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rts/chart1.xml" ContentType="application/vnd.openxmlformats-officedocument.drawingml.chart+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6.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82"/>
  </p:notesMasterIdLst>
  <p:handoutMasterIdLst>
    <p:handoutMasterId r:id="rId83"/>
  </p:handoutMasterIdLst>
  <p:sldIdLst>
    <p:sldId id="1195" r:id="rId5"/>
    <p:sldId id="1200" r:id="rId6"/>
    <p:sldId id="1227" r:id="rId7"/>
    <p:sldId id="1226" r:id="rId8"/>
    <p:sldId id="1370" r:id="rId9"/>
    <p:sldId id="1371" r:id="rId10"/>
    <p:sldId id="1373" r:id="rId11"/>
    <p:sldId id="1375" r:id="rId12"/>
    <p:sldId id="1374" r:id="rId13"/>
    <p:sldId id="1376" r:id="rId14"/>
    <p:sldId id="1377" r:id="rId15"/>
    <p:sldId id="1378" r:id="rId16"/>
    <p:sldId id="1380" r:id="rId17"/>
    <p:sldId id="1381" r:id="rId18"/>
    <p:sldId id="1382" r:id="rId19"/>
    <p:sldId id="1386" r:id="rId20"/>
    <p:sldId id="1383" r:id="rId21"/>
    <p:sldId id="1387" r:id="rId22"/>
    <p:sldId id="1388" r:id="rId23"/>
    <p:sldId id="1389" r:id="rId24"/>
    <p:sldId id="1390" r:id="rId25"/>
    <p:sldId id="1231" r:id="rId26"/>
    <p:sldId id="1229" r:id="rId27"/>
    <p:sldId id="1392" r:id="rId28"/>
    <p:sldId id="1393" r:id="rId29"/>
    <p:sldId id="1396" r:id="rId30"/>
    <p:sldId id="1395" r:id="rId31"/>
    <p:sldId id="1394" r:id="rId32"/>
    <p:sldId id="1327" r:id="rId33"/>
    <p:sldId id="1391" r:id="rId34"/>
    <p:sldId id="1329" r:id="rId35"/>
    <p:sldId id="1397" r:id="rId36"/>
    <p:sldId id="1331" r:id="rId37"/>
    <p:sldId id="1398" r:id="rId38"/>
    <p:sldId id="1400" r:id="rId39"/>
    <p:sldId id="1401" r:id="rId40"/>
    <p:sldId id="1406" r:id="rId41"/>
    <p:sldId id="1399" r:id="rId42"/>
    <p:sldId id="1405" r:id="rId43"/>
    <p:sldId id="1403" r:id="rId44"/>
    <p:sldId id="1404" r:id="rId45"/>
    <p:sldId id="1243" r:id="rId46"/>
    <p:sldId id="1407" r:id="rId47"/>
    <p:sldId id="1408" r:id="rId48"/>
    <p:sldId id="1409" r:id="rId49"/>
    <p:sldId id="1411" r:id="rId50"/>
    <p:sldId id="1412" r:id="rId51"/>
    <p:sldId id="1410" r:id="rId52"/>
    <p:sldId id="1413" r:id="rId53"/>
    <p:sldId id="1414" r:id="rId54"/>
    <p:sldId id="1416" r:id="rId55"/>
    <p:sldId id="1417" r:id="rId56"/>
    <p:sldId id="1418" r:id="rId57"/>
    <p:sldId id="1420" r:id="rId58"/>
    <p:sldId id="1263" r:id="rId59"/>
    <p:sldId id="1422" r:id="rId60"/>
    <p:sldId id="1353" r:id="rId61"/>
    <p:sldId id="1354" r:id="rId62"/>
    <p:sldId id="1355" r:id="rId63"/>
    <p:sldId id="1356" r:id="rId64"/>
    <p:sldId id="1357" r:id="rId65"/>
    <p:sldId id="1358" r:id="rId66"/>
    <p:sldId id="1359" r:id="rId67"/>
    <p:sldId id="1360" r:id="rId68"/>
    <p:sldId id="1361" r:id="rId69"/>
    <p:sldId id="1362" r:id="rId70"/>
    <p:sldId id="1363" r:id="rId71"/>
    <p:sldId id="1364" r:id="rId72"/>
    <p:sldId id="1365" r:id="rId73"/>
    <p:sldId id="1366" r:id="rId74"/>
    <p:sldId id="1367" r:id="rId75"/>
    <p:sldId id="1368" r:id="rId76"/>
    <p:sldId id="1369" r:id="rId77"/>
    <p:sldId id="1274" r:id="rId78"/>
    <p:sldId id="1211" r:id="rId79"/>
    <p:sldId id="1217" r:id="rId80"/>
    <p:sldId id="1194" r:id="rId8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39440EA7-7EFC-9C50-A6FC-E55DAF6F3B30}" name="Moises David Hazan Meyohas" initials="MDHM" userId="S::mdhazanm@ine.gob.cl::5d5b3851-8a5e-4f5d-8401-5dce42f168fd"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956CAEE-CFFC-2215-47EA-1CCCD9ED24B7}" name="Alberto Carlos Farias Aguilera" initials="AA" userId="S::acfariasa@ine.gob.cl::0d355c96-1873-4b3e-b34a-6b9171f81435" providerId="AD"/>
  <p188:author id="{734F90F8-EA23-5E0A-3B79-55D3B8DDBFA7}" name="Fabian Joel Silva Arrimadas" initials="FA" userId="S::fjsilvaa@ine.gob.cl::74020f6e-458e-45e4-bd7d-f3172acaf19b" providerId="AD"/>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D1D"/>
    <a:srgbClr val="F8A64D"/>
    <a:srgbClr val="663C77"/>
    <a:srgbClr val="2C427E"/>
    <a:srgbClr val="1E3C7D"/>
    <a:srgbClr val="E3771E"/>
    <a:srgbClr val="EF7F1C"/>
    <a:srgbClr val="EF9E08"/>
    <a:srgbClr val="F29E02"/>
    <a:srgbClr val="97B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70CAB-62A7-8942-D384-0D614EE4BF1A}" v="186" dt="2024-08-13T17:49:50.977"/>
    <p1510:client id="{1A032932-D9CF-F225-41E1-4A0F4C91A6CB}" v="311" dt="2024-08-14T14:11:28.009"/>
    <p1510:client id="{232BA553-223C-DC61-847A-D088904EBFC1}" v="67" dt="2024-08-13T16:55:17.325"/>
    <p1510:client id="{37DF755E-C98A-5AE7-5B18-71C907823AD3}" v="58" dt="2024-08-14T14:02:32.199"/>
    <p1510:client id="{3B4E861D-8203-47E1-5A63-F55B2FCAD711}" v="201" dt="2024-08-14T15:00:04.436"/>
    <p1510:client id="{45E4E866-6E32-1159-C038-45C7B81758B9}" v="188" dt="2024-08-12T19:47:12.081"/>
    <p1510:client id="{5A0AD8ED-C7A6-4AC7-AA67-6CA411C91942}" v="65" dt="2024-08-13T22:06:27.727"/>
    <p1510:client id="{830CEC41-3E57-B330-847B-B88C7FFE598A}" v="47" dt="2024-08-14T15:59:32.770"/>
    <p1510:client id="{C7EB06E5-B640-7916-D850-3AA0F0A9C72C}" v="41" dt="2024-08-13T18:40:49.142"/>
    <p1510:client id="{E8A0E9C2-4E00-9A16-50B7-02DEE2191ACD}" v="14" dt="2024-08-14T15:17:41.746"/>
    <p1510:client id="{F83F71DC-CB44-E6E3-8B77-52B5677AB2E4}" v="9" dt="2024-08-13T19:09:30.287"/>
    <p1510:client id="{F998168B-EB79-27B0-5B16-189E97129854}" v="50" dt="2024-08-13T21:45:06.63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cofre\Desktop\Nueva%20demografia\180510%20COMUNAS\180511%20Comun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a:t>Chile</a:t>
            </a:r>
            <a:r>
              <a:rPr lang="es-CL" b="1" baseline="0"/>
              <a:t> </a:t>
            </a:r>
            <a:r>
              <a:rPr lang="es-CL" b="1"/>
              <a:t>Censo 2017</a:t>
            </a:r>
          </a:p>
        </c:rich>
      </c:tx>
      <c:layout/>
      <c:overlay val="0"/>
      <c:spPr>
        <a:noFill/>
        <a:ln>
          <a:noFill/>
        </a:ln>
        <a:effectLst/>
      </c:spPr>
    </c:title>
    <c:autoTitleDeleted val="0"/>
    <c:plotArea>
      <c:layout>
        <c:manualLayout>
          <c:layoutTarget val="inner"/>
          <c:xMode val="edge"/>
          <c:yMode val="edge"/>
          <c:x val="8.5413790157647912E-2"/>
          <c:y val="0.10907835964518074"/>
          <c:w val="0.87294470312236461"/>
          <c:h val="0.76184495383240947"/>
        </c:manualLayout>
      </c:layout>
      <c:barChart>
        <c:barDir val="bar"/>
        <c:grouping val="stacked"/>
        <c:varyColors val="0"/>
        <c:ser>
          <c:idx val="0"/>
          <c:order val="0"/>
          <c:tx>
            <c:strRef>
              <c:f>'PAIS P'!$H$4</c:f>
              <c:strCache>
                <c:ptCount val="1"/>
                <c:pt idx="0">
                  <c:v>HOMBRE</c:v>
                </c:pt>
              </c:strCache>
            </c:strRef>
          </c:tx>
          <c:spPr>
            <a:solidFill>
              <a:schemeClr val="accent1"/>
            </a:solidFill>
            <a:ln>
              <a:noFill/>
            </a:ln>
            <a:effectLst/>
          </c:spPr>
          <c:invertIfNegative val="0"/>
          <c:cat>
            <c:strRef>
              <c:f>'PAIS P'!$G$5:$G$21</c:f>
              <c:strCache>
                <c:ptCount val="17"/>
                <c:pt idx="0">
                  <c:v>0- 4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'PAIS P'!$H$5:$H$21</c:f>
              <c:numCache>
                <c:formatCode>0.0</c:formatCode>
                <c:ptCount val="17"/>
                <c:pt idx="0">
                  <c:v>-6.9060655622786786</c:v>
                </c:pt>
                <c:pt idx="1">
                  <c:v>-7.1857915651833553</c:v>
                </c:pt>
                <c:pt idx="2">
                  <c:v>-6.8106922712874889</c:v>
                </c:pt>
                <c:pt idx="3">
                  <c:v>-7.3943828572670789</c:v>
                </c:pt>
                <c:pt idx="4">
                  <c:v>-8.1691106556867261</c:v>
                </c:pt>
                <c:pt idx="5">
                  <c:v>-8.6289926666960373</c:v>
                </c:pt>
                <c:pt idx="6">
                  <c:v>-7.5024392614312791</c:v>
                </c:pt>
                <c:pt idx="7">
                  <c:v>-6.9240730254363276</c:v>
                </c:pt>
                <c:pt idx="8">
                  <c:v>-6.8202133250809789</c:v>
                </c:pt>
                <c:pt idx="9">
                  <c:v>-6.5389876690146895</c:v>
                </c:pt>
                <c:pt idx="10">
                  <c:v>-6.6246539027194755</c:v>
                </c:pt>
                <c:pt idx="11">
                  <c:v>-5.8057037738597428</c:v>
                </c:pt>
                <c:pt idx="12">
                  <c:v>-4.6449954772088162</c:v>
                </c:pt>
                <c:pt idx="13">
                  <c:v>-3.5254520785832204</c:v>
                </c:pt>
                <c:pt idx="14">
                  <c:v>-2.7076179706809675</c:v>
                </c:pt>
                <c:pt idx="15">
                  <c:v>-1.8080237024251018</c:v>
                </c:pt>
                <c:pt idx="16">
                  <c:v>-2.0028042351600313</c:v>
                </c:pt>
              </c:numCache>
            </c:numRef>
          </c:val>
          <c:extLst>
            <c:ext xmlns:c16="http://schemas.microsoft.com/office/drawing/2014/chart" uri="{C3380CC4-5D6E-409C-BE32-E72D297353CC}">
              <c16:uniqueId val="{00000000-3D4F-4476-86BB-23999A1DF6F0}"/>
            </c:ext>
          </c:extLst>
        </c:ser>
        <c:ser>
          <c:idx val="1"/>
          <c:order val="1"/>
          <c:tx>
            <c:strRef>
              <c:f>'PAIS P'!$I$4</c:f>
              <c:strCache>
                <c:ptCount val="1"/>
                <c:pt idx="0">
                  <c:v>MUJERES</c:v>
                </c:pt>
              </c:strCache>
            </c:strRef>
          </c:tx>
          <c:spPr>
            <a:solidFill>
              <a:schemeClr val="accent2"/>
            </a:solidFill>
            <a:ln>
              <a:noFill/>
            </a:ln>
            <a:effectLst/>
          </c:spPr>
          <c:invertIfNegative val="0"/>
          <c:cat>
            <c:strRef>
              <c:f>'PAIS P'!$G$5:$G$21</c:f>
              <c:strCache>
                <c:ptCount val="17"/>
                <c:pt idx="0">
                  <c:v>0- 4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'PAIS P'!$I$5:$I$21</c:f>
              <c:numCache>
                <c:formatCode>0.0</c:formatCode>
                <c:ptCount val="17"/>
                <c:pt idx="0">
                  <c:v>6.3763498362797915</c:v>
                </c:pt>
                <c:pt idx="1">
                  <c:v>6.5990534566709318</c:v>
                </c:pt>
                <c:pt idx="2">
                  <c:v>6.2590183207471588</c:v>
                </c:pt>
                <c:pt idx="3">
                  <c:v>6.7836831284480832</c:v>
                </c:pt>
                <c:pt idx="4">
                  <c:v>7.6361450171611418</c:v>
                </c:pt>
                <c:pt idx="5">
                  <c:v>8.1574215109338883</c:v>
                </c:pt>
                <c:pt idx="6">
                  <c:v>7.2255571602986794</c:v>
                </c:pt>
                <c:pt idx="7">
                  <c:v>6.8230945694021417</c:v>
                </c:pt>
                <c:pt idx="8">
                  <c:v>6.8193050077719448</c:v>
                </c:pt>
                <c:pt idx="9">
                  <c:v>6.6682909768085494</c:v>
                </c:pt>
                <c:pt idx="10">
                  <c:v>6.8557851113473518</c:v>
                </c:pt>
                <c:pt idx="11">
                  <c:v>6.1120390583429751</c:v>
                </c:pt>
                <c:pt idx="12">
                  <c:v>4.9860934233941254</c:v>
                </c:pt>
                <c:pt idx="13">
                  <c:v>3.8981548624422571</c:v>
                </c:pt>
                <c:pt idx="14">
                  <c:v>3.1542527686648731</c:v>
                </c:pt>
                <c:pt idx="15">
                  <c:v>2.3190222395997142</c:v>
                </c:pt>
                <c:pt idx="16">
                  <c:v>3.326733551686389</c:v>
                </c:pt>
              </c:numCache>
            </c:numRef>
          </c:val>
          <c:extLst>
            <c:ext xmlns:c16="http://schemas.microsoft.com/office/drawing/2014/chart" uri="{C3380CC4-5D6E-409C-BE32-E72D297353CC}">
              <c16:uniqueId val="{00000001-3D4F-4476-86BB-23999A1DF6F0}"/>
            </c:ext>
          </c:extLst>
        </c:ser>
        <c:dLbls>
          <c:showLegendKey val="0"/>
          <c:showVal val="0"/>
          <c:showCatName val="0"/>
          <c:showSerName val="0"/>
          <c:showPercent val="0"/>
          <c:showBubbleSize val="0"/>
        </c:dLbls>
        <c:gapWidth val="150"/>
        <c:overlap val="100"/>
        <c:axId val="471544624"/>
        <c:axId val="471553872"/>
      </c:barChart>
      <c:catAx>
        <c:axId val="4715446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1553872"/>
        <c:crosses val="autoZero"/>
        <c:auto val="1"/>
        <c:lblAlgn val="ctr"/>
        <c:lblOffset val="100"/>
        <c:noMultiLvlLbl val="0"/>
      </c:catAx>
      <c:valAx>
        <c:axId val="471553872"/>
        <c:scaling>
          <c:orientation val="minMax"/>
        </c:scaling>
        <c:delete val="0"/>
        <c:axPos val="b"/>
        <c:majorGridlines>
          <c:spPr>
            <a:ln w="9525" cap="flat" cmpd="sng" algn="ctr">
              <a:solidFill>
                <a:schemeClr val="tx1">
                  <a:lumMod val="15000"/>
                  <a:lumOff val="85000"/>
                </a:schemeClr>
              </a:solidFill>
              <a:round/>
            </a:ln>
            <a:effectLst/>
          </c:spPr>
        </c:majorGridlines>
        <c:numFmt formatCode="0.0;[Black]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154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svg"/><Relationship Id="rId1" Type="http://schemas.openxmlformats.org/officeDocument/2006/relationships/image" Target="../media/image15.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svg"/><Relationship Id="rId1" Type="http://schemas.openxmlformats.org/officeDocument/2006/relationships/image" Target="../media/image15.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71BDC-AD43-48BA-B539-0061BE5B5F5E}"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s-ES"/>
        </a:p>
      </dgm:t>
    </dgm:pt>
    <dgm:pt modelId="{F399DA61-6025-4B51-9815-95BC8DC94DAE}">
      <dgm:prSet/>
      <dgm:spPr/>
      <dgm:t>
        <a:bodyPr/>
        <a:lstStyle/>
        <a:p>
          <a:pPr>
            <a:lnSpc>
              <a:spcPct val="100000"/>
            </a:lnSpc>
          </a:pPr>
          <a:r>
            <a:rPr lang="es-CL"/>
            <a:t>E</a:t>
          </a:r>
          <a:r>
            <a:rPr lang="es-CL">
              <a:solidFill>
                <a:schemeClr val="tx1"/>
              </a:solidFill>
            </a:rPr>
            <a:t>l comando </a:t>
          </a:r>
          <a:r>
            <a:rPr lang="es-CL" b="1">
              <a:solidFill>
                <a:schemeClr val="tx1"/>
              </a:solidFill>
            </a:rPr>
            <a:t>DEFINE</a:t>
          </a:r>
          <a:r>
            <a:rPr lang="es-CL">
              <a:solidFill>
                <a:schemeClr val="tx1"/>
              </a:solidFill>
            </a:rPr>
            <a:t> permite construir variables o indicadores a partir de</a:t>
          </a:r>
          <a:r>
            <a:rPr lang="es-CL" b="1">
              <a:solidFill>
                <a:schemeClr val="tx1"/>
              </a:solidFill>
              <a:latin typeface="Calibri Light" panose="020F0302020204030204"/>
            </a:rPr>
            <a:t> parámetros</a:t>
          </a:r>
          <a:r>
            <a:rPr lang="es-CL" b="1">
              <a:solidFill>
                <a:schemeClr val="tx1"/>
              </a:solidFill>
            </a:rPr>
            <a:t> e</a:t>
          </a:r>
          <a:r>
            <a:rPr lang="es-CL">
              <a:solidFill>
                <a:schemeClr val="tx1"/>
              </a:solidFill>
            </a:rPr>
            <a:t>xistentes en la base de datos, como también con </a:t>
          </a:r>
          <a:r>
            <a:rPr lang="es-CL" b="1">
              <a:solidFill>
                <a:schemeClr val="tx1"/>
              </a:solidFill>
            </a:rPr>
            <a:t>DEFINES</a:t>
          </a:r>
          <a:r>
            <a:rPr lang="es-CL">
              <a:solidFill>
                <a:schemeClr val="tx1"/>
              </a:solidFill>
            </a:rPr>
            <a:t> realizados previamente durante la misma ejecución. </a:t>
          </a:r>
        </a:p>
      </dgm:t>
    </dgm:pt>
    <dgm:pt modelId="{CD6FD98E-53E4-4AE1-B093-0277C0BACD8B}" type="parTrans" cxnId="{D1155F1D-A5A5-41AA-AB23-2EE3582CB6D6}">
      <dgm:prSet/>
      <dgm:spPr/>
      <dgm:t>
        <a:bodyPr/>
        <a:lstStyle/>
        <a:p>
          <a:endParaRPr lang="es-ES"/>
        </a:p>
      </dgm:t>
    </dgm:pt>
    <dgm:pt modelId="{E2EF929A-02EC-4884-B3AC-28A3FDC904F4}" type="sibTrans" cxnId="{D1155F1D-A5A5-41AA-AB23-2EE3582CB6D6}">
      <dgm:prSet/>
      <dgm:spPr/>
      <dgm:t>
        <a:bodyPr/>
        <a:lstStyle/>
        <a:p>
          <a:endParaRPr lang="es-ES"/>
        </a:p>
      </dgm:t>
    </dgm:pt>
    <dgm:pt modelId="{6691FAAE-8BE2-4DA0-92B5-7D280EE9A365}">
      <dgm:prSet/>
      <dgm:spPr/>
      <dgm:t>
        <a:bodyPr/>
        <a:lstStyle/>
        <a:p>
          <a:pPr>
            <a:lnSpc>
              <a:spcPct val="100000"/>
            </a:lnSpc>
          </a:pPr>
          <a:r>
            <a:rPr lang="es-CL">
              <a:solidFill>
                <a:schemeClr val="tx1"/>
              </a:solidFill>
            </a:rPr>
            <a:t>Normalmente la variable nueva sólo existe durante el proceso en curso, sin embargo</a:t>
          </a:r>
          <a:r>
            <a:rPr lang="es-CL">
              <a:solidFill>
                <a:schemeClr val="tx1"/>
              </a:solidFill>
              <a:latin typeface="Calibri Light" panose="020F0302020204030204"/>
            </a:rPr>
            <a:t>,</a:t>
          </a:r>
          <a:r>
            <a:rPr lang="es-CL">
              <a:solidFill>
                <a:schemeClr val="tx1"/>
              </a:solidFill>
            </a:rPr>
            <a:t> puede ser guardada para ejecuciones posteriores utilizando la cláusula </a:t>
          </a:r>
          <a:r>
            <a:rPr lang="es-CL" b="1">
              <a:solidFill>
                <a:schemeClr val="tx1"/>
              </a:solidFill>
            </a:rPr>
            <a:t>SAVE</a:t>
          </a:r>
          <a:r>
            <a:rPr lang="es-CL">
              <a:solidFill>
                <a:schemeClr val="tx1"/>
              </a:solidFill>
            </a:rPr>
            <a:t>.</a:t>
          </a:r>
        </a:p>
      </dgm:t>
    </dgm:pt>
    <dgm:pt modelId="{52E75175-7DF0-4A1B-A42A-150EB62D1609}" type="parTrans" cxnId="{BEAA2FAA-5DE4-449A-9653-6AFC42FE98B0}">
      <dgm:prSet/>
      <dgm:spPr/>
      <dgm:t>
        <a:bodyPr/>
        <a:lstStyle/>
        <a:p>
          <a:endParaRPr lang="es-ES"/>
        </a:p>
      </dgm:t>
    </dgm:pt>
    <dgm:pt modelId="{04E9556D-55A2-429E-991C-BA31BCE57BC5}" type="sibTrans" cxnId="{BEAA2FAA-5DE4-449A-9653-6AFC42FE98B0}">
      <dgm:prSet/>
      <dgm:spPr/>
      <dgm:t>
        <a:bodyPr/>
        <a:lstStyle/>
        <a:p>
          <a:endParaRPr lang="es-ES"/>
        </a:p>
      </dgm:t>
    </dgm:pt>
    <dgm:pt modelId="{677279FF-99E1-402F-BCE2-2243CC3B558B}" type="pres">
      <dgm:prSet presAssocID="{74271BDC-AD43-48BA-B539-0061BE5B5F5E}" presName="root" presStyleCnt="0">
        <dgm:presLayoutVars>
          <dgm:dir/>
          <dgm:resizeHandles val="exact"/>
        </dgm:presLayoutVars>
      </dgm:prSet>
      <dgm:spPr/>
      <dgm:t>
        <a:bodyPr/>
        <a:lstStyle/>
        <a:p>
          <a:endParaRPr lang="es-ES"/>
        </a:p>
      </dgm:t>
    </dgm:pt>
    <dgm:pt modelId="{4676ED64-5003-4A7F-B43D-FDDCB3711F3F}" type="pres">
      <dgm:prSet presAssocID="{F399DA61-6025-4B51-9815-95BC8DC94DAE}" presName="compNode" presStyleCnt="0"/>
      <dgm:spPr/>
    </dgm:pt>
    <dgm:pt modelId="{C34165E3-F140-48C6-ABF0-7ED1F0600254}" type="pres">
      <dgm:prSet presAssocID="{F399DA61-6025-4B51-9815-95BC8DC94DAE}" presName="bgRect" presStyleLbl="bgShp" presStyleIdx="0" presStyleCnt="2"/>
      <dgm:spPr/>
    </dgm:pt>
    <dgm:pt modelId="{929862A9-DFF9-42C0-85F4-CD31AFDAB9C2}" type="pres">
      <dgm:prSet presAssocID="{F399DA61-6025-4B51-9815-95BC8DC94D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s-ES"/>
        </a:p>
      </dgm:t>
      <dgm:extLst>
        <a:ext uri="{E40237B7-FDA0-4F09-8148-C483321AD2D9}">
          <dgm14:cNvPr xmlns:dgm14="http://schemas.microsoft.com/office/drawing/2010/diagram" id="0" name="" descr="Marca de verificación"/>
        </a:ext>
      </dgm:extLst>
    </dgm:pt>
    <dgm:pt modelId="{40336756-7CC2-4CE3-B17A-BC1BBAB61624}" type="pres">
      <dgm:prSet presAssocID="{F399DA61-6025-4B51-9815-95BC8DC94DAE}" presName="spaceRect" presStyleCnt="0"/>
      <dgm:spPr/>
    </dgm:pt>
    <dgm:pt modelId="{EFE78EBE-B164-4BB3-AFD1-439DE56AE10C}" type="pres">
      <dgm:prSet presAssocID="{F399DA61-6025-4B51-9815-95BC8DC94DAE}" presName="parTx" presStyleLbl="revTx" presStyleIdx="0" presStyleCnt="2">
        <dgm:presLayoutVars>
          <dgm:chMax val="0"/>
          <dgm:chPref val="0"/>
        </dgm:presLayoutVars>
      </dgm:prSet>
      <dgm:spPr/>
      <dgm:t>
        <a:bodyPr/>
        <a:lstStyle/>
        <a:p>
          <a:endParaRPr lang="es-ES"/>
        </a:p>
      </dgm:t>
    </dgm:pt>
    <dgm:pt modelId="{5DA5799D-52D2-4244-9A10-7066CD6EC9D5}" type="pres">
      <dgm:prSet presAssocID="{E2EF929A-02EC-4884-B3AC-28A3FDC904F4}" presName="sibTrans" presStyleCnt="0"/>
      <dgm:spPr/>
    </dgm:pt>
    <dgm:pt modelId="{03EA7F00-6C3D-4FBF-87F1-55F8D9BF040F}" type="pres">
      <dgm:prSet presAssocID="{6691FAAE-8BE2-4DA0-92B5-7D280EE9A365}" presName="compNode" presStyleCnt="0"/>
      <dgm:spPr/>
    </dgm:pt>
    <dgm:pt modelId="{F8739A12-D720-446D-9E56-C9B0B393F8FF}" type="pres">
      <dgm:prSet presAssocID="{6691FAAE-8BE2-4DA0-92B5-7D280EE9A365}" presName="bgRect" presStyleLbl="bgShp" presStyleIdx="1" presStyleCnt="2"/>
      <dgm:spPr/>
    </dgm:pt>
    <dgm:pt modelId="{B6CA4504-D66C-454B-99A9-BBD2B5548E1A}" type="pres">
      <dgm:prSet presAssocID="{6691FAAE-8BE2-4DA0-92B5-7D280EE9A36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s-ES"/>
        </a:p>
      </dgm:t>
      <dgm:extLst>
        <a:ext uri="{E40237B7-FDA0-4F09-8148-C483321AD2D9}">
          <dgm14:cNvPr xmlns:dgm14="http://schemas.microsoft.com/office/drawing/2010/diagram" id="0" name="" descr="Irritante"/>
        </a:ext>
      </dgm:extLst>
    </dgm:pt>
    <dgm:pt modelId="{716C66B1-8BF6-4F6A-B3C6-2CD5D8C97127}" type="pres">
      <dgm:prSet presAssocID="{6691FAAE-8BE2-4DA0-92B5-7D280EE9A365}" presName="spaceRect" presStyleCnt="0"/>
      <dgm:spPr/>
    </dgm:pt>
    <dgm:pt modelId="{13434BCB-E76E-4E49-B800-997FC9C68293}" type="pres">
      <dgm:prSet presAssocID="{6691FAAE-8BE2-4DA0-92B5-7D280EE9A365}" presName="parTx" presStyleLbl="revTx" presStyleIdx="1" presStyleCnt="2">
        <dgm:presLayoutVars>
          <dgm:chMax val="0"/>
          <dgm:chPref val="0"/>
        </dgm:presLayoutVars>
      </dgm:prSet>
      <dgm:spPr/>
      <dgm:t>
        <a:bodyPr/>
        <a:lstStyle/>
        <a:p>
          <a:endParaRPr lang="es-ES"/>
        </a:p>
      </dgm:t>
    </dgm:pt>
  </dgm:ptLst>
  <dgm:cxnLst>
    <dgm:cxn modelId="{3AFDA91F-6722-4C6A-B280-DDEEA99C7450}" type="presOf" srcId="{6691FAAE-8BE2-4DA0-92B5-7D280EE9A365}" destId="{13434BCB-E76E-4E49-B800-997FC9C68293}" srcOrd="0" destOrd="0" presId="urn:microsoft.com/office/officeart/2018/2/layout/IconVerticalSolidList"/>
    <dgm:cxn modelId="{12A446BC-26F2-4659-A149-5C786BF731C8}" type="presOf" srcId="{74271BDC-AD43-48BA-B539-0061BE5B5F5E}" destId="{677279FF-99E1-402F-BCE2-2243CC3B558B}" srcOrd="0" destOrd="0" presId="urn:microsoft.com/office/officeart/2018/2/layout/IconVerticalSolidList"/>
    <dgm:cxn modelId="{BEAA2FAA-5DE4-449A-9653-6AFC42FE98B0}" srcId="{74271BDC-AD43-48BA-B539-0061BE5B5F5E}" destId="{6691FAAE-8BE2-4DA0-92B5-7D280EE9A365}" srcOrd="1" destOrd="0" parTransId="{52E75175-7DF0-4A1B-A42A-150EB62D1609}" sibTransId="{04E9556D-55A2-429E-991C-BA31BCE57BC5}"/>
    <dgm:cxn modelId="{5F50FC13-3789-48B8-A9CD-CF75A5888E85}" type="presOf" srcId="{F399DA61-6025-4B51-9815-95BC8DC94DAE}" destId="{EFE78EBE-B164-4BB3-AFD1-439DE56AE10C}" srcOrd="0" destOrd="0" presId="urn:microsoft.com/office/officeart/2018/2/layout/IconVerticalSolidList"/>
    <dgm:cxn modelId="{D1155F1D-A5A5-41AA-AB23-2EE3582CB6D6}" srcId="{74271BDC-AD43-48BA-B539-0061BE5B5F5E}" destId="{F399DA61-6025-4B51-9815-95BC8DC94DAE}" srcOrd="0" destOrd="0" parTransId="{CD6FD98E-53E4-4AE1-B093-0277C0BACD8B}" sibTransId="{E2EF929A-02EC-4884-B3AC-28A3FDC904F4}"/>
    <dgm:cxn modelId="{D1CF2771-C062-48F0-B985-EF9115BC993E}" type="presParOf" srcId="{677279FF-99E1-402F-BCE2-2243CC3B558B}" destId="{4676ED64-5003-4A7F-B43D-FDDCB3711F3F}" srcOrd="0" destOrd="0" presId="urn:microsoft.com/office/officeart/2018/2/layout/IconVerticalSolidList"/>
    <dgm:cxn modelId="{BBCB36CE-4506-416E-B7DA-B8884E0F564F}" type="presParOf" srcId="{4676ED64-5003-4A7F-B43D-FDDCB3711F3F}" destId="{C34165E3-F140-48C6-ABF0-7ED1F0600254}" srcOrd="0" destOrd="0" presId="urn:microsoft.com/office/officeart/2018/2/layout/IconVerticalSolidList"/>
    <dgm:cxn modelId="{EED651DE-75B9-4799-8EF2-F1B61C589CAC}" type="presParOf" srcId="{4676ED64-5003-4A7F-B43D-FDDCB3711F3F}" destId="{929862A9-DFF9-42C0-85F4-CD31AFDAB9C2}" srcOrd="1" destOrd="0" presId="urn:microsoft.com/office/officeart/2018/2/layout/IconVerticalSolidList"/>
    <dgm:cxn modelId="{654FB6AF-F5F8-4900-B565-ABE0386D394E}" type="presParOf" srcId="{4676ED64-5003-4A7F-B43D-FDDCB3711F3F}" destId="{40336756-7CC2-4CE3-B17A-BC1BBAB61624}" srcOrd="2" destOrd="0" presId="urn:microsoft.com/office/officeart/2018/2/layout/IconVerticalSolidList"/>
    <dgm:cxn modelId="{820438E5-DEB6-45E1-B57A-7773C5061D0D}" type="presParOf" srcId="{4676ED64-5003-4A7F-B43D-FDDCB3711F3F}" destId="{EFE78EBE-B164-4BB3-AFD1-439DE56AE10C}" srcOrd="3" destOrd="0" presId="urn:microsoft.com/office/officeart/2018/2/layout/IconVerticalSolidList"/>
    <dgm:cxn modelId="{A83CDBD6-3246-4DC9-9193-A2CC805D4E9C}" type="presParOf" srcId="{677279FF-99E1-402F-BCE2-2243CC3B558B}" destId="{5DA5799D-52D2-4244-9A10-7066CD6EC9D5}" srcOrd="1" destOrd="0" presId="urn:microsoft.com/office/officeart/2018/2/layout/IconVerticalSolidList"/>
    <dgm:cxn modelId="{2AD0BEC7-EC1C-4E74-B258-122226B677A5}" type="presParOf" srcId="{677279FF-99E1-402F-BCE2-2243CC3B558B}" destId="{03EA7F00-6C3D-4FBF-87F1-55F8D9BF040F}" srcOrd="2" destOrd="0" presId="urn:microsoft.com/office/officeart/2018/2/layout/IconVerticalSolidList"/>
    <dgm:cxn modelId="{5FC996D9-11AD-48B1-A66A-93E39335D671}" type="presParOf" srcId="{03EA7F00-6C3D-4FBF-87F1-55F8D9BF040F}" destId="{F8739A12-D720-446D-9E56-C9B0B393F8FF}" srcOrd="0" destOrd="0" presId="urn:microsoft.com/office/officeart/2018/2/layout/IconVerticalSolidList"/>
    <dgm:cxn modelId="{81B7567E-22F1-4F8F-82F9-39DE3F2C0A97}" type="presParOf" srcId="{03EA7F00-6C3D-4FBF-87F1-55F8D9BF040F}" destId="{B6CA4504-D66C-454B-99A9-BBD2B5548E1A}" srcOrd="1" destOrd="0" presId="urn:microsoft.com/office/officeart/2018/2/layout/IconVerticalSolidList"/>
    <dgm:cxn modelId="{5171F0EB-86EB-42D4-8778-EDD5161978F4}" type="presParOf" srcId="{03EA7F00-6C3D-4FBF-87F1-55F8D9BF040F}" destId="{716C66B1-8BF6-4F6A-B3C6-2CD5D8C97127}" srcOrd="2" destOrd="0" presId="urn:microsoft.com/office/officeart/2018/2/layout/IconVerticalSolidList"/>
    <dgm:cxn modelId="{03E8C558-4FE4-4312-A940-65B54B21B30A}" type="presParOf" srcId="{03EA7F00-6C3D-4FBF-87F1-55F8D9BF040F}" destId="{13434BCB-E76E-4E49-B800-997FC9C682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059332-B326-4C5D-9218-309CAEC239E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DD53B1BB-F82A-4863-8994-8750713FFA05}">
      <dgm:prSet custT="1"/>
      <dgm:spPr/>
      <dgm:t>
        <a:bodyPr/>
        <a:lstStyle/>
        <a:p>
          <a:pPr rtl="0"/>
          <a:r>
            <a:rPr lang="es-CL" sz="2800" b="1">
              <a:latin typeface="Verdana"/>
              <a:ea typeface="Verdana"/>
            </a:rPr>
            <a:t>Ejercicio AS RECODE</a:t>
          </a:r>
          <a:endParaRPr lang="es-CL" sz="2800">
            <a:latin typeface="Verdana"/>
            <a:ea typeface="Verdana"/>
          </a:endParaRPr>
        </a:p>
      </dgm:t>
    </dgm:pt>
    <dgm:pt modelId="{9F3F4732-3CFE-41BC-BD9F-04E3182B98E8}" type="par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3E9F8F21-EC08-4059-8D9A-3F099D2E020E}" type="sib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0C4D0B55-77C7-4B07-8CE3-BD09B3B405FE}">
      <dgm:prSet custT="1"/>
      <dgm:spPr/>
      <dgm:t>
        <a:bodyPr/>
        <a:lstStyle/>
        <a:p>
          <a:r>
            <a:rPr lang="es-CL" sz="2800">
              <a:solidFill>
                <a:schemeClr val="tx2"/>
              </a:solidFill>
              <a:latin typeface="Verdana"/>
              <a:ea typeface="Verdana"/>
            </a:rPr>
            <a:t>a. Recodifique la edad en grupos quinquenales + edad para fecundidad</a:t>
          </a:r>
        </a:p>
      </dgm:t>
    </dgm:pt>
    <dgm:pt modelId="{A623A91E-1A93-47AA-AB18-8B760F2BB57D}" type="parTrans" cxnId="{F2CD120C-59A5-408E-A2EF-FDF5F90A5034}">
      <dgm:prSet/>
      <dgm:spPr/>
      <dgm:t>
        <a:bodyPr/>
        <a:lstStyle/>
        <a:p>
          <a:endParaRPr lang="es-ES" sz="1800">
            <a:latin typeface="Verdana" panose="020B0604030504040204" pitchFamily="34" charset="0"/>
            <a:ea typeface="Verdana" panose="020B0604030504040204" pitchFamily="34" charset="0"/>
          </a:endParaRPr>
        </a:p>
      </dgm:t>
    </dgm:pt>
    <dgm:pt modelId="{1B7D6A8E-8660-4578-84B3-48D622752A7B}" type="sibTrans" cxnId="{F2CD120C-59A5-408E-A2EF-FDF5F90A5034}">
      <dgm:prSet/>
      <dgm:spPr/>
      <dgm:t>
        <a:bodyPr/>
        <a:lstStyle/>
        <a:p>
          <a:endParaRPr lang="es-ES" sz="1800">
            <a:latin typeface="Verdana" panose="020B0604030504040204" pitchFamily="34" charset="0"/>
            <a:ea typeface="Verdana" panose="020B0604030504040204" pitchFamily="34" charset="0"/>
          </a:endParaRPr>
        </a:p>
      </dgm:t>
    </dgm:pt>
    <dgm:pt modelId="{B7FA6822-BAB4-4EF3-ABB5-94876DF01500}">
      <dgm:prSet custT="1"/>
      <dgm:spPr/>
      <dgm:t>
        <a:bodyPr/>
        <a:lstStyle/>
        <a:p>
          <a:r>
            <a:rPr lang="es-CL" sz="2800">
              <a:solidFill>
                <a:schemeClr val="tx2"/>
              </a:solidFill>
              <a:latin typeface="Verdana"/>
              <a:ea typeface="Verdana"/>
            </a:rPr>
            <a:t>b. Recodifique la edad en grandes grupos de edad (0 a 14, 15 a 64 y 65 y más).</a:t>
          </a:r>
        </a:p>
      </dgm:t>
    </dgm:pt>
    <dgm:pt modelId="{6A77E901-66DE-4991-A2E7-A980EDAD1470}" type="parTrans" cxnId="{6B559F87-A045-492B-967E-5B9926580C06}">
      <dgm:prSet/>
      <dgm:spPr/>
      <dgm:t>
        <a:bodyPr/>
        <a:lstStyle/>
        <a:p>
          <a:endParaRPr lang="es-ES" sz="1800">
            <a:latin typeface="Verdana" panose="020B0604030504040204" pitchFamily="34" charset="0"/>
            <a:ea typeface="Verdana" panose="020B0604030504040204" pitchFamily="34" charset="0"/>
          </a:endParaRPr>
        </a:p>
      </dgm:t>
    </dgm:pt>
    <dgm:pt modelId="{C945FE22-D75A-481D-A30C-8909DCAE66CB}" type="sibTrans" cxnId="{6B559F87-A045-492B-967E-5B9926580C06}">
      <dgm:prSet/>
      <dgm:spPr/>
      <dgm:t>
        <a:bodyPr/>
        <a:lstStyle/>
        <a:p>
          <a:endParaRPr lang="es-ES" sz="1800">
            <a:latin typeface="Verdana" panose="020B0604030504040204" pitchFamily="34" charset="0"/>
            <a:ea typeface="Verdana" panose="020B0604030504040204" pitchFamily="34" charset="0"/>
          </a:endParaRPr>
        </a:p>
      </dgm:t>
    </dgm:pt>
    <dgm:pt modelId="{7B1B1510-351E-49C8-A711-A2A91EA64DDD}">
      <dgm:prSet custT="1"/>
      <dgm:spPr/>
      <dgm:t>
        <a:bodyPr/>
        <a:lstStyle/>
        <a:p>
          <a:endParaRPr lang="es-CL" sz="2800">
            <a:solidFill>
              <a:schemeClr val="tx2"/>
            </a:solidFill>
            <a:latin typeface="Verdana"/>
            <a:ea typeface="Verdana"/>
          </a:endParaRPr>
        </a:p>
      </dgm:t>
    </dgm:pt>
    <dgm:pt modelId="{7A8FC54D-5A59-465B-937A-61002101A201}" type="parTrans" cxnId="{E021740C-C72D-421B-9A0B-5AA065026E1C}">
      <dgm:prSet/>
      <dgm:spPr/>
      <dgm:t>
        <a:bodyPr/>
        <a:lstStyle/>
        <a:p>
          <a:endParaRPr lang="es-ES"/>
        </a:p>
      </dgm:t>
    </dgm:pt>
    <dgm:pt modelId="{805187D1-CF9F-4751-892D-9EC1695974D8}" type="sibTrans" cxnId="{E021740C-C72D-421B-9A0B-5AA065026E1C}">
      <dgm:prSet/>
      <dgm:spPr/>
      <dgm:t>
        <a:bodyPr/>
        <a:lstStyle/>
        <a:p>
          <a:endParaRPr lang="es-ES"/>
        </a:p>
      </dgm:t>
    </dgm:pt>
    <dgm:pt modelId="{FC654514-FE6D-452A-8E3F-D513479390C5}">
      <dgm:prSet custT="1"/>
      <dgm:spPr/>
      <dgm:t>
        <a:bodyPr/>
        <a:lstStyle/>
        <a:p>
          <a:endParaRPr lang="es-CL" sz="2800">
            <a:latin typeface="Verdana" panose="020B0604030504040204" pitchFamily="34" charset="0"/>
            <a:ea typeface="Verdana" panose="020B0604030504040204" pitchFamily="34" charset="0"/>
          </a:endParaRPr>
        </a:p>
      </dgm:t>
    </dgm:pt>
    <dgm:pt modelId="{825515BC-2D7A-409C-9121-872D8087AAEB}" type="parTrans" cxnId="{FE0A529D-CD43-42D7-BE42-229850579102}">
      <dgm:prSet/>
      <dgm:spPr/>
      <dgm:t>
        <a:bodyPr/>
        <a:lstStyle/>
        <a:p>
          <a:endParaRPr lang="es-ES"/>
        </a:p>
      </dgm:t>
    </dgm:pt>
    <dgm:pt modelId="{CE79EFBB-6D44-450F-B762-D9CC2EB8378C}" type="sibTrans" cxnId="{FE0A529D-CD43-42D7-BE42-229850579102}">
      <dgm:prSet/>
      <dgm:spPr/>
      <dgm:t>
        <a:bodyPr/>
        <a:lstStyle/>
        <a:p>
          <a:endParaRPr lang="es-ES"/>
        </a:p>
      </dgm:t>
    </dgm:pt>
    <dgm:pt modelId="{D05C42B9-DC5D-403B-B35F-82A0ECA2417A}" type="pres">
      <dgm:prSet presAssocID="{D7059332-B326-4C5D-9218-309CAEC239ED}" presName="linear" presStyleCnt="0">
        <dgm:presLayoutVars>
          <dgm:animLvl val="lvl"/>
          <dgm:resizeHandles val="exact"/>
        </dgm:presLayoutVars>
      </dgm:prSet>
      <dgm:spPr/>
      <dgm:t>
        <a:bodyPr/>
        <a:lstStyle/>
        <a:p>
          <a:endParaRPr lang="es-ES"/>
        </a:p>
      </dgm:t>
    </dgm:pt>
    <dgm:pt modelId="{1B4630B6-6437-4822-9EE3-601D5F9E9E73}" type="pres">
      <dgm:prSet presAssocID="{DD53B1BB-F82A-4863-8994-8750713FFA05}" presName="parentText" presStyleLbl="node1" presStyleIdx="0" presStyleCnt="1" custScaleY="55413" custLinFactNeighborY="-1011">
        <dgm:presLayoutVars>
          <dgm:chMax val="0"/>
          <dgm:bulletEnabled val="1"/>
        </dgm:presLayoutVars>
      </dgm:prSet>
      <dgm:spPr/>
      <dgm:t>
        <a:bodyPr/>
        <a:lstStyle/>
        <a:p>
          <a:endParaRPr lang="es-ES"/>
        </a:p>
      </dgm:t>
    </dgm:pt>
    <dgm:pt modelId="{112F1682-034C-4E10-8360-E3D3F83B723F}" type="pres">
      <dgm:prSet presAssocID="{DD53B1BB-F82A-4863-8994-8750713FFA05}" presName="childText" presStyleLbl="revTx" presStyleIdx="0" presStyleCnt="1" custScaleY="75684">
        <dgm:presLayoutVars>
          <dgm:bulletEnabled val="1"/>
        </dgm:presLayoutVars>
      </dgm:prSet>
      <dgm:spPr/>
      <dgm:t>
        <a:bodyPr/>
        <a:lstStyle/>
        <a:p>
          <a:endParaRPr lang="es-ES"/>
        </a:p>
      </dgm:t>
    </dgm:pt>
  </dgm:ptLst>
  <dgm:cxnLst>
    <dgm:cxn modelId="{01E37297-FB8C-43AE-9419-1A5B2592A82E}" type="presOf" srcId="{D7059332-B326-4C5D-9218-309CAEC239ED}" destId="{D05C42B9-DC5D-403B-B35F-82A0ECA2417A}" srcOrd="0" destOrd="0" presId="urn:microsoft.com/office/officeart/2005/8/layout/vList2"/>
    <dgm:cxn modelId="{E021740C-C72D-421B-9A0B-5AA065026E1C}" srcId="{DD53B1BB-F82A-4863-8994-8750713FFA05}" destId="{7B1B1510-351E-49C8-A711-A2A91EA64DDD}" srcOrd="2" destOrd="0" parTransId="{7A8FC54D-5A59-465B-937A-61002101A201}" sibTransId="{805187D1-CF9F-4751-892D-9EC1695974D8}"/>
    <dgm:cxn modelId="{B05CDAC9-907F-4E5A-A34E-15DE851B77B0}" type="presOf" srcId="{B7FA6822-BAB4-4EF3-ABB5-94876DF01500}" destId="{112F1682-034C-4E10-8360-E3D3F83B723F}" srcOrd="0" destOrd="3" presId="urn:microsoft.com/office/officeart/2005/8/layout/vList2"/>
    <dgm:cxn modelId="{622D55BC-6710-4607-BD92-998FA9F102E6}" srcId="{D7059332-B326-4C5D-9218-309CAEC239ED}" destId="{DD53B1BB-F82A-4863-8994-8750713FFA05}" srcOrd="0" destOrd="0" parTransId="{9F3F4732-3CFE-41BC-BD9F-04E3182B98E8}" sibTransId="{3E9F8F21-EC08-4059-8D9A-3F099D2E020E}"/>
    <dgm:cxn modelId="{60C4C02D-E39B-4997-ACCA-05F8ED954838}" type="presOf" srcId="{FC654514-FE6D-452A-8E3F-D513479390C5}" destId="{112F1682-034C-4E10-8360-E3D3F83B723F}" srcOrd="0" destOrd="0" presId="urn:microsoft.com/office/officeart/2005/8/layout/vList2"/>
    <dgm:cxn modelId="{F2CD120C-59A5-408E-A2EF-FDF5F90A5034}" srcId="{DD53B1BB-F82A-4863-8994-8750713FFA05}" destId="{0C4D0B55-77C7-4B07-8CE3-BD09B3B405FE}" srcOrd="1" destOrd="0" parTransId="{A623A91E-1A93-47AA-AB18-8B760F2BB57D}" sibTransId="{1B7D6A8E-8660-4578-84B3-48D622752A7B}"/>
    <dgm:cxn modelId="{FE0A529D-CD43-42D7-BE42-229850579102}" srcId="{DD53B1BB-F82A-4863-8994-8750713FFA05}" destId="{FC654514-FE6D-452A-8E3F-D513479390C5}" srcOrd="0" destOrd="0" parTransId="{825515BC-2D7A-409C-9121-872D8087AAEB}" sibTransId="{CE79EFBB-6D44-450F-B762-D9CC2EB8378C}"/>
    <dgm:cxn modelId="{656E1960-D60D-4EFC-A442-3FE49CBC0B2B}" type="presOf" srcId="{DD53B1BB-F82A-4863-8994-8750713FFA05}" destId="{1B4630B6-6437-4822-9EE3-601D5F9E9E73}" srcOrd="0" destOrd="0" presId="urn:microsoft.com/office/officeart/2005/8/layout/vList2"/>
    <dgm:cxn modelId="{FAA7BF6A-9918-4063-B1A9-7D3EA949A5CB}" type="presOf" srcId="{0C4D0B55-77C7-4B07-8CE3-BD09B3B405FE}" destId="{112F1682-034C-4E10-8360-E3D3F83B723F}" srcOrd="0" destOrd="1" presId="urn:microsoft.com/office/officeart/2005/8/layout/vList2"/>
    <dgm:cxn modelId="{6B559F87-A045-492B-967E-5B9926580C06}" srcId="{DD53B1BB-F82A-4863-8994-8750713FFA05}" destId="{B7FA6822-BAB4-4EF3-ABB5-94876DF01500}" srcOrd="3" destOrd="0" parTransId="{6A77E901-66DE-4991-A2E7-A980EDAD1470}" sibTransId="{C945FE22-D75A-481D-A30C-8909DCAE66CB}"/>
    <dgm:cxn modelId="{028B44C0-D462-4336-AB78-7196C06D1B94}" type="presOf" srcId="{7B1B1510-351E-49C8-A711-A2A91EA64DDD}" destId="{112F1682-034C-4E10-8360-E3D3F83B723F}" srcOrd="0" destOrd="2" presId="urn:microsoft.com/office/officeart/2005/8/layout/vList2"/>
    <dgm:cxn modelId="{F5740C04-05F4-4861-90F8-947E74F82F46}" type="presParOf" srcId="{D05C42B9-DC5D-403B-B35F-82A0ECA2417A}" destId="{1B4630B6-6437-4822-9EE3-601D5F9E9E73}" srcOrd="0" destOrd="0" presId="urn:microsoft.com/office/officeart/2005/8/layout/vList2"/>
    <dgm:cxn modelId="{33E2173A-36EB-4A2A-9DE1-2BD4BE3DF48B}" type="presParOf" srcId="{D05C42B9-DC5D-403B-B35F-82A0ECA2417A}" destId="{112F1682-034C-4E10-8360-E3D3F83B723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C6BBB5-8E1D-4C13-8D17-81C7088730A8}"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ES"/>
        </a:p>
      </dgm:t>
    </dgm:pt>
    <dgm:pt modelId="{BA4F453A-FFF3-4B87-BC7D-6797FD86282D}">
      <dgm:prSet/>
      <dgm:spPr/>
      <dgm:t>
        <a:bodyPr/>
        <a:lstStyle/>
        <a:p>
          <a:pPr rtl="0"/>
          <a:r>
            <a:rPr lang="es-CL" b="1">
              <a:latin typeface="Verdana" panose="020B0604030504040204" pitchFamily="34" charset="0"/>
              <a:ea typeface="Verdana" panose="020B0604030504040204" pitchFamily="34" charset="0"/>
            </a:rPr>
            <a:t>AS SWITCH</a:t>
          </a:r>
          <a:endParaRPr lang="es-CL">
            <a:latin typeface="Verdana" panose="020B0604030504040204" pitchFamily="34" charset="0"/>
            <a:ea typeface="Verdana" panose="020B0604030504040204" pitchFamily="34" charset="0"/>
          </a:endParaRPr>
        </a:p>
      </dgm:t>
    </dgm:pt>
    <dgm:pt modelId="{E62B9CD2-C6D1-4923-859B-95C35295CCA0}" type="parTrans" cxnId="{BC183078-5D1E-43B3-AC71-41222B714153}">
      <dgm:prSet/>
      <dgm:spPr/>
      <dgm:t>
        <a:bodyPr/>
        <a:lstStyle/>
        <a:p>
          <a:endParaRPr lang="es-ES">
            <a:latin typeface="Verdana" panose="020B0604030504040204" pitchFamily="34" charset="0"/>
            <a:ea typeface="Verdana" panose="020B0604030504040204" pitchFamily="34" charset="0"/>
          </a:endParaRPr>
        </a:p>
      </dgm:t>
    </dgm:pt>
    <dgm:pt modelId="{7DABF9A0-8477-48F3-A234-37CE158B33D2}" type="sibTrans" cxnId="{BC183078-5D1E-43B3-AC71-41222B714153}">
      <dgm:prSet/>
      <dgm:spPr/>
      <dgm:t>
        <a:bodyPr/>
        <a:lstStyle/>
        <a:p>
          <a:endParaRPr lang="es-ES">
            <a:latin typeface="Verdana" panose="020B0604030504040204" pitchFamily="34" charset="0"/>
            <a:ea typeface="Verdana" panose="020B0604030504040204" pitchFamily="34" charset="0"/>
          </a:endParaRPr>
        </a:p>
      </dgm:t>
    </dgm:pt>
    <dgm:pt modelId="{A9DA320B-8B5D-43B2-B7DB-D7101ABC3A7F}">
      <dgm:prSet custT="1"/>
      <dgm:spPr/>
      <dgm:t>
        <a:bodyPr/>
        <a:lstStyle/>
        <a:p>
          <a:pPr rtl="0">
            <a:lnSpc>
              <a:spcPct val="150000"/>
            </a:lnSpc>
          </a:pPr>
          <a:r>
            <a:rPr lang="es-CL" sz="1800" b="1">
              <a:latin typeface="Verdana" panose="020B0604030504040204" pitchFamily="34" charset="0"/>
              <a:ea typeface="Verdana" panose="020B0604030504040204" pitchFamily="34" charset="0"/>
            </a:rPr>
            <a:t>Define una nueva variable cuyos valores se definen a partir de condiciones que se componen de varias características o variables.</a:t>
          </a:r>
          <a:endParaRPr lang="es-CL" sz="1800">
            <a:latin typeface="Verdana" panose="020B0604030504040204" pitchFamily="34" charset="0"/>
            <a:ea typeface="Verdana" panose="020B0604030504040204" pitchFamily="34" charset="0"/>
          </a:endParaRPr>
        </a:p>
      </dgm:t>
    </dgm:pt>
    <dgm:pt modelId="{41150A1D-C77E-4F97-9648-B2F6A0781ABD}" type="parTrans" cxnId="{F8349C04-E731-4D97-A664-AF5CD2C1F8ED}">
      <dgm:prSet/>
      <dgm:spPr/>
      <dgm:t>
        <a:bodyPr/>
        <a:lstStyle/>
        <a:p>
          <a:endParaRPr lang="es-ES">
            <a:latin typeface="Verdana" panose="020B0604030504040204" pitchFamily="34" charset="0"/>
            <a:ea typeface="Verdana" panose="020B0604030504040204" pitchFamily="34" charset="0"/>
          </a:endParaRPr>
        </a:p>
      </dgm:t>
    </dgm:pt>
    <dgm:pt modelId="{E67EE5D9-4BFE-4A01-9732-018DBBDBECB0}" type="sibTrans" cxnId="{F8349C04-E731-4D97-A664-AF5CD2C1F8ED}">
      <dgm:prSet/>
      <dgm:spPr/>
      <dgm:t>
        <a:bodyPr/>
        <a:lstStyle/>
        <a:p>
          <a:endParaRPr lang="es-ES">
            <a:latin typeface="Verdana" panose="020B0604030504040204" pitchFamily="34" charset="0"/>
            <a:ea typeface="Verdana" panose="020B0604030504040204" pitchFamily="34" charset="0"/>
          </a:endParaRPr>
        </a:p>
      </dgm:t>
    </dgm:pt>
    <dgm:pt modelId="{85B87675-6619-4B61-B9B3-E2F0FCE56DC8}">
      <dgm:prSet custT="1"/>
      <dgm:spPr/>
      <dgm:t>
        <a:bodyPr/>
        <a:lstStyle/>
        <a:p>
          <a:pPr rtl="0">
            <a:lnSpc>
              <a:spcPct val="150000"/>
            </a:lnSpc>
          </a:pPr>
          <a:r>
            <a:rPr lang="es-CL" sz="1600">
              <a:latin typeface="Verdana" panose="020B0604030504040204" pitchFamily="34" charset="0"/>
              <a:ea typeface="Verdana" panose="020B0604030504040204" pitchFamily="34" charset="0"/>
            </a:rPr>
            <a:t>En materia de definición de nuevas variables este tipo de </a:t>
          </a:r>
          <a:r>
            <a:rPr lang="es-CL" sz="1600" b="1">
              <a:latin typeface="Verdana" panose="020B0604030504040204" pitchFamily="34" charset="0"/>
              <a:ea typeface="Verdana" panose="020B0604030504040204" pitchFamily="34" charset="0"/>
            </a:rPr>
            <a:t>DEFINE</a:t>
          </a:r>
          <a:r>
            <a:rPr lang="es-CL" sz="1600">
              <a:latin typeface="Verdana" panose="020B0604030504040204" pitchFamily="34" charset="0"/>
              <a:ea typeface="Verdana" panose="020B0604030504040204" pitchFamily="34" charset="0"/>
            </a:rPr>
            <a:t> es uno de los más potentes porque combina valores de múltiples variables y expresiones lógicas de condiciones para obtener el valor final de la nueva variable.</a:t>
          </a:r>
        </a:p>
      </dgm:t>
    </dgm:pt>
    <dgm:pt modelId="{A61073DD-837B-45B1-9016-E6F0985703CD}" type="parTrans" cxnId="{2E241F6E-84BB-4163-A310-865C6D629AA5}">
      <dgm:prSet/>
      <dgm:spPr/>
      <dgm:t>
        <a:bodyPr/>
        <a:lstStyle/>
        <a:p>
          <a:endParaRPr lang="es-ES">
            <a:latin typeface="Verdana" panose="020B0604030504040204" pitchFamily="34" charset="0"/>
            <a:ea typeface="Verdana" panose="020B0604030504040204" pitchFamily="34" charset="0"/>
          </a:endParaRPr>
        </a:p>
      </dgm:t>
    </dgm:pt>
    <dgm:pt modelId="{55C93089-2F59-4936-A00A-DA8F6CECA943}" type="sibTrans" cxnId="{2E241F6E-84BB-4163-A310-865C6D629AA5}">
      <dgm:prSet/>
      <dgm:spPr/>
      <dgm:t>
        <a:bodyPr/>
        <a:lstStyle/>
        <a:p>
          <a:endParaRPr lang="es-ES">
            <a:latin typeface="Verdana" panose="020B0604030504040204" pitchFamily="34" charset="0"/>
            <a:ea typeface="Verdana" panose="020B0604030504040204" pitchFamily="34" charset="0"/>
          </a:endParaRPr>
        </a:p>
      </dgm:t>
    </dgm:pt>
    <dgm:pt modelId="{3E713E1E-E151-4F63-A5BF-CD771047E9E6}" type="pres">
      <dgm:prSet presAssocID="{4CC6BBB5-8E1D-4C13-8D17-81C7088730A8}" presName="Name0" presStyleCnt="0">
        <dgm:presLayoutVars>
          <dgm:chPref val="1"/>
          <dgm:dir/>
          <dgm:animOne val="branch"/>
          <dgm:animLvl val="lvl"/>
          <dgm:resizeHandles/>
        </dgm:presLayoutVars>
      </dgm:prSet>
      <dgm:spPr/>
      <dgm:t>
        <a:bodyPr/>
        <a:lstStyle/>
        <a:p>
          <a:endParaRPr lang="es-ES"/>
        </a:p>
      </dgm:t>
    </dgm:pt>
    <dgm:pt modelId="{99B08786-07CB-4898-91DD-F00839FC70FD}" type="pres">
      <dgm:prSet presAssocID="{BA4F453A-FFF3-4B87-BC7D-6797FD86282D}" presName="vertOne" presStyleCnt="0"/>
      <dgm:spPr/>
    </dgm:pt>
    <dgm:pt modelId="{A95F9F25-4A4F-4714-BD23-4D0CC556CD3C}" type="pres">
      <dgm:prSet presAssocID="{BA4F453A-FFF3-4B87-BC7D-6797FD86282D}" presName="txOne" presStyleLbl="node0" presStyleIdx="0" presStyleCnt="1" custScaleY="45268">
        <dgm:presLayoutVars>
          <dgm:chPref val="3"/>
        </dgm:presLayoutVars>
      </dgm:prSet>
      <dgm:spPr/>
      <dgm:t>
        <a:bodyPr/>
        <a:lstStyle/>
        <a:p>
          <a:endParaRPr lang="es-ES"/>
        </a:p>
      </dgm:t>
    </dgm:pt>
    <dgm:pt modelId="{21929269-EBB6-4FB5-B7F3-0424F4265ACD}" type="pres">
      <dgm:prSet presAssocID="{BA4F453A-FFF3-4B87-BC7D-6797FD86282D}" presName="parTransOne" presStyleCnt="0"/>
      <dgm:spPr/>
    </dgm:pt>
    <dgm:pt modelId="{249364F5-3CF3-4DD7-BDB1-764AD2A18121}" type="pres">
      <dgm:prSet presAssocID="{BA4F453A-FFF3-4B87-BC7D-6797FD86282D}" presName="horzOne" presStyleCnt="0"/>
      <dgm:spPr/>
    </dgm:pt>
    <dgm:pt modelId="{A1A320C1-6568-4681-B4C3-A90936D73B8A}" type="pres">
      <dgm:prSet presAssocID="{A9DA320B-8B5D-43B2-B7DB-D7101ABC3A7F}" presName="vertTwo" presStyleCnt="0"/>
      <dgm:spPr/>
    </dgm:pt>
    <dgm:pt modelId="{DE6F85E1-E43D-40E6-A519-CB057D8BCB6D}" type="pres">
      <dgm:prSet presAssocID="{A9DA320B-8B5D-43B2-B7DB-D7101ABC3A7F}" presName="txTwo" presStyleLbl="node2" presStyleIdx="0" presStyleCnt="2">
        <dgm:presLayoutVars>
          <dgm:chPref val="3"/>
        </dgm:presLayoutVars>
      </dgm:prSet>
      <dgm:spPr/>
      <dgm:t>
        <a:bodyPr/>
        <a:lstStyle/>
        <a:p>
          <a:endParaRPr lang="es-ES"/>
        </a:p>
      </dgm:t>
    </dgm:pt>
    <dgm:pt modelId="{35D96876-7789-41A2-B693-C85EA33A1E27}" type="pres">
      <dgm:prSet presAssocID="{A9DA320B-8B5D-43B2-B7DB-D7101ABC3A7F}" presName="horzTwo" presStyleCnt="0"/>
      <dgm:spPr/>
    </dgm:pt>
    <dgm:pt modelId="{9EE09431-1E7E-46A9-99A3-3A33BC5DAB8E}" type="pres">
      <dgm:prSet presAssocID="{E67EE5D9-4BFE-4A01-9732-018DBBDBECB0}" presName="sibSpaceTwo" presStyleCnt="0"/>
      <dgm:spPr/>
    </dgm:pt>
    <dgm:pt modelId="{CE0849AA-5F08-4B4C-B825-A524682ECAC3}" type="pres">
      <dgm:prSet presAssocID="{85B87675-6619-4B61-B9B3-E2F0FCE56DC8}" presName="vertTwo" presStyleCnt="0"/>
      <dgm:spPr/>
    </dgm:pt>
    <dgm:pt modelId="{87637B6D-DCF5-49BF-A5D9-6BA5A3F8724E}" type="pres">
      <dgm:prSet presAssocID="{85B87675-6619-4B61-B9B3-E2F0FCE56DC8}" presName="txTwo" presStyleLbl="node2" presStyleIdx="1" presStyleCnt="2" custScaleX="109387">
        <dgm:presLayoutVars>
          <dgm:chPref val="3"/>
        </dgm:presLayoutVars>
      </dgm:prSet>
      <dgm:spPr/>
      <dgm:t>
        <a:bodyPr/>
        <a:lstStyle/>
        <a:p>
          <a:endParaRPr lang="es-ES"/>
        </a:p>
      </dgm:t>
    </dgm:pt>
    <dgm:pt modelId="{91B0508E-76C9-4A48-95AD-151BC632D4BD}" type="pres">
      <dgm:prSet presAssocID="{85B87675-6619-4B61-B9B3-E2F0FCE56DC8}" presName="horzTwo" presStyleCnt="0"/>
      <dgm:spPr/>
    </dgm:pt>
  </dgm:ptLst>
  <dgm:cxnLst>
    <dgm:cxn modelId="{73AECCB3-C642-4FF1-B010-5DC2879E8519}" type="presOf" srcId="{A9DA320B-8B5D-43B2-B7DB-D7101ABC3A7F}" destId="{DE6F85E1-E43D-40E6-A519-CB057D8BCB6D}" srcOrd="0" destOrd="0" presId="urn:microsoft.com/office/officeart/2005/8/layout/hierarchy4"/>
    <dgm:cxn modelId="{F8349C04-E731-4D97-A664-AF5CD2C1F8ED}" srcId="{BA4F453A-FFF3-4B87-BC7D-6797FD86282D}" destId="{A9DA320B-8B5D-43B2-B7DB-D7101ABC3A7F}" srcOrd="0" destOrd="0" parTransId="{41150A1D-C77E-4F97-9648-B2F6A0781ABD}" sibTransId="{E67EE5D9-4BFE-4A01-9732-018DBBDBECB0}"/>
    <dgm:cxn modelId="{AD599090-4FEC-403E-9A80-A89F45DA6E66}" type="presOf" srcId="{BA4F453A-FFF3-4B87-BC7D-6797FD86282D}" destId="{A95F9F25-4A4F-4714-BD23-4D0CC556CD3C}" srcOrd="0" destOrd="0" presId="urn:microsoft.com/office/officeart/2005/8/layout/hierarchy4"/>
    <dgm:cxn modelId="{BC183078-5D1E-43B3-AC71-41222B714153}" srcId="{4CC6BBB5-8E1D-4C13-8D17-81C7088730A8}" destId="{BA4F453A-FFF3-4B87-BC7D-6797FD86282D}" srcOrd="0" destOrd="0" parTransId="{E62B9CD2-C6D1-4923-859B-95C35295CCA0}" sibTransId="{7DABF9A0-8477-48F3-A234-37CE158B33D2}"/>
    <dgm:cxn modelId="{2E241F6E-84BB-4163-A310-865C6D629AA5}" srcId="{BA4F453A-FFF3-4B87-BC7D-6797FD86282D}" destId="{85B87675-6619-4B61-B9B3-E2F0FCE56DC8}" srcOrd="1" destOrd="0" parTransId="{A61073DD-837B-45B1-9016-E6F0985703CD}" sibTransId="{55C93089-2F59-4936-A00A-DA8F6CECA943}"/>
    <dgm:cxn modelId="{638EF8F4-6F3D-4E10-AE7F-B72540F48CC5}" type="presOf" srcId="{85B87675-6619-4B61-B9B3-E2F0FCE56DC8}" destId="{87637B6D-DCF5-49BF-A5D9-6BA5A3F8724E}" srcOrd="0" destOrd="0" presId="urn:microsoft.com/office/officeart/2005/8/layout/hierarchy4"/>
    <dgm:cxn modelId="{39E78206-BDAF-437D-8C38-9B60357EB0F9}" type="presOf" srcId="{4CC6BBB5-8E1D-4C13-8D17-81C7088730A8}" destId="{3E713E1E-E151-4F63-A5BF-CD771047E9E6}" srcOrd="0" destOrd="0" presId="urn:microsoft.com/office/officeart/2005/8/layout/hierarchy4"/>
    <dgm:cxn modelId="{7A317975-09E9-4FCF-A297-AACD49B61438}" type="presParOf" srcId="{3E713E1E-E151-4F63-A5BF-CD771047E9E6}" destId="{99B08786-07CB-4898-91DD-F00839FC70FD}" srcOrd="0" destOrd="0" presId="urn:microsoft.com/office/officeart/2005/8/layout/hierarchy4"/>
    <dgm:cxn modelId="{08932A12-0677-4162-AE05-38E6D025D52D}" type="presParOf" srcId="{99B08786-07CB-4898-91DD-F00839FC70FD}" destId="{A95F9F25-4A4F-4714-BD23-4D0CC556CD3C}" srcOrd="0" destOrd="0" presId="urn:microsoft.com/office/officeart/2005/8/layout/hierarchy4"/>
    <dgm:cxn modelId="{86200E64-3F85-4F02-A7DC-906591167972}" type="presParOf" srcId="{99B08786-07CB-4898-91DD-F00839FC70FD}" destId="{21929269-EBB6-4FB5-B7F3-0424F4265ACD}" srcOrd="1" destOrd="0" presId="urn:microsoft.com/office/officeart/2005/8/layout/hierarchy4"/>
    <dgm:cxn modelId="{E4E632FC-67DE-4F46-9EA6-9EB43CD6C273}" type="presParOf" srcId="{99B08786-07CB-4898-91DD-F00839FC70FD}" destId="{249364F5-3CF3-4DD7-BDB1-764AD2A18121}" srcOrd="2" destOrd="0" presId="urn:microsoft.com/office/officeart/2005/8/layout/hierarchy4"/>
    <dgm:cxn modelId="{55AA123F-69E3-4FAA-8AC3-70294BA4BB49}" type="presParOf" srcId="{249364F5-3CF3-4DD7-BDB1-764AD2A18121}" destId="{A1A320C1-6568-4681-B4C3-A90936D73B8A}" srcOrd="0" destOrd="0" presId="urn:microsoft.com/office/officeart/2005/8/layout/hierarchy4"/>
    <dgm:cxn modelId="{62F99BEE-C29A-4084-8723-A7A854A43CD3}" type="presParOf" srcId="{A1A320C1-6568-4681-B4C3-A90936D73B8A}" destId="{DE6F85E1-E43D-40E6-A519-CB057D8BCB6D}" srcOrd="0" destOrd="0" presId="urn:microsoft.com/office/officeart/2005/8/layout/hierarchy4"/>
    <dgm:cxn modelId="{5898FFF2-3512-4D2B-AF64-E5107C8A9ABD}" type="presParOf" srcId="{A1A320C1-6568-4681-B4C3-A90936D73B8A}" destId="{35D96876-7789-41A2-B693-C85EA33A1E27}" srcOrd="1" destOrd="0" presId="urn:microsoft.com/office/officeart/2005/8/layout/hierarchy4"/>
    <dgm:cxn modelId="{69E60EDC-DE19-405C-BEEB-E16A49AF8914}" type="presParOf" srcId="{249364F5-3CF3-4DD7-BDB1-764AD2A18121}" destId="{9EE09431-1E7E-46A9-99A3-3A33BC5DAB8E}" srcOrd="1" destOrd="0" presId="urn:microsoft.com/office/officeart/2005/8/layout/hierarchy4"/>
    <dgm:cxn modelId="{8B2102D5-1F0C-448C-9235-E2C7CD437AFA}" type="presParOf" srcId="{249364F5-3CF3-4DD7-BDB1-764AD2A18121}" destId="{CE0849AA-5F08-4B4C-B825-A524682ECAC3}" srcOrd="2" destOrd="0" presId="urn:microsoft.com/office/officeart/2005/8/layout/hierarchy4"/>
    <dgm:cxn modelId="{D1FC8BA7-0568-46A7-B775-B929FA4FA663}" type="presParOf" srcId="{CE0849AA-5F08-4B4C-B825-A524682ECAC3}" destId="{87637B6D-DCF5-49BF-A5D9-6BA5A3F8724E}" srcOrd="0" destOrd="0" presId="urn:microsoft.com/office/officeart/2005/8/layout/hierarchy4"/>
    <dgm:cxn modelId="{E98CC6F9-F38E-49E3-A740-2A249ED1F5FA}" type="presParOf" srcId="{CE0849AA-5F08-4B4C-B825-A524682ECAC3}" destId="{91B0508E-76C9-4A48-95AD-151BC632D4B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A804A2-F810-4D49-BB7D-DE7D4CD69E1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6C36E411-4B62-43C1-B72D-D21BAA517F0F}">
      <dgm:prSet custT="1"/>
      <dgm:spPr/>
      <dgm:t>
        <a:bodyPr/>
        <a:lstStyle/>
        <a:p>
          <a:pPr rtl="0"/>
          <a:r>
            <a:rPr lang="es-CL" sz="3200" b="1">
              <a:solidFill>
                <a:schemeClr val="tx2"/>
              </a:solidFill>
              <a:latin typeface="Verdana"/>
              <a:ea typeface="Verdana"/>
            </a:rPr>
            <a:t>AS SWITCH</a:t>
          </a:r>
          <a:endParaRPr lang="es-CL" sz="3200">
            <a:solidFill>
              <a:schemeClr val="tx2"/>
            </a:solidFill>
            <a:latin typeface="Verdana"/>
            <a:ea typeface="Verdana"/>
          </a:endParaRPr>
        </a:p>
      </dgm:t>
    </dgm:pt>
    <dgm:pt modelId="{1017A3E2-20E6-4258-8FFC-B93D18C555F5}" type="parTrans" cxnId="{41771C63-923F-4DD0-B3FE-E58AB50D183B}">
      <dgm:prSet/>
      <dgm:spPr/>
      <dgm:t>
        <a:bodyPr/>
        <a:lstStyle/>
        <a:p>
          <a:endParaRPr lang="es-ES" sz="1200">
            <a:latin typeface="Verdana" panose="020B0604030504040204" pitchFamily="34" charset="0"/>
            <a:ea typeface="Verdana" panose="020B0604030504040204" pitchFamily="34" charset="0"/>
          </a:endParaRPr>
        </a:p>
      </dgm:t>
    </dgm:pt>
    <dgm:pt modelId="{5A746F6E-A4E7-4C18-BA08-FC35B5DAB0C7}" type="sibTrans" cxnId="{41771C63-923F-4DD0-B3FE-E58AB50D183B}">
      <dgm:prSet/>
      <dgm:spPr/>
      <dgm:t>
        <a:bodyPr/>
        <a:lstStyle/>
        <a:p>
          <a:endParaRPr lang="es-ES" sz="1200">
            <a:latin typeface="Verdana" panose="020B0604030504040204" pitchFamily="34" charset="0"/>
            <a:ea typeface="Verdana" panose="020B0604030504040204" pitchFamily="34" charset="0"/>
          </a:endParaRPr>
        </a:p>
      </dgm:t>
    </dgm:pt>
    <dgm:pt modelId="{4412B2FF-BA28-4FAB-81D3-E6BD0989E913}">
      <dgm:prSet custT="1"/>
      <dgm:spPr/>
      <dgm:t>
        <a:bodyPr/>
        <a:lstStyle/>
        <a:p>
          <a:pPr rtl="0">
            <a:lnSpc>
              <a:spcPct val="150000"/>
            </a:lnSpc>
          </a:pPr>
          <a:r>
            <a:rPr lang="es-CL" sz="1800">
              <a:solidFill>
                <a:schemeClr val="tx2"/>
              </a:solidFill>
              <a:latin typeface="Verdana"/>
              <a:ea typeface="Verdana"/>
            </a:rPr>
            <a:t>Las condiciones de asignación funcionan en duplas, </a:t>
          </a:r>
          <a:r>
            <a:rPr lang="es-CL" sz="1800" b="1">
              <a:solidFill>
                <a:schemeClr val="tx2"/>
              </a:solidFill>
              <a:latin typeface="Verdana"/>
              <a:ea typeface="Verdana"/>
            </a:rPr>
            <a:t>siempre una condición debe ser seguida por una asignación</a:t>
          </a:r>
          <a:r>
            <a:rPr lang="es-CL" sz="1800">
              <a:solidFill>
                <a:schemeClr val="tx2"/>
              </a:solidFill>
              <a:latin typeface="Verdana"/>
              <a:ea typeface="Verdana"/>
            </a:rPr>
            <a:t>. Pueden existir cuantos pares de INCASE-ASSIGN sean necesarios.</a:t>
          </a:r>
        </a:p>
      </dgm:t>
    </dgm:pt>
    <dgm:pt modelId="{530D81A8-C4C1-4AB1-86DE-70C310078C09}" type="parTrans" cxnId="{6A2C9C91-B9D8-45AF-A4C6-C5355D3675A8}">
      <dgm:prSet/>
      <dgm:spPr/>
      <dgm:t>
        <a:bodyPr/>
        <a:lstStyle/>
        <a:p>
          <a:endParaRPr lang="es-ES" sz="1200">
            <a:latin typeface="Verdana" panose="020B0604030504040204" pitchFamily="34" charset="0"/>
            <a:ea typeface="Verdana" panose="020B0604030504040204" pitchFamily="34" charset="0"/>
          </a:endParaRPr>
        </a:p>
      </dgm:t>
    </dgm:pt>
    <dgm:pt modelId="{168CF14E-DF94-4908-BCA3-AE963895EC0D}" type="sibTrans" cxnId="{6A2C9C91-B9D8-45AF-A4C6-C5355D3675A8}">
      <dgm:prSet/>
      <dgm:spPr/>
      <dgm:t>
        <a:bodyPr/>
        <a:lstStyle/>
        <a:p>
          <a:endParaRPr lang="es-ES" sz="1200">
            <a:latin typeface="Verdana" panose="020B0604030504040204" pitchFamily="34" charset="0"/>
            <a:ea typeface="Verdana" panose="020B0604030504040204" pitchFamily="34" charset="0"/>
          </a:endParaRPr>
        </a:p>
      </dgm:t>
    </dgm:pt>
    <dgm:pt modelId="{5B450E0B-BC90-4459-AD25-2FF91A049FB5}">
      <dgm:prSet custT="1"/>
      <dgm:spPr/>
      <dgm:t>
        <a:bodyPr/>
        <a:lstStyle/>
        <a:p>
          <a:pPr rtl="0">
            <a:lnSpc>
              <a:spcPct val="150000"/>
            </a:lnSpc>
          </a:pPr>
          <a:r>
            <a:rPr lang="es-CL" sz="1800">
              <a:solidFill>
                <a:schemeClr val="tx2"/>
              </a:solidFill>
              <a:latin typeface="Verdana"/>
              <a:ea typeface="Verdana"/>
            </a:rPr>
            <a:t>Siempre que cualquiera de las condiciones </a:t>
          </a:r>
          <a:r>
            <a:rPr lang="es-CL" sz="1800" b="1">
              <a:solidFill>
                <a:schemeClr val="tx2"/>
              </a:solidFill>
              <a:latin typeface="Verdana"/>
              <a:ea typeface="Verdana"/>
            </a:rPr>
            <a:t>INCASE</a:t>
          </a:r>
          <a:r>
            <a:rPr lang="es-CL" sz="1800">
              <a:solidFill>
                <a:schemeClr val="tx2"/>
              </a:solidFill>
              <a:latin typeface="Verdana"/>
              <a:ea typeface="Verdana"/>
            </a:rPr>
            <a:t> fuera satisfecha, el sistema atribuye el valor definido por </a:t>
          </a:r>
          <a:r>
            <a:rPr lang="es-CL" sz="1800" b="1">
              <a:solidFill>
                <a:schemeClr val="tx2"/>
              </a:solidFill>
              <a:latin typeface="Verdana"/>
              <a:ea typeface="Verdana"/>
            </a:rPr>
            <a:t>ASSIGN</a:t>
          </a:r>
          <a:r>
            <a:rPr lang="es-CL" sz="1800">
              <a:solidFill>
                <a:schemeClr val="tx2"/>
              </a:solidFill>
              <a:latin typeface="Verdana"/>
              <a:ea typeface="Verdana"/>
            </a:rPr>
            <a:t> a la nueva variable, y  no continúa con la evaluación de las condiciones siguientes. Esto es muy importante para definir el orden en que deben ser escritas las condiciones.</a:t>
          </a:r>
        </a:p>
      </dgm:t>
    </dgm:pt>
    <dgm:pt modelId="{BC73FD91-73D7-4317-844E-1C437EFEFF65}" type="parTrans" cxnId="{F0156989-39F3-4119-86A0-731191F35350}">
      <dgm:prSet/>
      <dgm:spPr/>
      <dgm:t>
        <a:bodyPr/>
        <a:lstStyle/>
        <a:p>
          <a:endParaRPr lang="es-ES" sz="1200">
            <a:latin typeface="Verdana" panose="020B0604030504040204" pitchFamily="34" charset="0"/>
            <a:ea typeface="Verdana" panose="020B0604030504040204" pitchFamily="34" charset="0"/>
          </a:endParaRPr>
        </a:p>
      </dgm:t>
    </dgm:pt>
    <dgm:pt modelId="{E8B34E60-00F1-4ECA-9EC4-5C8FE27A337E}" type="sibTrans" cxnId="{F0156989-39F3-4119-86A0-731191F35350}">
      <dgm:prSet/>
      <dgm:spPr/>
      <dgm:t>
        <a:bodyPr/>
        <a:lstStyle/>
        <a:p>
          <a:endParaRPr lang="es-ES" sz="1200">
            <a:latin typeface="Verdana" panose="020B0604030504040204" pitchFamily="34" charset="0"/>
            <a:ea typeface="Verdana" panose="020B0604030504040204" pitchFamily="34" charset="0"/>
          </a:endParaRPr>
        </a:p>
      </dgm:t>
    </dgm:pt>
    <dgm:pt modelId="{7A8E3F2C-0305-4A12-A140-7453B486AF25}" type="pres">
      <dgm:prSet presAssocID="{2AA804A2-F810-4D49-BB7D-DE7D4CD69E16}" presName="linear" presStyleCnt="0">
        <dgm:presLayoutVars>
          <dgm:dir/>
          <dgm:animLvl val="lvl"/>
          <dgm:resizeHandles val="exact"/>
        </dgm:presLayoutVars>
      </dgm:prSet>
      <dgm:spPr/>
      <dgm:t>
        <a:bodyPr/>
        <a:lstStyle/>
        <a:p>
          <a:endParaRPr lang="es-ES"/>
        </a:p>
      </dgm:t>
    </dgm:pt>
    <dgm:pt modelId="{E11F1102-1248-47C1-97A9-97410C00DA23}" type="pres">
      <dgm:prSet presAssocID="{6C36E411-4B62-43C1-B72D-D21BAA517F0F}" presName="parentLin" presStyleCnt="0"/>
      <dgm:spPr/>
    </dgm:pt>
    <dgm:pt modelId="{1818FFDF-6842-49B6-8525-383C948EBDAA}" type="pres">
      <dgm:prSet presAssocID="{6C36E411-4B62-43C1-B72D-D21BAA517F0F}" presName="parentLeftMargin" presStyleLbl="node1" presStyleIdx="0" presStyleCnt="1"/>
      <dgm:spPr/>
      <dgm:t>
        <a:bodyPr/>
        <a:lstStyle/>
        <a:p>
          <a:endParaRPr lang="es-ES"/>
        </a:p>
      </dgm:t>
    </dgm:pt>
    <dgm:pt modelId="{6A36E095-5EB0-44F3-9F03-0D89F5A0D584}" type="pres">
      <dgm:prSet presAssocID="{6C36E411-4B62-43C1-B72D-D21BAA517F0F}" presName="parentText" presStyleLbl="node1" presStyleIdx="0" presStyleCnt="1" custScaleY="76164" custLinFactNeighborX="19863" custLinFactNeighborY="-23734">
        <dgm:presLayoutVars>
          <dgm:chMax val="0"/>
          <dgm:bulletEnabled val="1"/>
        </dgm:presLayoutVars>
      </dgm:prSet>
      <dgm:spPr/>
      <dgm:t>
        <a:bodyPr/>
        <a:lstStyle/>
        <a:p>
          <a:endParaRPr lang="es-ES"/>
        </a:p>
      </dgm:t>
    </dgm:pt>
    <dgm:pt modelId="{A1687AEA-AB22-4F25-B88A-72DE46072A3D}" type="pres">
      <dgm:prSet presAssocID="{6C36E411-4B62-43C1-B72D-D21BAA517F0F}" presName="negativeSpace" presStyleCnt="0"/>
      <dgm:spPr/>
    </dgm:pt>
    <dgm:pt modelId="{25116557-8494-43F0-8214-99A1047C1E5A}" type="pres">
      <dgm:prSet presAssocID="{6C36E411-4B62-43C1-B72D-D21BAA517F0F}" presName="childText" presStyleLbl="conFgAcc1" presStyleIdx="0" presStyleCnt="1" custScaleY="86636">
        <dgm:presLayoutVars>
          <dgm:bulletEnabled val="1"/>
        </dgm:presLayoutVars>
      </dgm:prSet>
      <dgm:spPr/>
      <dgm:t>
        <a:bodyPr/>
        <a:lstStyle/>
        <a:p>
          <a:endParaRPr lang="es-ES"/>
        </a:p>
      </dgm:t>
    </dgm:pt>
  </dgm:ptLst>
  <dgm:cxnLst>
    <dgm:cxn modelId="{41771C63-923F-4DD0-B3FE-E58AB50D183B}" srcId="{2AA804A2-F810-4D49-BB7D-DE7D4CD69E16}" destId="{6C36E411-4B62-43C1-B72D-D21BAA517F0F}" srcOrd="0" destOrd="0" parTransId="{1017A3E2-20E6-4258-8FFC-B93D18C555F5}" sibTransId="{5A746F6E-A4E7-4C18-BA08-FC35B5DAB0C7}"/>
    <dgm:cxn modelId="{6A2C9C91-B9D8-45AF-A4C6-C5355D3675A8}" srcId="{6C36E411-4B62-43C1-B72D-D21BAA517F0F}" destId="{4412B2FF-BA28-4FAB-81D3-E6BD0989E913}" srcOrd="0" destOrd="0" parTransId="{530D81A8-C4C1-4AB1-86DE-70C310078C09}" sibTransId="{168CF14E-DF94-4908-BCA3-AE963895EC0D}"/>
    <dgm:cxn modelId="{F0156989-39F3-4119-86A0-731191F35350}" srcId="{6C36E411-4B62-43C1-B72D-D21BAA517F0F}" destId="{5B450E0B-BC90-4459-AD25-2FF91A049FB5}" srcOrd="1" destOrd="0" parTransId="{BC73FD91-73D7-4317-844E-1C437EFEFF65}" sibTransId="{E8B34E60-00F1-4ECA-9EC4-5C8FE27A337E}"/>
    <dgm:cxn modelId="{166A8D59-EC11-42A8-95DA-330F2086BA4E}" type="presOf" srcId="{6C36E411-4B62-43C1-B72D-D21BAA517F0F}" destId="{1818FFDF-6842-49B6-8525-383C948EBDAA}" srcOrd="0" destOrd="0" presId="urn:microsoft.com/office/officeart/2005/8/layout/list1"/>
    <dgm:cxn modelId="{2679B4E4-3821-491B-AA6E-3597EBD085CD}" type="presOf" srcId="{4412B2FF-BA28-4FAB-81D3-E6BD0989E913}" destId="{25116557-8494-43F0-8214-99A1047C1E5A}" srcOrd="0" destOrd="0" presId="urn:microsoft.com/office/officeart/2005/8/layout/list1"/>
    <dgm:cxn modelId="{E5F9B07E-BA36-4FD4-9151-C752291583F0}" type="presOf" srcId="{5B450E0B-BC90-4459-AD25-2FF91A049FB5}" destId="{25116557-8494-43F0-8214-99A1047C1E5A}" srcOrd="0" destOrd="1" presId="urn:microsoft.com/office/officeart/2005/8/layout/list1"/>
    <dgm:cxn modelId="{D5D0DD85-569C-44EE-A1D3-7BCDAD436CE3}" type="presOf" srcId="{6C36E411-4B62-43C1-B72D-D21BAA517F0F}" destId="{6A36E095-5EB0-44F3-9F03-0D89F5A0D584}" srcOrd="1" destOrd="0" presId="urn:microsoft.com/office/officeart/2005/8/layout/list1"/>
    <dgm:cxn modelId="{E1B44712-79A5-4279-89E6-40A20264088D}" type="presOf" srcId="{2AA804A2-F810-4D49-BB7D-DE7D4CD69E16}" destId="{7A8E3F2C-0305-4A12-A140-7453B486AF25}" srcOrd="0" destOrd="0" presId="urn:microsoft.com/office/officeart/2005/8/layout/list1"/>
    <dgm:cxn modelId="{A41F91BE-A5EA-4C3A-AC84-856547C3B3F9}" type="presParOf" srcId="{7A8E3F2C-0305-4A12-A140-7453B486AF25}" destId="{E11F1102-1248-47C1-97A9-97410C00DA23}" srcOrd="0" destOrd="0" presId="urn:microsoft.com/office/officeart/2005/8/layout/list1"/>
    <dgm:cxn modelId="{6CCB4FF2-0BE0-49D3-B232-EE7A672821E4}" type="presParOf" srcId="{E11F1102-1248-47C1-97A9-97410C00DA23}" destId="{1818FFDF-6842-49B6-8525-383C948EBDAA}" srcOrd="0" destOrd="0" presId="urn:microsoft.com/office/officeart/2005/8/layout/list1"/>
    <dgm:cxn modelId="{15F35096-EDCE-47D7-B432-BFF831BC64D1}" type="presParOf" srcId="{E11F1102-1248-47C1-97A9-97410C00DA23}" destId="{6A36E095-5EB0-44F3-9F03-0D89F5A0D584}" srcOrd="1" destOrd="0" presId="urn:microsoft.com/office/officeart/2005/8/layout/list1"/>
    <dgm:cxn modelId="{2E0D2E84-74DC-469A-9E39-499A172C0F93}" type="presParOf" srcId="{7A8E3F2C-0305-4A12-A140-7453B486AF25}" destId="{A1687AEA-AB22-4F25-B88A-72DE46072A3D}" srcOrd="1" destOrd="0" presId="urn:microsoft.com/office/officeart/2005/8/layout/list1"/>
    <dgm:cxn modelId="{E23C04A8-0ED8-453C-8ADB-03D1FA7509B1}" type="presParOf" srcId="{7A8E3F2C-0305-4A12-A140-7453B486AF25}" destId="{25116557-8494-43F0-8214-99A1047C1E5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A804A2-F810-4D49-BB7D-DE7D4CD69E1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6C36E411-4B62-43C1-B72D-D21BAA517F0F}">
      <dgm:prSet custT="1"/>
      <dgm:spPr/>
      <dgm:t>
        <a:bodyPr/>
        <a:lstStyle/>
        <a:p>
          <a:pPr rtl="0"/>
          <a:r>
            <a:rPr lang="es-CL" sz="3200" b="1">
              <a:solidFill>
                <a:schemeClr val="tx2"/>
              </a:solidFill>
              <a:latin typeface="Verdana"/>
              <a:ea typeface="Verdana"/>
            </a:rPr>
            <a:t>AS SWITCH</a:t>
          </a:r>
          <a:endParaRPr lang="es-CL" sz="3200">
            <a:solidFill>
              <a:schemeClr val="tx2"/>
            </a:solidFill>
            <a:latin typeface="Verdana"/>
            <a:ea typeface="Verdana"/>
          </a:endParaRPr>
        </a:p>
      </dgm:t>
    </dgm:pt>
    <dgm:pt modelId="{1017A3E2-20E6-4258-8FFC-B93D18C555F5}" type="parTrans" cxnId="{41771C63-923F-4DD0-B3FE-E58AB50D183B}">
      <dgm:prSet/>
      <dgm:spPr/>
      <dgm:t>
        <a:bodyPr/>
        <a:lstStyle/>
        <a:p>
          <a:endParaRPr lang="es-ES" sz="1200">
            <a:latin typeface="Verdana" panose="020B0604030504040204" pitchFamily="34" charset="0"/>
            <a:ea typeface="Verdana" panose="020B0604030504040204" pitchFamily="34" charset="0"/>
          </a:endParaRPr>
        </a:p>
      </dgm:t>
    </dgm:pt>
    <dgm:pt modelId="{5A746F6E-A4E7-4C18-BA08-FC35B5DAB0C7}" type="sibTrans" cxnId="{41771C63-923F-4DD0-B3FE-E58AB50D183B}">
      <dgm:prSet/>
      <dgm:spPr/>
      <dgm:t>
        <a:bodyPr/>
        <a:lstStyle/>
        <a:p>
          <a:endParaRPr lang="es-ES" sz="1200">
            <a:latin typeface="Verdana" panose="020B0604030504040204" pitchFamily="34" charset="0"/>
            <a:ea typeface="Verdana" panose="020B0604030504040204" pitchFamily="34" charset="0"/>
          </a:endParaRPr>
        </a:p>
      </dgm:t>
    </dgm:pt>
    <dgm:pt modelId="{22C33569-157E-4C9B-B1CD-788D0BD43C3C}">
      <dgm:prSet phldr="0"/>
      <dgm:spPr/>
      <dgm:t>
        <a:bodyPr/>
        <a:lstStyle/>
        <a:p>
          <a:pPr algn="l" rtl="0">
            <a:lnSpc>
              <a:spcPct val="150000"/>
            </a:lnSpc>
          </a:pPr>
          <a:r>
            <a:rPr lang="es-CL" b="1">
              <a:solidFill>
                <a:schemeClr val="tx2"/>
              </a:solidFill>
              <a:latin typeface="Calibri"/>
              <a:ea typeface="Verdana"/>
              <a:cs typeface="Calibri"/>
            </a:rPr>
            <a:t>La cláusula ELSE es opcional, y es usada para valorar la nueva variable cuando ninguna de las condiciones anteriores fuera satisfecha. Caso no sea especificada, los casos  en que no se cumplan ninguna de las condiciones recibirán el valor de inválido (MISSING).</a:t>
          </a:r>
          <a:endParaRPr lang="es-CL" b="1">
            <a:solidFill>
              <a:schemeClr val="tx2"/>
            </a:solidFill>
            <a:latin typeface="Verdana"/>
            <a:ea typeface="Verdana"/>
            <a:cs typeface="Calibri"/>
          </a:endParaRPr>
        </a:p>
      </dgm:t>
    </dgm:pt>
    <dgm:pt modelId="{1D3162AC-C81C-40E5-8AE5-CBD184C34AAA}" type="parTrans" cxnId="{91B38846-5B49-4BC7-AA13-94BC168BF800}">
      <dgm:prSet/>
      <dgm:spPr/>
    </dgm:pt>
    <dgm:pt modelId="{F0A94A11-30DF-444D-ADFD-0EB5CA3E3F30}" type="sibTrans" cxnId="{91B38846-5B49-4BC7-AA13-94BC168BF800}">
      <dgm:prSet/>
      <dgm:spPr/>
    </dgm:pt>
    <dgm:pt modelId="{7A8E3F2C-0305-4A12-A140-7453B486AF25}" type="pres">
      <dgm:prSet presAssocID="{2AA804A2-F810-4D49-BB7D-DE7D4CD69E16}" presName="linear" presStyleCnt="0">
        <dgm:presLayoutVars>
          <dgm:dir/>
          <dgm:animLvl val="lvl"/>
          <dgm:resizeHandles val="exact"/>
        </dgm:presLayoutVars>
      </dgm:prSet>
      <dgm:spPr/>
      <dgm:t>
        <a:bodyPr/>
        <a:lstStyle/>
        <a:p>
          <a:endParaRPr lang="es-ES"/>
        </a:p>
      </dgm:t>
    </dgm:pt>
    <dgm:pt modelId="{E11F1102-1248-47C1-97A9-97410C00DA23}" type="pres">
      <dgm:prSet presAssocID="{6C36E411-4B62-43C1-B72D-D21BAA517F0F}" presName="parentLin" presStyleCnt="0"/>
      <dgm:spPr/>
    </dgm:pt>
    <dgm:pt modelId="{1818FFDF-6842-49B6-8525-383C948EBDAA}" type="pres">
      <dgm:prSet presAssocID="{6C36E411-4B62-43C1-B72D-D21BAA517F0F}" presName="parentLeftMargin" presStyleLbl="node1" presStyleIdx="0" presStyleCnt="1"/>
      <dgm:spPr/>
      <dgm:t>
        <a:bodyPr/>
        <a:lstStyle/>
        <a:p>
          <a:endParaRPr lang="es-ES"/>
        </a:p>
      </dgm:t>
    </dgm:pt>
    <dgm:pt modelId="{6A36E095-5EB0-44F3-9F03-0D89F5A0D584}" type="pres">
      <dgm:prSet presAssocID="{6C36E411-4B62-43C1-B72D-D21BAA517F0F}" presName="parentText" presStyleLbl="node1" presStyleIdx="0" presStyleCnt="1">
        <dgm:presLayoutVars>
          <dgm:chMax val="0"/>
          <dgm:bulletEnabled val="1"/>
        </dgm:presLayoutVars>
      </dgm:prSet>
      <dgm:spPr/>
      <dgm:t>
        <a:bodyPr/>
        <a:lstStyle/>
        <a:p>
          <a:endParaRPr lang="es-ES"/>
        </a:p>
      </dgm:t>
    </dgm:pt>
    <dgm:pt modelId="{A1687AEA-AB22-4F25-B88A-72DE46072A3D}" type="pres">
      <dgm:prSet presAssocID="{6C36E411-4B62-43C1-B72D-D21BAA517F0F}" presName="negativeSpace" presStyleCnt="0"/>
      <dgm:spPr/>
    </dgm:pt>
    <dgm:pt modelId="{25116557-8494-43F0-8214-99A1047C1E5A}" type="pres">
      <dgm:prSet presAssocID="{6C36E411-4B62-43C1-B72D-D21BAA517F0F}" presName="childText" presStyleLbl="conFgAcc1" presStyleIdx="0" presStyleCnt="1">
        <dgm:presLayoutVars>
          <dgm:bulletEnabled val="1"/>
        </dgm:presLayoutVars>
      </dgm:prSet>
      <dgm:spPr/>
      <dgm:t>
        <a:bodyPr/>
        <a:lstStyle/>
        <a:p>
          <a:endParaRPr lang="es-ES"/>
        </a:p>
      </dgm:t>
    </dgm:pt>
  </dgm:ptLst>
  <dgm:cxnLst>
    <dgm:cxn modelId="{EAC711D2-1019-459A-819C-D0CD8B320496}" type="presOf" srcId="{22C33569-157E-4C9B-B1CD-788D0BD43C3C}" destId="{25116557-8494-43F0-8214-99A1047C1E5A}" srcOrd="0" destOrd="0" presId="urn:microsoft.com/office/officeart/2005/8/layout/list1"/>
    <dgm:cxn modelId="{41771C63-923F-4DD0-B3FE-E58AB50D183B}" srcId="{2AA804A2-F810-4D49-BB7D-DE7D4CD69E16}" destId="{6C36E411-4B62-43C1-B72D-D21BAA517F0F}" srcOrd="0" destOrd="0" parTransId="{1017A3E2-20E6-4258-8FFC-B93D18C555F5}" sibTransId="{5A746F6E-A4E7-4C18-BA08-FC35B5DAB0C7}"/>
    <dgm:cxn modelId="{1CFDB46B-80DD-49E0-915A-0F0520936871}" type="presOf" srcId="{6C36E411-4B62-43C1-B72D-D21BAA517F0F}" destId="{6A36E095-5EB0-44F3-9F03-0D89F5A0D584}" srcOrd="1" destOrd="0" presId="urn:microsoft.com/office/officeart/2005/8/layout/list1"/>
    <dgm:cxn modelId="{91B38846-5B49-4BC7-AA13-94BC168BF800}" srcId="{6C36E411-4B62-43C1-B72D-D21BAA517F0F}" destId="{22C33569-157E-4C9B-B1CD-788D0BD43C3C}" srcOrd="0" destOrd="0" parTransId="{1D3162AC-C81C-40E5-8AE5-CBD184C34AAA}" sibTransId="{F0A94A11-30DF-444D-ADFD-0EB5CA3E3F30}"/>
    <dgm:cxn modelId="{E1B44712-79A5-4279-89E6-40A20264088D}" type="presOf" srcId="{2AA804A2-F810-4D49-BB7D-DE7D4CD69E16}" destId="{7A8E3F2C-0305-4A12-A140-7453B486AF25}" srcOrd="0" destOrd="0" presId="urn:microsoft.com/office/officeart/2005/8/layout/list1"/>
    <dgm:cxn modelId="{37B7791F-94DE-4454-B88D-160BBBB59FE8}" type="presOf" srcId="{6C36E411-4B62-43C1-B72D-D21BAA517F0F}" destId="{1818FFDF-6842-49B6-8525-383C948EBDAA}" srcOrd="0" destOrd="0" presId="urn:microsoft.com/office/officeart/2005/8/layout/list1"/>
    <dgm:cxn modelId="{9E05D494-81CE-4B82-B899-267E63411092}" type="presParOf" srcId="{7A8E3F2C-0305-4A12-A140-7453B486AF25}" destId="{E11F1102-1248-47C1-97A9-97410C00DA23}" srcOrd="0" destOrd="0" presId="urn:microsoft.com/office/officeart/2005/8/layout/list1"/>
    <dgm:cxn modelId="{C7A0CDEB-97FD-473D-8DE2-07896AF48213}" type="presParOf" srcId="{E11F1102-1248-47C1-97A9-97410C00DA23}" destId="{1818FFDF-6842-49B6-8525-383C948EBDAA}" srcOrd="0" destOrd="0" presId="urn:microsoft.com/office/officeart/2005/8/layout/list1"/>
    <dgm:cxn modelId="{E2A39436-A0C4-4327-840E-1E75BDB5F98B}" type="presParOf" srcId="{E11F1102-1248-47C1-97A9-97410C00DA23}" destId="{6A36E095-5EB0-44F3-9F03-0D89F5A0D584}" srcOrd="1" destOrd="0" presId="urn:microsoft.com/office/officeart/2005/8/layout/list1"/>
    <dgm:cxn modelId="{134552C8-DE90-43AB-929D-4B0E22DD1C13}" type="presParOf" srcId="{7A8E3F2C-0305-4A12-A140-7453B486AF25}" destId="{A1687AEA-AB22-4F25-B88A-72DE46072A3D}" srcOrd="1" destOrd="0" presId="urn:microsoft.com/office/officeart/2005/8/layout/list1"/>
    <dgm:cxn modelId="{5264E7D6-3769-442C-A198-092BBBDFC0B9}" type="presParOf" srcId="{7A8E3F2C-0305-4A12-A140-7453B486AF25}" destId="{25116557-8494-43F0-8214-99A1047C1E5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5A03E1-2E4F-4EFE-B857-4ECD7B4C8187}" type="doc">
      <dgm:prSet loTypeId="urn:microsoft.com/office/officeart/2005/8/layout/hierarchy4" loCatId="list" qsTypeId="urn:microsoft.com/office/officeart/2005/8/quickstyle/simple2" qsCatId="simple" csTypeId="urn:microsoft.com/office/officeart/2005/8/colors/accent5_2" csCatId="accent5" phldr="1"/>
      <dgm:spPr/>
      <dgm:t>
        <a:bodyPr/>
        <a:lstStyle/>
        <a:p>
          <a:endParaRPr lang="es-ES"/>
        </a:p>
      </dgm:t>
    </dgm:pt>
    <dgm:pt modelId="{44BC16F3-2A2A-4A5A-B56D-3C85D567EE7F}">
      <dgm:prSet/>
      <dgm:spPr/>
      <dgm:t>
        <a:bodyPr/>
        <a:lstStyle/>
        <a:p>
          <a:pPr rtl="0"/>
          <a:r>
            <a:rPr lang="es-CL" b="1">
              <a:latin typeface="Verdana" panose="020B0604030504040204" pitchFamily="34" charset="0"/>
              <a:ea typeface="Verdana" panose="020B0604030504040204" pitchFamily="34" charset="0"/>
            </a:rPr>
            <a:t>EJEMPLOS AS SWITCH</a:t>
          </a:r>
          <a:endParaRPr lang="es-CL">
            <a:latin typeface="Verdana" panose="020B0604030504040204" pitchFamily="34" charset="0"/>
            <a:ea typeface="Verdana" panose="020B0604030504040204" pitchFamily="34" charset="0"/>
          </a:endParaRPr>
        </a:p>
      </dgm:t>
    </dgm:pt>
    <dgm:pt modelId="{2D051335-6721-45AD-853C-04EC0C576DB5}" type="parTrans" cxnId="{B14AED53-191A-43BA-81B2-237EBC499D09}">
      <dgm:prSet/>
      <dgm:spPr/>
      <dgm:t>
        <a:bodyPr/>
        <a:lstStyle/>
        <a:p>
          <a:endParaRPr lang="es-ES" sz="1800">
            <a:latin typeface="Verdana" panose="020B0604030504040204" pitchFamily="34" charset="0"/>
            <a:ea typeface="Verdana" panose="020B0604030504040204" pitchFamily="34" charset="0"/>
          </a:endParaRPr>
        </a:p>
      </dgm:t>
    </dgm:pt>
    <dgm:pt modelId="{6E0D32C8-87D2-47B4-8981-B41820B75673}" type="sibTrans" cxnId="{B14AED53-191A-43BA-81B2-237EBC499D09}">
      <dgm:prSet/>
      <dgm:spPr/>
      <dgm:t>
        <a:bodyPr/>
        <a:lstStyle/>
        <a:p>
          <a:endParaRPr lang="es-ES">
            <a:latin typeface="Verdana" panose="020B0604030504040204" pitchFamily="34" charset="0"/>
            <a:ea typeface="Verdana" panose="020B0604030504040204" pitchFamily="34" charset="0"/>
          </a:endParaRPr>
        </a:p>
      </dgm:t>
    </dgm:pt>
    <dgm:pt modelId="{F14D4B12-5201-4BA3-9716-B2AA5743A2AC}">
      <dgm:prSet/>
      <dgm:spPr/>
      <dgm:t>
        <a:bodyPr/>
        <a:lstStyle/>
        <a:p>
          <a:pPr rtl="0"/>
          <a:r>
            <a:rPr lang="es-CL">
              <a:latin typeface="Verdana" panose="020B0604030504040204" pitchFamily="34" charset="0"/>
              <a:ea typeface="Verdana" panose="020B0604030504040204" pitchFamily="34" charset="0"/>
            </a:rPr>
            <a:t>Construir una variable que defina los tipos de hogar siguiendo las siguientes condiciones:</a:t>
          </a:r>
        </a:p>
      </dgm:t>
    </dgm:pt>
    <dgm:pt modelId="{65A0182B-A5FD-421E-8718-4B929536CD0E}" type="parTrans" cxnId="{D47A31CB-ECB4-4A0D-B780-EF577DED9749}">
      <dgm:prSet/>
      <dgm:spPr/>
      <dgm:t>
        <a:bodyPr/>
        <a:lstStyle/>
        <a:p>
          <a:endParaRPr lang="es-ES" sz="1800">
            <a:latin typeface="Verdana" panose="020B0604030504040204" pitchFamily="34" charset="0"/>
            <a:ea typeface="Verdana" panose="020B0604030504040204" pitchFamily="34" charset="0"/>
          </a:endParaRPr>
        </a:p>
      </dgm:t>
    </dgm:pt>
    <dgm:pt modelId="{F490EAB9-96DE-4DE0-A1FC-ED5CA3459835}" type="sibTrans" cxnId="{D47A31CB-ECB4-4A0D-B780-EF577DED9749}">
      <dgm:prSet/>
      <dgm:spPr/>
      <dgm:t>
        <a:bodyPr/>
        <a:lstStyle/>
        <a:p>
          <a:endParaRPr lang="es-ES">
            <a:latin typeface="Verdana" panose="020B0604030504040204" pitchFamily="34" charset="0"/>
            <a:ea typeface="Verdana" panose="020B0604030504040204" pitchFamily="34" charset="0"/>
          </a:endParaRPr>
        </a:p>
      </dgm:t>
    </dgm:pt>
    <dgm:pt modelId="{50876C55-A215-446F-836D-6ECB452DBF6B}">
      <dgm:prSet/>
      <dgm:spPr/>
      <dgm:t>
        <a:bodyPr/>
        <a:lstStyle/>
        <a:p>
          <a:pPr rtl="0"/>
          <a:r>
            <a:rPr lang="es-CL">
              <a:latin typeface="Verdana" panose="020B0604030504040204" pitchFamily="34" charset="0"/>
              <a:ea typeface="Verdana" panose="020B0604030504040204" pitchFamily="34" charset="0"/>
            </a:rPr>
            <a:t>a. Jefe hombre menor de 20 años</a:t>
          </a:r>
        </a:p>
      </dgm:t>
    </dgm:pt>
    <dgm:pt modelId="{94A44236-4A85-4397-A31E-1ED2AA9B674C}" type="parTrans" cxnId="{7D008D3B-0EA4-4FDE-8397-5FE47BB008B0}">
      <dgm:prSet/>
      <dgm:spPr/>
      <dgm:t>
        <a:bodyPr/>
        <a:lstStyle/>
        <a:p>
          <a:endParaRPr lang="es-ES" sz="1800">
            <a:latin typeface="Verdana" panose="020B0604030504040204" pitchFamily="34" charset="0"/>
            <a:ea typeface="Verdana" panose="020B0604030504040204" pitchFamily="34" charset="0"/>
          </a:endParaRPr>
        </a:p>
      </dgm:t>
    </dgm:pt>
    <dgm:pt modelId="{DBCE1CDC-8BD4-4ED1-9A02-C0823E9406EE}" type="sibTrans" cxnId="{7D008D3B-0EA4-4FDE-8397-5FE47BB008B0}">
      <dgm:prSet/>
      <dgm:spPr/>
      <dgm:t>
        <a:bodyPr/>
        <a:lstStyle/>
        <a:p>
          <a:endParaRPr lang="es-ES">
            <a:latin typeface="Verdana" panose="020B0604030504040204" pitchFamily="34" charset="0"/>
            <a:ea typeface="Verdana" panose="020B0604030504040204" pitchFamily="34" charset="0"/>
          </a:endParaRPr>
        </a:p>
      </dgm:t>
    </dgm:pt>
    <dgm:pt modelId="{F264A8E0-69A8-48D9-8254-BB29E4873C71}">
      <dgm:prSet/>
      <dgm:spPr/>
      <dgm:t>
        <a:bodyPr/>
        <a:lstStyle/>
        <a:p>
          <a:pPr rtl="0"/>
          <a:r>
            <a:rPr lang="es-CL">
              <a:latin typeface="Verdana" panose="020B0604030504040204" pitchFamily="34" charset="0"/>
              <a:ea typeface="Verdana" panose="020B0604030504040204" pitchFamily="34" charset="0"/>
            </a:rPr>
            <a:t>b. Jefe hombre mayor de 19 años </a:t>
          </a:r>
        </a:p>
      </dgm:t>
    </dgm:pt>
    <dgm:pt modelId="{C4258773-7847-407A-9707-553B98D72B73}" type="parTrans" cxnId="{050D63B0-A698-44F4-AD7F-0847F0A81B27}">
      <dgm:prSet/>
      <dgm:spPr/>
      <dgm:t>
        <a:bodyPr/>
        <a:lstStyle/>
        <a:p>
          <a:endParaRPr lang="es-ES" sz="1800">
            <a:latin typeface="Verdana" panose="020B0604030504040204" pitchFamily="34" charset="0"/>
            <a:ea typeface="Verdana" panose="020B0604030504040204" pitchFamily="34" charset="0"/>
          </a:endParaRPr>
        </a:p>
      </dgm:t>
    </dgm:pt>
    <dgm:pt modelId="{859C3D24-FD13-48C4-B682-C284F838BA35}" type="sibTrans" cxnId="{050D63B0-A698-44F4-AD7F-0847F0A81B27}">
      <dgm:prSet/>
      <dgm:spPr/>
      <dgm:t>
        <a:bodyPr/>
        <a:lstStyle/>
        <a:p>
          <a:endParaRPr lang="es-ES">
            <a:latin typeface="Verdana" panose="020B0604030504040204" pitchFamily="34" charset="0"/>
            <a:ea typeface="Verdana" panose="020B0604030504040204" pitchFamily="34" charset="0"/>
          </a:endParaRPr>
        </a:p>
      </dgm:t>
    </dgm:pt>
    <dgm:pt modelId="{250C0891-684A-4F88-A735-3799AD8A74A4}">
      <dgm:prSet/>
      <dgm:spPr/>
      <dgm:t>
        <a:bodyPr/>
        <a:lstStyle/>
        <a:p>
          <a:pPr rtl="0"/>
          <a:r>
            <a:rPr lang="es-CL">
              <a:latin typeface="Verdana" panose="020B0604030504040204" pitchFamily="34" charset="0"/>
              <a:ea typeface="Verdana" panose="020B0604030504040204" pitchFamily="34" charset="0"/>
            </a:rPr>
            <a:t>c. Jefe mujer menor de 20 años</a:t>
          </a:r>
        </a:p>
      </dgm:t>
    </dgm:pt>
    <dgm:pt modelId="{4FCF8D3A-CAFA-4277-945D-BDA1D0EF1329}" type="parTrans" cxnId="{452CBE75-888C-4D42-BB39-DA28FA76A104}">
      <dgm:prSet/>
      <dgm:spPr/>
      <dgm:t>
        <a:bodyPr/>
        <a:lstStyle/>
        <a:p>
          <a:endParaRPr lang="es-ES" sz="1800">
            <a:latin typeface="Verdana" panose="020B0604030504040204" pitchFamily="34" charset="0"/>
            <a:ea typeface="Verdana" panose="020B0604030504040204" pitchFamily="34" charset="0"/>
          </a:endParaRPr>
        </a:p>
      </dgm:t>
    </dgm:pt>
    <dgm:pt modelId="{785E9797-94F6-467F-9280-C40CA113CDAA}" type="sibTrans" cxnId="{452CBE75-888C-4D42-BB39-DA28FA76A104}">
      <dgm:prSet/>
      <dgm:spPr/>
      <dgm:t>
        <a:bodyPr/>
        <a:lstStyle/>
        <a:p>
          <a:endParaRPr lang="es-ES">
            <a:latin typeface="Verdana" panose="020B0604030504040204" pitchFamily="34" charset="0"/>
            <a:ea typeface="Verdana" panose="020B0604030504040204" pitchFamily="34" charset="0"/>
          </a:endParaRPr>
        </a:p>
      </dgm:t>
    </dgm:pt>
    <dgm:pt modelId="{A54844C7-245B-4157-AF40-1E0BBA647244}">
      <dgm:prSet/>
      <dgm:spPr/>
      <dgm:t>
        <a:bodyPr/>
        <a:lstStyle/>
        <a:p>
          <a:pPr rtl="0"/>
          <a:r>
            <a:rPr lang="es-CL">
              <a:latin typeface="Verdana" panose="020B0604030504040204" pitchFamily="34" charset="0"/>
              <a:ea typeface="Verdana" panose="020B0604030504040204" pitchFamily="34" charset="0"/>
            </a:rPr>
            <a:t>d. Jefe mujer mayor de 19 años</a:t>
          </a:r>
        </a:p>
      </dgm:t>
    </dgm:pt>
    <dgm:pt modelId="{C1BC1CA9-AA7A-4B88-B7DF-4A266B3F2F4D}" type="parTrans" cxnId="{2FD2EE47-0283-41ED-AAD9-4C6B42533F98}">
      <dgm:prSet/>
      <dgm:spPr/>
      <dgm:t>
        <a:bodyPr/>
        <a:lstStyle/>
        <a:p>
          <a:endParaRPr lang="es-ES" sz="1800">
            <a:latin typeface="Verdana" panose="020B0604030504040204" pitchFamily="34" charset="0"/>
            <a:ea typeface="Verdana" panose="020B0604030504040204" pitchFamily="34" charset="0"/>
          </a:endParaRPr>
        </a:p>
      </dgm:t>
    </dgm:pt>
    <dgm:pt modelId="{8638893A-A829-46D5-8736-6D2DAC3E08D1}" type="sibTrans" cxnId="{2FD2EE47-0283-41ED-AAD9-4C6B42533F98}">
      <dgm:prSet/>
      <dgm:spPr/>
      <dgm:t>
        <a:bodyPr/>
        <a:lstStyle/>
        <a:p>
          <a:endParaRPr lang="es-ES">
            <a:latin typeface="Verdana" panose="020B0604030504040204" pitchFamily="34" charset="0"/>
            <a:ea typeface="Verdana" panose="020B0604030504040204" pitchFamily="34" charset="0"/>
          </a:endParaRPr>
        </a:p>
      </dgm:t>
    </dgm:pt>
    <dgm:pt modelId="{894CDB53-B9A4-4034-BF29-1C5E148120BA}" type="pres">
      <dgm:prSet presAssocID="{0C5A03E1-2E4F-4EFE-B857-4ECD7B4C8187}" presName="Name0" presStyleCnt="0">
        <dgm:presLayoutVars>
          <dgm:chPref val="1"/>
          <dgm:dir/>
          <dgm:animOne val="branch"/>
          <dgm:animLvl val="lvl"/>
          <dgm:resizeHandles/>
        </dgm:presLayoutVars>
      </dgm:prSet>
      <dgm:spPr/>
      <dgm:t>
        <a:bodyPr/>
        <a:lstStyle/>
        <a:p>
          <a:endParaRPr lang="es-ES"/>
        </a:p>
      </dgm:t>
    </dgm:pt>
    <dgm:pt modelId="{6919F7CB-745F-4C65-904D-3EDDB5328940}" type="pres">
      <dgm:prSet presAssocID="{44BC16F3-2A2A-4A5A-B56D-3C85D567EE7F}" presName="vertOne" presStyleCnt="0"/>
      <dgm:spPr/>
    </dgm:pt>
    <dgm:pt modelId="{ED98B0BD-1AC8-4EAE-A06F-022757BD8B17}" type="pres">
      <dgm:prSet presAssocID="{44BC16F3-2A2A-4A5A-B56D-3C85D567EE7F}" presName="txOne" presStyleLbl="node0" presStyleIdx="0" presStyleCnt="1">
        <dgm:presLayoutVars>
          <dgm:chPref val="3"/>
        </dgm:presLayoutVars>
      </dgm:prSet>
      <dgm:spPr/>
      <dgm:t>
        <a:bodyPr/>
        <a:lstStyle/>
        <a:p>
          <a:endParaRPr lang="es-ES"/>
        </a:p>
      </dgm:t>
    </dgm:pt>
    <dgm:pt modelId="{273F4E60-6C07-4395-9BB8-327514AF2CF8}" type="pres">
      <dgm:prSet presAssocID="{44BC16F3-2A2A-4A5A-B56D-3C85D567EE7F}" presName="parTransOne" presStyleCnt="0"/>
      <dgm:spPr/>
    </dgm:pt>
    <dgm:pt modelId="{4DD820DD-02FF-438F-B5CC-2089BA828E38}" type="pres">
      <dgm:prSet presAssocID="{44BC16F3-2A2A-4A5A-B56D-3C85D567EE7F}" presName="horzOne" presStyleCnt="0"/>
      <dgm:spPr/>
    </dgm:pt>
    <dgm:pt modelId="{7D149274-E266-4A40-B419-B371ACD7EADE}" type="pres">
      <dgm:prSet presAssocID="{F14D4B12-5201-4BA3-9716-B2AA5743A2AC}" presName="vertTwo" presStyleCnt="0"/>
      <dgm:spPr/>
    </dgm:pt>
    <dgm:pt modelId="{6E7BF77F-90FE-433A-AAE3-B7B726485C70}" type="pres">
      <dgm:prSet presAssocID="{F14D4B12-5201-4BA3-9716-B2AA5743A2AC}" presName="txTwo" presStyleLbl="node2" presStyleIdx="0" presStyleCnt="1">
        <dgm:presLayoutVars>
          <dgm:chPref val="3"/>
        </dgm:presLayoutVars>
      </dgm:prSet>
      <dgm:spPr/>
      <dgm:t>
        <a:bodyPr/>
        <a:lstStyle/>
        <a:p>
          <a:endParaRPr lang="es-ES"/>
        </a:p>
      </dgm:t>
    </dgm:pt>
    <dgm:pt modelId="{71E0F4DC-4FA8-494C-86CF-B4479309C344}" type="pres">
      <dgm:prSet presAssocID="{F14D4B12-5201-4BA3-9716-B2AA5743A2AC}" presName="parTransTwo" presStyleCnt="0"/>
      <dgm:spPr/>
    </dgm:pt>
    <dgm:pt modelId="{AFBC8385-6E7A-43B3-A5FA-24F8E5767187}" type="pres">
      <dgm:prSet presAssocID="{F14D4B12-5201-4BA3-9716-B2AA5743A2AC}" presName="horzTwo" presStyleCnt="0"/>
      <dgm:spPr/>
    </dgm:pt>
    <dgm:pt modelId="{75D84885-DC9F-4F1E-9805-CE43CF6BB567}" type="pres">
      <dgm:prSet presAssocID="{50876C55-A215-446F-836D-6ECB452DBF6B}" presName="vertThree" presStyleCnt="0"/>
      <dgm:spPr/>
    </dgm:pt>
    <dgm:pt modelId="{229D986D-E8D0-4279-9306-FC60061F2B60}" type="pres">
      <dgm:prSet presAssocID="{50876C55-A215-446F-836D-6ECB452DBF6B}" presName="txThree" presStyleLbl="node3" presStyleIdx="0" presStyleCnt="4">
        <dgm:presLayoutVars>
          <dgm:chPref val="3"/>
        </dgm:presLayoutVars>
      </dgm:prSet>
      <dgm:spPr/>
      <dgm:t>
        <a:bodyPr/>
        <a:lstStyle/>
        <a:p>
          <a:endParaRPr lang="es-ES"/>
        </a:p>
      </dgm:t>
    </dgm:pt>
    <dgm:pt modelId="{39352EAD-9773-4F0A-A5C8-B824BDD300F6}" type="pres">
      <dgm:prSet presAssocID="{50876C55-A215-446F-836D-6ECB452DBF6B}" presName="horzThree" presStyleCnt="0"/>
      <dgm:spPr/>
    </dgm:pt>
    <dgm:pt modelId="{5264EAB9-07B4-4EBA-BD3F-847C9512036F}" type="pres">
      <dgm:prSet presAssocID="{DBCE1CDC-8BD4-4ED1-9A02-C0823E9406EE}" presName="sibSpaceThree" presStyleCnt="0"/>
      <dgm:spPr/>
    </dgm:pt>
    <dgm:pt modelId="{0FED81A1-35D4-4836-9C61-20BAA2DBA736}" type="pres">
      <dgm:prSet presAssocID="{F264A8E0-69A8-48D9-8254-BB29E4873C71}" presName="vertThree" presStyleCnt="0"/>
      <dgm:spPr/>
    </dgm:pt>
    <dgm:pt modelId="{2C3DE9E3-2593-4814-BBB5-0917B1EA366E}" type="pres">
      <dgm:prSet presAssocID="{F264A8E0-69A8-48D9-8254-BB29E4873C71}" presName="txThree" presStyleLbl="node3" presStyleIdx="1" presStyleCnt="4">
        <dgm:presLayoutVars>
          <dgm:chPref val="3"/>
        </dgm:presLayoutVars>
      </dgm:prSet>
      <dgm:spPr/>
      <dgm:t>
        <a:bodyPr/>
        <a:lstStyle/>
        <a:p>
          <a:endParaRPr lang="es-ES"/>
        </a:p>
      </dgm:t>
    </dgm:pt>
    <dgm:pt modelId="{9AABDD39-73FD-43A9-8D32-0A0ACFFB3263}" type="pres">
      <dgm:prSet presAssocID="{F264A8E0-69A8-48D9-8254-BB29E4873C71}" presName="horzThree" presStyleCnt="0"/>
      <dgm:spPr/>
    </dgm:pt>
    <dgm:pt modelId="{CAA2E0EB-C37A-410F-BED5-C3E56BA19F71}" type="pres">
      <dgm:prSet presAssocID="{859C3D24-FD13-48C4-B682-C284F838BA35}" presName="sibSpaceThree" presStyleCnt="0"/>
      <dgm:spPr/>
    </dgm:pt>
    <dgm:pt modelId="{50DD5C8E-CC72-4C07-9DF2-94CB2861127E}" type="pres">
      <dgm:prSet presAssocID="{250C0891-684A-4F88-A735-3799AD8A74A4}" presName="vertThree" presStyleCnt="0"/>
      <dgm:spPr/>
    </dgm:pt>
    <dgm:pt modelId="{A11F8E04-FA88-4C77-8C82-09D9C86F183F}" type="pres">
      <dgm:prSet presAssocID="{250C0891-684A-4F88-A735-3799AD8A74A4}" presName="txThree" presStyleLbl="node3" presStyleIdx="2" presStyleCnt="4">
        <dgm:presLayoutVars>
          <dgm:chPref val="3"/>
        </dgm:presLayoutVars>
      </dgm:prSet>
      <dgm:spPr/>
      <dgm:t>
        <a:bodyPr/>
        <a:lstStyle/>
        <a:p>
          <a:endParaRPr lang="es-ES"/>
        </a:p>
      </dgm:t>
    </dgm:pt>
    <dgm:pt modelId="{7B94D2F1-92F8-46AD-A3F6-FC31C4BBD3BF}" type="pres">
      <dgm:prSet presAssocID="{250C0891-684A-4F88-A735-3799AD8A74A4}" presName="horzThree" presStyleCnt="0"/>
      <dgm:spPr/>
    </dgm:pt>
    <dgm:pt modelId="{A686EBA2-A434-43FB-8C67-4770451970D9}" type="pres">
      <dgm:prSet presAssocID="{785E9797-94F6-467F-9280-C40CA113CDAA}" presName="sibSpaceThree" presStyleCnt="0"/>
      <dgm:spPr/>
    </dgm:pt>
    <dgm:pt modelId="{D825EA6B-F2F7-49B2-9C52-A24A337FAADD}" type="pres">
      <dgm:prSet presAssocID="{A54844C7-245B-4157-AF40-1E0BBA647244}" presName="vertThree" presStyleCnt="0"/>
      <dgm:spPr/>
    </dgm:pt>
    <dgm:pt modelId="{9900643E-8EE2-4787-B2D3-414FDCB6DD6C}" type="pres">
      <dgm:prSet presAssocID="{A54844C7-245B-4157-AF40-1E0BBA647244}" presName="txThree" presStyleLbl="node3" presStyleIdx="3" presStyleCnt="4">
        <dgm:presLayoutVars>
          <dgm:chPref val="3"/>
        </dgm:presLayoutVars>
      </dgm:prSet>
      <dgm:spPr/>
      <dgm:t>
        <a:bodyPr/>
        <a:lstStyle/>
        <a:p>
          <a:endParaRPr lang="es-ES"/>
        </a:p>
      </dgm:t>
    </dgm:pt>
    <dgm:pt modelId="{8234A573-05F8-4669-BF7C-1032D00A7824}" type="pres">
      <dgm:prSet presAssocID="{A54844C7-245B-4157-AF40-1E0BBA647244}" presName="horzThree" presStyleCnt="0"/>
      <dgm:spPr/>
    </dgm:pt>
  </dgm:ptLst>
  <dgm:cxnLst>
    <dgm:cxn modelId="{452CBE75-888C-4D42-BB39-DA28FA76A104}" srcId="{F14D4B12-5201-4BA3-9716-B2AA5743A2AC}" destId="{250C0891-684A-4F88-A735-3799AD8A74A4}" srcOrd="2" destOrd="0" parTransId="{4FCF8D3A-CAFA-4277-945D-BDA1D0EF1329}" sibTransId="{785E9797-94F6-467F-9280-C40CA113CDAA}"/>
    <dgm:cxn modelId="{50D48B52-3981-4CFB-9FC4-70E56A8C53FE}" type="presOf" srcId="{0C5A03E1-2E4F-4EFE-B857-4ECD7B4C8187}" destId="{894CDB53-B9A4-4034-BF29-1C5E148120BA}" srcOrd="0" destOrd="0" presId="urn:microsoft.com/office/officeart/2005/8/layout/hierarchy4"/>
    <dgm:cxn modelId="{A9FB3C07-13FD-4A83-8CA1-736C43C95DA0}" type="presOf" srcId="{F14D4B12-5201-4BA3-9716-B2AA5743A2AC}" destId="{6E7BF77F-90FE-433A-AAE3-B7B726485C70}" srcOrd="0" destOrd="0" presId="urn:microsoft.com/office/officeart/2005/8/layout/hierarchy4"/>
    <dgm:cxn modelId="{D47A31CB-ECB4-4A0D-B780-EF577DED9749}" srcId="{44BC16F3-2A2A-4A5A-B56D-3C85D567EE7F}" destId="{F14D4B12-5201-4BA3-9716-B2AA5743A2AC}" srcOrd="0" destOrd="0" parTransId="{65A0182B-A5FD-421E-8718-4B929536CD0E}" sibTransId="{F490EAB9-96DE-4DE0-A1FC-ED5CA3459835}"/>
    <dgm:cxn modelId="{2FD2EE47-0283-41ED-AAD9-4C6B42533F98}" srcId="{F14D4B12-5201-4BA3-9716-B2AA5743A2AC}" destId="{A54844C7-245B-4157-AF40-1E0BBA647244}" srcOrd="3" destOrd="0" parTransId="{C1BC1CA9-AA7A-4B88-B7DF-4A266B3F2F4D}" sibTransId="{8638893A-A829-46D5-8736-6D2DAC3E08D1}"/>
    <dgm:cxn modelId="{493F0B1C-67A8-4023-9829-1D3780AE21B6}" type="presOf" srcId="{250C0891-684A-4F88-A735-3799AD8A74A4}" destId="{A11F8E04-FA88-4C77-8C82-09D9C86F183F}" srcOrd="0" destOrd="0" presId="urn:microsoft.com/office/officeart/2005/8/layout/hierarchy4"/>
    <dgm:cxn modelId="{4331BDB7-C14E-4BDF-91F0-B9FEE40DCE2D}" type="presOf" srcId="{A54844C7-245B-4157-AF40-1E0BBA647244}" destId="{9900643E-8EE2-4787-B2D3-414FDCB6DD6C}" srcOrd="0" destOrd="0" presId="urn:microsoft.com/office/officeart/2005/8/layout/hierarchy4"/>
    <dgm:cxn modelId="{7D008D3B-0EA4-4FDE-8397-5FE47BB008B0}" srcId="{F14D4B12-5201-4BA3-9716-B2AA5743A2AC}" destId="{50876C55-A215-446F-836D-6ECB452DBF6B}" srcOrd="0" destOrd="0" parTransId="{94A44236-4A85-4397-A31E-1ED2AA9B674C}" sibTransId="{DBCE1CDC-8BD4-4ED1-9A02-C0823E9406EE}"/>
    <dgm:cxn modelId="{8CC24E0B-28D6-452B-A09D-A18E744B34CC}" type="presOf" srcId="{F264A8E0-69A8-48D9-8254-BB29E4873C71}" destId="{2C3DE9E3-2593-4814-BBB5-0917B1EA366E}" srcOrd="0" destOrd="0" presId="urn:microsoft.com/office/officeart/2005/8/layout/hierarchy4"/>
    <dgm:cxn modelId="{050D63B0-A698-44F4-AD7F-0847F0A81B27}" srcId="{F14D4B12-5201-4BA3-9716-B2AA5743A2AC}" destId="{F264A8E0-69A8-48D9-8254-BB29E4873C71}" srcOrd="1" destOrd="0" parTransId="{C4258773-7847-407A-9707-553B98D72B73}" sibTransId="{859C3D24-FD13-48C4-B682-C284F838BA35}"/>
    <dgm:cxn modelId="{FD2670C3-1EF0-4C49-8260-62C90108899D}" type="presOf" srcId="{50876C55-A215-446F-836D-6ECB452DBF6B}" destId="{229D986D-E8D0-4279-9306-FC60061F2B60}" srcOrd="0" destOrd="0" presId="urn:microsoft.com/office/officeart/2005/8/layout/hierarchy4"/>
    <dgm:cxn modelId="{B14AED53-191A-43BA-81B2-237EBC499D09}" srcId="{0C5A03E1-2E4F-4EFE-B857-4ECD7B4C8187}" destId="{44BC16F3-2A2A-4A5A-B56D-3C85D567EE7F}" srcOrd="0" destOrd="0" parTransId="{2D051335-6721-45AD-853C-04EC0C576DB5}" sibTransId="{6E0D32C8-87D2-47B4-8981-B41820B75673}"/>
    <dgm:cxn modelId="{106C16A7-A9E1-4B27-B3AB-A4F6D4DB373E}" type="presOf" srcId="{44BC16F3-2A2A-4A5A-B56D-3C85D567EE7F}" destId="{ED98B0BD-1AC8-4EAE-A06F-022757BD8B17}" srcOrd="0" destOrd="0" presId="urn:microsoft.com/office/officeart/2005/8/layout/hierarchy4"/>
    <dgm:cxn modelId="{C84D94D6-C1B2-4D0E-A0E2-7D261FE79E03}" type="presParOf" srcId="{894CDB53-B9A4-4034-BF29-1C5E148120BA}" destId="{6919F7CB-745F-4C65-904D-3EDDB5328940}" srcOrd="0" destOrd="0" presId="urn:microsoft.com/office/officeart/2005/8/layout/hierarchy4"/>
    <dgm:cxn modelId="{BC0E9436-0F45-4A71-9D1F-CDFD173BD7DC}" type="presParOf" srcId="{6919F7CB-745F-4C65-904D-3EDDB5328940}" destId="{ED98B0BD-1AC8-4EAE-A06F-022757BD8B17}" srcOrd="0" destOrd="0" presId="urn:microsoft.com/office/officeart/2005/8/layout/hierarchy4"/>
    <dgm:cxn modelId="{6E240F81-7542-494B-9D8A-A89DFD092EFE}" type="presParOf" srcId="{6919F7CB-745F-4C65-904D-3EDDB5328940}" destId="{273F4E60-6C07-4395-9BB8-327514AF2CF8}" srcOrd="1" destOrd="0" presId="urn:microsoft.com/office/officeart/2005/8/layout/hierarchy4"/>
    <dgm:cxn modelId="{C4AACEC4-FC04-4F0D-B6BE-2FF657E0C6E8}" type="presParOf" srcId="{6919F7CB-745F-4C65-904D-3EDDB5328940}" destId="{4DD820DD-02FF-438F-B5CC-2089BA828E38}" srcOrd="2" destOrd="0" presId="urn:microsoft.com/office/officeart/2005/8/layout/hierarchy4"/>
    <dgm:cxn modelId="{EEE87553-DEDE-48DC-A0CF-D422D2A06B54}" type="presParOf" srcId="{4DD820DD-02FF-438F-B5CC-2089BA828E38}" destId="{7D149274-E266-4A40-B419-B371ACD7EADE}" srcOrd="0" destOrd="0" presId="urn:microsoft.com/office/officeart/2005/8/layout/hierarchy4"/>
    <dgm:cxn modelId="{7446185E-5C7A-49AD-A416-A0F151B1967C}" type="presParOf" srcId="{7D149274-E266-4A40-B419-B371ACD7EADE}" destId="{6E7BF77F-90FE-433A-AAE3-B7B726485C70}" srcOrd="0" destOrd="0" presId="urn:microsoft.com/office/officeart/2005/8/layout/hierarchy4"/>
    <dgm:cxn modelId="{949FA768-CBDD-4CAF-BCE0-C15BEE392A2A}" type="presParOf" srcId="{7D149274-E266-4A40-B419-B371ACD7EADE}" destId="{71E0F4DC-4FA8-494C-86CF-B4479309C344}" srcOrd="1" destOrd="0" presId="urn:microsoft.com/office/officeart/2005/8/layout/hierarchy4"/>
    <dgm:cxn modelId="{4DEB4264-CDA1-441B-9C88-70E42ADD8516}" type="presParOf" srcId="{7D149274-E266-4A40-B419-B371ACD7EADE}" destId="{AFBC8385-6E7A-43B3-A5FA-24F8E5767187}" srcOrd="2" destOrd="0" presId="urn:microsoft.com/office/officeart/2005/8/layout/hierarchy4"/>
    <dgm:cxn modelId="{EDB69063-55AD-4307-9B29-BD7FF5F27581}" type="presParOf" srcId="{AFBC8385-6E7A-43B3-A5FA-24F8E5767187}" destId="{75D84885-DC9F-4F1E-9805-CE43CF6BB567}" srcOrd="0" destOrd="0" presId="urn:microsoft.com/office/officeart/2005/8/layout/hierarchy4"/>
    <dgm:cxn modelId="{C94E8B59-38EF-4271-901C-979EF97DBAC1}" type="presParOf" srcId="{75D84885-DC9F-4F1E-9805-CE43CF6BB567}" destId="{229D986D-E8D0-4279-9306-FC60061F2B60}" srcOrd="0" destOrd="0" presId="urn:microsoft.com/office/officeart/2005/8/layout/hierarchy4"/>
    <dgm:cxn modelId="{32CBFD9A-E302-4C25-86C8-5CFFA08A3112}" type="presParOf" srcId="{75D84885-DC9F-4F1E-9805-CE43CF6BB567}" destId="{39352EAD-9773-4F0A-A5C8-B824BDD300F6}" srcOrd="1" destOrd="0" presId="urn:microsoft.com/office/officeart/2005/8/layout/hierarchy4"/>
    <dgm:cxn modelId="{0DF8A43B-C5C7-4098-BA9C-7FB14DE0351D}" type="presParOf" srcId="{AFBC8385-6E7A-43B3-A5FA-24F8E5767187}" destId="{5264EAB9-07B4-4EBA-BD3F-847C9512036F}" srcOrd="1" destOrd="0" presId="urn:microsoft.com/office/officeart/2005/8/layout/hierarchy4"/>
    <dgm:cxn modelId="{2ABDF44D-9B16-4030-97E5-6D8C30914F7C}" type="presParOf" srcId="{AFBC8385-6E7A-43B3-A5FA-24F8E5767187}" destId="{0FED81A1-35D4-4836-9C61-20BAA2DBA736}" srcOrd="2" destOrd="0" presId="urn:microsoft.com/office/officeart/2005/8/layout/hierarchy4"/>
    <dgm:cxn modelId="{703E49A9-470F-4985-B810-9D2ED9529039}" type="presParOf" srcId="{0FED81A1-35D4-4836-9C61-20BAA2DBA736}" destId="{2C3DE9E3-2593-4814-BBB5-0917B1EA366E}" srcOrd="0" destOrd="0" presId="urn:microsoft.com/office/officeart/2005/8/layout/hierarchy4"/>
    <dgm:cxn modelId="{BDD4A159-4BDA-4E7A-8555-0857C59FB968}" type="presParOf" srcId="{0FED81A1-35D4-4836-9C61-20BAA2DBA736}" destId="{9AABDD39-73FD-43A9-8D32-0A0ACFFB3263}" srcOrd="1" destOrd="0" presId="urn:microsoft.com/office/officeart/2005/8/layout/hierarchy4"/>
    <dgm:cxn modelId="{DDF7F404-84A8-44BB-A835-6F0B05106092}" type="presParOf" srcId="{AFBC8385-6E7A-43B3-A5FA-24F8E5767187}" destId="{CAA2E0EB-C37A-410F-BED5-C3E56BA19F71}" srcOrd="3" destOrd="0" presId="urn:microsoft.com/office/officeart/2005/8/layout/hierarchy4"/>
    <dgm:cxn modelId="{593C0791-F6AF-4D2D-B7E3-5090D9A0726F}" type="presParOf" srcId="{AFBC8385-6E7A-43B3-A5FA-24F8E5767187}" destId="{50DD5C8E-CC72-4C07-9DF2-94CB2861127E}" srcOrd="4" destOrd="0" presId="urn:microsoft.com/office/officeart/2005/8/layout/hierarchy4"/>
    <dgm:cxn modelId="{995392D9-583E-4F29-A771-B4F526115145}" type="presParOf" srcId="{50DD5C8E-CC72-4C07-9DF2-94CB2861127E}" destId="{A11F8E04-FA88-4C77-8C82-09D9C86F183F}" srcOrd="0" destOrd="0" presId="urn:microsoft.com/office/officeart/2005/8/layout/hierarchy4"/>
    <dgm:cxn modelId="{E24FD54F-E780-431A-A4DF-6FC391E323BC}" type="presParOf" srcId="{50DD5C8E-CC72-4C07-9DF2-94CB2861127E}" destId="{7B94D2F1-92F8-46AD-A3F6-FC31C4BBD3BF}" srcOrd="1" destOrd="0" presId="urn:microsoft.com/office/officeart/2005/8/layout/hierarchy4"/>
    <dgm:cxn modelId="{D9118290-208F-416C-A106-A28F43B9C7AF}" type="presParOf" srcId="{AFBC8385-6E7A-43B3-A5FA-24F8E5767187}" destId="{A686EBA2-A434-43FB-8C67-4770451970D9}" srcOrd="5" destOrd="0" presId="urn:microsoft.com/office/officeart/2005/8/layout/hierarchy4"/>
    <dgm:cxn modelId="{02D518AF-9345-4252-8109-5546DF6F8B0A}" type="presParOf" srcId="{AFBC8385-6E7A-43B3-A5FA-24F8E5767187}" destId="{D825EA6B-F2F7-49B2-9C52-A24A337FAADD}" srcOrd="6" destOrd="0" presId="urn:microsoft.com/office/officeart/2005/8/layout/hierarchy4"/>
    <dgm:cxn modelId="{9D65B8F5-1061-4051-8840-C83AB524DC15}" type="presParOf" srcId="{D825EA6B-F2F7-49B2-9C52-A24A337FAADD}" destId="{9900643E-8EE2-4787-B2D3-414FDCB6DD6C}" srcOrd="0" destOrd="0" presId="urn:microsoft.com/office/officeart/2005/8/layout/hierarchy4"/>
    <dgm:cxn modelId="{C05B9237-6C54-4D00-B3F2-D2F88B72B49F}" type="presParOf" srcId="{D825EA6B-F2F7-49B2-9C52-A24A337FAADD}" destId="{8234A573-05F8-4669-BF7C-1032D00A782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7CC116-C809-4546-8082-F6B95ADADF13}"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ES"/>
        </a:p>
      </dgm:t>
    </dgm:pt>
    <dgm:pt modelId="{26266A7F-BA37-438F-B319-8901C22AD10D}">
      <dgm:prSet custT="1"/>
      <dgm:spPr/>
      <dgm:t>
        <a:bodyPr/>
        <a:lstStyle/>
        <a:p>
          <a:pPr rtl="0"/>
          <a:r>
            <a:rPr lang="es-CL" sz="3200" b="1">
              <a:latin typeface="Verdana"/>
              <a:ea typeface="Verdana"/>
            </a:rPr>
            <a:t>AS &lt;EXPRESION&gt;</a:t>
          </a:r>
          <a:endParaRPr lang="es-CL" sz="3200">
            <a:latin typeface="Verdana"/>
            <a:ea typeface="Verdana"/>
          </a:endParaRPr>
        </a:p>
      </dgm:t>
    </dgm:pt>
    <dgm:pt modelId="{EAD33DE0-8E7B-4E4E-B96B-878D4755D96E}" type="parTrans" cxnId="{FE565CD5-9EBB-428D-9769-BF48B847BFB5}">
      <dgm:prSet/>
      <dgm:spPr/>
      <dgm:t>
        <a:bodyPr/>
        <a:lstStyle/>
        <a:p>
          <a:endParaRPr lang="es-ES" sz="1600">
            <a:latin typeface="Verdana" panose="020B0604030504040204" pitchFamily="34" charset="0"/>
            <a:ea typeface="Verdana" panose="020B0604030504040204" pitchFamily="34" charset="0"/>
          </a:endParaRPr>
        </a:p>
      </dgm:t>
    </dgm:pt>
    <dgm:pt modelId="{74D9547A-F366-4E59-AE7B-13F28CDA103C}" type="sibTrans" cxnId="{FE565CD5-9EBB-428D-9769-BF48B847BFB5}">
      <dgm:prSet/>
      <dgm:spPr/>
      <dgm:t>
        <a:bodyPr/>
        <a:lstStyle/>
        <a:p>
          <a:endParaRPr lang="es-ES" sz="1600">
            <a:latin typeface="Verdana" panose="020B0604030504040204" pitchFamily="34" charset="0"/>
            <a:ea typeface="Verdana" panose="020B0604030504040204" pitchFamily="34" charset="0"/>
          </a:endParaRPr>
        </a:p>
      </dgm:t>
    </dgm:pt>
    <dgm:pt modelId="{94A6B96A-B3FD-4D3A-A1B3-D41D4D0A9DCE}">
      <dgm:prSet custT="1"/>
      <dgm:spPr/>
      <dgm:t>
        <a:bodyPr/>
        <a:lstStyle/>
        <a:p>
          <a:pPr rtl="0">
            <a:lnSpc>
              <a:spcPct val="150000"/>
            </a:lnSpc>
          </a:pPr>
          <a:r>
            <a:rPr lang="es-CL" sz="1600" b="1">
              <a:latin typeface="Verdana"/>
              <a:ea typeface="Verdana"/>
            </a:rPr>
            <a:t>Define una variable </a:t>
          </a:r>
          <a:r>
            <a:rPr lang="es-CL" sz="1600">
              <a:latin typeface="Verdana"/>
              <a:ea typeface="Verdana"/>
            </a:rPr>
            <a:t>usando una expresión cualquiera, lo que permite trabajar con una condición, </a:t>
          </a:r>
          <a:r>
            <a:rPr lang="es-CL" sz="1600" b="1">
              <a:latin typeface="Verdana"/>
              <a:ea typeface="Verdana"/>
            </a:rPr>
            <a:t>el resultado devuelve una expresión booleana: verdadero o falso. </a:t>
          </a:r>
          <a:endParaRPr lang="es-CL" sz="1600">
            <a:latin typeface="Verdana"/>
            <a:ea typeface="Verdana"/>
          </a:endParaRPr>
        </a:p>
      </dgm:t>
    </dgm:pt>
    <dgm:pt modelId="{F6D72CE3-A5AC-4C2C-A957-687F61D28485}" type="parTrans" cxnId="{1B85BA4B-45F3-4E0C-9A48-616F6681D2B2}">
      <dgm:prSet/>
      <dgm:spPr/>
      <dgm:t>
        <a:bodyPr/>
        <a:lstStyle/>
        <a:p>
          <a:endParaRPr lang="es-ES" sz="1600">
            <a:latin typeface="Verdana" panose="020B0604030504040204" pitchFamily="34" charset="0"/>
            <a:ea typeface="Verdana" panose="020B0604030504040204" pitchFamily="34" charset="0"/>
          </a:endParaRPr>
        </a:p>
      </dgm:t>
    </dgm:pt>
    <dgm:pt modelId="{98AEC1DA-5457-43D6-ABB7-6F18D471F10E}" type="sibTrans" cxnId="{1B85BA4B-45F3-4E0C-9A48-616F6681D2B2}">
      <dgm:prSet/>
      <dgm:spPr/>
      <dgm:t>
        <a:bodyPr/>
        <a:lstStyle/>
        <a:p>
          <a:endParaRPr lang="es-ES" sz="1600">
            <a:latin typeface="Verdana" panose="020B0604030504040204" pitchFamily="34" charset="0"/>
            <a:ea typeface="Verdana" panose="020B0604030504040204" pitchFamily="34" charset="0"/>
          </a:endParaRPr>
        </a:p>
      </dgm:t>
    </dgm:pt>
    <dgm:pt modelId="{47D0038E-5838-4A48-BE9E-60361A5504EA}">
      <dgm:prSet custT="1"/>
      <dgm:spPr/>
      <dgm:t>
        <a:bodyPr/>
        <a:lstStyle/>
        <a:p>
          <a:pPr rtl="0">
            <a:lnSpc>
              <a:spcPct val="150000"/>
            </a:lnSpc>
          </a:pPr>
          <a:r>
            <a:rPr lang="es-CL" sz="1600">
              <a:latin typeface="Verdana"/>
              <a:ea typeface="Verdana"/>
            </a:rPr>
            <a:t>Una expresión VERDADERA devuelve siempre el valor 1 y una expresión FALSA devuelve siempre el valor 0.</a:t>
          </a:r>
        </a:p>
      </dgm:t>
    </dgm:pt>
    <dgm:pt modelId="{BE98E9A4-285D-4AE0-B28C-80ADD5FE7B1C}" type="parTrans" cxnId="{DB448C5B-BB24-4164-A615-6B2C84ABFB8A}">
      <dgm:prSet/>
      <dgm:spPr/>
      <dgm:t>
        <a:bodyPr/>
        <a:lstStyle/>
        <a:p>
          <a:endParaRPr lang="es-ES" sz="1600">
            <a:latin typeface="Verdana" panose="020B0604030504040204" pitchFamily="34" charset="0"/>
            <a:ea typeface="Verdana" panose="020B0604030504040204" pitchFamily="34" charset="0"/>
          </a:endParaRPr>
        </a:p>
      </dgm:t>
    </dgm:pt>
    <dgm:pt modelId="{763EC667-28BB-401A-B9B6-86D2F6F67536}" type="sibTrans" cxnId="{DB448C5B-BB24-4164-A615-6B2C84ABFB8A}">
      <dgm:prSet/>
      <dgm:spPr/>
      <dgm:t>
        <a:bodyPr/>
        <a:lstStyle/>
        <a:p>
          <a:endParaRPr lang="es-ES" sz="1600">
            <a:latin typeface="Verdana" panose="020B0604030504040204" pitchFamily="34" charset="0"/>
            <a:ea typeface="Verdana" panose="020B0604030504040204" pitchFamily="34" charset="0"/>
          </a:endParaRPr>
        </a:p>
      </dgm:t>
    </dgm:pt>
    <dgm:pt modelId="{47E4F62D-5E01-4654-AE16-0FE830967D0E}">
      <dgm:prSet custT="1"/>
      <dgm:spPr/>
      <dgm:t>
        <a:bodyPr/>
        <a:lstStyle/>
        <a:p>
          <a:pPr rtl="0">
            <a:lnSpc>
              <a:spcPct val="150000"/>
            </a:lnSpc>
          </a:pPr>
          <a:r>
            <a:rPr lang="es-ES" sz="1600">
              <a:latin typeface="Verdana"/>
              <a:ea typeface="Verdana"/>
            </a:rPr>
            <a:t>Además, genera una operación aritmética. Para realizar indicadores y también sirve para multiplicar, dividir, sumar o restar una constante.</a:t>
          </a:r>
          <a:endParaRPr lang="es-CL" sz="1600">
            <a:latin typeface="Verdana"/>
            <a:ea typeface="Verdana"/>
          </a:endParaRPr>
        </a:p>
      </dgm:t>
    </dgm:pt>
    <dgm:pt modelId="{A48C5176-6EB1-441D-9794-DEBEC36422B4}" type="parTrans" cxnId="{6C1A7EFF-437A-4DE1-B7A0-1E780DC9B418}">
      <dgm:prSet/>
      <dgm:spPr/>
      <dgm:t>
        <a:bodyPr/>
        <a:lstStyle/>
        <a:p>
          <a:endParaRPr lang="es-ES" sz="1600">
            <a:latin typeface="Verdana" panose="020B0604030504040204" pitchFamily="34" charset="0"/>
            <a:ea typeface="Verdana" panose="020B0604030504040204" pitchFamily="34" charset="0"/>
          </a:endParaRPr>
        </a:p>
      </dgm:t>
    </dgm:pt>
    <dgm:pt modelId="{FC1DECA2-4DB0-4E7E-BF67-FDFE52A7A539}" type="sibTrans" cxnId="{6C1A7EFF-437A-4DE1-B7A0-1E780DC9B418}">
      <dgm:prSet/>
      <dgm:spPr/>
      <dgm:t>
        <a:bodyPr/>
        <a:lstStyle/>
        <a:p>
          <a:endParaRPr lang="es-ES" sz="1600">
            <a:latin typeface="Verdana" panose="020B0604030504040204" pitchFamily="34" charset="0"/>
            <a:ea typeface="Verdana" panose="020B0604030504040204" pitchFamily="34" charset="0"/>
          </a:endParaRPr>
        </a:p>
      </dgm:t>
    </dgm:pt>
    <dgm:pt modelId="{7778678C-DA0B-4DBF-8DFE-8E3795872DF8}" type="pres">
      <dgm:prSet presAssocID="{B17CC116-C809-4546-8082-F6B95ADADF13}" presName="Name0" presStyleCnt="0">
        <dgm:presLayoutVars>
          <dgm:chPref val="1"/>
          <dgm:dir/>
          <dgm:animOne val="branch"/>
          <dgm:animLvl val="lvl"/>
          <dgm:resizeHandles/>
        </dgm:presLayoutVars>
      </dgm:prSet>
      <dgm:spPr/>
      <dgm:t>
        <a:bodyPr/>
        <a:lstStyle/>
        <a:p>
          <a:endParaRPr lang="es-ES"/>
        </a:p>
      </dgm:t>
    </dgm:pt>
    <dgm:pt modelId="{A96F627D-4B3D-4E7F-A89E-65092EA5F6B1}" type="pres">
      <dgm:prSet presAssocID="{26266A7F-BA37-438F-B319-8901C22AD10D}" presName="vertOne" presStyleCnt="0"/>
      <dgm:spPr/>
    </dgm:pt>
    <dgm:pt modelId="{A48E9072-DF33-499C-87CE-2DF3D952209F}" type="pres">
      <dgm:prSet presAssocID="{26266A7F-BA37-438F-B319-8901C22AD10D}" presName="txOne" presStyleLbl="node0" presStyleIdx="0" presStyleCnt="1" custScaleY="44640">
        <dgm:presLayoutVars>
          <dgm:chPref val="3"/>
        </dgm:presLayoutVars>
      </dgm:prSet>
      <dgm:spPr/>
      <dgm:t>
        <a:bodyPr/>
        <a:lstStyle/>
        <a:p>
          <a:endParaRPr lang="es-ES"/>
        </a:p>
      </dgm:t>
    </dgm:pt>
    <dgm:pt modelId="{86D1393C-7B26-4E69-A164-5FD5523DB4D9}" type="pres">
      <dgm:prSet presAssocID="{26266A7F-BA37-438F-B319-8901C22AD10D}" presName="parTransOne" presStyleCnt="0"/>
      <dgm:spPr/>
    </dgm:pt>
    <dgm:pt modelId="{05449FDD-689B-492D-AE1B-A2BCC5AD9AE5}" type="pres">
      <dgm:prSet presAssocID="{26266A7F-BA37-438F-B319-8901C22AD10D}" presName="horzOne" presStyleCnt="0"/>
      <dgm:spPr/>
    </dgm:pt>
    <dgm:pt modelId="{B73CAFEC-B445-42B1-A6FA-52403D630974}" type="pres">
      <dgm:prSet presAssocID="{94A6B96A-B3FD-4D3A-A1B3-D41D4D0A9DCE}" presName="vertTwo" presStyleCnt="0"/>
      <dgm:spPr/>
    </dgm:pt>
    <dgm:pt modelId="{0CCEBAE5-283A-4EE5-B176-F854076ACA10}" type="pres">
      <dgm:prSet presAssocID="{94A6B96A-B3FD-4D3A-A1B3-D41D4D0A9DCE}" presName="txTwo" presStyleLbl="node2" presStyleIdx="0" presStyleCnt="3" custScaleX="132565" custScaleY="100303">
        <dgm:presLayoutVars>
          <dgm:chPref val="3"/>
        </dgm:presLayoutVars>
      </dgm:prSet>
      <dgm:spPr/>
      <dgm:t>
        <a:bodyPr/>
        <a:lstStyle/>
        <a:p>
          <a:endParaRPr lang="es-ES"/>
        </a:p>
      </dgm:t>
    </dgm:pt>
    <dgm:pt modelId="{B4264D38-55D1-4C94-AC66-1F53263DD315}" type="pres">
      <dgm:prSet presAssocID="{94A6B96A-B3FD-4D3A-A1B3-D41D4D0A9DCE}" presName="horzTwo" presStyleCnt="0"/>
      <dgm:spPr/>
    </dgm:pt>
    <dgm:pt modelId="{00D09254-4EA6-49BF-B71E-339A40F29ED7}" type="pres">
      <dgm:prSet presAssocID="{98AEC1DA-5457-43D6-ABB7-6F18D471F10E}" presName="sibSpaceTwo" presStyleCnt="0"/>
      <dgm:spPr/>
    </dgm:pt>
    <dgm:pt modelId="{A07622D3-50EF-4AC3-A2CE-DCD62503C886}" type="pres">
      <dgm:prSet presAssocID="{47D0038E-5838-4A48-BE9E-60361A5504EA}" presName="vertTwo" presStyleCnt="0"/>
      <dgm:spPr/>
    </dgm:pt>
    <dgm:pt modelId="{09C33ED7-D0DF-452B-93C4-52CFDAEB8B48}" type="pres">
      <dgm:prSet presAssocID="{47D0038E-5838-4A48-BE9E-60361A5504EA}" presName="txTwo" presStyleLbl="node2" presStyleIdx="1" presStyleCnt="3">
        <dgm:presLayoutVars>
          <dgm:chPref val="3"/>
        </dgm:presLayoutVars>
      </dgm:prSet>
      <dgm:spPr/>
      <dgm:t>
        <a:bodyPr/>
        <a:lstStyle/>
        <a:p>
          <a:endParaRPr lang="es-ES"/>
        </a:p>
      </dgm:t>
    </dgm:pt>
    <dgm:pt modelId="{A3E642E6-9AB6-4ECD-A458-CF04AB6BDDF9}" type="pres">
      <dgm:prSet presAssocID="{47D0038E-5838-4A48-BE9E-60361A5504EA}" presName="horzTwo" presStyleCnt="0"/>
      <dgm:spPr/>
    </dgm:pt>
    <dgm:pt modelId="{6842EAD1-2581-4A4F-A1EE-D0CCD08098C0}" type="pres">
      <dgm:prSet presAssocID="{763EC667-28BB-401A-B9B6-86D2F6F67536}" presName="sibSpaceTwo" presStyleCnt="0"/>
      <dgm:spPr/>
    </dgm:pt>
    <dgm:pt modelId="{44DFF8AA-FE8B-4C75-8AB3-410FA672130B}" type="pres">
      <dgm:prSet presAssocID="{47E4F62D-5E01-4654-AE16-0FE830967D0E}" presName="vertTwo" presStyleCnt="0"/>
      <dgm:spPr/>
    </dgm:pt>
    <dgm:pt modelId="{85C5D634-22B0-4637-8907-6C75E7B7FC31}" type="pres">
      <dgm:prSet presAssocID="{47E4F62D-5E01-4654-AE16-0FE830967D0E}" presName="txTwo" presStyleLbl="node2" presStyleIdx="2" presStyleCnt="3">
        <dgm:presLayoutVars>
          <dgm:chPref val="3"/>
        </dgm:presLayoutVars>
      </dgm:prSet>
      <dgm:spPr/>
      <dgm:t>
        <a:bodyPr/>
        <a:lstStyle/>
        <a:p>
          <a:endParaRPr lang="es-ES"/>
        </a:p>
      </dgm:t>
    </dgm:pt>
    <dgm:pt modelId="{62EDF203-5D73-43BC-BBF8-89016D0DAFDA}" type="pres">
      <dgm:prSet presAssocID="{47E4F62D-5E01-4654-AE16-0FE830967D0E}" presName="horzTwo" presStyleCnt="0"/>
      <dgm:spPr/>
    </dgm:pt>
  </dgm:ptLst>
  <dgm:cxnLst>
    <dgm:cxn modelId="{0712FDBE-EB7E-49C2-B098-7042038E7373}" type="presOf" srcId="{94A6B96A-B3FD-4D3A-A1B3-D41D4D0A9DCE}" destId="{0CCEBAE5-283A-4EE5-B176-F854076ACA10}" srcOrd="0" destOrd="0" presId="urn:microsoft.com/office/officeart/2005/8/layout/hierarchy4"/>
    <dgm:cxn modelId="{7241AB5C-79FC-4D58-AA76-07978FBC0DC8}" type="presOf" srcId="{47D0038E-5838-4A48-BE9E-60361A5504EA}" destId="{09C33ED7-D0DF-452B-93C4-52CFDAEB8B48}" srcOrd="0" destOrd="0" presId="urn:microsoft.com/office/officeart/2005/8/layout/hierarchy4"/>
    <dgm:cxn modelId="{DB448C5B-BB24-4164-A615-6B2C84ABFB8A}" srcId="{26266A7F-BA37-438F-B319-8901C22AD10D}" destId="{47D0038E-5838-4A48-BE9E-60361A5504EA}" srcOrd="1" destOrd="0" parTransId="{BE98E9A4-285D-4AE0-B28C-80ADD5FE7B1C}" sibTransId="{763EC667-28BB-401A-B9B6-86D2F6F67536}"/>
    <dgm:cxn modelId="{D961ED44-49D7-4136-B9CD-8F9642E49792}" type="presOf" srcId="{B17CC116-C809-4546-8082-F6B95ADADF13}" destId="{7778678C-DA0B-4DBF-8DFE-8E3795872DF8}" srcOrd="0" destOrd="0" presId="urn:microsoft.com/office/officeart/2005/8/layout/hierarchy4"/>
    <dgm:cxn modelId="{6C1A7EFF-437A-4DE1-B7A0-1E780DC9B418}" srcId="{26266A7F-BA37-438F-B319-8901C22AD10D}" destId="{47E4F62D-5E01-4654-AE16-0FE830967D0E}" srcOrd="2" destOrd="0" parTransId="{A48C5176-6EB1-441D-9794-DEBEC36422B4}" sibTransId="{FC1DECA2-4DB0-4E7E-BF67-FDFE52A7A539}"/>
    <dgm:cxn modelId="{FE565CD5-9EBB-428D-9769-BF48B847BFB5}" srcId="{B17CC116-C809-4546-8082-F6B95ADADF13}" destId="{26266A7F-BA37-438F-B319-8901C22AD10D}" srcOrd="0" destOrd="0" parTransId="{EAD33DE0-8E7B-4E4E-B96B-878D4755D96E}" sibTransId="{74D9547A-F366-4E59-AE7B-13F28CDA103C}"/>
    <dgm:cxn modelId="{1B85BA4B-45F3-4E0C-9A48-616F6681D2B2}" srcId="{26266A7F-BA37-438F-B319-8901C22AD10D}" destId="{94A6B96A-B3FD-4D3A-A1B3-D41D4D0A9DCE}" srcOrd="0" destOrd="0" parTransId="{F6D72CE3-A5AC-4C2C-A957-687F61D28485}" sibTransId="{98AEC1DA-5457-43D6-ABB7-6F18D471F10E}"/>
    <dgm:cxn modelId="{935CC69D-003D-48A8-B18B-7142F6F534B4}" type="presOf" srcId="{26266A7F-BA37-438F-B319-8901C22AD10D}" destId="{A48E9072-DF33-499C-87CE-2DF3D952209F}" srcOrd="0" destOrd="0" presId="urn:microsoft.com/office/officeart/2005/8/layout/hierarchy4"/>
    <dgm:cxn modelId="{EAF2EA1F-9D49-447E-90F7-30E5A22CA9DD}" type="presOf" srcId="{47E4F62D-5E01-4654-AE16-0FE830967D0E}" destId="{85C5D634-22B0-4637-8907-6C75E7B7FC31}" srcOrd="0" destOrd="0" presId="urn:microsoft.com/office/officeart/2005/8/layout/hierarchy4"/>
    <dgm:cxn modelId="{A7FC7914-689B-4915-B2F8-C796484016A1}" type="presParOf" srcId="{7778678C-DA0B-4DBF-8DFE-8E3795872DF8}" destId="{A96F627D-4B3D-4E7F-A89E-65092EA5F6B1}" srcOrd="0" destOrd="0" presId="urn:microsoft.com/office/officeart/2005/8/layout/hierarchy4"/>
    <dgm:cxn modelId="{A7E2979D-0246-47BC-87B9-EB717671C548}" type="presParOf" srcId="{A96F627D-4B3D-4E7F-A89E-65092EA5F6B1}" destId="{A48E9072-DF33-499C-87CE-2DF3D952209F}" srcOrd="0" destOrd="0" presId="urn:microsoft.com/office/officeart/2005/8/layout/hierarchy4"/>
    <dgm:cxn modelId="{057B1FC6-AAF5-4EA1-A1B8-262379C9A4A8}" type="presParOf" srcId="{A96F627D-4B3D-4E7F-A89E-65092EA5F6B1}" destId="{86D1393C-7B26-4E69-A164-5FD5523DB4D9}" srcOrd="1" destOrd="0" presId="urn:microsoft.com/office/officeart/2005/8/layout/hierarchy4"/>
    <dgm:cxn modelId="{40B84DBB-C1D8-4243-B1AE-A6BB5D541192}" type="presParOf" srcId="{A96F627D-4B3D-4E7F-A89E-65092EA5F6B1}" destId="{05449FDD-689B-492D-AE1B-A2BCC5AD9AE5}" srcOrd="2" destOrd="0" presId="urn:microsoft.com/office/officeart/2005/8/layout/hierarchy4"/>
    <dgm:cxn modelId="{65C48A8E-9082-4084-8871-079583A4E1C3}" type="presParOf" srcId="{05449FDD-689B-492D-AE1B-A2BCC5AD9AE5}" destId="{B73CAFEC-B445-42B1-A6FA-52403D630974}" srcOrd="0" destOrd="0" presId="urn:microsoft.com/office/officeart/2005/8/layout/hierarchy4"/>
    <dgm:cxn modelId="{FA377196-AB4F-4B58-A5CC-F7D1334F727F}" type="presParOf" srcId="{B73CAFEC-B445-42B1-A6FA-52403D630974}" destId="{0CCEBAE5-283A-4EE5-B176-F854076ACA10}" srcOrd="0" destOrd="0" presId="urn:microsoft.com/office/officeart/2005/8/layout/hierarchy4"/>
    <dgm:cxn modelId="{F6533963-C24C-456F-9463-D1C48EFDCD63}" type="presParOf" srcId="{B73CAFEC-B445-42B1-A6FA-52403D630974}" destId="{B4264D38-55D1-4C94-AC66-1F53263DD315}" srcOrd="1" destOrd="0" presId="urn:microsoft.com/office/officeart/2005/8/layout/hierarchy4"/>
    <dgm:cxn modelId="{5B2FB4C8-D190-408A-89D1-8BB4AB67ED2C}" type="presParOf" srcId="{05449FDD-689B-492D-AE1B-A2BCC5AD9AE5}" destId="{00D09254-4EA6-49BF-B71E-339A40F29ED7}" srcOrd="1" destOrd="0" presId="urn:microsoft.com/office/officeart/2005/8/layout/hierarchy4"/>
    <dgm:cxn modelId="{B696B8C6-8026-4854-8BD7-19529C36B066}" type="presParOf" srcId="{05449FDD-689B-492D-AE1B-A2BCC5AD9AE5}" destId="{A07622D3-50EF-4AC3-A2CE-DCD62503C886}" srcOrd="2" destOrd="0" presId="urn:microsoft.com/office/officeart/2005/8/layout/hierarchy4"/>
    <dgm:cxn modelId="{6A2A3521-D892-49D5-9E69-C86D9D667CE6}" type="presParOf" srcId="{A07622D3-50EF-4AC3-A2CE-DCD62503C886}" destId="{09C33ED7-D0DF-452B-93C4-52CFDAEB8B48}" srcOrd="0" destOrd="0" presId="urn:microsoft.com/office/officeart/2005/8/layout/hierarchy4"/>
    <dgm:cxn modelId="{B5EC61C8-4953-4700-B7A9-969A0E9675A8}" type="presParOf" srcId="{A07622D3-50EF-4AC3-A2CE-DCD62503C886}" destId="{A3E642E6-9AB6-4ECD-A458-CF04AB6BDDF9}" srcOrd="1" destOrd="0" presId="urn:microsoft.com/office/officeart/2005/8/layout/hierarchy4"/>
    <dgm:cxn modelId="{6399CAFA-CA97-440C-9E40-054B16C4C286}" type="presParOf" srcId="{05449FDD-689B-492D-AE1B-A2BCC5AD9AE5}" destId="{6842EAD1-2581-4A4F-A1EE-D0CCD08098C0}" srcOrd="3" destOrd="0" presId="urn:microsoft.com/office/officeart/2005/8/layout/hierarchy4"/>
    <dgm:cxn modelId="{7105A3AF-01B6-4EB6-BB8E-A24731144F65}" type="presParOf" srcId="{05449FDD-689B-492D-AE1B-A2BCC5AD9AE5}" destId="{44DFF8AA-FE8B-4C75-8AB3-410FA672130B}" srcOrd="4" destOrd="0" presId="urn:microsoft.com/office/officeart/2005/8/layout/hierarchy4"/>
    <dgm:cxn modelId="{2A0F521B-3CF7-4CB3-A53D-297B10C1B205}" type="presParOf" srcId="{44DFF8AA-FE8B-4C75-8AB3-410FA672130B}" destId="{85C5D634-22B0-4637-8907-6C75E7B7FC31}" srcOrd="0" destOrd="0" presId="urn:microsoft.com/office/officeart/2005/8/layout/hierarchy4"/>
    <dgm:cxn modelId="{17974FD8-3C55-4E7A-AFB8-29AF38D1D282}" type="presParOf" srcId="{44DFF8AA-FE8B-4C75-8AB3-410FA672130B}" destId="{62EDF203-5D73-43BC-BBF8-89016D0DAFD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7C5908-FA9F-4B83-AF9E-ACE96118AF3F}" type="doc">
      <dgm:prSet loTypeId="urn:microsoft.com/office/officeart/2005/8/layout/process2" loCatId="process" qsTypeId="urn:microsoft.com/office/officeart/2005/8/quickstyle/simple1" qsCatId="simple" csTypeId="urn:microsoft.com/office/officeart/2005/8/colors/colorful3" csCatId="colorful"/>
      <dgm:spPr/>
      <dgm:t>
        <a:bodyPr/>
        <a:lstStyle/>
        <a:p>
          <a:endParaRPr lang="es-ES"/>
        </a:p>
      </dgm:t>
    </dgm:pt>
    <dgm:pt modelId="{26A70F2F-194F-4491-9595-1ECFE7E69758}">
      <dgm:prSet custT="1"/>
      <dgm:spPr/>
      <dgm:t>
        <a:bodyPr/>
        <a:lstStyle/>
        <a:p>
          <a:pPr rtl="0"/>
          <a:r>
            <a:rPr lang="es-CL" sz="1600" b="1">
              <a:latin typeface="Verdana" panose="020B0604030504040204" pitchFamily="34" charset="0"/>
              <a:ea typeface="Verdana" panose="020B0604030504040204" pitchFamily="34" charset="0"/>
            </a:rPr>
            <a:t>AS &lt;EXPRESION&gt;</a:t>
          </a:r>
          <a:endParaRPr lang="es-CL" sz="1600">
            <a:latin typeface="Verdana" panose="020B0604030504040204" pitchFamily="34" charset="0"/>
            <a:ea typeface="Verdana" panose="020B0604030504040204" pitchFamily="34" charset="0"/>
          </a:endParaRPr>
        </a:p>
      </dgm:t>
    </dgm:pt>
    <dgm:pt modelId="{2089F4C0-A0F1-4205-B07C-74B3B8CEA605}" type="parTrans" cxnId="{27D8BC8F-77CB-423F-8B7D-DA93DEE28F99}">
      <dgm:prSet/>
      <dgm:spPr/>
      <dgm:t>
        <a:bodyPr/>
        <a:lstStyle/>
        <a:p>
          <a:endParaRPr lang="es-ES" sz="1600">
            <a:latin typeface="Verdana" panose="020B0604030504040204" pitchFamily="34" charset="0"/>
            <a:ea typeface="Verdana" panose="020B0604030504040204" pitchFamily="34" charset="0"/>
          </a:endParaRPr>
        </a:p>
      </dgm:t>
    </dgm:pt>
    <dgm:pt modelId="{ED7F9A82-BC94-4F6D-9EE1-8C3341FFCB25}" type="sibTrans" cxnId="{27D8BC8F-77CB-423F-8B7D-DA93DEE28F99}">
      <dgm:prSet custT="1"/>
      <dgm:spPr/>
      <dgm:t>
        <a:bodyPr/>
        <a:lstStyle/>
        <a:p>
          <a:endParaRPr lang="es-ES" sz="1200">
            <a:latin typeface="Verdana" panose="020B0604030504040204" pitchFamily="34" charset="0"/>
            <a:ea typeface="Verdana" panose="020B0604030504040204" pitchFamily="34" charset="0"/>
          </a:endParaRPr>
        </a:p>
      </dgm:t>
    </dgm:pt>
    <dgm:pt modelId="{435B8420-EA8E-42D1-8BA9-E2F67BBF08ED}">
      <dgm:prSet custT="1"/>
      <dgm:spPr/>
      <dgm:t>
        <a:bodyPr/>
        <a:lstStyle/>
        <a:p>
          <a:pPr rtl="0">
            <a:lnSpc>
              <a:spcPct val="150000"/>
            </a:lnSpc>
          </a:pPr>
          <a:r>
            <a:rPr lang="es-CL" sz="1600">
              <a:latin typeface="Verdana" panose="020B0604030504040204" pitchFamily="34" charset="0"/>
              <a:ea typeface="Verdana" panose="020B0604030504040204" pitchFamily="34" charset="0"/>
            </a:rPr>
            <a:t>Para construir esa expresión podemos utilizar los siguientes operadores relacionales:</a:t>
          </a:r>
        </a:p>
      </dgm:t>
    </dgm:pt>
    <dgm:pt modelId="{2FED5086-EF60-46F2-B6C0-5FFD278D1E47}" type="parTrans" cxnId="{45D88F22-B1FC-410A-870D-B00CE9667A4D}">
      <dgm:prSet/>
      <dgm:spPr/>
      <dgm:t>
        <a:bodyPr/>
        <a:lstStyle/>
        <a:p>
          <a:endParaRPr lang="es-ES" sz="1600">
            <a:latin typeface="Verdana" panose="020B0604030504040204" pitchFamily="34" charset="0"/>
            <a:ea typeface="Verdana" panose="020B0604030504040204" pitchFamily="34" charset="0"/>
          </a:endParaRPr>
        </a:p>
      </dgm:t>
    </dgm:pt>
    <dgm:pt modelId="{EF72F3E1-74CF-4970-80AF-408318D4F06F}" type="sibTrans" cxnId="{45D88F22-B1FC-410A-870D-B00CE9667A4D}">
      <dgm:prSet/>
      <dgm:spPr/>
      <dgm:t>
        <a:bodyPr/>
        <a:lstStyle/>
        <a:p>
          <a:endParaRPr lang="es-ES" sz="1600">
            <a:latin typeface="Verdana" panose="020B0604030504040204" pitchFamily="34" charset="0"/>
            <a:ea typeface="Verdana" panose="020B0604030504040204" pitchFamily="34" charset="0"/>
          </a:endParaRPr>
        </a:p>
      </dgm:t>
    </dgm:pt>
    <dgm:pt modelId="{562B72A1-127A-45E4-AA03-EEE2B4673C37}" type="pres">
      <dgm:prSet presAssocID="{217C5908-FA9F-4B83-AF9E-ACE96118AF3F}" presName="linearFlow" presStyleCnt="0">
        <dgm:presLayoutVars>
          <dgm:resizeHandles val="exact"/>
        </dgm:presLayoutVars>
      </dgm:prSet>
      <dgm:spPr/>
      <dgm:t>
        <a:bodyPr/>
        <a:lstStyle/>
        <a:p>
          <a:endParaRPr lang="es-ES"/>
        </a:p>
      </dgm:t>
    </dgm:pt>
    <dgm:pt modelId="{74607029-6DB0-4BCA-99A6-B2D345E9B126}" type="pres">
      <dgm:prSet presAssocID="{26A70F2F-194F-4491-9595-1ECFE7E69758}" presName="node" presStyleLbl="node1" presStyleIdx="0" presStyleCnt="2">
        <dgm:presLayoutVars>
          <dgm:bulletEnabled val="1"/>
        </dgm:presLayoutVars>
      </dgm:prSet>
      <dgm:spPr/>
      <dgm:t>
        <a:bodyPr/>
        <a:lstStyle/>
        <a:p>
          <a:endParaRPr lang="es-ES"/>
        </a:p>
      </dgm:t>
    </dgm:pt>
    <dgm:pt modelId="{53D6F397-5909-4C35-9478-150327833240}" type="pres">
      <dgm:prSet presAssocID="{ED7F9A82-BC94-4F6D-9EE1-8C3341FFCB25}" presName="sibTrans" presStyleLbl="sibTrans2D1" presStyleIdx="0" presStyleCnt="1"/>
      <dgm:spPr/>
      <dgm:t>
        <a:bodyPr/>
        <a:lstStyle/>
        <a:p>
          <a:endParaRPr lang="es-ES"/>
        </a:p>
      </dgm:t>
    </dgm:pt>
    <dgm:pt modelId="{57C90B18-2B1C-4914-9A5B-2EC200EE1EA3}" type="pres">
      <dgm:prSet presAssocID="{ED7F9A82-BC94-4F6D-9EE1-8C3341FFCB25}" presName="connectorText" presStyleLbl="sibTrans2D1" presStyleIdx="0" presStyleCnt="1"/>
      <dgm:spPr/>
      <dgm:t>
        <a:bodyPr/>
        <a:lstStyle/>
        <a:p>
          <a:endParaRPr lang="es-ES"/>
        </a:p>
      </dgm:t>
    </dgm:pt>
    <dgm:pt modelId="{FD980744-5386-4C27-B906-A403E0051BC0}" type="pres">
      <dgm:prSet presAssocID="{435B8420-EA8E-42D1-8BA9-E2F67BBF08ED}" presName="node" presStyleLbl="node1" presStyleIdx="1" presStyleCnt="2">
        <dgm:presLayoutVars>
          <dgm:bulletEnabled val="1"/>
        </dgm:presLayoutVars>
      </dgm:prSet>
      <dgm:spPr/>
      <dgm:t>
        <a:bodyPr/>
        <a:lstStyle/>
        <a:p>
          <a:endParaRPr lang="es-ES"/>
        </a:p>
      </dgm:t>
    </dgm:pt>
  </dgm:ptLst>
  <dgm:cxnLst>
    <dgm:cxn modelId="{45D88F22-B1FC-410A-870D-B00CE9667A4D}" srcId="{217C5908-FA9F-4B83-AF9E-ACE96118AF3F}" destId="{435B8420-EA8E-42D1-8BA9-E2F67BBF08ED}" srcOrd="1" destOrd="0" parTransId="{2FED5086-EF60-46F2-B6C0-5FFD278D1E47}" sibTransId="{EF72F3E1-74CF-4970-80AF-408318D4F06F}"/>
    <dgm:cxn modelId="{27D8BC8F-77CB-423F-8B7D-DA93DEE28F99}" srcId="{217C5908-FA9F-4B83-AF9E-ACE96118AF3F}" destId="{26A70F2F-194F-4491-9595-1ECFE7E69758}" srcOrd="0" destOrd="0" parTransId="{2089F4C0-A0F1-4205-B07C-74B3B8CEA605}" sibTransId="{ED7F9A82-BC94-4F6D-9EE1-8C3341FFCB25}"/>
    <dgm:cxn modelId="{E4FA0F14-1EBE-47F2-8A50-059585315271}" type="presOf" srcId="{217C5908-FA9F-4B83-AF9E-ACE96118AF3F}" destId="{562B72A1-127A-45E4-AA03-EEE2B4673C37}" srcOrd="0" destOrd="0" presId="urn:microsoft.com/office/officeart/2005/8/layout/process2"/>
    <dgm:cxn modelId="{6BB0947B-D4AD-4502-BD57-4F5174A07E72}" type="presOf" srcId="{26A70F2F-194F-4491-9595-1ECFE7E69758}" destId="{74607029-6DB0-4BCA-99A6-B2D345E9B126}" srcOrd="0" destOrd="0" presId="urn:microsoft.com/office/officeart/2005/8/layout/process2"/>
    <dgm:cxn modelId="{56390A8F-0DE4-46A2-8761-100498A6F021}" type="presOf" srcId="{ED7F9A82-BC94-4F6D-9EE1-8C3341FFCB25}" destId="{57C90B18-2B1C-4914-9A5B-2EC200EE1EA3}" srcOrd="1" destOrd="0" presId="urn:microsoft.com/office/officeart/2005/8/layout/process2"/>
    <dgm:cxn modelId="{0765684A-FC00-4E14-B73B-D26616527EB2}" type="presOf" srcId="{ED7F9A82-BC94-4F6D-9EE1-8C3341FFCB25}" destId="{53D6F397-5909-4C35-9478-150327833240}" srcOrd="0" destOrd="0" presId="urn:microsoft.com/office/officeart/2005/8/layout/process2"/>
    <dgm:cxn modelId="{3EDC9FE2-5D05-4388-8E10-3A6384D1565D}" type="presOf" srcId="{435B8420-EA8E-42D1-8BA9-E2F67BBF08ED}" destId="{FD980744-5386-4C27-B906-A403E0051BC0}" srcOrd="0" destOrd="0" presId="urn:microsoft.com/office/officeart/2005/8/layout/process2"/>
    <dgm:cxn modelId="{BE8CA1C3-0D2E-4FF5-A5AF-64A2E10CAF30}" type="presParOf" srcId="{562B72A1-127A-45E4-AA03-EEE2B4673C37}" destId="{74607029-6DB0-4BCA-99A6-B2D345E9B126}" srcOrd="0" destOrd="0" presId="urn:microsoft.com/office/officeart/2005/8/layout/process2"/>
    <dgm:cxn modelId="{DEF0B1DA-5333-4F7E-B5E0-773B3D83F497}" type="presParOf" srcId="{562B72A1-127A-45E4-AA03-EEE2B4673C37}" destId="{53D6F397-5909-4C35-9478-150327833240}" srcOrd="1" destOrd="0" presId="urn:microsoft.com/office/officeart/2005/8/layout/process2"/>
    <dgm:cxn modelId="{F77F4846-C556-4E17-8339-13F36DAB0C41}" type="presParOf" srcId="{53D6F397-5909-4C35-9478-150327833240}" destId="{57C90B18-2B1C-4914-9A5B-2EC200EE1EA3}" srcOrd="0" destOrd="0" presId="urn:microsoft.com/office/officeart/2005/8/layout/process2"/>
    <dgm:cxn modelId="{065C9973-0602-411B-809C-F69DD4F270E8}" type="presParOf" srcId="{562B72A1-127A-45E4-AA03-EEE2B4673C37}" destId="{FD980744-5386-4C27-B906-A403E0051BC0}"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849C44-0C43-46EE-9874-9051329E34E2}"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S"/>
        </a:p>
      </dgm:t>
    </dgm:pt>
    <dgm:pt modelId="{4E3BF248-B0BC-4C51-86A2-2D1716A64106}">
      <dgm:prSet/>
      <dgm:spPr/>
      <dgm:t>
        <a:bodyPr/>
        <a:lstStyle/>
        <a:p>
          <a:pPr rtl="0"/>
          <a:r>
            <a:rPr lang="es-CL" b="1">
              <a:latin typeface="Verdana" panose="020B0604030504040204" pitchFamily="34" charset="0"/>
              <a:ea typeface="Verdana" panose="020B0604030504040204" pitchFamily="34" charset="0"/>
            </a:rPr>
            <a:t>EJEMPLO AS &lt;EXPRESION&gt;</a:t>
          </a:r>
          <a:endParaRPr lang="es-CL">
            <a:latin typeface="Verdana" panose="020B0604030504040204" pitchFamily="34" charset="0"/>
            <a:ea typeface="Verdana" panose="020B0604030504040204" pitchFamily="34" charset="0"/>
          </a:endParaRPr>
        </a:p>
      </dgm:t>
    </dgm:pt>
    <dgm:pt modelId="{6EF7F5A5-D37E-4A6F-979E-A127CA443017}" type="parTrans" cxnId="{8A62DDD4-5CC0-4ECD-9CD7-E32908EFF9C6}">
      <dgm:prSet/>
      <dgm:spPr/>
      <dgm:t>
        <a:bodyPr/>
        <a:lstStyle/>
        <a:p>
          <a:endParaRPr lang="es-ES">
            <a:latin typeface="Verdana" panose="020B0604030504040204" pitchFamily="34" charset="0"/>
            <a:ea typeface="Verdana" panose="020B0604030504040204" pitchFamily="34" charset="0"/>
          </a:endParaRPr>
        </a:p>
      </dgm:t>
    </dgm:pt>
    <dgm:pt modelId="{B9087D18-DFC4-4E5C-A541-8EAC7347A6E2}" type="sibTrans" cxnId="{8A62DDD4-5CC0-4ECD-9CD7-E32908EFF9C6}">
      <dgm:prSet/>
      <dgm:spPr/>
      <dgm:t>
        <a:bodyPr/>
        <a:lstStyle/>
        <a:p>
          <a:endParaRPr lang="es-ES">
            <a:latin typeface="Verdana" panose="020B0604030504040204" pitchFamily="34" charset="0"/>
            <a:ea typeface="Verdana" panose="020B0604030504040204" pitchFamily="34" charset="0"/>
          </a:endParaRPr>
        </a:p>
      </dgm:t>
    </dgm:pt>
    <dgm:pt modelId="{D75E9C7F-B821-4062-8187-6583CD104957}">
      <dgm:prSet custT="1"/>
      <dgm:spPr/>
      <dgm:t>
        <a:bodyPr/>
        <a:lstStyle/>
        <a:p>
          <a:pPr rtl="0">
            <a:lnSpc>
              <a:spcPct val="150000"/>
            </a:lnSpc>
          </a:pPr>
          <a:r>
            <a:rPr lang="es-CL" sz="1800">
              <a:latin typeface="Verdana" panose="020B0604030504040204" pitchFamily="34" charset="0"/>
              <a:ea typeface="Verdana" panose="020B0604030504040204" pitchFamily="34" charset="0"/>
            </a:rPr>
            <a:t>Si quiero saber la cantidad de personas que tienen 15 años o más, puedo construirlo de la siguiente manera:</a:t>
          </a:r>
        </a:p>
      </dgm:t>
    </dgm:pt>
    <dgm:pt modelId="{65239927-2BC5-4983-A3CF-22EBCA9AAFC7}" type="parTrans" cxnId="{4462703A-576D-489E-A967-E3ACD11DE1C0}">
      <dgm:prSet/>
      <dgm:spPr/>
      <dgm:t>
        <a:bodyPr/>
        <a:lstStyle/>
        <a:p>
          <a:endParaRPr lang="es-ES">
            <a:latin typeface="Verdana" panose="020B0604030504040204" pitchFamily="34" charset="0"/>
            <a:ea typeface="Verdana" panose="020B0604030504040204" pitchFamily="34" charset="0"/>
          </a:endParaRPr>
        </a:p>
      </dgm:t>
    </dgm:pt>
    <dgm:pt modelId="{F103ECED-AE28-4808-A0EB-310B2819397F}" type="sibTrans" cxnId="{4462703A-576D-489E-A967-E3ACD11DE1C0}">
      <dgm:prSet/>
      <dgm:spPr/>
      <dgm:t>
        <a:bodyPr/>
        <a:lstStyle/>
        <a:p>
          <a:endParaRPr lang="es-ES">
            <a:latin typeface="Verdana" panose="020B0604030504040204" pitchFamily="34" charset="0"/>
            <a:ea typeface="Verdana" panose="020B0604030504040204" pitchFamily="34" charset="0"/>
          </a:endParaRPr>
        </a:p>
      </dgm:t>
    </dgm:pt>
    <dgm:pt modelId="{00881F24-3F6C-4256-A894-46823776A483}">
      <dgm:prSet/>
      <dgm:spPr/>
      <dgm:t>
        <a:bodyPr/>
        <a:lstStyle/>
        <a:p>
          <a:pPr rtl="0"/>
          <a:r>
            <a:rPr lang="en-US">
              <a:latin typeface="Verdana" panose="020B0604030504040204" pitchFamily="34" charset="0"/>
              <a:ea typeface="Verdana" panose="020B0604030504040204" pitchFamily="34" charset="0"/>
            </a:rPr>
            <a:t>DEFINE PERSONA.MAY15 </a:t>
          </a:r>
        </a:p>
        <a:p>
          <a:pPr rtl="0"/>
          <a:r>
            <a:rPr lang="en-US">
              <a:latin typeface="Verdana" panose="020B0604030504040204" pitchFamily="34" charset="0"/>
              <a:ea typeface="Verdana" panose="020B0604030504040204" pitchFamily="34" charset="0"/>
            </a:rPr>
            <a:t>AS PERSONA.P09&gt;14</a:t>
          </a:r>
          <a:endParaRPr lang="es-CL">
            <a:latin typeface="Verdana" panose="020B0604030504040204" pitchFamily="34" charset="0"/>
            <a:ea typeface="Verdana" panose="020B0604030504040204" pitchFamily="34" charset="0"/>
          </a:endParaRPr>
        </a:p>
      </dgm:t>
    </dgm:pt>
    <dgm:pt modelId="{40B78E82-164B-4452-9B2A-D62B14F25443}" type="parTrans" cxnId="{F597C063-EDC5-44CA-9F7D-A30988A4253C}">
      <dgm:prSet/>
      <dgm:spPr/>
      <dgm:t>
        <a:bodyPr/>
        <a:lstStyle/>
        <a:p>
          <a:endParaRPr lang="es-ES">
            <a:latin typeface="Verdana" panose="020B0604030504040204" pitchFamily="34" charset="0"/>
            <a:ea typeface="Verdana" panose="020B0604030504040204" pitchFamily="34" charset="0"/>
          </a:endParaRPr>
        </a:p>
      </dgm:t>
    </dgm:pt>
    <dgm:pt modelId="{84A38192-0CC2-4940-B8DA-15BCE590E3B5}" type="sibTrans" cxnId="{F597C063-EDC5-44CA-9F7D-A30988A4253C}">
      <dgm:prSet/>
      <dgm:spPr/>
      <dgm:t>
        <a:bodyPr/>
        <a:lstStyle/>
        <a:p>
          <a:endParaRPr lang="es-ES">
            <a:latin typeface="Verdana" panose="020B0604030504040204" pitchFamily="34" charset="0"/>
            <a:ea typeface="Verdana" panose="020B0604030504040204" pitchFamily="34" charset="0"/>
          </a:endParaRPr>
        </a:p>
      </dgm:t>
    </dgm:pt>
    <dgm:pt modelId="{0D6F9AD3-C35F-4E92-8A75-4F6E9B574AAF}" type="pres">
      <dgm:prSet presAssocID="{C6849C44-0C43-46EE-9874-9051329E34E2}" presName="outerComposite" presStyleCnt="0">
        <dgm:presLayoutVars>
          <dgm:chMax val="5"/>
          <dgm:dir/>
          <dgm:resizeHandles val="exact"/>
        </dgm:presLayoutVars>
      </dgm:prSet>
      <dgm:spPr/>
      <dgm:t>
        <a:bodyPr/>
        <a:lstStyle/>
        <a:p>
          <a:endParaRPr lang="es-ES"/>
        </a:p>
      </dgm:t>
    </dgm:pt>
    <dgm:pt modelId="{F7DB0C20-591E-4E88-BC04-1B1075F16750}" type="pres">
      <dgm:prSet presAssocID="{C6849C44-0C43-46EE-9874-9051329E34E2}" presName="dummyMaxCanvas" presStyleCnt="0">
        <dgm:presLayoutVars/>
      </dgm:prSet>
      <dgm:spPr/>
    </dgm:pt>
    <dgm:pt modelId="{7F4EC12D-883F-448B-8754-01C80ED24061}" type="pres">
      <dgm:prSet presAssocID="{C6849C44-0C43-46EE-9874-9051329E34E2}" presName="ThreeNodes_1" presStyleLbl="node1" presStyleIdx="0" presStyleCnt="3">
        <dgm:presLayoutVars>
          <dgm:bulletEnabled val="1"/>
        </dgm:presLayoutVars>
      </dgm:prSet>
      <dgm:spPr/>
      <dgm:t>
        <a:bodyPr/>
        <a:lstStyle/>
        <a:p>
          <a:endParaRPr lang="es-ES"/>
        </a:p>
      </dgm:t>
    </dgm:pt>
    <dgm:pt modelId="{6EA7B09D-F098-4857-A200-7C604EA9F716}" type="pres">
      <dgm:prSet presAssocID="{C6849C44-0C43-46EE-9874-9051329E34E2}" presName="ThreeNodes_2" presStyleLbl="node1" presStyleIdx="1" presStyleCnt="3" custScaleX="102753">
        <dgm:presLayoutVars>
          <dgm:bulletEnabled val="1"/>
        </dgm:presLayoutVars>
      </dgm:prSet>
      <dgm:spPr/>
      <dgm:t>
        <a:bodyPr/>
        <a:lstStyle/>
        <a:p>
          <a:endParaRPr lang="es-ES"/>
        </a:p>
      </dgm:t>
    </dgm:pt>
    <dgm:pt modelId="{FBAA1D8C-0921-4F61-92A1-89F0474BB9F0}" type="pres">
      <dgm:prSet presAssocID="{C6849C44-0C43-46EE-9874-9051329E34E2}" presName="ThreeNodes_3" presStyleLbl="node1" presStyleIdx="2" presStyleCnt="3">
        <dgm:presLayoutVars>
          <dgm:bulletEnabled val="1"/>
        </dgm:presLayoutVars>
      </dgm:prSet>
      <dgm:spPr/>
      <dgm:t>
        <a:bodyPr/>
        <a:lstStyle/>
        <a:p>
          <a:endParaRPr lang="es-ES"/>
        </a:p>
      </dgm:t>
    </dgm:pt>
    <dgm:pt modelId="{76A32E99-011E-4B8A-9488-9221E4FC5FBB}" type="pres">
      <dgm:prSet presAssocID="{C6849C44-0C43-46EE-9874-9051329E34E2}" presName="ThreeConn_1-2" presStyleLbl="fgAccFollowNode1" presStyleIdx="0" presStyleCnt="2">
        <dgm:presLayoutVars>
          <dgm:bulletEnabled val="1"/>
        </dgm:presLayoutVars>
      </dgm:prSet>
      <dgm:spPr/>
      <dgm:t>
        <a:bodyPr/>
        <a:lstStyle/>
        <a:p>
          <a:endParaRPr lang="es-ES"/>
        </a:p>
      </dgm:t>
    </dgm:pt>
    <dgm:pt modelId="{983568D9-E83F-4EF0-8924-47D6C6E31540}" type="pres">
      <dgm:prSet presAssocID="{C6849C44-0C43-46EE-9874-9051329E34E2}" presName="ThreeConn_2-3" presStyleLbl="fgAccFollowNode1" presStyleIdx="1" presStyleCnt="2">
        <dgm:presLayoutVars>
          <dgm:bulletEnabled val="1"/>
        </dgm:presLayoutVars>
      </dgm:prSet>
      <dgm:spPr/>
      <dgm:t>
        <a:bodyPr/>
        <a:lstStyle/>
        <a:p>
          <a:endParaRPr lang="es-ES"/>
        </a:p>
      </dgm:t>
    </dgm:pt>
    <dgm:pt modelId="{6D0754D3-C640-4D60-95EA-379091B073E7}" type="pres">
      <dgm:prSet presAssocID="{C6849C44-0C43-46EE-9874-9051329E34E2}" presName="ThreeNodes_1_text" presStyleLbl="node1" presStyleIdx="2" presStyleCnt="3">
        <dgm:presLayoutVars>
          <dgm:bulletEnabled val="1"/>
        </dgm:presLayoutVars>
      </dgm:prSet>
      <dgm:spPr/>
      <dgm:t>
        <a:bodyPr/>
        <a:lstStyle/>
        <a:p>
          <a:endParaRPr lang="es-ES"/>
        </a:p>
      </dgm:t>
    </dgm:pt>
    <dgm:pt modelId="{E9FDA593-0076-4A90-8124-8C2D9A0D885A}" type="pres">
      <dgm:prSet presAssocID="{C6849C44-0C43-46EE-9874-9051329E34E2}" presName="ThreeNodes_2_text" presStyleLbl="node1" presStyleIdx="2" presStyleCnt="3">
        <dgm:presLayoutVars>
          <dgm:bulletEnabled val="1"/>
        </dgm:presLayoutVars>
      </dgm:prSet>
      <dgm:spPr/>
      <dgm:t>
        <a:bodyPr/>
        <a:lstStyle/>
        <a:p>
          <a:endParaRPr lang="es-ES"/>
        </a:p>
      </dgm:t>
    </dgm:pt>
    <dgm:pt modelId="{B5AE3D2F-61B4-40B4-8262-272E7512A805}" type="pres">
      <dgm:prSet presAssocID="{C6849C44-0C43-46EE-9874-9051329E34E2}" presName="ThreeNodes_3_text" presStyleLbl="node1" presStyleIdx="2" presStyleCnt="3">
        <dgm:presLayoutVars>
          <dgm:bulletEnabled val="1"/>
        </dgm:presLayoutVars>
      </dgm:prSet>
      <dgm:spPr/>
      <dgm:t>
        <a:bodyPr/>
        <a:lstStyle/>
        <a:p>
          <a:endParaRPr lang="es-ES"/>
        </a:p>
      </dgm:t>
    </dgm:pt>
  </dgm:ptLst>
  <dgm:cxnLst>
    <dgm:cxn modelId="{0B7088F2-90C7-4E43-9BCC-5064EAC4F1EE}" type="presOf" srcId="{B9087D18-DFC4-4E5C-A541-8EAC7347A6E2}" destId="{76A32E99-011E-4B8A-9488-9221E4FC5FBB}" srcOrd="0" destOrd="0" presId="urn:microsoft.com/office/officeart/2005/8/layout/vProcess5"/>
    <dgm:cxn modelId="{4462703A-576D-489E-A967-E3ACD11DE1C0}" srcId="{C6849C44-0C43-46EE-9874-9051329E34E2}" destId="{D75E9C7F-B821-4062-8187-6583CD104957}" srcOrd="1" destOrd="0" parTransId="{65239927-2BC5-4983-A3CF-22EBCA9AAFC7}" sibTransId="{F103ECED-AE28-4808-A0EB-310B2819397F}"/>
    <dgm:cxn modelId="{A3279777-8A81-4CC7-B886-9F2568264922}" type="presOf" srcId="{4E3BF248-B0BC-4C51-86A2-2D1716A64106}" destId="{6D0754D3-C640-4D60-95EA-379091B073E7}" srcOrd="1" destOrd="0" presId="urn:microsoft.com/office/officeart/2005/8/layout/vProcess5"/>
    <dgm:cxn modelId="{FADD36F6-513B-428F-AD4F-0FD316CD6EC7}" type="presOf" srcId="{C6849C44-0C43-46EE-9874-9051329E34E2}" destId="{0D6F9AD3-C35F-4E92-8A75-4F6E9B574AAF}" srcOrd="0" destOrd="0" presId="urn:microsoft.com/office/officeart/2005/8/layout/vProcess5"/>
    <dgm:cxn modelId="{9212E6C2-1746-4105-9891-C83163317EA9}" type="presOf" srcId="{F103ECED-AE28-4808-A0EB-310B2819397F}" destId="{983568D9-E83F-4EF0-8924-47D6C6E31540}" srcOrd="0" destOrd="0" presId="urn:microsoft.com/office/officeart/2005/8/layout/vProcess5"/>
    <dgm:cxn modelId="{3DC3EC52-33CA-434E-AAB2-5E54C9D5F17C}" type="presOf" srcId="{D75E9C7F-B821-4062-8187-6583CD104957}" destId="{6EA7B09D-F098-4857-A200-7C604EA9F716}" srcOrd="0" destOrd="0" presId="urn:microsoft.com/office/officeart/2005/8/layout/vProcess5"/>
    <dgm:cxn modelId="{0E02C622-A31B-4BFB-AB2E-1D3336ABBD83}" type="presOf" srcId="{D75E9C7F-B821-4062-8187-6583CD104957}" destId="{E9FDA593-0076-4A90-8124-8C2D9A0D885A}" srcOrd="1" destOrd="0" presId="urn:microsoft.com/office/officeart/2005/8/layout/vProcess5"/>
    <dgm:cxn modelId="{F597C063-EDC5-44CA-9F7D-A30988A4253C}" srcId="{C6849C44-0C43-46EE-9874-9051329E34E2}" destId="{00881F24-3F6C-4256-A894-46823776A483}" srcOrd="2" destOrd="0" parTransId="{40B78E82-164B-4452-9B2A-D62B14F25443}" sibTransId="{84A38192-0CC2-4940-B8DA-15BCE590E3B5}"/>
    <dgm:cxn modelId="{3E90A265-17AD-4C71-B82B-AEEC1AE6244D}" type="presOf" srcId="{00881F24-3F6C-4256-A894-46823776A483}" destId="{B5AE3D2F-61B4-40B4-8262-272E7512A805}" srcOrd="1" destOrd="0" presId="urn:microsoft.com/office/officeart/2005/8/layout/vProcess5"/>
    <dgm:cxn modelId="{8A62DDD4-5CC0-4ECD-9CD7-E32908EFF9C6}" srcId="{C6849C44-0C43-46EE-9874-9051329E34E2}" destId="{4E3BF248-B0BC-4C51-86A2-2D1716A64106}" srcOrd="0" destOrd="0" parTransId="{6EF7F5A5-D37E-4A6F-979E-A127CA443017}" sibTransId="{B9087D18-DFC4-4E5C-A541-8EAC7347A6E2}"/>
    <dgm:cxn modelId="{5CFEBC19-66AB-4F2F-B7D8-9E919170566C}" type="presOf" srcId="{4E3BF248-B0BC-4C51-86A2-2D1716A64106}" destId="{7F4EC12D-883F-448B-8754-01C80ED24061}" srcOrd="0" destOrd="0" presId="urn:microsoft.com/office/officeart/2005/8/layout/vProcess5"/>
    <dgm:cxn modelId="{8EA6C92B-51D5-4AEA-AA89-8F05257F597E}" type="presOf" srcId="{00881F24-3F6C-4256-A894-46823776A483}" destId="{FBAA1D8C-0921-4F61-92A1-89F0474BB9F0}" srcOrd="0" destOrd="0" presId="urn:microsoft.com/office/officeart/2005/8/layout/vProcess5"/>
    <dgm:cxn modelId="{B1BAA32F-97EB-4D5A-99B7-49D65CA87F4D}" type="presParOf" srcId="{0D6F9AD3-C35F-4E92-8A75-4F6E9B574AAF}" destId="{F7DB0C20-591E-4E88-BC04-1B1075F16750}" srcOrd="0" destOrd="0" presId="urn:microsoft.com/office/officeart/2005/8/layout/vProcess5"/>
    <dgm:cxn modelId="{6AC2867E-7B70-40E7-874B-CC48FD41A925}" type="presParOf" srcId="{0D6F9AD3-C35F-4E92-8A75-4F6E9B574AAF}" destId="{7F4EC12D-883F-448B-8754-01C80ED24061}" srcOrd="1" destOrd="0" presId="urn:microsoft.com/office/officeart/2005/8/layout/vProcess5"/>
    <dgm:cxn modelId="{55A57047-DFD6-4114-A6CD-2287EDD2FD7C}" type="presParOf" srcId="{0D6F9AD3-C35F-4E92-8A75-4F6E9B574AAF}" destId="{6EA7B09D-F098-4857-A200-7C604EA9F716}" srcOrd="2" destOrd="0" presId="urn:microsoft.com/office/officeart/2005/8/layout/vProcess5"/>
    <dgm:cxn modelId="{DEAB5356-071F-4DFF-8E24-110DE6FF4D4B}" type="presParOf" srcId="{0D6F9AD3-C35F-4E92-8A75-4F6E9B574AAF}" destId="{FBAA1D8C-0921-4F61-92A1-89F0474BB9F0}" srcOrd="3" destOrd="0" presId="urn:microsoft.com/office/officeart/2005/8/layout/vProcess5"/>
    <dgm:cxn modelId="{FAAF2E8A-DA16-449D-A191-E38B6C3E9C28}" type="presParOf" srcId="{0D6F9AD3-C35F-4E92-8A75-4F6E9B574AAF}" destId="{76A32E99-011E-4B8A-9488-9221E4FC5FBB}" srcOrd="4" destOrd="0" presId="urn:microsoft.com/office/officeart/2005/8/layout/vProcess5"/>
    <dgm:cxn modelId="{C1A2394B-0A50-46B8-8924-2FF7183C81B0}" type="presParOf" srcId="{0D6F9AD3-C35F-4E92-8A75-4F6E9B574AAF}" destId="{983568D9-E83F-4EF0-8924-47D6C6E31540}" srcOrd="5" destOrd="0" presId="urn:microsoft.com/office/officeart/2005/8/layout/vProcess5"/>
    <dgm:cxn modelId="{86E8ECE1-F8EC-43B1-AE78-B520BAA42586}" type="presParOf" srcId="{0D6F9AD3-C35F-4E92-8A75-4F6E9B574AAF}" destId="{6D0754D3-C640-4D60-95EA-379091B073E7}" srcOrd="6" destOrd="0" presId="urn:microsoft.com/office/officeart/2005/8/layout/vProcess5"/>
    <dgm:cxn modelId="{1233F5E9-16E5-41EE-86E9-4307AB307313}" type="presParOf" srcId="{0D6F9AD3-C35F-4E92-8A75-4F6E9B574AAF}" destId="{E9FDA593-0076-4A90-8124-8C2D9A0D885A}" srcOrd="7" destOrd="0" presId="urn:microsoft.com/office/officeart/2005/8/layout/vProcess5"/>
    <dgm:cxn modelId="{304B7530-DFFD-4E0E-9349-25A61123FAB8}" type="presParOf" srcId="{0D6F9AD3-C35F-4E92-8A75-4F6E9B574AAF}" destId="{B5AE3D2F-61B4-40B4-8262-272E7512A80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3D2847-DE40-40D5-8361-24C3F7E2152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A9BEA525-0C9A-4D33-96C0-C910B16B47E6}">
      <dgm:prSet/>
      <dgm:spPr/>
      <dgm:t>
        <a:bodyPr/>
        <a:lstStyle/>
        <a:p>
          <a:pPr rtl="0"/>
          <a:r>
            <a:rPr lang="es-CL" b="1">
              <a:latin typeface="Verdana" panose="020B0604030504040204" pitchFamily="34" charset="0"/>
              <a:ea typeface="Verdana" panose="020B0604030504040204" pitchFamily="34" charset="0"/>
            </a:rPr>
            <a:t>EJEMPLO AS &lt;EXPRESION&gt;</a:t>
          </a:r>
          <a:endParaRPr lang="es-CL">
            <a:latin typeface="Verdana" panose="020B0604030504040204" pitchFamily="34" charset="0"/>
            <a:ea typeface="Verdana" panose="020B0604030504040204" pitchFamily="34" charset="0"/>
          </a:endParaRPr>
        </a:p>
      </dgm:t>
    </dgm:pt>
    <dgm:pt modelId="{48B5C6E7-CFD4-4655-9419-886370A07301}" type="parTrans" cxnId="{590636F4-10D2-4C0F-BBCC-C1E6F35FD323}">
      <dgm:prSet/>
      <dgm:spPr/>
      <dgm:t>
        <a:bodyPr/>
        <a:lstStyle/>
        <a:p>
          <a:endParaRPr lang="es-ES">
            <a:latin typeface="Verdana" panose="020B0604030504040204" pitchFamily="34" charset="0"/>
            <a:ea typeface="Verdana" panose="020B0604030504040204" pitchFamily="34" charset="0"/>
          </a:endParaRPr>
        </a:p>
      </dgm:t>
    </dgm:pt>
    <dgm:pt modelId="{BBCD1C05-A9D4-4043-BA99-E6F13514FB74}" type="sibTrans" cxnId="{590636F4-10D2-4C0F-BBCC-C1E6F35FD323}">
      <dgm:prSet/>
      <dgm:spPr/>
      <dgm:t>
        <a:bodyPr/>
        <a:lstStyle/>
        <a:p>
          <a:endParaRPr lang="es-ES">
            <a:latin typeface="Verdana" panose="020B0604030504040204" pitchFamily="34" charset="0"/>
            <a:ea typeface="Verdana" panose="020B0604030504040204" pitchFamily="34" charset="0"/>
          </a:endParaRPr>
        </a:p>
      </dgm:t>
    </dgm:pt>
    <dgm:pt modelId="{B16711AE-5678-461D-93A7-776662A9004E}">
      <dgm:prSet custT="1"/>
      <dgm:spPr/>
      <dgm:t>
        <a:bodyPr/>
        <a:lstStyle/>
        <a:p>
          <a:pPr rtl="0"/>
          <a:r>
            <a:rPr lang="es-CL" sz="1800">
              <a:latin typeface="Verdana" panose="020B0604030504040204" pitchFamily="34" charset="0"/>
              <a:ea typeface="Verdana" panose="020B0604030504040204" pitchFamily="34" charset="0"/>
            </a:rPr>
            <a:t>Asimismo es posible utilizar el tipo AS&lt;expresión&gt; para realizar operaciones aritméticas, como las siguientes:</a:t>
          </a:r>
        </a:p>
      </dgm:t>
    </dgm:pt>
    <dgm:pt modelId="{5679D41B-556D-4B53-A7D0-B829F7F52DD6}" type="parTrans" cxnId="{D707BC7B-866B-478F-9AD5-5516A5CCA13C}">
      <dgm:prSet/>
      <dgm:spPr/>
      <dgm:t>
        <a:bodyPr/>
        <a:lstStyle/>
        <a:p>
          <a:endParaRPr lang="es-ES">
            <a:latin typeface="Verdana" panose="020B0604030504040204" pitchFamily="34" charset="0"/>
            <a:ea typeface="Verdana" panose="020B0604030504040204" pitchFamily="34" charset="0"/>
          </a:endParaRPr>
        </a:p>
      </dgm:t>
    </dgm:pt>
    <dgm:pt modelId="{AA5B6F24-A28C-4BD6-84E3-017D26414CA3}" type="sibTrans" cxnId="{D707BC7B-866B-478F-9AD5-5516A5CCA13C}">
      <dgm:prSet/>
      <dgm:spPr/>
      <dgm:t>
        <a:bodyPr/>
        <a:lstStyle/>
        <a:p>
          <a:endParaRPr lang="es-ES">
            <a:latin typeface="Verdana" panose="020B0604030504040204" pitchFamily="34" charset="0"/>
            <a:ea typeface="Verdana" panose="020B0604030504040204" pitchFamily="34" charset="0"/>
          </a:endParaRPr>
        </a:p>
      </dgm:t>
    </dgm:pt>
    <dgm:pt modelId="{2BB3C9E9-058A-411B-834E-FF7FD48879AC}" type="pres">
      <dgm:prSet presAssocID="{813D2847-DE40-40D5-8361-24C3F7E21522}" presName="linear" presStyleCnt="0">
        <dgm:presLayoutVars>
          <dgm:animLvl val="lvl"/>
          <dgm:resizeHandles val="exact"/>
        </dgm:presLayoutVars>
      </dgm:prSet>
      <dgm:spPr/>
      <dgm:t>
        <a:bodyPr/>
        <a:lstStyle/>
        <a:p>
          <a:endParaRPr lang="es-ES"/>
        </a:p>
      </dgm:t>
    </dgm:pt>
    <dgm:pt modelId="{8167F20F-55DF-4F1C-9649-C7AC4CAD2A9B}" type="pres">
      <dgm:prSet presAssocID="{A9BEA525-0C9A-4D33-96C0-C910B16B47E6}" presName="parentText" presStyleLbl="node1" presStyleIdx="0" presStyleCnt="1" custScaleY="56484">
        <dgm:presLayoutVars>
          <dgm:chMax val="0"/>
          <dgm:bulletEnabled val="1"/>
        </dgm:presLayoutVars>
      </dgm:prSet>
      <dgm:spPr/>
      <dgm:t>
        <a:bodyPr/>
        <a:lstStyle/>
        <a:p>
          <a:endParaRPr lang="es-ES"/>
        </a:p>
      </dgm:t>
    </dgm:pt>
    <dgm:pt modelId="{4CB2D3DC-4316-4CD3-B65D-4AC4B1B71E30}" type="pres">
      <dgm:prSet presAssocID="{A9BEA525-0C9A-4D33-96C0-C910B16B47E6}" presName="childText" presStyleLbl="revTx" presStyleIdx="0" presStyleCnt="1">
        <dgm:presLayoutVars>
          <dgm:bulletEnabled val="1"/>
        </dgm:presLayoutVars>
      </dgm:prSet>
      <dgm:spPr/>
      <dgm:t>
        <a:bodyPr/>
        <a:lstStyle/>
        <a:p>
          <a:endParaRPr lang="es-ES"/>
        </a:p>
      </dgm:t>
    </dgm:pt>
  </dgm:ptLst>
  <dgm:cxnLst>
    <dgm:cxn modelId="{590636F4-10D2-4C0F-BBCC-C1E6F35FD323}" srcId="{813D2847-DE40-40D5-8361-24C3F7E21522}" destId="{A9BEA525-0C9A-4D33-96C0-C910B16B47E6}" srcOrd="0" destOrd="0" parTransId="{48B5C6E7-CFD4-4655-9419-886370A07301}" sibTransId="{BBCD1C05-A9D4-4043-BA99-E6F13514FB74}"/>
    <dgm:cxn modelId="{ACB17BBC-E867-4D29-9B90-3E1AC376F2C3}" type="presOf" srcId="{B16711AE-5678-461D-93A7-776662A9004E}" destId="{4CB2D3DC-4316-4CD3-B65D-4AC4B1B71E30}" srcOrd="0" destOrd="0" presId="urn:microsoft.com/office/officeart/2005/8/layout/vList2"/>
    <dgm:cxn modelId="{FC4145C0-BFD3-4095-B0B1-C7169BE7EE28}" type="presOf" srcId="{A9BEA525-0C9A-4D33-96C0-C910B16B47E6}" destId="{8167F20F-55DF-4F1C-9649-C7AC4CAD2A9B}" srcOrd="0" destOrd="0" presId="urn:microsoft.com/office/officeart/2005/8/layout/vList2"/>
    <dgm:cxn modelId="{2539EA10-E9D3-4437-ADBE-7953A781D413}" type="presOf" srcId="{813D2847-DE40-40D5-8361-24C3F7E21522}" destId="{2BB3C9E9-058A-411B-834E-FF7FD48879AC}" srcOrd="0" destOrd="0" presId="urn:microsoft.com/office/officeart/2005/8/layout/vList2"/>
    <dgm:cxn modelId="{D707BC7B-866B-478F-9AD5-5516A5CCA13C}" srcId="{A9BEA525-0C9A-4D33-96C0-C910B16B47E6}" destId="{B16711AE-5678-461D-93A7-776662A9004E}" srcOrd="0" destOrd="0" parTransId="{5679D41B-556D-4B53-A7D0-B829F7F52DD6}" sibTransId="{AA5B6F24-A28C-4BD6-84E3-017D26414CA3}"/>
    <dgm:cxn modelId="{39635C34-4864-416F-B282-90536502ECF7}" type="presParOf" srcId="{2BB3C9E9-058A-411B-834E-FF7FD48879AC}" destId="{8167F20F-55DF-4F1C-9649-C7AC4CAD2A9B}" srcOrd="0" destOrd="0" presId="urn:microsoft.com/office/officeart/2005/8/layout/vList2"/>
    <dgm:cxn modelId="{69C73039-B5A9-482F-99B7-F8F740BBA396}" type="presParOf" srcId="{2BB3C9E9-058A-411B-834E-FF7FD48879AC}" destId="{4CB2D3DC-4316-4CD3-B65D-4AC4B1B71E3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DF60370-763B-487B-B2E5-906E9A2665D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6CA681CE-25E2-4C45-9D84-BA273EDC153A}">
      <dgm:prSet custT="1"/>
      <dgm:spPr/>
      <dgm:t>
        <a:bodyPr/>
        <a:lstStyle/>
        <a:p>
          <a:pPr rtl="0">
            <a:lnSpc>
              <a:spcPct val="150000"/>
            </a:lnSpc>
          </a:pPr>
          <a:r>
            <a:rPr lang="es-CL" sz="1600" dirty="0">
              <a:latin typeface="Verdana" panose="020B0604030504040204" pitchFamily="34" charset="0"/>
              <a:ea typeface="Verdana" panose="020B0604030504040204" pitchFamily="34" charset="0"/>
            </a:rPr>
            <a:t>Estos comandos serán fundamentales para la construcción de indicadores que realizaremos esta jornada y la del tercer y último día.</a:t>
          </a:r>
        </a:p>
      </dgm:t>
    </dgm:pt>
    <dgm:pt modelId="{D0F33A63-1C4D-4DDE-9A6A-6AC8BF7B309D}" type="parTrans" cxnId="{0386D0FF-011E-4E18-9086-F7B43629D9CA}">
      <dgm:prSet/>
      <dgm:spPr/>
      <dgm:t>
        <a:bodyPr/>
        <a:lstStyle/>
        <a:p>
          <a:endParaRPr lang="es-ES" sz="1400">
            <a:latin typeface="Verdana" panose="020B0604030504040204" pitchFamily="34" charset="0"/>
            <a:ea typeface="Verdana" panose="020B0604030504040204" pitchFamily="34" charset="0"/>
          </a:endParaRPr>
        </a:p>
      </dgm:t>
    </dgm:pt>
    <dgm:pt modelId="{6B48CFA3-7DF9-4282-94F5-35B0E4A6E95A}" type="sibTrans" cxnId="{0386D0FF-011E-4E18-9086-F7B43629D9CA}">
      <dgm:prSet/>
      <dgm:spPr/>
      <dgm:t>
        <a:bodyPr/>
        <a:lstStyle/>
        <a:p>
          <a:endParaRPr lang="es-ES" sz="1400">
            <a:latin typeface="Verdana" panose="020B0604030504040204" pitchFamily="34" charset="0"/>
            <a:ea typeface="Verdana" panose="020B0604030504040204" pitchFamily="34" charset="0"/>
          </a:endParaRPr>
        </a:p>
      </dgm:t>
    </dgm:pt>
    <dgm:pt modelId="{F58693A7-7CCE-406C-9A79-16282ACAFE2D}" type="pres">
      <dgm:prSet presAssocID="{5DF60370-763B-487B-B2E5-906E9A2665DD}" presName="linear" presStyleCnt="0">
        <dgm:presLayoutVars>
          <dgm:animLvl val="lvl"/>
          <dgm:resizeHandles val="exact"/>
        </dgm:presLayoutVars>
      </dgm:prSet>
      <dgm:spPr/>
      <dgm:t>
        <a:bodyPr/>
        <a:lstStyle/>
        <a:p>
          <a:endParaRPr lang="es-ES"/>
        </a:p>
      </dgm:t>
    </dgm:pt>
    <dgm:pt modelId="{58CA0206-2D69-42B7-9D2C-6BBBD861BABC}" type="pres">
      <dgm:prSet presAssocID="{6CA681CE-25E2-4C45-9D84-BA273EDC153A}" presName="parentText" presStyleLbl="node1" presStyleIdx="0" presStyleCnt="1" custScaleY="349648" custLinFactNeighborX="-93" custLinFactNeighborY="139">
        <dgm:presLayoutVars>
          <dgm:chMax val="0"/>
          <dgm:bulletEnabled val="1"/>
        </dgm:presLayoutVars>
      </dgm:prSet>
      <dgm:spPr/>
      <dgm:t>
        <a:bodyPr/>
        <a:lstStyle/>
        <a:p>
          <a:endParaRPr lang="es-ES"/>
        </a:p>
      </dgm:t>
    </dgm:pt>
  </dgm:ptLst>
  <dgm:cxnLst>
    <dgm:cxn modelId="{5F67EF88-FBC9-4676-B982-DB60332A06F1}" type="presOf" srcId="{5DF60370-763B-487B-B2E5-906E9A2665DD}" destId="{F58693A7-7CCE-406C-9A79-16282ACAFE2D}" srcOrd="0" destOrd="0" presId="urn:microsoft.com/office/officeart/2005/8/layout/vList2"/>
    <dgm:cxn modelId="{0386D0FF-011E-4E18-9086-F7B43629D9CA}" srcId="{5DF60370-763B-487B-B2E5-906E9A2665DD}" destId="{6CA681CE-25E2-4C45-9D84-BA273EDC153A}" srcOrd="0" destOrd="0" parTransId="{D0F33A63-1C4D-4DDE-9A6A-6AC8BF7B309D}" sibTransId="{6B48CFA3-7DF9-4282-94F5-35B0E4A6E95A}"/>
    <dgm:cxn modelId="{5ADFB7D2-2F4F-4367-BC8D-BCAB56EA3894}" type="presOf" srcId="{6CA681CE-25E2-4C45-9D84-BA273EDC153A}" destId="{58CA0206-2D69-42B7-9D2C-6BBBD861BABC}" srcOrd="0" destOrd="0" presId="urn:microsoft.com/office/officeart/2005/8/layout/vList2"/>
    <dgm:cxn modelId="{4666B6D5-C5BD-4281-A3EA-56291AE24694}" type="presParOf" srcId="{F58693A7-7CCE-406C-9A79-16282ACAFE2D}" destId="{58CA0206-2D69-42B7-9D2C-6BBBD861BAB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B0CC8-A6F7-4717-B852-4E94C1734E61}"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s-ES"/>
        </a:p>
      </dgm:t>
    </dgm:pt>
    <dgm:pt modelId="{A5B17A14-4079-4E8C-9B54-77DD86994C64}">
      <dgm:prSet/>
      <dgm:spPr/>
      <dgm:t>
        <a:bodyPr/>
        <a:lstStyle/>
        <a:p>
          <a:pPr rtl="0"/>
          <a:r>
            <a:rPr lang="es-CL">
              <a:latin typeface="Verdana" panose="020B0604030504040204" pitchFamily="34" charset="0"/>
              <a:ea typeface="Verdana" panose="020B0604030504040204" pitchFamily="34" charset="0"/>
            </a:rPr>
            <a:t>El comando </a:t>
          </a:r>
          <a:r>
            <a:rPr lang="es-CL" b="1">
              <a:latin typeface="Verdana" panose="020B0604030504040204" pitchFamily="34" charset="0"/>
              <a:ea typeface="Verdana" panose="020B0604030504040204" pitchFamily="34" charset="0"/>
            </a:rPr>
            <a:t>DEFINE</a:t>
          </a:r>
          <a:r>
            <a:rPr lang="es-CL">
              <a:latin typeface="Verdana" panose="020B0604030504040204" pitchFamily="34" charset="0"/>
              <a:ea typeface="Verdana" panose="020B0604030504040204" pitchFamily="34" charset="0"/>
            </a:rPr>
            <a:t> cuenta con distintos tipos, en este taller veremos los más utilizados que corresponden a: </a:t>
          </a:r>
        </a:p>
      </dgm:t>
    </dgm:pt>
    <dgm:pt modelId="{4904FB2C-B9BD-43BD-80EF-765A6ACB240A}" type="parTrans" cxnId="{E72CA983-3920-498C-9E60-BA916C9DF3B8}">
      <dgm:prSet/>
      <dgm:spPr/>
      <dgm:t>
        <a:bodyPr/>
        <a:lstStyle/>
        <a:p>
          <a:endParaRPr lang="es-ES"/>
        </a:p>
      </dgm:t>
    </dgm:pt>
    <dgm:pt modelId="{688C9ABE-4DB4-4588-9F52-7ADE2FE00C08}" type="sibTrans" cxnId="{E72CA983-3920-498C-9E60-BA916C9DF3B8}">
      <dgm:prSet/>
      <dgm:spPr/>
      <dgm:t>
        <a:bodyPr/>
        <a:lstStyle/>
        <a:p>
          <a:endParaRPr lang="es-ES"/>
        </a:p>
      </dgm:t>
    </dgm:pt>
    <dgm:pt modelId="{1389B927-861B-4D94-BC12-0F384BA20351}">
      <dgm:prSet custT="1"/>
      <dgm:spPr/>
      <dgm:t>
        <a:bodyPr/>
        <a:lstStyle/>
        <a:p>
          <a:pPr rtl="0"/>
          <a:r>
            <a:rPr lang="en-US" sz="2000" b="1">
              <a:latin typeface="Verdana" panose="020B0604030504040204" pitchFamily="34" charset="0"/>
              <a:ea typeface="Verdana" panose="020B0604030504040204" pitchFamily="34" charset="0"/>
            </a:rPr>
            <a:t>- AS COUNT </a:t>
          </a:r>
        </a:p>
        <a:p>
          <a:pPr rtl="0"/>
          <a:r>
            <a:rPr lang="en-US" sz="2000" b="1">
              <a:latin typeface="Verdana" panose="020B0604030504040204" pitchFamily="34" charset="0"/>
              <a:ea typeface="Verdana" panose="020B0604030504040204" pitchFamily="34" charset="0"/>
            </a:rPr>
            <a:t>- AS RECODE </a:t>
          </a:r>
        </a:p>
        <a:p>
          <a:pPr rtl="0"/>
          <a:r>
            <a:rPr lang="en-US" sz="2000" b="1">
              <a:latin typeface="Verdana" panose="020B0604030504040204" pitchFamily="34" charset="0"/>
              <a:ea typeface="Verdana" panose="020B0604030504040204" pitchFamily="34" charset="0"/>
            </a:rPr>
            <a:t>- AS SWITCH </a:t>
          </a:r>
        </a:p>
        <a:p>
          <a:pPr rtl="0"/>
          <a:r>
            <a:rPr lang="es-CL" sz="2000" b="1">
              <a:latin typeface="Verdana" panose="020B0604030504040204" pitchFamily="34" charset="0"/>
              <a:ea typeface="Verdana" panose="020B0604030504040204" pitchFamily="34" charset="0"/>
            </a:rPr>
            <a:t>- AS &lt;EXPRESION&gt;</a:t>
          </a:r>
          <a:endParaRPr lang="es-CL" sz="2000">
            <a:latin typeface="Verdana" panose="020B0604030504040204" pitchFamily="34" charset="0"/>
            <a:ea typeface="Verdana" panose="020B0604030504040204" pitchFamily="34" charset="0"/>
          </a:endParaRPr>
        </a:p>
      </dgm:t>
    </dgm:pt>
    <dgm:pt modelId="{136FDA45-1C51-445F-85FD-F86EB130B417}" type="parTrans" cxnId="{2C8498AA-F949-435B-99BD-722499EF4792}">
      <dgm:prSet/>
      <dgm:spPr/>
      <dgm:t>
        <a:bodyPr/>
        <a:lstStyle/>
        <a:p>
          <a:endParaRPr lang="es-ES"/>
        </a:p>
      </dgm:t>
    </dgm:pt>
    <dgm:pt modelId="{D52F3E1F-9153-4929-9F3D-196C4AE5D897}" type="sibTrans" cxnId="{2C8498AA-F949-435B-99BD-722499EF4792}">
      <dgm:prSet/>
      <dgm:spPr/>
      <dgm:t>
        <a:bodyPr/>
        <a:lstStyle/>
        <a:p>
          <a:endParaRPr lang="es-ES"/>
        </a:p>
      </dgm:t>
    </dgm:pt>
    <dgm:pt modelId="{FE0056C7-39C0-4880-846A-961E4C3D1C65}">
      <dgm:prSet custT="1"/>
      <dgm:spPr/>
      <dgm:t>
        <a:bodyPr/>
        <a:lstStyle/>
        <a:p>
          <a:pPr rtl="0"/>
          <a:r>
            <a:rPr lang="es-CL" sz="1800" b="1">
              <a:latin typeface="Verdana"/>
              <a:ea typeface="Verdana"/>
            </a:rPr>
            <a:t>Existen otros tipos de DEFINE que son más complejos y que no serán abordados en este taller. </a:t>
          </a:r>
        </a:p>
      </dgm:t>
    </dgm:pt>
    <dgm:pt modelId="{6AC2686D-6A32-4211-9F9E-A97C26E51F19}" type="parTrans" cxnId="{9396F755-616D-4334-A8AF-7D543A3C97BC}">
      <dgm:prSet/>
      <dgm:spPr/>
      <dgm:t>
        <a:bodyPr/>
        <a:lstStyle/>
        <a:p>
          <a:endParaRPr lang="es-ES"/>
        </a:p>
      </dgm:t>
    </dgm:pt>
    <dgm:pt modelId="{5AA3E4AC-9235-47AC-9C46-795F2107AE75}" type="sibTrans" cxnId="{9396F755-616D-4334-A8AF-7D543A3C97BC}">
      <dgm:prSet/>
      <dgm:spPr/>
      <dgm:t>
        <a:bodyPr/>
        <a:lstStyle/>
        <a:p>
          <a:endParaRPr lang="es-ES"/>
        </a:p>
      </dgm:t>
    </dgm:pt>
    <dgm:pt modelId="{AFF9DE75-A4E5-4A97-92C1-A66E8B0A0887}" type="pres">
      <dgm:prSet presAssocID="{CDDB0CC8-A6F7-4717-B852-4E94C1734E61}" presName="Name0" presStyleCnt="0">
        <dgm:presLayoutVars>
          <dgm:dir/>
          <dgm:resizeHandles val="exact"/>
        </dgm:presLayoutVars>
      </dgm:prSet>
      <dgm:spPr/>
      <dgm:t>
        <a:bodyPr/>
        <a:lstStyle/>
        <a:p>
          <a:endParaRPr lang="es-ES"/>
        </a:p>
      </dgm:t>
    </dgm:pt>
    <dgm:pt modelId="{AE5840A8-1407-4D1D-9F29-9CB77ADD758F}" type="pres">
      <dgm:prSet presAssocID="{A5B17A14-4079-4E8C-9B54-77DD86994C64}" presName="Name5" presStyleLbl="vennNode1" presStyleIdx="0" presStyleCnt="3">
        <dgm:presLayoutVars>
          <dgm:bulletEnabled val="1"/>
        </dgm:presLayoutVars>
      </dgm:prSet>
      <dgm:spPr/>
      <dgm:t>
        <a:bodyPr/>
        <a:lstStyle/>
        <a:p>
          <a:endParaRPr lang="es-ES"/>
        </a:p>
      </dgm:t>
    </dgm:pt>
    <dgm:pt modelId="{735C53F3-462F-40E5-841B-D660D647CA62}" type="pres">
      <dgm:prSet presAssocID="{688C9ABE-4DB4-4588-9F52-7ADE2FE00C08}" presName="space" presStyleCnt="0"/>
      <dgm:spPr/>
    </dgm:pt>
    <dgm:pt modelId="{3A4FF3AA-9855-4E3E-8005-26A722AB449B}" type="pres">
      <dgm:prSet presAssocID="{1389B927-861B-4D94-BC12-0F384BA20351}" presName="Name5" presStyleLbl="vennNode1" presStyleIdx="1" presStyleCnt="3">
        <dgm:presLayoutVars>
          <dgm:bulletEnabled val="1"/>
        </dgm:presLayoutVars>
      </dgm:prSet>
      <dgm:spPr/>
      <dgm:t>
        <a:bodyPr/>
        <a:lstStyle/>
        <a:p>
          <a:endParaRPr lang="es-ES"/>
        </a:p>
      </dgm:t>
    </dgm:pt>
    <dgm:pt modelId="{46E8C02B-1169-42CF-96BF-B292976A895E}" type="pres">
      <dgm:prSet presAssocID="{D52F3E1F-9153-4929-9F3D-196C4AE5D897}" presName="space" presStyleCnt="0"/>
      <dgm:spPr/>
    </dgm:pt>
    <dgm:pt modelId="{438F79F5-6BDD-439B-BF47-305ED97DA39C}" type="pres">
      <dgm:prSet presAssocID="{FE0056C7-39C0-4880-846A-961E4C3D1C65}" presName="Name5" presStyleLbl="vennNode1" presStyleIdx="2" presStyleCnt="3">
        <dgm:presLayoutVars>
          <dgm:bulletEnabled val="1"/>
        </dgm:presLayoutVars>
      </dgm:prSet>
      <dgm:spPr/>
      <dgm:t>
        <a:bodyPr/>
        <a:lstStyle/>
        <a:p>
          <a:endParaRPr lang="es-ES"/>
        </a:p>
      </dgm:t>
    </dgm:pt>
  </dgm:ptLst>
  <dgm:cxnLst>
    <dgm:cxn modelId="{272CA33D-CDBB-457D-8D19-3D70DD743612}" type="presOf" srcId="{1389B927-861B-4D94-BC12-0F384BA20351}" destId="{3A4FF3AA-9855-4E3E-8005-26A722AB449B}" srcOrd="0" destOrd="0" presId="urn:microsoft.com/office/officeart/2005/8/layout/venn3"/>
    <dgm:cxn modelId="{10109070-5924-4F99-89E0-6C35D34457C4}" type="presOf" srcId="{CDDB0CC8-A6F7-4717-B852-4E94C1734E61}" destId="{AFF9DE75-A4E5-4A97-92C1-A66E8B0A0887}" srcOrd="0" destOrd="0" presId="urn:microsoft.com/office/officeart/2005/8/layout/venn3"/>
    <dgm:cxn modelId="{9396F755-616D-4334-A8AF-7D543A3C97BC}" srcId="{CDDB0CC8-A6F7-4717-B852-4E94C1734E61}" destId="{FE0056C7-39C0-4880-846A-961E4C3D1C65}" srcOrd="2" destOrd="0" parTransId="{6AC2686D-6A32-4211-9F9E-A97C26E51F19}" sibTransId="{5AA3E4AC-9235-47AC-9C46-795F2107AE75}"/>
    <dgm:cxn modelId="{2C8498AA-F949-435B-99BD-722499EF4792}" srcId="{CDDB0CC8-A6F7-4717-B852-4E94C1734E61}" destId="{1389B927-861B-4D94-BC12-0F384BA20351}" srcOrd="1" destOrd="0" parTransId="{136FDA45-1C51-445F-85FD-F86EB130B417}" sibTransId="{D52F3E1F-9153-4929-9F3D-196C4AE5D897}"/>
    <dgm:cxn modelId="{B57099F5-AFD3-4CB4-A7B6-4A215FA7315F}" type="presOf" srcId="{A5B17A14-4079-4E8C-9B54-77DD86994C64}" destId="{AE5840A8-1407-4D1D-9F29-9CB77ADD758F}" srcOrd="0" destOrd="0" presId="urn:microsoft.com/office/officeart/2005/8/layout/venn3"/>
    <dgm:cxn modelId="{407AE718-C9E6-41F6-9CF9-3D62BCC04F1B}" type="presOf" srcId="{FE0056C7-39C0-4880-846A-961E4C3D1C65}" destId="{438F79F5-6BDD-439B-BF47-305ED97DA39C}" srcOrd="0" destOrd="0" presId="urn:microsoft.com/office/officeart/2005/8/layout/venn3"/>
    <dgm:cxn modelId="{E72CA983-3920-498C-9E60-BA916C9DF3B8}" srcId="{CDDB0CC8-A6F7-4717-B852-4E94C1734E61}" destId="{A5B17A14-4079-4E8C-9B54-77DD86994C64}" srcOrd="0" destOrd="0" parTransId="{4904FB2C-B9BD-43BD-80EF-765A6ACB240A}" sibTransId="{688C9ABE-4DB4-4588-9F52-7ADE2FE00C08}"/>
    <dgm:cxn modelId="{F9E9D27B-1919-4218-9A27-C0DDBA5CF29C}" type="presParOf" srcId="{AFF9DE75-A4E5-4A97-92C1-A66E8B0A0887}" destId="{AE5840A8-1407-4D1D-9F29-9CB77ADD758F}" srcOrd="0" destOrd="0" presId="urn:microsoft.com/office/officeart/2005/8/layout/venn3"/>
    <dgm:cxn modelId="{8D94470E-05DF-4C5C-A3B2-BF6F1F9781D9}" type="presParOf" srcId="{AFF9DE75-A4E5-4A97-92C1-A66E8B0A0887}" destId="{735C53F3-462F-40E5-841B-D660D647CA62}" srcOrd="1" destOrd="0" presId="urn:microsoft.com/office/officeart/2005/8/layout/venn3"/>
    <dgm:cxn modelId="{D3EE2F11-C2B7-44C3-9D20-355B6ED2A651}" type="presParOf" srcId="{AFF9DE75-A4E5-4A97-92C1-A66E8B0A0887}" destId="{3A4FF3AA-9855-4E3E-8005-26A722AB449B}" srcOrd="2" destOrd="0" presId="urn:microsoft.com/office/officeart/2005/8/layout/venn3"/>
    <dgm:cxn modelId="{1A57CBED-B835-45E0-99A2-73F55E8C0EE0}" type="presParOf" srcId="{AFF9DE75-A4E5-4A97-92C1-A66E8B0A0887}" destId="{46E8C02B-1169-42CF-96BF-B292976A895E}" srcOrd="3" destOrd="0" presId="urn:microsoft.com/office/officeart/2005/8/layout/venn3"/>
    <dgm:cxn modelId="{0D048F22-C7DF-4C0E-A244-1ED8CE0A13A3}" type="presParOf" srcId="{AFF9DE75-A4E5-4A97-92C1-A66E8B0A0887}" destId="{438F79F5-6BDD-439B-BF47-305ED97DA39C}"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3A7DBDC-2D91-4072-9D90-6F97D3F8BFCA}"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CL"/>
        </a:p>
      </dgm:t>
    </dgm:pt>
    <dgm:pt modelId="{BF9DB718-22E7-463D-9601-F37775EE5147}">
      <dgm:prSet phldrT="[Texto]" custT="1"/>
      <dgm:spPr>
        <a:xfrm>
          <a:off x="382633" y="48016"/>
          <a:ext cx="5356862" cy="531360"/>
        </a:xfrm>
      </dgm:spPr>
      <dgm:t>
        <a:bodyPr/>
        <a:lstStyle/>
        <a:p>
          <a:r>
            <a:rPr lang="es-ES" sz="3200" dirty="0">
              <a:latin typeface="Calibri"/>
              <a:ea typeface="+mn-ea"/>
              <a:cs typeface="+mn-cs"/>
            </a:rPr>
            <a:t>Relación o índice de masculinidad</a:t>
          </a:r>
          <a:endParaRPr lang="es-CL" sz="3200" dirty="0">
            <a:latin typeface="Calibri"/>
            <a:ea typeface="+mn-ea"/>
            <a:cs typeface="+mn-cs"/>
          </a:endParaRPr>
        </a:p>
      </dgm:t>
    </dgm:pt>
    <dgm:pt modelId="{68A37863-F1B0-403B-BDF6-8638F2308757}" type="parTrans" cxnId="{2FBA786F-FDB1-4B83-B4E5-76D8B06489FE}">
      <dgm:prSet/>
      <dgm:spPr/>
      <dgm:t>
        <a:bodyPr/>
        <a:lstStyle/>
        <a:p>
          <a:endParaRPr lang="es-CL" sz="2400"/>
        </a:p>
      </dgm:t>
    </dgm:pt>
    <dgm:pt modelId="{348F31B0-0586-47BF-9C62-80A2F8272D61}" type="sibTrans" cxnId="{2FBA786F-FDB1-4B83-B4E5-76D8B06489FE}">
      <dgm:prSet/>
      <dgm:spPr/>
      <dgm:t>
        <a:bodyPr/>
        <a:lstStyle/>
        <a:p>
          <a:endParaRPr lang="es-CL" sz="2400"/>
        </a:p>
      </dgm:t>
    </dgm:pt>
    <dgm:pt modelId="{A10A4D3A-8594-45A7-B837-86D43EE61E9B}">
      <dgm:prSet phldrT="[Texto]" custT="1"/>
      <dgm:spPr>
        <a:xfrm>
          <a:off x="382633" y="864496"/>
          <a:ext cx="5356862" cy="531360"/>
        </a:xfrm>
      </dgm:spPr>
      <dgm:t>
        <a:bodyPr/>
        <a:lstStyle/>
        <a:p>
          <a:r>
            <a:rPr lang="es-ES" sz="3200" dirty="0">
              <a:latin typeface="Calibri"/>
              <a:ea typeface="+mn-ea"/>
              <a:cs typeface="+mn-cs"/>
            </a:rPr>
            <a:t>Relación de dependencia total, de mayores y de menores </a:t>
          </a:r>
          <a:endParaRPr lang="es-CL" sz="3200" dirty="0">
            <a:latin typeface="Calibri"/>
            <a:ea typeface="+mn-ea"/>
            <a:cs typeface="+mn-cs"/>
          </a:endParaRPr>
        </a:p>
      </dgm:t>
    </dgm:pt>
    <dgm:pt modelId="{6BFE60C5-EE01-4D00-A8DA-2D02B4C88971}" type="parTrans" cxnId="{35006CD2-28CF-4019-85A9-CA5BACF8FDF7}">
      <dgm:prSet/>
      <dgm:spPr/>
      <dgm:t>
        <a:bodyPr/>
        <a:lstStyle/>
        <a:p>
          <a:endParaRPr lang="es-CL" sz="2400"/>
        </a:p>
      </dgm:t>
    </dgm:pt>
    <dgm:pt modelId="{30E4E390-E194-467A-94D9-3BB82B8B5B0E}" type="sibTrans" cxnId="{35006CD2-28CF-4019-85A9-CA5BACF8FDF7}">
      <dgm:prSet/>
      <dgm:spPr/>
      <dgm:t>
        <a:bodyPr/>
        <a:lstStyle/>
        <a:p>
          <a:endParaRPr lang="es-CL" sz="2400"/>
        </a:p>
      </dgm:t>
    </dgm:pt>
    <dgm:pt modelId="{739D4005-E647-403D-BC7C-9266EFD9CE02}">
      <dgm:prSet phldrT="[Texto]" custT="1"/>
      <dgm:spPr>
        <a:xfrm>
          <a:off x="382633" y="1680976"/>
          <a:ext cx="5356862" cy="531360"/>
        </a:xfrm>
      </dgm:spPr>
      <dgm:t>
        <a:bodyPr/>
        <a:lstStyle/>
        <a:p>
          <a:r>
            <a:rPr lang="es-ES" sz="3200" dirty="0">
              <a:latin typeface="Calibri"/>
              <a:ea typeface="+mn-ea"/>
              <a:cs typeface="+mn-cs"/>
            </a:rPr>
            <a:t>Pirámides de población.</a:t>
          </a:r>
          <a:endParaRPr lang="es-CL" sz="3200" dirty="0">
            <a:latin typeface="Calibri"/>
            <a:ea typeface="+mn-ea"/>
            <a:cs typeface="+mn-cs"/>
          </a:endParaRPr>
        </a:p>
      </dgm:t>
    </dgm:pt>
    <dgm:pt modelId="{D41FB636-5B73-4F70-AC27-F5F640E284F7}" type="parTrans" cxnId="{E75F4B74-C339-4CA2-B718-5D68CFCDE916}">
      <dgm:prSet/>
      <dgm:spPr/>
      <dgm:t>
        <a:bodyPr/>
        <a:lstStyle/>
        <a:p>
          <a:endParaRPr lang="es-CL" sz="2400"/>
        </a:p>
      </dgm:t>
    </dgm:pt>
    <dgm:pt modelId="{FAE9DA16-5658-47A9-A5C0-53E7192550C9}" type="sibTrans" cxnId="{E75F4B74-C339-4CA2-B718-5D68CFCDE916}">
      <dgm:prSet/>
      <dgm:spPr/>
      <dgm:t>
        <a:bodyPr/>
        <a:lstStyle/>
        <a:p>
          <a:endParaRPr lang="es-CL" sz="2400"/>
        </a:p>
      </dgm:t>
    </dgm:pt>
    <dgm:pt modelId="{BE134819-F3E5-4283-9319-24E163616CFD}" type="pres">
      <dgm:prSet presAssocID="{E3A7DBDC-2D91-4072-9D90-6F97D3F8BFCA}" presName="diagram" presStyleCnt="0">
        <dgm:presLayoutVars>
          <dgm:dir/>
          <dgm:resizeHandles val="exact"/>
        </dgm:presLayoutVars>
      </dgm:prSet>
      <dgm:spPr/>
      <dgm:t>
        <a:bodyPr/>
        <a:lstStyle/>
        <a:p>
          <a:endParaRPr lang="es-ES"/>
        </a:p>
      </dgm:t>
    </dgm:pt>
    <dgm:pt modelId="{BBBD6E7D-EE33-4AEC-8E61-523349465404}" type="pres">
      <dgm:prSet presAssocID="{BF9DB718-22E7-463D-9601-F37775EE5147}" presName="node" presStyleLbl="node1" presStyleIdx="0" presStyleCnt="3">
        <dgm:presLayoutVars>
          <dgm:bulletEnabled val="1"/>
        </dgm:presLayoutVars>
      </dgm:prSet>
      <dgm:spPr>
        <a:prstGeom prst="roundRect">
          <a:avLst/>
        </a:prstGeom>
      </dgm:spPr>
      <dgm:t>
        <a:bodyPr/>
        <a:lstStyle/>
        <a:p>
          <a:endParaRPr lang="es-ES"/>
        </a:p>
      </dgm:t>
    </dgm:pt>
    <dgm:pt modelId="{9AD5A54D-0B40-4CDB-8230-F1DABE3B294E}" type="pres">
      <dgm:prSet presAssocID="{348F31B0-0586-47BF-9C62-80A2F8272D61}" presName="sibTrans" presStyleCnt="0"/>
      <dgm:spPr/>
    </dgm:pt>
    <dgm:pt modelId="{66366279-6B4F-4552-B138-A899B417E75B}" type="pres">
      <dgm:prSet presAssocID="{A10A4D3A-8594-45A7-B837-86D43EE61E9B}" presName="node" presStyleLbl="node1" presStyleIdx="1" presStyleCnt="3" custScaleY="124413">
        <dgm:presLayoutVars>
          <dgm:bulletEnabled val="1"/>
        </dgm:presLayoutVars>
      </dgm:prSet>
      <dgm:spPr>
        <a:prstGeom prst="roundRect">
          <a:avLst/>
        </a:prstGeom>
      </dgm:spPr>
      <dgm:t>
        <a:bodyPr/>
        <a:lstStyle/>
        <a:p>
          <a:endParaRPr lang="es-ES"/>
        </a:p>
      </dgm:t>
    </dgm:pt>
    <dgm:pt modelId="{930A79C9-58C6-4ACE-BDE7-CE8D85BC489B}" type="pres">
      <dgm:prSet presAssocID="{30E4E390-E194-467A-94D9-3BB82B8B5B0E}" presName="sibTrans" presStyleCnt="0"/>
      <dgm:spPr/>
    </dgm:pt>
    <dgm:pt modelId="{5366D967-EB71-4BA4-A3D4-E52F8A988C42}" type="pres">
      <dgm:prSet presAssocID="{739D4005-E647-403D-BC7C-9266EFD9CE02}" presName="node" presStyleLbl="node1" presStyleIdx="2" presStyleCnt="3">
        <dgm:presLayoutVars>
          <dgm:bulletEnabled val="1"/>
        </dgm:presLayoutVars>
      </dgm:prSet>
      <dgm:spPr>
        <a:prstGeom prst="roundRect">
          <a:avLst/>
        </a:prstGeom>
      </dgm:spPr>
      <dgm:t>
        <a:bodyPr/>
        <a:lstStyle/>
        <a:p>
          <a:endParaRPr lang="es-ES"/>
        </a:p>
      </dgm:t>
    </dgm:pt>
  </dgm:ptLst>
  <dgm:cxnLst>
    <dgm:cxn modelId="{D90405E2-CA0C-4B65-B33A-C283BA258BD2}" type="presOf" srcId="{E3A7DBDC-2D91-4072-9D90-6F97D3F8BFCA}" destId="{BE134819-F3E5-4283-9319-24E163616CFD}" srcOrd="0" destOrd="0" presId="urn:microsoft.com/office/officeart/2005/8/layout/default"/>
    <dgm:cxn modelId="{35006CD2-28CF-4019-85A9-CA5BACF8FDF7}" srcId="{E3A7DBDC-2D91-4072-9D90-6F97D3F8BFCA}" destId="{A10A4D3A-8594-45A7-B837-86D43EE61E9B}" srcOrd="1" destOrd="0" parTransId="{6BFE60C5-EE01-4D00-A8DA-2D02B4C88971}" sibTransId="{30E4E390-E194-467A-94D9-3BB82B8B5B0E}"/>
    <dgm:cxn modelId="{E75F4B74-C339-4CA2-B718-5D68CFCDE916}" srcId="{E3A7DBDC-2D91-4072-9D90-6F97D3F8BFCA}" destId="{739D4005-E647-403D-BC7C-9266EFD9CE02}" srcOrd="2" destOrd="0" parTransId="{D41FB636-5B73-4F70-AC27-F5F640E284F7}" sibTransId="{FAE9DA16-5658-47A9-A5C0-53E7192550C9}"/>
    <dgm:cxn modelId="{AD023254-C61E-4F6A-A507-CF73CDB073E7}" type="presOf" srcId="{BF9DB718-22E7-463D-9601-F37775EE5147}" destId="{BBBD6E7D-EE33-4AEC-8E61-523349465404}" srcOrd="0" destOrd="0" presId="urn:microsoft.com/office/officeart/2005/8/layout/default"/>
    <dgm:cxn modelId="{2FBA786F-FDB1-4B83-B4E5-76D8B06489FE}" srcId="{E3A7DBDC-2D91-4072-9D90-6F97D3F8BFCA}" destId="{BF9DB718-22E7-463D-9601-F37775EE5147}" srcOrd="0" destOrd="0" parTransId="{68A37863-F1B0-403B-BDF6-8638F2308757}" sibTransId="{348F31B0-0586-47BF-9C62-80A2F8272D61}"/>
    <dgm:cxn modelId="{B052B6D1-5A79-475B-98C4-31A71D301694}" type="presOf" srcId="{739D4005-E647-403D-BC7C-9266EFD9CE02}" destId="{5366D967-EB71-4BA4-A3D4-E52F8A988C42}" srcOrd="0" destOrd="0" presId="urn:microsoft.com/office/officeart/2005/8/layout/default"/>
    <dgm:cxn modelId="{E0D49084-D84E-4CD2-A24E-3BBCEDA6B51C}" type="presOf" srcId="{A10A4D3A-8594-45A7-B837-86D43EE61E9B}" destId="{66366279-6B4F-4552-B138-A899B417E75B}" srcOrd="0" destOrd="0" presId="urn:microsoft.com/office/officeart/2005/8/layout/default"/>
    <dgm:cxn modelId="{80406A62-B9FD-42CD-BEC0-65703E97C241}" type="presParOf" srcId="{BE134819-F3E5-4283-9319-24E163616CFD}" destId="{BBBD6E7D-EE33-4AEC-8E61-523349465404}" srcOrd="0" destOrd="0" presId="urn:microsoft.com/office/officeart/2005/8/layout/default"/>
    <dgm:cxn modelId="{2FC061F0-5D8D-4C83-8B41-DA8B28A28036}" type="presParOf" srcId="{BE134819-F3E5-4283-9319-24E163616CFD}" destId="{9AD5A54D-0B40-4CDB-8230-F1DABE3B294E}" srcOrd="1" destOrd="0" presId="urn:microsoft.com/office/officeart/2005/8/layout/default"/>
    <dgm:cxn modelId="{BB6CDD70-C1C1-4ABB-B66D-CF0E73D85AFD}" type="presParOf" srcId="{BE134819-F3E5-4283-9319-24E163616CFD}" destId="{66366279-6B4F-4552-B138-A899B417E75B}" srcOrd="2" destOrd="0" presId="urn:microsoft.com/office/officeart/2005/8/layout/default"/>
    <dgm:cxn modelId="{5D763DEB-40DE-477E-A3E3-9937F01FFBEC}" type="presParOf" srcId="{BE134819-F3E5-4283-9319-24E163616CFD}" destId="{930A79C9-58C6-4ACE-BDE7-CE8D85BC489B}" srcOrd="3" destOrd="0" presId="urn:microsoft.com/office/officeart/2005/8/layout/default"/>
    <dgm:cxn modelId="{AC9D8AFE-28C8-4752-B626-91411C66687F}" type="presParOf" srcId="{BE134819-F3E5-4283-9319-24E163616CFD}" destId="{5366D967-EB71-4BA4-A3D4-E52F8A988C4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528516-392E-485A-892F-2286156E7A20}"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C2E4EF41-47DB-46BC-A05F-0D026100FFD9}">
      <dgm:prSet custT="1"/>
      <dgm:spPr/>
      <dgm:t>
        <a:bodyPr/>
        <a:lstStyle/>
        <a:p>
          <a:pPr algn="ctr" rtl="0">
            <a:lnSpc>
              <a:spcPct val="150000"/>
            </a:lnSpc>
          </a:pPr>
          <a:r>
            <a:rPr lang="es-CL" sz="1800">
              <a:latin typeface="Verdana" panose="020B0604030504040204" pitchFamily="34" charset="0"/>
              <a:ea typeface="Verdana" panose="020B0604030504040204" pitchFamily="34" charset="0"/>
            </a:rPr>
            <a:t>Es la </a:t>
          </a:r>
          <a:r>
            <a:rPr lang="es-CL" sz="1800" b="1">
              <a:latin typeface="Verdana" panose="020B0604030504040204" pitchFamily="34" charset="0"/>
              <a:ea typeface="Verdana" panose="020B0604030504040204" pitchFamily="34" charset="0"/>
            </a:rPr>
            <a:t>relación entre la cantidad de hombres y mujeres en una población </a:t>
          </a:r>
          <a:r>
            <a:rPr lang="es-CL" sz="1800">
              <a:latin typeface="Verdana" panose="020B0604030504040204" pitchFamily="34" charset="0"/>
              <a:ea typeface="Verdana" panose="020B0604030504040204" pitchFamily="34" charset="0"/>
            </a:rPr>
            <a:t>y se expresa como el número de hombres por cada 100 mujeres. </a:t>
          </a:r>
        </a:p>
      </dgm:t>
    </dgm:pt>
    <dgm:pt modelId="{D88619DD-D0D3-45C4-97A5-8D0CCFD7C07E}" type="par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71DF08F1-A4F8-42C2-908D-8970D1E35AE2}" type="sib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76C1CD20-535F-43A5-9CEF-E0F03A863CBD}" type="pres">
      <dgm:prSet presAssocID="{B2528516-392E-485A-892F-2286156E7A20}" presName="linear" presStyleCnt="0">
        <dgm:presLayoutVars>
          <dgm:animLvl val="lvl"/>
          <dgm:resizeHandles val="exact"/>
        </dgm:presLayoutVars>
      </dgm:prSet>
      <dgm:spPr/>
      <dgm:t>
        <a:bodyPr/>
        <a:lstStyle/>
        <a:p>
          <a:endParaRPr lang="es-ES"/>
        </a:p>
      </dgm:t>
    </dgm:pt>
    <dgm:pt modelId="{C774FC13-301E-4D9A-AEA6-72A3D23D72FF}" type="pres">
      <dgm:prSet presAssocID="{C2E4EF41-47DB-46BC-A05F-0D026100FFD9}" presName="parentText" presStyleLbl="node1" presStyleIdx="0" presStyleCnt="1" custScaleY="391846">
        <dgm:presLayoutVars>
          <dgm:chMax val="0"/>
          <dgm:bulletEnabled val="1"/>
        </dgm:presLayoutVars>
      </dgm:prSet>
      <dgm:spPr/>
      <dgm:t>
        <a:bodyPr/>
        <a:lstStyle/>
        <a:p>
          <a:endParaRPr lang="es-ES"/>
        </a:p>
      </dgm:t>
    </dgm:pt>
  </dgm:ptLst>
  <dgm:cxnLst>
    <dgm:cxn modelId="{87B4EE3B-047F-48C3-896F-31CD74ACBDD8}" type="presOf" srcId="{C2E4EF41-47DB-46BC-A05F-0D026100FFD9}" destId="{C774FC13-301E-4D9A-AEA6-72A3D23D72FF}" srcOrd="0" destOrd="0" presId="urn:microsoft.com/office/officeart/2005/8/layout/vList2"/>
    <dgm:cxn modelId="{83C0C649-4B66-4CDD-8BDD-E8FFB16E2C7E}" type="presOf" srcId="{B2528516-392E-485A-892F-2286156E7A20}" destId="{76C1CD20-535F-43A5-9CEF-E0F03A863CBD}" srcOrd="0" destOrd="0" presId="urn:microsoft.com/office/officeart/2005/8/layout/vList2"/>
    <dgm:cxn modelId="{4A26CE93-D153-4DFB-95C3-00EE00797BA1}" srcId="{B2528516-392E-485A-892F-2286156E7A20}" destId="{C2E4EF41-47DB-46BC-A05F-0D026100FFD9}" srcOrd="0" destOrd="0" parTransId="{D88619DD-D0D3-45C4-97A5-8D0CCFD7C07E}" sibTransId="{71DF08F1-A4F8-42C2-908D-8970D1E35AE2}"/>
    <dgm:cxn modelId="{53C32B2D-6562-4CC1-B914-1EB5E81479FE}" type="presParOf" srcId="{76C1CD20-535F-43A5-9CEF-E0F03A863CBD}" destId="{C774FC13-301E-4D9A-AEA6-72A3D23D72F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DE59879-0540-4C31-AD52-DD4BE60902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EC86E457-D06A-4BDC-B561-C71772E5CFCA}">
      <dgm:prSet custT="1"/>
      <dgm:spPr/>
      <dgm:t>
        <a:bodyPr/>
        <a:lstStyle/>
        <a:p>
          <a:pPr algn="ctr" rtl="0">
            <a:lnSpc>
              <a:spcPct val="150000"/>
            </a:lnSpc>
          </a:pPr>
          <a:r>
            <a:rPr lang="es-CL" sz="1800">
              <a:latin typeface="Verdana" panose="020B0604030504040204" pitchFamily="34" charset="0"/>
              <a:ea typeface="Verdana" panose="020B0604030504040204" pitchFamily="34" charset="0"/>
            </a:rPr>
            <a:t>Es un indicador básico para el análisis de la distribución por sexo de la población. </a:t>
          </a:r>
        </a:p>
      </dgm:t>
    </dgm:pt>
    <dgm:pt modelId="{152098ED-95E1-49C1-998A-5F6C9471CC48}" type="parTrans" cxnId="{329021B1-9B05-4AF6-8865-8CD3E33385DF}">
      <dgm:prSet/>
      <dgm:spPr/>
      <dgm:t>
        <a:bodyPr/>
        <a:lstStyle/>
        <a:p>
          <a:endParaRPr lang="es-ES" sz="1600">
            <a:latin typeface="Verdana" panose="020B0604030504040204" pitchFamily="34" charset="0"/>
            <a:ea typeface="Verdana" panose="020B0604030504040204" pitchFamily="34" charset="0"/>
          </a:endParaRPr>
        </a:p>
      </dgm:t>
    </dgm:pt>
    <dgm:pt modelId="{C9B73BA7-0C37-4DA3-A106-3DB325CD4DC1}" type="sibTrans" cxnId="{329021B1-9B05-4AF6-8865-8CD3E33385DF}">
      <dgm:prSet/>
      <dgm:spPr/>
      <dgm:t>
        <a:bodyPr/>
        <a:lstStyle/>
        <a:p>
          <a:endParaRPr lang="es-ES" sz="1600">
            <a:latin typeface="Verdana" panose="020B0604030504040204" pitchFamily="34" charset="0"/>
            <a:ea typeface="Verdana" panose="020B0604030504040204" pitchFamily="34" charset="0"/>
          </a:endParaRPr>
        </a:p>
      </dgm:t>
    </dgm:pt>
    <dgm:pt modelId="{EC144246-6417-4B3F-B89A-0772D073F8A9}" type="pres">
      <dgm:prSet presAssocID="{FDE59879-0540-4C31-AD52-DD4BE6090203}" presName="linear" presStyleCnt="0">
        <dgm:presLayoutVars>
          <dgm:animLvl val="lvl"/>
          <dgm:resizeHandles val="exact"/>
        </dgm:presLayoutVars>
      </dgm:prSet>
      <dgm:spPr/>
      <dgm:t>
        <a:bodyPr/>
        <a:lstStyle/>
        <a:p>
          <a:endParaRPr lang="es-ES"/>
        </a:p>
      </dgm:t>
    </dgm:pt>
    <dgm:pt modelId="{AF044267-4D74-4EAE-9F3C-5C8937613205}" type="pres">
      <dgm:prSet presAssocID="{EC86E457-D06A-4BDC-B561-C71772E5CFCA}" presName="parentText" presStyleLbl="node1" presStyleIdx="0" presStyleCnt="1" custScaleY="282239">
        <dgm:presLayoutVars>
          <dgm:chMax val="0"/>
          <dgm:bulletEnabled val="1"/>
        </dgm:presLayoutVars>
      </dgm:prSet>
      <dgm:spPr/>
      <dgm:t>
        <a:bodyPr/>
        <a:lstStyle/>
        <a:p>
          <a:endParaRPr lang="es-ES"/>
        </a:p>
      </dgm:t>
    </dgm:pt>
  </dgm:ptLst>
  <dgm:cxnLst>
    <dgm:cxn modelId="{BF7C6455-C04F-4B65-BFD2-FB32D4B4D35B}" type="presOf" srcId="{EC86E457-D06A-4BDC-B561-C71772E5CFCA}" destId="{AF044267-4D74-4EAE-9F3C-5C8937613205}" srcOrd="0" destOrd="0" presId="urn:microsoft.com/office/officeart/2005/8/layout/vList2"/>
    <dgm:cxn modelId="{329021B1-9B05-4AF6-8865-8CD3E33385DF}" srcId="{FDE59879-0540-4C31-AD52-DD4BE6090203}" destId="{EC86E457-D06A-4BDC-B561-C71772E5CFCA}" srcOrd="0" destOrd="0" parTransId="{152098ED-95E1-49C1-998A-5F6C9471CC48}" sibTransId="{C9B73BA7-0C37-4DA3-A106-3DB325CD4DC1}"/>
    <dgm:cxn modelId="{07A94F47-BACC-4383-8455-BB03E7B57B24}" type="presOf" srcId="{FDE59879-0540-4C31-AD52-DD4BE6090203}" destId="{EC144246-6417-4B3F-B89A-0772D073F8A9}" srcOrd="0" destOrd="0" presId="urn:microsoft.com/office/officeart/2005/8/layout/vList2"/>
    <dgm:cxn modelId="{BF578EBA-36DD-4129-8512-C985305557D6}" type="presParOf" srcId="{EC144246-6417-4B3F-B89A-0772D073F8A9}" destId="{AF044267-4D74-4EAE-9F3C-5C89376132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7166917-E593-41B3-B8C8-C1AA52155E2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42A3E800-E651-48BA-A618-5B51F140360F}">
      <dgm:prSet custT="1"/>
      <dgm:spPr/>
      <dgm:t>
        <a:bodyPr/>
        <a:lstStyle/>
        <a:p>
          <a:pPr rtl="0">
            <a:lnSpc>
              <a:spcPct val="150000"/>
            </a:lnSpc>
          </a:pPr>
          <a:r>
            <a:rPr lang="es-CL" sz="1800">
              <a:latin typeface="Verdana" panose="020B0604030504040204" pitchFamily="34" charset="0"/>
              <a:ea typeface="Verdana" panose="020B0604030504040204" pitchFamily="34" charset="0"/>
            </a:rPr>
            <a:t>A menudo suele considerarse como supuesto para el análisis demográfico, la cifra de </a:t>
          </a:r>
          <a:r>
            <a:rPr lang="es-CL" sz="1800" b="1">
              <a:latin typeface="Verdana" panose="020B0604030504040204" pitchFamily="34" charset="0"/>
              <a:ea typeface="Verdana" panose="020B0604030504040204" pitchFamily="34" charset="0"/>
            </a:rPr>
            <a:t>105</a:t>
          </a:r>
          <a:r>
            <a:rPr lang="es-CL" sz="1800">
              <a:latin typeface="Verdana" panose="020B0604030504040204" pitchFamily="34" charset="0"/>
              <a:ea typeface="Verdana" panose="020B0604030504040204" pitchFamily="34" charset="0"/>
            </a:rPr>
            <a:t> </a:t>
          </a:r>
          <a:r>
            <a:rPr lang="es-CL" sz="1800" b="1">
              <a:latin typeface="Verdana" panose="020B0604030504040204" pitchFamily="34" charset="0"/>
              <a:ea typeface="Verdana" panose="020B0604030504040204" pitchFamily="34" charset="0"/>
            </a:rPr>
            <a:t>hombres</a:t>
          </a:r>
          <a:r>
            <a:rPr lang="es-CL" sz="1800">
              <a:latin typeface="Verdana" panose="020B0604030504040204" pitchFamily="34" charset="0"/>
              <a:ea typeface="Verdana" panose="020B0604030504040204" pitchFamily="34" charset="0"/>
            </a:rPr>
            <a:t> nacidos por cada </a:t>
          </a:r>
          <a:r>
            <a:rPr lang="es-CL" sz="1800" b="1">
              <a:latin typeface="Verdana" panose="020B0604030504040204" pitchFamily="34" charset="0"/>
              <a:ea typeface="Verdana" panose="020B0604030504040204" pitchFamily="34" charset="0"/>
            </a:rPr>
            <a:t>100 mujeres nacidas</a:t>
          </a:r>
          <a:r>
            <a:rPr lang="es-CL" sz="1800">
              <a:latin typeface="Verdana" panose="020B0604030504040204" pitchFamily="34" charset="0"/>
              <a:ea typeface="Verdana" panose="020B0604030504040204" pitchFamily="34" charset="0"/>
            </a:rPr>
            <a:t>.</a:t>
          </a:r>
        </a:p>
      </dgm:t>
    </dgm:pt>
    <dgm:pt modelId="{B519869A-5599-4F21-A195-887C0686650D}" type="parTrans" cxnId="{14F43ECF-80CA-4172-824A-BD7D8D9C215E}">
      <dgm:prSet/>
      <dgm:spPr/>
      <dgm:t>
        <a:bodyPr/>
        <a:lstStyle/>
        <a:p>
          <a:endParaRPr lang="es-ES" sz="1800">
            <a:latin typeface="Verdana" panose="020B0604030504040204" pitchFamily="34" charset="0"/>
            <a:ea typeface="Verdana" panose="020B0604030504040204" pitchFamily="34" charset="0"/>
          </a:endParaRPr>
        </a:p>
      </dgm:t>
    </dgm:pt>
    <dgm:pt modelId="{15DD3CB3-AF4F-4781-B0B6-8D7370B0BA22}" type="sibTrans" cxnId="{14F43ECF-80CA-4172-824A-BD7D8D9C215E}">
      <dgm:prSet/>
      <dgm:spPr/>
      <dgm:t>
        <a:bodyPr/>
        <a:lstStyle/>
        <a:p>
          <a:endParaRPr lang="es-ES" sz="1800">
            <a:latin typeface="Verdana" panose="020B0604030504040204" pitchFamily="34" charset="0"/>
            <a:ea typeface="Verdana" panose="020B0604030504040204" pitchFamily="34" charset="0"/>
          </a:endParaRPr>
        </a:p>
      </dgm:t>
    </dgm:pt>
    <dgm:pt modelId="{61AF2C3B-1B9E-414C-8413-1B48CE67CB45}">
      <dgm:prSet custT="1"/>
      <dgm:spPr/>
      <dgm:t>
        <a:bodyPr/>
        <a:lstStyle/>
        <a:p>
          <a:pPr rtl="0">
            <a:lnSpc>
              <a:spcPct val="150000"/>
            </a:lnSpc>
          </a:pPr>
          <a:r>
            <a:rPr lang="es-ES" sz="1800">
              <a:solidFill>
                <a:schemeClr val="tx2"/>
              </a:solidFill>
              <a:latin typeface="Verdana" panose="020B0604030504040204" pitchFamily="34" charset="0"/>
              <a:ea typeface="Verdana" panose="020B0604030504040204" pitchFamily="34" charset="0"/>
            </a:rPr>
            <a:t>Según cifras del Anuario de Estadísticas del 2019, para dicho año, hubo 210.188 nacimientos, de los cuales 107.353 correspondieron a hombres, mientras que 102.812 fueron mujeres (23 nacimientos con sexo indeterminado, esto no quiere decir que haya estado ignorado, sino que no se pudo determinar al momento de nacer), lo que arroja 104,4 hombres nacidos vivos por cada 100 mujeres nacidas vivas.</a:t>
          </a:r>
          <a:endParaRPr lang="es-CL" sz="1800">
            <a:solidFill>
              <a:schemeClr val="tx2"/>
            </a:solidFill>
            <a:latin typeface="Verdana" panose="020B0604030504040204" pitchFamily="34" charset="0"/>
            <a:ea typeface="Verdana" panose="020B0604030504040204" pitchFamily="34" charset="0"/>
          </a:endParaRPr>
        </a:p>
      </dgm:t>
    </dgm:pt>
    <dgm:pt modelId="{C9FE56F8-D99B-4F8A-9602-CD150C49FE17}" type="parTrans" cxnId="{16DB1D76-3605-40A4-AF98-7FF0C08C74B1}">
      <dgm:prSet/>
      <dgm:spPr/>
      <dgm:t>
        <a:bodyPr/>
        <a:lstStyle/>
        <a:p>
          <a:endParaRPr lang="es-ES" sz="1800">
            <a:latin typeface="Verdana" panose="020B0604030504040204" pitchFamily="34" charset="0"/>
            <a:ea typeface="Verdana" panose="020B0604030504040204" pitchFamily="34" charset="0"/>
          </a:endParaRPr>
        </a:p>
      </dgm:t>
    </dgm:pt>
    <dgm:pt modelId="{B9A5859E-F4EB-47A2-9C75-5CC1644DB85E}" type="sibTrans" cxnId="{16DB1D76-3605-40A4-AF98-7FF0C08C74B1}">
      <dgm:prSet/>
      <dgm:spPr/>
      <dgm:t>
        <a:bodyPr/>
        <a:lstStyle/>
        <a:p>
          <a:endParaRPr lang="es-ES" sz="1800">
            <a:latin typeface="Verdana" panose="020B0604030504040204" pitchFamily="34" charset="0"/>
            <a:ea typeface="Verdana" panose="020B0604030504040204" pitchFamily="34" charset="0"/>
          </a:endParaRPr>
        </a:p>
      </dgm:t>
    </dgm:pt>
    <dgm:pt modelId="{A7796743-A37E-4E40-84F8-3504DF49B590}" type="pres">
      <dgm:prSet presAssocID="{27166917-E593-41B3-B8C8-C1AA52155E26}" presName="linear" presStyleCnt="0">
        <dgm:presLayoutVars>
          <dgm:dir/>
          <dgm:animLvl val="lvl"/>
          <dgm:resizeHandles val="exact"/>
        </dgm:presLayoutVars>
      </dgm:prSet>
      <dgm:spPr/>
      <dgm:t>
        <a:bodyPr/>
        <a:lstStyle/>
        <a:p>
          <a:endParaRPr lang="es-ES"/>
        </a:p>
      </dgm:t>
    </dgm:pt>
    <dgm:pt modelId="{31EAD040-9975-47A5-A075-045C3BF0B3A9}" type="pres">
      <dgm:prSet presAssocID="{42A3E800-E651-48BA-A618-5B51F140360F}" presName="parentLin" presStyleCnt="0"/>
      <dgm:spPr/>
    </dgm:pt>
    <dgm:pt modelId="{1658D791-B427-4B08-AF56-9D2CEDD86F8B}" type="pres">
      <dgm:prSet presAssocID="{42A3E800-E651-48BA-A618-5B51F140360F}" presName="parentLeftMargin" presStyleLbl="node1" presStyleIdx="0" presStyleCnt="1"/>
      <dgm:spPr/>
      <dgm:t>
        <a:bodyPr/>
        <a:lstStyle/>
        <a:p>
          <a:endParaRPr lang="es-ES"/>
        </a:p>
      </dgm:t>
    </dgm:pt>
    <dgm:pt modelId="{2F582748-2B5B-4454-8515-EFBACF9E0176}" type="pres">
      <dgm:prSet presAssocID="{42A3E800-E651-48BA-A618-5B51F140360F}" presName="parentText" presStyleLbl="node1" presStyleIdx="0" presStyleCnt="1" custLinFactNeighborX="3182" custLinFactNeighborY="-16084">
        <dgm:presLayoutVars>
          <dgm:chMax val="0"/>
          <dgm:bulletEnabled val="1"/>
        </dgm:presLayoutVars>
      </dgm:prSet>
      <dgm:spPr/>
      <dgm:t>
        <a:bodyPr/>
        <a:lstStyle/>
        <a:p>
          <a:endParaRPr lang="es-ES"/>
        </a:p>
      </dgm:t>
    </dgm:pt>
    <dgm:pt modelId="{01A8F7E0-D474-4D82-84E5-BFA191F60EEA}" type="pres">
      <dgm:prSet presAssocID="{42A3E800-E651-48BA-A618-5B51F140360F}" presName="negativeSpace" presStyleCnt="0"/>
      <dgm:spPr/>
    </dgm:pt>
    <dgm:pt modelId="{F275EBAF-DD26-4818-B685-B93DDE7D3FF5}" type="pres">
      <dgm:prSet presAssocID="{42A3E800-E651-48BA-A618-5B51F140360F}" presName="childText" presStyleLbl="conFgAcc1" presStyleIdx="0" presStyleCnt="1">
        <dgm:presLayoutVars>
          <dgm:bulletEnabled val="1"/>
        </dgm:presLayoutVars>
      </dgm:prSet>
      <dgm:spPr/>
      <dgm:t>
        <a:bodyPr/>
        <a:lstStyle/>
        <a:p>
          <a:endParaRPr lang="es-ES"/>
        </a:p>
      </dgm:t>
    </dgm:pt>
  </dgm:ptLst>
  <dgm:cxnLst>
    <dgm:cxn modelId="{19AA8C9B-47A7-4A9C-A93A-23F70924B04D}" type="presOf" srcId="{42A3E800-E651-48BA-A618-5B51F140360F}" destId="{2F582748-2B5B-4454-8515-EFBACF9E0176}" srcOrd="1" destOrd="0" presId="urn:microsoft.com/office/officeart/2005/8/layout/list1"/>
    <dgm:cxn modelId="{16DB1D76-3605-40A4-AF98-7FF0C08C74B1}" srcId="{42A3E800-E651-48BA-A618-5B51F140360F}" destId="{61AF2C3B-1B9E-414C-8413-1B48CE67CB45}" srcOrd="0" destOrd="0" parTransId="{C9FE56F8-D99B-4F8A-9602-CD150C49FE17}" sibTransId="{B9A5859E-F4EB-47A2-9C75-5CC1644DB85E}"/>
    <dgm:cxn modelId="{14F43ECF-80CA-4172-824A-BD7D8D9C215E}" srcId="{27166917-E593-41B3-B8C8-C1AA52155E26}" destId="{42A3E800-E651-48BA-A618-5B51F140360F}" srcOrd="0" destOrd="0" parTransId="{B519869A-5599-4F21-A195-887C0686650D}" sibTransId="{15DD3CB3-AF4F-4781-B0B6-8D7370B0BA22}"/>
    <dgm:cxn modelId="{A2AEE0F7-771C-4E27-987E-D8F057DEFFD5}" type="presOf" srcId="{27166917-E593-41B3-B8C8-C1AA52155E26}" destId="{A7796743-A37E-4E40-84F8-3504DF49B590}" srcOrd="0" destOrd="0" presId="urn:microsoft.com/office/officeart/2005/8/layout/list1"/>
    <dgm:cxn modelId="{B2832870-9819-484E-9CC9-91949D958399}" type="presOf" srcId="{61AF2C3B-1B9E-414C-8413-1B48CE67CB45}" destId="{F275EBAF-DD26-4818-B685-B93DDE7D3FF5}" srcOrd="0" destOrd="0" presId="urn:microsoft.com/office/officeart/2005/8/layout/list1"/>
    <dgm:cxn modelId="{10D3EE91-0891-417B-B480-39720165372E}" type="presOf" srcId="{42A3E800-E651-48BA-A618-5B51F140360F}" destId="{1658D791-B427-4B08-AF56-9D2CEDD86F8B}" srcOrd="0" destOrd="0" presId="urn:microsoft.com/office/officeart/2005/8/layout/list1"/>
    <dgm:cxn modelId="{2C05104B-29F3-4EE0-80E9-2413C5C5F184}" type="presParOf" srcId="{A7796743-A37E-4E40-84F8-3504DF49B590}" destId="{31EAD040-9975-47A5-A075-045C3BF0B3A9}" srcOrd="0" destOrd="0" presId="urn:microsoft.com/office/officeart/2005/8/layout/list1"/>
    <dgm:cxn modelId="{B924A6C1-23CE-46A9-B5E9-7F7DC9ED246A}" type="presParOf" srcId="{31EAD040-9975-47A5-A075-045C3BF0B3A9}" destId="{1658D791-B427-4B08-AF56-9D2CEDD86F8B}" srcOrd="0" destOrd="0" presId="urn:microsoft.com/office/officeart/2005/8/layout/list1"/>
    <dgm:cxn modelId="{66BF384A-F6E8-4517-AF05-BBF1944213F1}" type="presParOf" srcId="{31EAD040-9975-47A5-A075-045C3BF0B3A9}" destId="{2F582748-2B5B-4454-8515-EFBACF9E0176}" srcOrd="1" destOrd="0" presId="urn:microsoft.com/office/officeart/2005/8/layout/list1"/>
    <dgm:cxn modelId="{B8CE3C40-D258-4167-9415-8CCD7437AC52}" type="presParOf" srcId="{A7796743-A37E-4E40-84F8-3504DF49B590}" destId="{01A8F7E0-D474-4D82-84E5-BFA191F60EEA}" srcOrd="1" destOrd="0" presId="urn:microsoft.com/office/officeart/2005/8/layout/list1"/>
    <dgm:cxn modelId="{65C3B359-2F26-4495-A9CA-8A4D5E6697B2}" type="presParOf" srcId="{A7796743-A37E-4E40-84F8-3504DF49B590}" destId="{F275EBAF-DD26-4818-B685-B93DDE7D3FF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9A443A4-D2CE-4415-BB31-9EE30E2B6D4E}"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s-ES"/>
        </a:p>
      </dgm:t>
    </dgm:pt>
    <dgm:pt modelId="{3CE3969A-FAA3-4577-9A8E-E081D1C41E72}">
      <dgm:prSet custT="1"/>
      <dgm:spPr/>
      <dgm:t>
        <a:bodyPr/>
        <a:lstStyle/>
        <a:p>
          <a:pPr rtl="0">
            <a:lnSpc>
              <a:spcPct val="100000"/>
            </a:lnSpc>
          </a:pPr>
          <a:r>
            <a:rPr lang="es-CL" sz="2400" b="1">
              <a:latin typeface="Verdana" panose="020B0604030504040204" pitchFamily="34" charset="0"/>
              <a:ea typeface="Verdana" panose="020B0604030504040204" pitchFamily="34" charset="0"/>
            </a:rPr>
            <a:t>Por diferentes razones las mujeres viven más tiempo que los hombres. </a:t>
          </a:r>
          <a:endParaRPr lang="es-CL" sz="2400">
            <a:latin typeface="Verdana" panose="020B0604030504040204" pitchFamily="34" charset="0"/>
            <a:ea typeface="Verdana" panose="020B0604030504040204" pitchFamily="34" charset="0"/>
          </a:endParaRPr>
        </a:p>
      </dgm:t>
    </dgm:pt>
    <dgm:pt modelId="{9939F27B-7A32-4710-899B-156A948DBF9E}" type="parTrans" cxnId="{CD4E54ED-2623-41AA-A3DE-32918FB719BB}">
      <dgm:prSet/>
      <dgm:spPr/>
      <dgm:t>
        <a:bodyPr/>
        <a:lstStyle/>
        <a:p>
          <a:endParaRPr lang="es-ES">
            <a:latin typeface="Verdana" panose="020B0604030504040204" pitchFamily="34" charset="0"/>
            <a:ea typeface="Verdana" panose="020B0604030504040204" pitchFamily="34" charset="0"/>
          </a:endParaRPr>
        </a:p>
      </dgm:t>
    </dgm:pt>
    <dgm:pt modelId="{12442909-7E66-4A32-883F-EEF5E02563AA}" type="sibTrans" cxnId="{CD4E54ED-2623-41AA-A3DE-32918FB719BB}">
      <dgm:prSet/>
      <dgm:spPr/>
      <dgm:t>
        <a:bodyPr/>
        <a:lstStyle/>
        <a:p>
          <a:endParaRPr lang="es-ES">
            <a:latin typeface="Verdana" panose="020B0604030504040204" pitchFamily="34" charset="0"/>
            <a:ea typeface="Verdana" panose="020B0604030504040204" pitchFamily="34" charset="0"/>
          </a:endParaRPr>
        </a:p>
      </dgm:t>
    </dgm:pt>
    <dgm:pt modelId="{EFEECBF4-4A90-4260-9D69-094A0E005161}">
      <dgm:prSet custT="1"/>
      <dgm:spPr/>
      <dgm:t>
        <a:bodyPr/>
        <a:lstStyle/>
        <a:p>
          <a:pPr rtl="0">
            <a:lnSpc>
              <a:spcPct val="150000"/>
            </a:lnSpc>
          </a:pPr>
          <a:r>
            <a:rPr lang="es-CL" sz="1600">
              <a:latin typeface="Verdana" panose="020B0604030504040204" pitchFamily="34" charset="0"/>
              <a:ea typeface="Verdana" panose="020B0604030504040204" pitchFamily="34" charset="0"/>
            </a:rPr>
            <a:t>Una de las razones más importantes tiene que ver con la sobre-mortalidad masculina, específicamente asociada a </a:t>
          </a:r>
          <a:r>
            <a:rPr lang="es-CL" sz="1600" b="1">
              <a:latin typeface="Verdana" panose="020B0604030504040204" pitchFamily="34" charset="0"/>
              <a:ea typeface="Verdana" panose="020B0604030504040204" pitchFamily="34" charset="0"/>
            </a:rPr>
            <a:t>causas de muerte externas </a:t>
          </a:r>
          <a:r>
            <a:rPr lang="es-CL" sz="1600">
              <a:latin typeface="Verdana" panose="020B0604030504040204" pitchFamily="34" charset="0"/>
              <a:ea typeface="Verdana" panose="020B0604030504040204" pitchFamily="34" charset="0"/>
            </a:rPr>
            <a:t>(accidentes o muertes violentas). </a:t>
          </a:r>
        </a:p>
      </dgm:t>
    </dgm:pt>
    <dgm:pt modelId="{0C7AB1BB-8E2D-4073-8E69-91AB24199ECE}" type="parTrans" cxnId="{A08CFE9A-1104-4679-BE31-1D2FCCF9ED68}">
      <dgm:prSet/>
      <dgm:spPr/>
      <dgm:t>
        <a:bodyPr/>
        <a:lstStyle/>
        <a:p>
          <a:endParaRPr lang="es-ES">
            <a:latin typeface="Verdana" panose="020B0604030504040204" pitchFamily="34" charset="0"/>
            <a:ea typeface="Verdana" panose="020B0604030504040204" pitchFamily="34" charset="0"/>
          </a:endParaRPr>
        </a:p>
      </dgm:t>
    </dgm:pt>
    <dgm:pt modelId="{7B895B4E-3C1F-4FBA-9829-AA14F00C0CBA}" type="sibTrans" cxnId="{A08CFE9A-1104-4679-BE31-1D2FCCF9ED68}">
      <dgm:prSet/>
      <dgm:spPr/>
      <dgm:t>
        <a:bodyPr/>
        <a:lstStyle/>
        <a:p>
          <a:endParaRPr lang="es-ES">
            <a:latin typeface="Verdana" panose="020B0604030504040204" pitchFamily="34" charset="0"/>
            <a:ea typeface="Verdana" panose="020B0604030504040204" pitchFamily="34" charset="0"/>
          </a:endParaRPr>
        </a:p>
      </dgm:t>
    </dgm:pt>
    <dgm:pt modelId="{38BD42AA-52DE-4E61-8C96-F832977CA340}" type="pres">
      <dgm:prSet presAssocID="{59A443A4-D2CE-4415-BB31-9EE30E2B6D4E}" presName="linearFlow" presStyleCnt="0">
        <dgm:presLayoutVars>
          <dgm:resizeHandles val="exact"/>
        </dgm:presLayoutVars>
      </dgm:prSet>
      <dgm:spPr/>
      <dgm:t>
        <a:bodyPr/>
        <a:lstStyle/>
        <a:p>
          <a:endParaRPr lang="es-ES"/>
        </a:p>
      </dgm:t>
    </dgm:pt>
    <dgm:pt modelId="{3932D638-7716-4A03-BE92-9C20789F2F56}" type="pres">
      <dgm:prSet presAssocID="{3CE3969A-FAA3-4577-9A8E-E081D1C41E72}" presName="node" presStyleLbl="node1" presStyleIdx="0" presStyleCnt="2" custLinFactNeighborX="418" custLinFactNeighborY="-8319">
        <dgm:presLayoutVars>
          <dgm:bulletEnabled val="1"/>
        </dgm:presLayoutVars>
      </dgm:prSet>
      <dgm:spPr/>
      <dgm:t>
        <a:bodyPr/>
        <a:lstStyle/>
        <a:p>
          <a:endParaRPr lang="es-ES"/>
        </a:p>
      </dgm:t>
    </dgm:pt>
    <dgm:pt modelId="{2613C171-36C9-4823-B4AF-38996CFE08E7}" type="pres">
      <dgm:prSet presAssocID="{12442909-7E66-4A32-883F-EEF5E02563AA}" presName="sibTrans" presStyleLbl="sibTrans2D1" presStyleIdx="0" presStyleCnt="1"/>
      <dgm:spPr/>
      <dgm:t>
        <a:bodyPr/>
        <a:lstStyle/>
        <a:p>
          <a:endParaRPr lang="es-ES"/>
        </a:p>
      </dgm:t>
    </dgm:pt>
    <dgm:pt modelId="{2058A2E4-669E-4F2E-91E5-272E5CFDBB8E}" type="pres">
      <dgm:prSet presAssocID="{12442909-7E66-4A32-883F-EEF5E02563AA}" presName="connectorText" presStyleLbl="sibTrans2D1" presStyleIdx="0" presStyleCnt="1"/>
      <dgm:spPr/>
      <dgm:t>
        <a:bodyPr/>
        <a:lstStyle/>
        <a:p>
          <a:endParaRPr lang="es-ES"/>
        </a:p>
      </dgm:t>
    </dgm:pt>
    <dgm:pt modelId="{41D5A2FE-B049-4D84-9CFA-D10CC855CDA4}" type="pres">
      <dgm:prSet presAssocID="{EFEECBF4-4A90-4260-9D69-094A0E005161}" presName="node" presStyleLbl="node1" presStyleIdx="1" presStyleCnt="2">
        <dgm:presLayoutVars>
          <dgm:bulletEnabled val="1"/>
        </dgm:presLayoutVars>
      </dgm:prSet>
      <dgm:spPr/>
      <dgm:t>
        <a:bodyPr/>
        <a:lstStyle/>
        <a:p>
          <a:endParaRPr lang="es-ES"/>
        </a:p>
      </dgm:t>
    </dgm:pt>
  </dgm:ptLst>
  <dgm:cxnLst>
    <dgm:cxn modelId="{A08CFE9A-1104-4679-BE31-1D2FCCF9ED68}" srcId="{59A443A4-D2CE-4415-BB31-9EE30E2B6D4E}" destId="{EFEECBF4-4A90-4260-9D69-094A0E005161}" srcOrd="1" destOrd="0" parTransId="{0C7AB1BB-8E2D-4073-8E69-91AB24199ECE}" sibTransId="{7B895B4E-3C1F-4FBA-9829-AA14F00C0CBA}"/>
    <dgm:cxn modelId="{FA1804C6-7242-4372-9FB4-E6C756F8F927}" type="presOf" srcId="{12442909-7E66-4A32-883F-EEF5E02563AA}" destId="{2058A2E4-669E-4F2E-91E5-272E5CFDBB8E}" srcOrd="1" destOrd="0" presId="urn:microsoft.com/office/officeart/2005/8/layout/process2"/>
    <dgm:cxn modelId="{CD4E54ED-2623-41AA-A3DE-32918FB719BB}" srcId="{59A443A4-D2CE-4415-BB31-9EE30E2B6D4E}" destId="{3CE3969A-FAA3-4577-9A8E-E081D1C41E72}" srcOrd="0" destOrd="0" parTransId="{9939F27B-7A32-4710-899B-156A948DBF9E}" sibTransId="{12442909-7E66-4A32-883F-EEF5E02563AA}"/>
    <dgm:cxn modelId="{455AAB1E-90A9-4A50-B755-00DA8CDD40CB}" type="presOf" srcId="{12442909-7E66-4A32-883F-EEF5E02563AA}" destId="{2613C171-36C9-4823-B4AF-38996CFE08E7}" srcOrd="0" destOrd="0" presId="urn:microsoft.com/office/officeart/2005/8/layout/process2"/>
    <dgm:cxn modelId="{CA6D5BCF-414C-4BD3-AE7D-833AA97CDCCF}" type="presOf" srcId="{3CE3969A-FAA3-4577-9A8E-E081D1C41E72}" destId="{3932D638-7716-4A03-BE92-9C20789F2F56}" srcOrd="0" destOrd="0" presId="urn:microsoft.com/office/officeart/2005/8/layout/process2"/>
    <dgm:cxn modelId="{C28BB04B-38F2-47E2-B635-0A69B50E1D7B}" type="presOf" srcId="{59A443A4-D2CE-4415-BB31-9EE30E2B6D4E}" destId="{38BD42AA-52DE-4E61-8C96-F832977CA340}" srcOrd="0" destOrd="0" presId="urn:microsoft.com/office/officeart/2005/8/layout/process2"/>
    <dgm:cxn modelId="{2153B864-B5F9-4470-A0DE-47222719B7C8}" type="presOf" srcId="{EFEECBF4-4A90-4260-9D69-094A0E005161}" destId="{41D5A2FE-B049-4D84-9CFA-D10CC855CDA4}" srcOrd="0" destOrd="0" presId="urn:microsoft.com/office/officeart/2005/8/layout/process2"/>
    <dgm:cxn modelId="{3B29980D-7B93-4666-9C05-E4DC82ED0033}" type="presParOf" srcId="{38BD42AA-52DE-4E61-8C96-F832977CA340}" destId="{3932D638-7716-4A03-BE92-9C20789F2F56}" srcOrd="0" destOrd="0" presId="urn:microsoft.com/office/officeart/2005/8/layout/process2"/>
    <dgm:cxn modelId="{E0A5EBAB-CA5A-43F2-83C3-608592AE15D9}" type="presParOf" srcId="{38BD42AA-52DE-4E61-8C96-F832977CA340}" destId="{2613C171-36C9-4823-B4AF-38996CFE08E7}" srcOrd="1" destOrd="0" presId="urn:microsoft.com/office/officeart/2005/8/layout/process2"/>
    <dgm:cxn modelId="{34A18D1B-19D3-449E-A0CF-62663D6A4DE3}" type="presParOf" srcId="{2613C171-36C9-4823-B4AF-38996CFE08E7}" destId="{2058A2E4-669E-4F2E-91E5-272E5CFDBB8E}" srcOrd="0" destOrd="0" presId="urn:microsoft.com/office/officeart/2005/8/layout/process2"/>
    <dgm:cxn modelId="{E788B978-EF99-4806-B7F5-84E5D75A63B0}" type="presParOf" srcId="{38BD42AA-52DE-4E61-8C96-F832977CA340}" destId="{41D5A2FE-B049-4D84-9CFA-D10CC855CDA4}"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059332-B326-4C5D-9218-309CAEC239E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DD53B1BB-F82A-4863-8994-8750713FFA05}">
      <dgm:prSet custT="1"/>
      <dgm:spPr/>
      <dgm:t>
        <a:bodyPr/>
        <a:lstStyle/>
        <a:p>
          <a:pPr rtl="0"/>
          <a:r>
            <a:rPr lang="es-ES" sz="3200" b="1">
              <a:latin typeface="Verdana" panose="020B0604030504040204" pitchFamily="34" charset="0"/>
              <a:ea typeface="Verdana" panose="020B0604030504040204" pitchFamily="34" charset="0"/>
            </a:rPr>
            <a:t>Ejercicios índice de masculinidad</a:t>
          </a:r>
          <a:endParaRPr lang="es-CL" sz="3200">
            <a:latin typeface="Verdana" panose="020B0604030504040204" pitchFamily="34" charset="0"/>
            <a:ea typeface="Verdana" panose="020B0604030504040204" pitchFamily="34" charset="0"/>
          </a:endParaRPr>
        </a:p>
      </dgm:t>
    </dgm:pt>
    <dgm:pt modelId="{9F3F4732-3CFE-41BC-BD9F-04E3182B98E8}" type="par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3E9F8F21-EC08-4059-8D9A-3F099D2E020E}" type="sib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0C4D0B55-77C7-4B07-8CE3-BD09B3B405FE}">
      <dgm:prSet custT="1"/>
      <dgm:spPr/>
      <dgm:t>
        <a:bodyPr/>
        <a:lstStyle/>
        <a:p>
          <a:pPr>
            <a:lnSpc>
              <a:spcPct val="150000"/>
            </a:lnSpc>
          </a:pPr>
          <a:r>
            <a:rPr lang="es-CL" sz="2000" b="1">
              <a:solidFill>
                <a:schemeClr val="tx2"/>
              </a:solidFill>
              <a:latin typeface="Verdana" panose="020B0604030504040204" pitchFamily="34" charset="0"/>
              <a:ea typeface="Verdana" panose="020B0604030504040204" pitchFamily="34" charset="0"/>
            </a:rPr>
            <a:t>Calcular el índice de masculinidad </a:t>
          </a:r>
          <a:r>
            <a:rPr lang="es-CL" sz="2000">
              <a:solidFill>
                <a:schemeClr val="tx2"/>
              </a:solidFill>
              <a:latin typeface="Verdana" panose="020B0604030504040204" pitchFamily="34" charset="0"/>
              <a:ea typeface="Verdana" panose="020B0604030504040204" pitchFamily="34" charset="0"/>
            </a:rPr>
            <a:t>a partir de un define y as </a:t>
          </a:r>
          <a:r>
            <a:rPr lang="es-CL" sz="2000" err="1">
              <a:solidFill>
                <a:schemeClr val="tx2"/>
              </a:solidFill>
              <a:latin typeface="Verdana" panose="020B0604030504040204" pitchFamily="34" charset="0"/>
              <a:ea typeface="Verdana" panose="020B0604030504040204" pitchFamily="34" charset="0"/>
            </a:rPr>
            <a:t>count</a:t>
          </a:r>
          <a:r>
            <a:rPr lang="es-CL" sz="2000">
              <a:solidFill>
                <a:schemeClr val="tx2"/>
              </a:solidFill>
              <a:latin typeface="Verdana" panose="020B0604030504040204" pitchFamily="34" charset="0"/>
              <a:ea typeface="Verdana" panose="020B0604030504040204" pitchFamily="34" charset="0"/>
            </a:rPr>
            <a:t> de:</a:t>
          </a:r>
        </a:p>
      </dgm:t>
    </dgm:pt>
    <dgm:pt modelId="{A623A91E-1A93-47AA-AB18-8B760F2BB57D}" type="parTrans" cxnId="{F2CD120C-59A5-408E-A2EF-FDF5F90A5034}">
      <dgm:prSet/>
      <dgm:spPr/>
      <dgm:t>
        <a:bodyPr/>
        <a:lstStyle/>
        <a:p>
          <a:endParaRPr lang="es-ES" sz="1800">
            <a:latin typeface="Verdana" panose="020B0604030504040204" pitchFamily="34" charset="0"/>
            <a:ea typeface="Verdana" panose="020B0604030504040204" pitchFamily="34" charset="0"/>
          </a:endParaRPr>
        </a:p>
      </dgm:t>
    </dgm:pt>
    <dgm:pt modelId="{1B7D6A8E-8660-4578-84B3-48D622752A7B}" type="sibTrans" cxnId="{F2CD120C-59A5-408E-A2EF-FDF5F90A5034}">
      <dgm:prSet/>
      <dgm:spPr/>
      <dgm:t>
        <a:bodyPr/>
        <a:lstStyle/>
        <a:p>
          <a:endParaRPr lang="es-ES" sz="1800">
            <a:latin typeface="Verdana" panose="020B0604030504040204" pitchFamily="34" charset="0"/>
            <a:ea typeface="Verdana" panose="020B0604030504040204" pitchFamily="34" charset="0"/>
          </a:endParaRPr>
        </a:p>
      </dgm:t>
    </dgm:pt>
    <dgm:pt modelId="{7B1B1510-351E-49C8-A711-A2A91EA64DDD}">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a. Todas las comunas de su región. </a:t>
          </a:r>
        </a:p>
      </dgm:t>
    </dgm:pt>
    <dgm:pt modelId="{7A8FC54D-5A59-465B-937A-61002101A201}" type="parTrans" cxnId="{E021740C-C72D-421B-9A0B-5AA065026E1C}">
      <dgm:prSet/>
      <dgm:spPr/>
      <dgm:t>
        <a:bodyPr/>
        <a:lstStyle/>
        <a:p>
          <a:endParaRPr lang="es-ES"/>
        </a:p>
      </dgm:t>
    </dgm:pt>
    <dgm:pt modelId="{805187D1-CF9F-4751-892D-9EC1695974D8}" type="sibTrans" cxnId="{E021740C-C72D-421B-9A0B-5AA065026E1C}">
      <dgm:prSet/>
      <dgm:spPr/>
      <dgm:t>
        <a:bodyPr/>
        <a:lstStyle/>
        <a:p>
          <a:endParaRPr lang="es-ES"/>
        </a:p>
      </dgm:t>
    </dgm:pt>
    <dgm:pt modelId="{E0C13D71-DB90-4663-B90F-219AAFB4DAFD}">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b. Todas las provincias de su región. </a:t>
          </a:r>
        </a:p>
      </dgm:t>
    </dgm:pt>
    <dgm:pt modelId="{2E16DCFD-E841-45DD-8B5B-80B1FEC6C2FF}" type="parTrans" cxnId="{5EFAF07B-F076-4A4E-BA7D-1B7B9DAC7E46}">
      <dgm:prSet/>
      <dgm:spPr/>
      <dgm:t>
        <a:bodyPr/>
        <a:lstStyle/>
        <a:p>
          <a:endParaRPr lang="es-ES"/>
        </a:p>
      </dgm:t>
    </dgm:pt>
    <dgm:pt modelId="{6DE4BA98-0BB2-4C21-827A-D805CDCE6214}" type="sibTrans" cxnId="{5EFAF07B-F076-4A4E-BA7D-1B7B9DAC7E46}">
      <dgm:prSet/>
      <dgm:spPr/>
      <dgm:t>
        <a:bodyPr/>
        <a:lstStyle/>
        <a:p>
          <a:endParaRPr lang="es-ES"/>
        </a:p>
      </dgm:t>
    </dgm:pt>
    <dgm:pt modelId="{583FAC3A-A18F-4C24-B56F-70291B44CAF6}">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c. Todas las regiones del país. </a:t>
          </a:r>
        </a:p>
      </dgm:t>
    </dgm:pt>
    <dgm:pt modelId="{9B0955FC-6F14-4112-81C5-7F2CF9C78990}" type="parTrans" cxnId="{D73688A5-22F3-48CC-9771-BA9942B7375F}">
      <dgm:prSet/>
      <dgm:spPr/>
      <dgm:t>
        <a:bodyPr/>
        <a:lstStyle/>
        <a:p>
          <a:endParaRPr lang="es-ES"/>
        </a:p>
      </dgm:t>
    </dgm:pt>
    <dgm:pt modelId="{1814068D-3AFD-4FEB-AC34-6E6F615478DB}" type="sibTrans" cxnId="{D73688A5-22F3-48CC-9771-BA9942B7375F}">
      <dgm:prSet/>
      <dgm:spPr/>
      <dgm:t>
        <a:bodyPr/>
        <a:lstStyle/>
        <a:p>
          <a:endParaRPr lang="es-ES"/>
        </a:p>
      </dgm:t>
    </dgm:pt>
    <dgm:pt modelId="{2DF0A1CA-2FC2-4CDA-8562-1F526E90B34E}">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d. A nivel nacional.</a:t>
          </a:r>
        </a:p>
      </dgm:t>
    </dgm:pt>
    <dgm:pt modelId="{C8369ED5-33E9-4782-968F-1A2031417914}" type="parTrans" cxnId="{38CBA5C2-0BD3-48B1-A7D4-F463EB5B8F25}">
      <dgm:prSet/>
      <dgm:spPr/>
      <dgm:t>
        <a:bodyPr/>
        <a:lstStyle/>
        <a:p>
          <a:endParaRPr lang="es-ES"/>
        </a:p>
      </dgm:t>
    </dgm:pt>
    <dgm:pt modelId="{13C029F5-FD6F-40E1-AD56-9619B85E1E69}" type="sibTrans" cxnId="{38CBA5C2-0BD3-48B1-A7D4-F463EB5B8F25}">
      <dgm:prSet/>
      <dgm:spPr/>
      <dgm:t>
        <a:bodyPr/>
        <a:lstStyle/>
        <a:p>
          <a:endParaRPr lang="es-ES"/>
        </a:p>
      </dgm:t>
    </dgm:pt>
    <dgm:pt modelId="{D05C42B9-DC5D-403B-B35F-82A0ECA2417A}" type="pres">
      <dgm:prSet presAssocID="{D7059332-B326-4C5D-9218-309CAEC239ED}" presName="linear" presStyleCnt="0">
        <dgm:presLayoutVars>
          <dgm:animLvl val="lvl"/>
          <dgm:resizeHandles val="exact"/>
        </dgm:presLayoutVars>
      </dgm:prSet>
      <dgm:spPr/>
      <dgm:t>
        <a:bodyPr/>
        <a:lstStyle/>
        <a:p>
          <a:endParaRPr lang="es-ES"/>
        </a:p>
      </dgm:t>
    </dgm:pt>
    <dgm:pt modelId="{1B4630B6-6437-4822-9EE3-601D5F9E9E73}" type="pres">
      <dgm:prSet presAssocID="{DD53B1BB-F82A-4863-8994-8750713FFA05}" presName="parentText" presStyleLbl="node1" presStyleIdx="0" presStyleCnt="1" custScaleY="55413">
        <dgm:presLayoutVars>
          <dgm:chMax val="0"/>
          <dgm:bulletEnabled val="1"/>
        </dgm:presLayoutVars>
      </dgm:prSet>
      <dgm:spPr/>
      <dgm:t>
        <a:bodyPr/>
        <a:lstStyle/>
        <a:p>
          <a:endParaRPr lang="es-ES"/>
        </a:p>
      </dgm:t>
    </dgm:pt>
    <dgm:pt modelId="{112F1682-034C-4E10-8360-E3D3F83B723F}" type="pres">
      <dgm:prSet presAssocID="{DD53B1BB-F82A-4863-8994-8750713FFA05}" presName="childText" presStyleLbl="revTx" presStyleIdx="0" presStyleCnt="1">
        <dgm:presLayoutVars>
          <dgm:bulletEnabled val="1"/>
        </dgm:presLayoutVars>
      </dgm:prSet>
      <dgm:spPr/>
      <dgm:t>
        <a:bodyPr/>
        <a:lstStyle/>
        <a:p>
          <a:endParaRPr lang="es-ES"/>
        </a:p>
      </dgm:t>
    </dgm:pt>
  </dgm:ptLst>
  <dgm:cxnLst>
    <dgm:cxn modelId="{D73688A5-22F3-48CC-9771-BA9942B7375F}" srcId="{0C4D0B55-77C7-4B07-8CE3-BD09B3B405FE}" destId="{583FAC3A-A18F-4C24-B56F-70291B44CAF6}" srcOrd="2" destOrd="0" parTransId="{9B0955FC-6F14-4112-81C5-7F2CF9C78990}" sibTransId="{1814068D-3AFD-4FEB-AC34-6E6F615478DB}"/>
    <dgm:cxn modelId="{622D55BC-6710-4607-BD92-998FA9F102E6}" srcId="{D7059332-B326-4C5D-9218-309CAEC239ED}" destId="{DD53B1BB-F82A-4863-8994-8750713FFA05}" srcOrd="0" destOrd="0" parTransId="{9F3F4732-3CFE-41BC-BD9F-04E3182B98E8}" sibTransId="{3E9F8F21-EC08-4059-8D9A-3F099D2E020E}"/>
    <dgm:cxn modelId="{5EFAF07B-F076-4A4E-BA7D-1B7B9DAC7E46}" srcId="{0C4D0B55-77C7-4B07-8CE3-BD09B3B405FE}" destId="{E0C13D71-DB90-4663-B90F-219AAFB4DAFD}" srcOrd="1" destOrd="0" parTransId="{2E16DCFD-E841-45DD-8B5B-80B1FEC6C2FF}" sibTransId="{6DE4BA98-0BB2-4C21-827A-D805CDCE6214}"/>
    <dgm:cxn modelId="{C6C9CA07-5A48-4B00-B21D-928D1FDD0961}" type="presOf" srcId="{583FAC3A-A18F-4C24-B56F-70291B44CAF6}" destId="{112F1682-034C-4E10-8360-E3D3F83B723F}" srcOrd="0" destOrd="3" presId="urn:microsoft.com/office/officeart/2005/8/layout/vList2"/>
    <dgm:cxn modelId="{3D4C9D89-1EAA-4652-9309-29B661F42EBE}" type="presOf" srcId="{E0C13D71-DB90-4663-B90F-219AAFB4DAFD}" destId="{112F1682-034C-4E10-8360-E3D3F83B723F}" srcOrd="0" destOrd="2" presId="urn:microsoft.com/office/officeart/2005/8/layout/vList2"/>
    <dgm:cxn modelId="{680DEC1F-A61E-4F21-8D70-6B4649F8E7FB}" type="presOf" srcId="{2DF0A1CA-2FC2-4CDA-8562-1F526E90B34E}" destId="{112F1682-034C-4E10-8360-E3D3F83B723F}" srcOrd="0" destOrd="4" presId="urn:microsoft.com/office/officeart/2005/8/layout/vList2"/>
    <dgm:cxn modelId="{E021740C-C72D-421B-9A0B-5AA065026E1C}" srcId="{0C4D0B55-77C7-4B07-8CE3-BD09B3B405FE}" destId="{7B1B1510-351E-49C8-A711-A2A91EA64DDD}" srcOrd="0" destOrd="0" parTransId="{7A8FC54D-5A59-465B-937A-61002101A201}" sibTransId="{805187D1-CF9F-4751-892D-9EC1695974D8}"/>
    <dgm:cxn modelId="{BD68E930-6B89-4AC1-8348-8C04EAAF9986}" type="presOf" srcId="{7B1B1510-351E-49C8-A711-A2A91EA64DDD}" destId="{112F1682-034C-4E10-8360-E3D3F83B723F}" srcOrd="0" destOrd="1" presId="urn:microsoft.com/office/officeart/2005/8/layout/vList2"/>
    <dgm:cxn modelId="{656E1960-D60D-4EFC-A442-3FE49CBC0B2B}" type="presOf" srcId="{DD53B1BB-F82A-4863-8994-8750713FFA05}" destId="{1B4630B6-6437-4822-9EE3-601D5F9E9E73}" srcOrd="0" destOrd="0" presId="urn:microsoft.com/office/officeart/2005/8/layout/vList2"/>
    <dgm:cxn modelId="{0B769DF3-3529-4BD0-AE6A-0463F4A76D40}" type="presOf" srcId="{0C4D0B55-77C7-4B07-8CE3-BD09B3B405FE}" destId="{112F1682-034C-4E10-8360-E3D3F83B723F}" srcOrd="0" destOrd="0" presId="urn:microsoft.com/office/officeart/2005/8/layout/vList2"/>
    <dgm:cxn modelId="{38CBA5C2-0BD3-48B1-A7D4-F463EB5B8F25}" srcId="{0C4D0B55-77C7-4B07-8CE3-BD09B3B405FE}" destId="{2DF0A1CA-2FC2-4CDA-8562-1F526E90B34E}" srcOrd="3" destOrd="0" parTransId="{C8369ED5-33E9-4782-968F-1A2031417914}" sibTransId="{13C029F5-FD6F-40E1-AD56-9619B85E1E69}"/>
    <dgm:cxn modelId="{F2CD120C-59A5-408E-A2EF-FDF5F90A5034}" srcId="{DD53B1BB-F82A-4863-8994-8750713FFA05}" destId="{0C4D0B55-77C7-4B07-8CE3-BD09B3B405FE}" srcOrd="0" destOrd="0" parTransId="{A623A91E-1A93-47AA-AB18-8B760F2BB57D}" sibTransId="{1B7D6A8E-8660-4578-84B3-48D622752A7B}"/>
    <dgm:cxn modelId="{01E37297-FB8C-43AE-9419-1A5B2592A82E}" type="presOf" srcId="{D7059332-B326-4C5D-9218-309CAEC239ED}" destId="{D05C42B9-DC5D-403B-B35F-82A0ECA2417A}" srcOrd="0" destOrd="0" presId="urn:microsoft.com/office/officeart/2005/8/layout/vList2"/>
    <dgm:cxn modelId="{F5740C04-05F4-4861-90F8-947E74F82F46}" type="presParOf" srcId="{D05C42B9-DC5D-403B-B35F-82A0ECA2417A}" destId="{1B4630B6-6437-4822-9EE3-601D5F9E9E73}" srcOrd="0" destOrd="0" presId="urn:microsoft.com/office/officeart/2005/8/layout/vList2"/>
    <dgm:cxn modelId="{83FF82BE-8C39-4AD5-839A-875208CDA252}" type="presParOf" srcId="{D05C42B9-DC5D-403B-B35F-82A0ECA2417A}" destId="{112F1682-034C-4E10-8360-E3D3F83B723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2528516-392E-485A-892F-2286156E7A20}"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s-ES"/>
        </a:p>
      </dgm:t>
    </dgm:pt>
    <dgm:pt modelId="{C2E4EF41-47DB-46BC-A05F-0D026100FFD9}">
      <dgm:prSet custT="1"/>
      <dgm:spPr/>
      <dgm:t>
        <a:bodyPr anchor="t"/>
        <a:lstStyle/>
        <a:p>
          <a:pPr algn="ctr" rtl="0">
            <a:lnSpc>
              <a:spcPct val="150000"/>
            </a:lnSpc>
          </a:pPr>
          <a:r>
            <a:rPr lang="es-CL" sz="2400" dirty="0">
              <a:latin typeface="Verdana" panose="020B0604030504040204" pitchFamily="34" charset="0"/>
              <a:ea typeface="Verdana" panose="020B0604030504040204" pitchFamily="34" charset="0"/>
            </a:rPr>
            <a:t>Corresponde a una medida de potencial dependencia económica, ya que es posible que existan personas de 65 años o más (o incluso menores de 15 años) activas.</a:t>
          </a:r>
        </a:p>
      </dgm:t>
    </dgm:pt>
    <dgm:pt modelId="{D88619DD-D0D3-45C4-97A5-8D0CCFD7C07E}" type="par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71DF08F1-A4F8-42C2-908D-8970D1E35AE2}" type="sib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DF679DF4-EF83-4D83-9635-FB3AA6CDF5AE}" type="pres">
      <dgm:prSet presAssocID="{B2528516-392E-485A-892F-2286156E7A20}" presName="linearFlow" presStyleCnt="0">
        <dgm:presLayoutVars>
          <dgm:resizeHandles val="exact"/>
        </dgm:presLayoutVars>
      </dgm:prSet>
      <dgm:spPr/>
      <dgm:t>
        <a:bodyPr/>
        <a:lstStyle/>
        <a:p>
          <a:endParaRPr lang="es-ES"/>
        </a:p>
      </dgm:t>
    </dgm:pt>
    <dgm:pt modelId="{7782981B-9654-4824-BE07-C474E60AC7BF}" type="pres">
      <dgm:prSet presAssocID="{C2E4EF41-47DB-46BC-A05F-0D026100FFD9}" presName="node" presStyleLbl="node1" presStyleIdx="0" presStyleCnt="1" custScaleX="132321">
        <dgm:presLayoutVars>
          <dgm:bulletEnabled val="1"/>
        </dgm:presLayoutVars>
      </dgm:prSet>
      <dgm:spPr/>
      <dgm:t>
        <a:bodyPr/>
        <a:lstStyle/>
        <a:p>
          <a:endParaRPr lang="es-ES"/>
        </a:p>
      </dgm:t>
    </dgm:pt>
  </dgm:ptLst>
  <dgm:cxnLst>
    <dgm:cxn modelId="{4A26CE93-D153-4DFB-95C3-00EE00797BA1}" srcId="{B2528516-392E-485A-892F-2286156E7A20}" destId="{C2E4EF41-47DB-46BC-A05F-0D026100FFD9}" srcOrd="0" destOrd="0" parTransId="{D88619DD-D0D3-45C4-97A5-8D0CCFD7C07E}" sibTransId="{71DF08F1-A4F8-42C2-908D-8970D1E35AE2}"/>
    <dgm:cxn modelId="{AE493005-4CD2-4897-B60D-75E23BB269EA}" type="presOf" srcId="{B2528516-392E-485A-892F-2286156E7A20}" destId="{DF679DF4-EF83-4D83-9635-FB3AA6CDF5AE}" srcOrd="0" destOrd="0" presId="urn:microsoft.com/office/officeart/2005/8/layout/process2"/>
    <dgm:cxn modelId="{130682D3-1ACC-46E9-A7F7-DD5D493059DC}" type="presOf" srcId="{C2E4EF41-47DB-46BC-A05F-0D026100FFD9}" destId="{7782981B-9654-4824-BE07-C474E60AC7BF}" srcOrd="0" destOrd="0" presId="urn:microsoft.com/office/officeart/2005/8/layout/process2"/>
    <dgm:cxn modelId="{FBC34CA9-07A1-4BD6-9BFD-980BC1BF7305}" type="presParOf" srcId="{DF679DF4-EF83-4D83-9635-FB3AA6CDF5AE}" destId="{7782981B-9654-4824-BE07-C474E60AC7BF}"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DE59879-0540-4C31-AD52-DD4BE60902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EC86E457-D06A-4BDC-B561-C71772E5CFCA}">
      <dgm:prSet custT="1"/>
      <dgm:spPr/>
      <dgm:t>
        <a:bodyPr/>
        <a:lstStyle/>
        <a:p>
          <a:pPr algn="ctr" rtl="0">
            <a:lnSpc>
              <a:spcPct val="150000"/>
            </a:lnSpc>
          </a:pPr>
          <a:r>
            <a:rPr lang="es-CL" sz="2000">
              <a:latin typeface="Verdana" panose="020B0604030504040204" pitchFamily="34" charset="0"/>
              <a:ea typeface="Verdana" panose="020B0604030504040204" pitchFamily="34" charset="0"/>
            </a:rPr>
            <a:t>Este indicador señala cuántos menores de 15 y mayores de 64 años hay por cada 100 personas con edad potencialmente activa. </a:t>
          </a:r>
        </a:p>
      </dgm:t>
    </dgm:pt>
    <dgm:pt modelId="{152098ED-95E1-49C1-998A-5F6C9471CC48}" type="parTrans" cxnId="{329021B1-9B05-4AF6-8865-8CD3E33385DF}">
      <dgm:prSet/>
      <dgm:spPr/>
      <dgm:t>
        <a:bodyPr/>
        <a:lstStyle/>
        <a:p>
          <a:endParaRPr lang="es-ES" sz="1600">
            <a:latin typeface="Verdana" panose="020B0604030504040204" pitchFamily="34" charset="0"/>
            <a:ea typeface="Verdana" panose="020B0604030504040204" pitchFamily="34" charset="0"/>
          </a:endParaRPr>
        </a:p>
      </dgm:t>
    </dgm:pt>
    <dgm:pt modelId="{C9B73BA7-0C37-4DA3-A106-3DB325CD4DC1}" type="sibTrans" cxnId="{329021B1-9B05-4AF6-8865-8CD3E33385DF}">
      <dgm:prSet/>
      <dgm:spPr/>
      <dgm:t>
        <a:bodyPr/>
        <a:lstStyle/>
        <a:p>
          <a:endParaRPr lang="es-ES" sz="1600">
            <a:latin typeface="Verdana" panose="020B0604030504040204" pitchFamily="34" charset="0"/>
            <a:ea typeface="Verdana" panose="020B0604030504040204" pitchFamily="34" charset="0"/>
          </a:endParaRPr>
        </a:p>
      </dgm:t>
    </dgm:pt>
    <dgm:pt modelId="{EC144246-6417-4B3F-B89A-0772D073F8A9}" type="pres">
      <dgm:prSet presAssocID="{FDE59879-0540-4C31-AD52-DD4BE6090203}" presName="linear" presStyleCnt="0">
        <dgm:presLayoutVars>
          <dgm:animLvl val="lvl"/>
          <dgm:resizeHandles val="exact"/>
        </dgm:presLayoutVars>
      </dgm:prSet>
      <dgm:spPr/>
      <dgm:t>
        <a:bodyPr/>
        <a:lstStyle/>
        <a:p>
          <a:endParaRPr lang="es-ES"/>
        </a:p>
      </dgm:t>
    </dgm:pt>
    <dgm:pt modelId="{AF044267-4D74-4EAE-9F3C-5C8937613205}" type="pres">
      <dgm:prSet presAssocID="{EC86E457-D06A-4BDC-B561-C71772E5CFCA}" presName="parentText" presStyleLbl="node1" presStyleIdx="0" presStyleCnt="1">
        <dgm:presLayoutVars>
          <dgm:chMax val="0"/>
          <dgm:bulletEnabled val="1"/>
        </dgm:presLayoutVars>
      </dgm:prSet>
      <dgm:spPr/>
      <dgm:t>
        <a:bodyPr/>
        <a:lstStyle/>
        <a:p>
          <a:endParaRPr lang="es-ES"/>
        </a:p>
      </dgm:t>
    </dgm:pt>
  </dgm:ptLst>
  <dgm:cxnLst>
    <dgm:cxn modelId="{BF7C6455-C04F-4B65-BFD2-FB32D4B4D35B}" type="presOf" srcId="{EC86E457-D06A-4BDC-B561-C71772E5CFCA}" destId="{AF044267-4D74-4EAE-9F3C-5C8937613205}" srcOrd="0" destOrd="0" presId="urn:microsoft.com/office/officeart/2005/8/layout/vList2"/>
    <dgm:cxn modelId="{329021B1-9B05-4AF6-8865-8CD3E33385DF}" srcId="{FDE59879-0540-4C31-AD52-DD4BE6090203}" destId="{EC86E457-D06A-4BDC-B561-C71772E5CFCA}" srcOrd="0" destOrd="0" parTransId="{152098ED-95E1-49C1-998A-5F6C9471CC48}" sibTransId="{C9B73BA7-0C37-4DA3-A106-3DB325CD4DC1}"/>
    <dgm:cxn modelId="{07A94F47-BACC-4383-8455-BB03E7B57B24}" type="presOf" srcId="{FDE59879-0540-4C31-AD52-DD4BE6090203}" destId="{EC144246-6417-4B3F-B89A-0772D073F8A9}" srcOrd="0" destOrd="0" presId="urn:microsoft.com/office/officeart/2005/8/layout/vList2"/>
    <dgm:cxn modelId="{BF578EBA-36DD-4129-8512-C985305557D6}" type="presParOf" srcId="{EC144246-6417-4B3F-B89A-0772D073F8A9}" destId="{AF044267-4D74-4EAE-9F3C-5C893761320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2528516-392E-485A-892F-2286156E7A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C2E4EF41-47DB-46BC-A05F-0D026100FFD9}">
      <dgm:prSet custT="1"/>
      <dgm:spPr/>
      <dgm:t>
        <a:bodyPr/>
        <a:lstStyle/>
        <a:p>
          <a:pPr algn="ctr" rtl="0">
            <a:lnSpc>
              <a:spcPct val="150000"/>
            </a:lnSpc>
          </a:pPr>
          <a:r>
            <a:rPr lang="es-CL" sz="2000">
              <a:latin typeface="Verdana" panose="020B0604030504040204" pitchFamily="34" charset="0"/>
              <a:ea typeface="Verdana" panose="020B0604030504040204" pitchFamily="34" charset="0"/>
            </a:rPr>
            <a:t>Este indicador señala </a:t>
          </a:r>
          <a:r>
            <a:rPr lang="es-CL" sz="2000" b="1">
              <a:latin typeface="Verdana" panose="020B0604030504040204" pitchFamily="34" charset="0"/>
              <a:ea typeface="Verdana" panose="020B0604030504040204" pitchFamily="34" charset="0"/>
            </a:rPr>
            <a:t>cuántos menores hay por cada 100 personas con edad potencialmente activa en términos laborales. </a:t>
          </a:r>
        </a:p>
      </dgm:t>
    </dgm:pt>
    <dgm:pt modelId="{D88619DD-D0D3-45C4-97A5-8D0CCFD7C07E}" type="par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71DF08F1-A4F8-42C2-908D-8970D1E35AE2}" type="sib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76C1CD20-535F-43A5-9CEF-E0F03A863CBD}" type="pres">
      <dgm:prSet presAssocID="{B2528516-392E-485A-892F-2286156E7A20}" presName="linear" presStyleCnt="0">
        <dgm:presLayoutVars>
          <dgm:animLvl val="lvl"/>
          <dgm:resizeHandles val="exact"/>
        </dgm:presLayoutVars>
      </dgm:prSet>
      <dgm:spPr/>
      <dgm:t>
        <a:bodyPr/>
        <a:lstStyle/>
        <a:p>
          <a:endParaRPr lang="es-ES"/>
        </a:p>
      </dgm:t>
    </dgm:pt>
    <dgm:pt modelId="{C774FC13-301E-4D9A-AEA6-72A3D23D72FF}" type="pres">
      <dgm:prSet presAssocID="{C2E4EF41-47DB-46BC-A05F-0D026100FFD9}" presName="parentText" presStyleLbl="node1" presStyleIdx="0" presStyleCnt="1">
        <dgm:presLayoutVars>
          <dgm:chMax val="0"/>
          <dgm:bulletEnabled val="1"/>
        </dgm:presLayoutVars>
      </dgm:prSet>
      <dgm:spPr/>
      <dgm:t>
        <a:bodyPr/>
        <a:lstStyle/>
        <a:p>
          <a:endParaRPr lang="es-ES"/>
        </a:p>
      </dgm:t>
    </dgm:pt>
  </dgm:ptLst>
  <dgm:cxnLst>
    <dgm:cxn modelId="{87B4EE3B-047F-48C3-896F-31CD74ACBDD8}" type="presOf" srcId="{C2E4EF41-47DB-46BC-A05F-0D026100FFD9}" destId="{C774FC13-301E-4D9A-AEA6-72A3D23D72FF}" srcOrd="0" destOrd="0" presId="urn:microsoft.com/office/officeart/2005/8/layout/vList2"/>
    <dgm:cxn modelId="{83C0C649-4B66-4CDD-8BDD-E8FFB16E2C7E}" type="presOf" srcId="{B2528516-392E-485A-892F-2286156E7A20}" destId="{76C1CD20-535F-43A5-9CEF-E0F03A863CBD}" srcOrd="0" destOrd="0" presId="urn:microsoft.com/office/officeart/2005/8/layout/vList2"/>
    <dgm:cxn modelId="{4A26CE93-D153-4DFB-95C3-00EE00797BA1}" srcId="{B2528516-392E-485A-892F-2286156E7A20}" destId="{C2E4EF41-47DB-46BC-A05F-0D026100FFD9}" srcOrd="0" destOrd="0" parTransId="{D88619DD-D0D3-45C4-97A5-8D0CCFD7C07E}" sibTransId="{71DF08F1-A4F8-42C2-908D-8970D1E35AE2}"/>
    <dgm:cxn modelId="{53C32B2D-6562-4CC1-B914-1EB5E81479FE}" type="presParOf" srcId="{76C1CD20-535F-43A5-9CEF-E0F03A863CBD}" destId="{C774FC13-301E-4D9A-AEA6-72A3D23D72F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528516-392E-485A-892F-2286156E7A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C2E4EF41-47DB-46BC-A05F-0D026100FFD9}">
      <dgm:prSet/>
      <dgm:spPr/>
      <dgm:t>
        <a:bodyPr/>
        <a:lstStyle/>
        <a:p>
          <a:pPr algn="ctr" rtl="0">
            <a:lnSpc>
              <a:spcPct val="150000"/>
            </a:lnSpc>
          </a:pPr>
          <a:r>
            <a:rPr lang="es-CL">
              <a:latin typeface="Verdana" panose="020B0604030504040204" pitchFamily="34" charset="0"/>
              <a:ea typeface="Verdana" panose="020B0604030504040204" pitchFamily="34" charset="0"/>
            </a:rPr>
            <a:t>Este indicador señala </a:t>
          </a:r>
          <a:r>
            <a:rPr lang="es-CL" b="1">
              <a:latin typeface="Verdana" panose="020B0604030504040204" pitchFamily="34" charset="0"/>
              <a:ea typeface="Verdana" panose="020B0604030504040204" pitchFamily="34" charset="0"/>
            </a:rPr>
            <a:t>cuánta población de personas mayores hay por cada 100 personas en edad potencialmente activa en términos laborales. </a:t>
          </a:r>
        </a:p>
      </dgm:t>
    </dgm:pt>
    <dgm:pt modelId="{D88619DD-D0D3-45C4-97A5-8D0CCFD7C07E}" type="par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71DF08F1-A4F8-42C2-908D-8970D1E35AE2}" type="sibTrans" cxnId="{4A26CE93-D153-4DFB-95C3-00EE00797BA1}">
      <dgm:prSet/>
      <dgm:spPr/>
      <dgm:t>
        <a:bodyPr/>
        <a:lstStyle/>
        <a:p>
          <a:endParaRPr lang="es-ES">
            <a:latin typeface="Verdana" panose="020B0604030504040204" pitchFamily="34" charset="0"/>
            <a:ea typeface="Verdana" panose="020B0604030504040204" pitchFamily="34" charset="0"/>
          </a:endParaRPr>
        </a:p>
      </dgm:t>
    </dgm:pt>
    <dgm:pt modelId="{76C1CD20-535F-43A5-9CEF-E0F03A863CBD}" type="pres">
      <dgm:prSet presAssocID="{B2528516-392E-485A-892F-2286156E7A20}" presName="linear" presStyleCnt="0">
        <dgm:presLayoutVars>
          <dgm:animLvl val="lvl"/>
          <dgm:resizeHandles val="exact"/>
        </dgm:presLayoutVars>
      </dgm:prSet>
      <dgm:spPr/>
      <dgm:t>
        <a:bodyPr/>
        <a:lstStyle/>
        <a:p>
          <a:endParaRPr lang="es-ES"/>
        </a:p>
      </dgm:t>
    </dgm:pt>
    <dgm:pt modelId="{C774FC13-301E-4D9A-AEA6-72A3D23D72FF}" type="pres">
      <dgm:prSet presAssocID="{C2E4EF41-47DB-46BC-A05F-0D026100FFD9}" presName="parentText" presStyleLbl="node1" presStyleIdx="0" presStyleCnt="1" custLinFactNeighborX="1438" custLinFactNeighborY="22841">
        <dgm:presLayoutVars>
          <dgm:chMax val="0"/>
          <dgm:bulletEnabled val="1"/>
        </dgm:presLayoutVars>
      </dgm:prSet>
      <dgm:spPr/>
      <dgm:t>
        <a:bodyPr/>
        <a:lstStyle/>
        <a:p>
          <a:endParaRPr lang="es-ES"/>
        </a:p>
      </dgm:t>
    </dgm:pt>
  </dgm:ptLst>
  <dgm:cxnLst>
    <dgm:cxn modelId="{87B4EE3B-047F-48C3-896F-31CD74ACBDD8}" type="presOf" srcId="{C2E4EF41-47DB-46BC-A05F-0D026100FFD9}" destId="{C774FC13-301E-4D9A-AEA6-72A3D23D72FF}" srcOrd="0" destOrd="0" presId="urn:microsoft.com/office/officeart/2005/8/layout/vList2"/>
    <dgm:cxn modelId="{83C0C649-4B66-4CDD-8BDD-E8FFB16E2C7E}" type="presOf" srcId="{B2528516-392E-485A-892F-2286156E7A20}" destId="{76C1CD20-535F-43A5-9CEF-E0F03A863CBD}" srcOrd="0" destOrd="0" presId="urn:microsoft.com/office/officeart/2005/8/layout/vList2"/>
    <dgm:cxn modelId="{4A26CE93-D153-4DFB-95C3-00EE00797BA1}" srcId="{B2528516-392E-485A-892F-2286156E7A20}" destId="{C2E4EF41-47DB-46BC-A05F-0D026100FFD9}" srcOrd="0" destOrd="0" parTransId="{D88619DD-D0D3-45C4-97A5-8D0CCFD7C07E}" sibTransId="{71DF08F1-A4F8-42C2-908D-8970D1E35AE2}"/>
    <dgm:cxn modelId="{53C32B2D-6562-4CC1-B914-1EB5E81479FE}" type="presParOf" srcId="{76C1CD20-535F-43A5-9CEF-E0F03A863CBD}" destId="{C774FC13-301E-4D9A-AEA6-72A3D23D72F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B0CC8-A6F7-4717-B852-4E94C1734E61}"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A5B17A14-4079-4E8C-9B54-77DD86994C64}">
      <dgm:prSet custT="1"/>
      <dgm:spPr/>
      <dgm:t>
        <a:bodyPr/>
        <a:lstStyle/>
        <a:p>
          <a:pPr rtl="0"/>
          <a:r>
            <a:rPr lang="es-ES" sz="2400" b="1">
              <a:latin typeface="Verdana"/>
              <a:ea typeface="Verdana"/>
            </a:rPr>
            <a:t>AS COUNT</a:t>
          </a:r>
          <a:endParaRPr lang="es-CL" sz="2400" b="1">
            <a:latin typeface="Verdana"/>
            <a:ea typeface="Verdana"/>
          </a:endParaRPr>
        </a:p>
      </dgm:t>
    </dgm:pt>
    <dgm:pt modelId="{4904FB2C-B9BD-43BD-80EF-765A6ACB240A}" type="parTrans" cxnId="{E72CA983-3920-498C-9E60-BA916C9DF3B8}">
      <dgm:prSet/>
      <dgm:spPr/>
      <dgm:t>
        <a:bodyPr/>
        <a:lstStyle/>
        <a:p>
          <a:endParaRPr lang="es-ES"/>
        </a:p>
      </dgm:t>
    </dgm:pt>
    <dgm:pt modelId="{688C9ABE-4DB4-4588-9F52-7ADE2FE00C08}" type="sibTrans" cxnId="{E72CA983-3920-498C-9E60-BA916C9DF3B8}">
      <dgm:prSet/>
      <dgm:spPr/>
      <dgm:t>
        <a:bodyPr/>
        <a:lstStyle/>
        <a:p>
          <a:endParaRPr lang="es-ES"/>
        </a:p>
      </dgm:t>
    </dgm:pt>
    <dgm:pt modelId="{A9379E4A-949F-4F2E-BA8A-0D88510C03B3}">
      <dgm:prSet custT="1"/>
      <dgm:spPr/>
      <dgm:t>
        <a:bodyPr/>
        <a:lstStyle/>
        <a:p>
          <a:pPr rtl="0">
            <a:lnSpc>
              <a:spcPct val="150000"/>
            </a:lnSpc>
          </a:pPr>
          <a:r>
            <a:rPr lang="es-CL" sz="1800" b="1">
              <a:latin typeface="Calibri"/>
              <a:ea typeface="Calibri"/>
              <a:cs typeface="Calibri"/>
            </a:rPr>
            <a:t>Este DEFINE permite contar el número de elementos de una entidad inferior elevándolos a una entidad superior, pudiéndose agregar una condición o filtro que deben cumplir los elementos a ser contabilizados</a:t>
          </a:r>
          <a:r>
            <a:rPr lang="es-CL" sz="1800">
              <a:latin typeface="Calibri"/>
              <a:ea typeface="Calibri"/>
              <a:cs typeface="Calibri"/>
            </a:rPr>
            <a:t>.</a:t>
          </a:r>
          <a:endParaRPr lang="es-ES" sz="1800">
            <a:latin typeface="Calibri"/>
            <a:ea typeface="Calibri"/>
            <a:cs typeface="Calibri"/>
          </a:endParaRPr>
        </a:p>
      </dgm:t>
    </dgm:pt>
    <dgm:pt modelId="{10003AB3-7ECD-4325-B167-08F26CF821B4}" type="parTrans" cxnId="{C18A668E-A207-4AB5-A28B-7ADE7287853D}">
      <dgm:prSet/>
      <dgm:spPr/>
      <dgm:t>
        <a:bodyPr/>
        <a:lstStyle/>
        <a:p>
          <a:endParaRPr lang="es-ES"/>
        </a:p>
      </dgm:t>
    </dgm:pt>
    <dgm:pt modelId="{E73874C5-2B81-4E85-B63F-7DCEFB86B999}" type="sibTrans" cxnId="{C18A668E-A207-4AB5-A28B-7ADE7287853D}">
      <dgm:prSet/>
      <dgm:spPr/>
      <dgm:t>
        <a:bodyPr/>
        <a:lstStyle/>
        <a:p>
          <a:endParaRPr lang="es-ES"/>
        </a:p>
      </dgm:t>
    </dgm:pt>
    <dgm:pt modelId="{78485ED4-E147-45AD-929F-86700C3CCCC2}">
      <dgm:prSet/>
      <dgm:spPr/>
      <dgm:t>
        <a:bodyPr/>
        <a:lstStyle/>
        <a:p>
          <a:pPr rtl="0"/>
          <a:r>
            <a:rPr lang="es-CL" b="1">
              <a:latin typeface="Calibri"/>
              <a:ea typeface="Calibri"/>
              <a:cs typeface="Calibri"/>
            </a:rPr>
            <a:t>Es importante destacar que a este comando se le puede agregar condiciones para el conteo de elementos de una entidad, lo cual se materializa en filtros. </a:t>
          </a:r>
          <a:endParaRPr lang="es-ES" b="1">
            <a:latin typeface="Verdana"/>
            <a:ea typeface="Verdana"/>
          </a:endParaRPr>
        </a:p>
      </dgm:t>
    </dgm:pt>
    <dgm:pt modelId="{2D495FA8-DFA5-443C-8419-329BEB8D2C16}" type="parTrans" cxnId="{61673542-91D1-41B3-87CF-F74F24090A2F}">
      <dgm:prSet/>
      <dgm:spPr/>
      <dgm:t>
        <a:bodyPr/>
        <a:lstStyle/>
        <a:p>
          <a:endParaRPr lang="es-ES"/>
        </a:p>
      </dgm:t>
    </dgm:pt>
    <dgm:pt modelId="{122A7A7E-C48A-47E0-8487-5969FEF7AA96}" type="sibTrans" cxnId="{61673542-91D1-41B3-87CF-F74F24090A2F}">
      <dgm:prSet/>
      <dgm:spPr/>
      <dgm:t>
        <a:bodyPr/>
        <a:lstStyle/>
        <a:p>
          <a:endParaRPr lang="es-ES"/>
        </a:p>
      </dgm:t>
    </dgm:pt>
    <dgm:pt modelId="{57A36DD0-682C-4A98-B181-82908D0D7E31}" type="pres">
      <dgm:prSet presAssocID="{CDDB0CC8-A6F7-4717-B852-4E94C1734E61}" presName="Name0" presStyleCnt="0">
        <dgm:presLayoutVars>
          <dgm:dir/>
          <dgm:resizeHandles val="exact"/>
        </dgm:presLayoutVars>
      </dgm:prSet>
      <dgm:spPr/>
      <dgm:t>
        <a:bodyPr/>
        <a:lstStyle/>
        <a:p>
          <a:endParaRPr lang="es-ES"/>
        </a:p>
      </dgm:t>
    </dgm:pt>
    <dgm:pt modelId="{453F358D-C580-4AE6-91CE-2BD5FA91C4C2}" type="pres">
      <dgm:prSet presAssocID="{A5B17A14-4079-4E8C-9B54-77DD86994C64}" presName="node" presStyleLbl="node1" presStyleIdx="0" presStyleCnt="3">
        <dgm:presLayoutVars>
          <dgm:bulletEnabled val="1"/>
        </dgm:presLayoutVars>
      </dgm:prSet>
      <dgm:spPr/>
      <dgm:t>
        <a:bodyPr/>
        <a:lstStyle/>
        <a:p>
          <a:endParaRPr lang="es-ES"/>
        </a:p>
      </dgm:t>
    </dgm:pt>
    <dgm:pt modelId="{FA8E8197-4900-4809-B3EB-127E830F4B08}" type="pres">
      <dgm:prSet presAssocID="{688C9ABE-4DB4-4588-9F52-7ADE2FE00C08}" presName="sibTrans" presStyleLbl="sibTrans2D1" presStyleIdx="0" presStyleCnt="2"/>
      <dgm:spPr/>
      <dgm:t>
        <a:bodyPr/>
        <a:lstStyle/>
        <a:p>
          <a:endParaRPr lang="es-ES"/>
        </a:p>
      </dgm:t>
    </dgm:pt>
    <dgm:pt modelId="{00AE371B-C308-442F-A6F7-CC71A0590822}" type="pres">
      <dgm:prSet presAssocID="{688C9ABE-4DB4-4588-9F52-7ADE2FE00C08}" presName="connectorText" presStyleLbl="sibTrans2D1" presStyleIdx="0" presStyleCnt="2"/>
      <dgm:spPr/>
      <dgm:t>
        <a:bodyPr/>
        <a:lstStyle/>
        <a:p>
          <a:endParaRPr lang="es-ES"/>
        </a:p>
      </dgm:t>
    </dgm:pt>
    <dgm:pt modelId="{E17FA030-D4AC-494D-B0E1-4B43A4E9E9AD}" type="pres">
      <dgm:prSet presAssocID="{A9379E4A-949F-4F2E-BA8A-0D88510C03B3}" presName="node" presStyleLbl="node1" presStyleIdx="1" presStyleCnt="3" custScaleY="102481">
        <dgm:presLayoutVars>
          <dgm:bulletEnabled val="1"/>
        </dgm:presLayoutVars>
      </dgm:prSet>
      <dgm:spPr/>
      <dgm:t>
        <a:bodyPr/>
        <a:lstStyle/>
        <a:p>
          <a:endParaRPr lang="es-ES"/>
        </a:p>
      </dgm:t>
    </dgm:pt>
    <dgm:pt modelId="{51B7E9A8-5B88-402F-A09C-D3543B771D41}" type="pres">
      <dgm:prSet presAssocID="{E73874C5-2B81-4E85-B63F-7DCEFB86B999}" presName="sibTrans" presStyleLbl="sibTrans2D1" presStyleIdx="1" presStyleCnt="2"/>
      <dgm:spPr/>
      <dgm:t>
        <a:bodyPr/>
        <a:lstStyle/>
        <a:p>
          <a:endParaRPr lang="es-ES"/>
        </a:p>
      </dgm:t>
    </dgm:pt>
    <dgm:pt modelId="{B8B1CD7C-BD65-4167-A17E-23005FC832EE}" type="pres">
      <dgm:prSet presAssocID="{E73874C5-2B81-4E85-B63F-7DCEFB86B999}" presName="connectorText" presStyleLbl="sibTrans2D1" presStyleIdx="1" presStyleCnt="2"/>
      <dgm:spPr/>
      <dgm:t>
        <a:bodyPr/>
        <a:lstStyle/>
        <a:p>
          <a:endParaRPr lang="es-ES"/>
        </a:p>
      </dgm:t>
    </dgm:pt>
    <dgm:pt modelId="{66A9711D-F6D5-431C-B6B8-9BF1B0B1C58B}" type="pres">
      <dgm:prSet presAssocID="{78485ED4-E147-45AD-929F-86700C3CCCC2}" presName="node" presStyleLbl="node1" presStyleIdx="2" presStyleCnt="3">
        <dgm:presLayoutVars>
          <dgm:bulletEnabled val="1"/>
        </dgm:presLayoutVars>
      </dgm:prSet>
      <dgm:spPr/>
      <dgm:t>
        <a:bodyPr/>
        <a:lstStyle/>
        <a:p>
          <a:endParaRPr lang="es-ES"/>
        </a:p>
      </dgm:t>
    </dgm:pt>
  </dgm:ptLst>
  <dgm:cxnLst>
    <dgm:cxn modelId="{0BCFBFD0-6853-45CF-9342-52C4D524A8B1}" type="presOf" srcId="{688C9ABE-4DB4-4588-9F52-7ADE2FE00C08}" destId="{00AE371B-C308-442F-A6F7-CC71A0590822}" srcOrd="1" destOrd="0" presId="urn:microsoft.com/office/officeart/2005/8/layout/process1"/>
    <dgm:cxn modelId="{72B6B6D5-6360-4D9E-8DF5-9C87ACAFA8EE}" type="presOf" srcId="{A5B17A14-4079-4E8C-9B54-77DD86994C64}" destId="{453F358D-C580-4AE6-91CE-2BD5FA91C4C2}" srcOrd="0" destOrd="0" presId="urn:microsoft.com/office/officeart/2005/8/layout/process1"/>
    <dgm:cxn modelId="{A96C9DA9-5585-43FC-98E0-33C03DF37D41}" type="presOf" srcId="{688C9ABE-4DB4-4588-9F52-7ADE2FE00C08}" destId="{FA8E8197-4900-4809-B3EB-127E830F4B08}" srcOrd="0" destOrd="0" presId="urn:microsoft.com/office/officeart/2005/8/layout/process1"/>
    <dgm:cxn modelId="{E72CA983-3920-498C-9E60-BA916C9DF3B8}" srcId="{CDDB0CC8-A6F7-4717-B852-4E94C1734E61}" destId="{A5B17A14-4079-4E8C-9B54-77DD86994C64}" srcOrd="0" destOrd="0" parTransId="{4904FB2C-B9BD-43BD-80EF-765A6ACB240A}" sibTransId="{688C9ABE-4DB4-4588-9F52-7ADE2FE00C08}"/>
    <dgm:cxn modelId="{9B5ABDF0-9026-4364-A3DB-B73105A76D3B}" type="presOf" srcId="{78485ED4-E147-45AD-929F-86700C3CCCC2}" destId="{66A9711D-F6D5-431C-B6B8-9BF1B0B1C58B}" srcOrd="0" destOrd="0" presId="urn:microsoft.com/office/officeart/2005/8/layout/process1"/>
    <dgm:cxn modelId="{C18A668E-A207-4AB5-A28B-7ADE7287853D}" srcId="{CDDB0CC8-A6F7-4717-B852-4E94C1734E61}" destId="{A9379E4A-949F-4F2E-BA8A-0D88510C03B3}" srcOrd="1" destOrd="0" parTransId="{10003AB3-7ECD-4325-B167-08F26CF821B4}" sibTransId="{E73874C5-2B81-4E85-B63F-7DCEFB86B999}"/>
    <dgm:cxn modelId="{61673542-91D1-41B3-87CF-F74F24090A2F}" srcId="{CDDB0CC8-A6F7-4717-B852-4E94C1734E61}" destId="{78485ED4-E147-45AD-929F-86700C3CCCC2}" srcOrd="2" destOrd="0" parTransId="{2D495FA8-DFA5-443C-8419-329BEB8D2C16}" sibTransId="{122A7A7E-C48A-47E0-8487-5969FEF7AA96}"/>
    <dgm:cxn modelId="{B12BB0D1-0D5C-4F22-98DF-86E1DC209439}" type="presOf" srcId="{A9379E4A-949F-4F2E-BA8A-0D88510C03B3}" destId="{E17FA030-D4AC-494D-B0E1-4B43A4E9E9AD}" srcOrd="0" destOrd="0" presId="urn:microsoft.com/office/officeart/2005/8/layout/process1"/>
    <dgm:cxn modelId="{949D1A29-DE38-47FF-9499-40D3DFF490CC}" type="presOf" srcId="{E73874C5-2B81-4E85-B63F-7DCEFB86B999}" destId="{B8B1CD7C-BD65-4167-A17E-23005FC832EE}" srcOrd="1" destOrd="0" presId="urn:microsoft.com/office/officeart/2005/8/layout/process1"/>
    <dgm:cxn modelId="{5059CD83-FDCD-460F-AF7C-7497C772E27F}" type="presOf" srcId="{E73874C5-2B81-4E85-B63F-7DCEFB86B999}" destId="{51B7E9A8-5B88-402F-A09C-D3543B771D41}" srcOrd="0" destOrd="0" presId="urn:microsoft.com/office/officeart/2005/8/layout/process1"/>
    <dgm:cxn modelId="{C7745A3A-6547-4687-8E8F-1D6C557B41E0}" type="presOf" srcId="{CDDB0CC8-A6F7-4717-B852-4E94C1734E61}" destId="{57A36DD0-682C-4A98-B181-82908D0D7E31}" srcOrd="0" destOrd="0" presId="urn:microsoft.com/office/officeart/2005/8/layout/process1"/>
    <dgm:cxn modelId="{8F549313-CEF6-469D-9CC4-ACCD35942487}" type="presParOf" srcId="{57A36DD0-682C-4A98-B181-82908D0D7E31}" destId="{453F358D-C580-4AE6-91CE-2BD5FA91C4C2}" srcOrd="0" destOrd="0" presId="urn:microsoft.com/office/officeart/2005/8/layout/process1"/>
    <dgm:cxn modelId="{75BF6A8B-39F3-4D82-AF03-65348215980E}" type="presParOf" srcId="{57A36DD0-682C-4A98-B181-82908D0D7E31}" destId="{FA8E8197-4900-4809-B3EB-127E830F4B08}" srcOrd="1" destOrd="0" presId="urn:microsoft.com/office/officeart/2005/8/layout/process1"/>
    <dgm:cxn modelId="{C0D3351A-FC7A-484D-9F27-472350E3C693}" type="presParOf" srcId="{FA8E8197-4900-4809-B3EB-127E830F4B08}" destId="{00AE371B-C308-442F-A6F7-CC71A0590822}" srcOrd="0" destOrd="0" presId="urn:microsoft.com/office/officeart/2005/8/layout/process1"/>
    <dgm:cxn modelId="{CFD43F49-3743-4CA0-B883-2CE65E7606BA}" type="presParOf" srcId="{57A36DD0-682C-4A98-B181-82908D0D7E31}" destId="{E17FA030-D4AC-494D-B0E1-4B43A4E9E9AD}" srcOrd="2" destOrd="0" presId="urn:microsoft.com/office/officeart/2005/8/layout/process1"/>
    <dgm:cxn modelId="{E9A12ABD-7F62-47C4-A970-072E9D7F5447}" type="presParOf" srcId="{57A36DD0-682C-4A98-B181-82908D0D7E31}" destId="{51B7E9A8-5B88-402F-A09C-D3543B771D41}" srcOrd="3" destOrd="0" presId="urn:microsoft.com/office/officeart/2005/8/layout/process1"/>
    <dgm:cxn modelId="{F8D9BAF3-DB40-4318-BA2E-5D7CE0C8BA7C}" type="presParOf" srcId="{51B7E9A8-5B88-402F-A09C-D3543B771D41}" destId="{B8B1CD7C-BD65-4167-A17E-23005FC832EE}" srcOrd="0" destOrd="0" presId="urn:microsoft.com/office/officeart/2005/8/layout/process1"/>
    <dgm:cxn modelId="{A3AB9846-8A8E-4C7F-8E3B-710A09F2025A}" type="presParOf" srcId="{57A36DD0-682C-4A98-B181-82908D0D7E31}" destId="{66A9711D-F6D5-431C-B6B8-9BF1B0B1C58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7059332-B326-4C5D-9218-309CAEC239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DD53B1BB-F82A-4863-8994-8750713FFA05}">
      <dgm:prSet custT="1"/>
      <dgm:spPr/>
      <dgm:t>
        <a:bodyPr/>
        <a:lstStyle/>
        <a:p>
          <a:pPr rtl="0"/>
          <a:r>
            <a:rPr lang="es-ES" sz="3200" b="1">
              <a:latin typeface="Verdana" panose="020B0604030504040204" pitchFamily="34" charset="0"/>
              <a:ea typeface="Verdana" panose="020B0604030504040204" pitchFamily="34" charset="0"/>
            </a:rPr>
            <a:t>Ejercicios índice de dependencia</a:t>
          </a:r>
        </a:p>
      </dgm:t>
    </dgm:pt>
    <dgm:pt modelId="{9F3F4732-3CFE-41BC-BD9F-04E3182B98E8}" type="par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3E9F8F21-EC08-4059-8D9A-3F099D2E020E}" type="sib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0C4D0B55-77C7-4B07-8CE3-BD09B3B405FE}">
      <dgm:prSet custT="1"/>
      <dgm:spPr/>
      <dgm:t>
        <a:bodyPr/>
        <a:lstStyle/>
        <a:p>
          <a:pPr>
            <a:lnSpc>
              <a:spcPct val="150000"/>
            </a:lnSpc>
          </a:pPr>
          <a:r>
            <a:rPr lang="es-CL" sz="2000" b="0">
              <a:solidFill>
                <a:schemeClr val="tx2"/>
              </a:solidFill>
              <a:latin typeface="Verdana" panose="020B0604030504040204" pitchFamily="34" charset="0"/>
              <a:ea typeface="Verdana" panose="020B0604030504040204" pitchFamily="34" charset="0"/>
            </a:rPr>
            <a:t>Calcular la relación de dependencia demográfica total a partir de un recode de edad, y define y as </a:t>
          </a:r>
          <a:r>
            <a:rPr lang="es-CL" sz="2000" b="0" err="1">
              <a:solidFill>
                <a:schemeClr val="tx2"/>
              </a:solidFill>
              <a:latin typeface="Verdana" panose="020B0604030504040204" pitchFamily="34" charset="0"/>
              <a:ea typeface="Verdana" panose="020B0604030504040204" pitchFamily="34" charset="0"/>
            </a:rPr>
            <a:t>count</a:t>
          </a:r>
          <a:r>
            <a:rPr lang="es-CL" sz="2000" b="0">
              <a:solidFill>
                <a:schemeClr val="tx2"/>
              </a:solidFill>
              <a:latin typeface="Verdana" panose="020B0604030504040204" pitchFamily="34" charset="0"/>
              <a:ea typeface="Verdana" panose="020B0604030504040204" pitchFamily="34" charset="0"/>
            </a:rPr>
            <a:t> de:</a:t>
          </a:r>
        </a:p>
      </dgm:t>
    </dgm:pt>
    <dgm:pt modelId="{A623A91E-1A93-47AA-AB18-8B760F2BB57D}" type="parTrans" cxnId="{F2CD120C-59A5-408E-A2EF-FDF5F90A5034}">
      <dgm:prSet/>
      <dgm:spPr/>
      <dgm:t>
        <a:bodyPr/>
        <a:lstStyle/>
        <a:p>
          <a:endParaRPr lang="es-ES" sz="1800">
            <a:latin typeface="Verdana" panose="020B0604030504040204" pitchFamily="34" charset="0"/>
            <a:ea typeface="Verdana" panose="020B0604030504040204" pitchFamily="34" charset="0"/>
          </a:endParaRPr>
        </a:p>
      </dgm:t>
    </dgm:pt>
    <dgm:pt modelId="{1B7D6A8E-8660-4578-84B3-48D622752A7B}" type="sibTrans" cxnId="{F2CD120C-59A5-408E-A2EF-FDF5F90A5034}">
      <dgm:prSet/>
      <dgm:spPr/>
      <dgm:t>
        <a:bodyPr/>
        <a:lstStyle/>
        <a:p>
          <a:endParaRPr lang="es-ES" sz="1800">
            <a:latin typeface="Verdana" panose="020B0604030504040204" pitchFamily="34" charset="0"/>
            <a:ea typeface="Verdana" panose="020B0604030504040204" pitchFamily="34" charset="0"/>
          </a:endParaRPr>
        </a:p>
      </dgm:t>
    </dgm:pt>
    <dgm:pt modelId="{BE77CBBC-B436-4DEB-A0FF-B96316A77FDD}">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a. Todas las comunas de su región. </a:t>
          </a:r>
          <a:endParaRPr lang="es-ES" sz="2000" b="1">
            <a:solidFill>
              <a:schemeClr val="tx2"/>
            </a:solidFill>
            <a:latin typeface="Verdana" panose="020B0604030504040204" pitchFamily="34" charset="0"/>
            <a:ea typeface="Verdana" panose="020B0604030504040204" pitchFamily="34" charset="0"/>
          </a:endParaRPr>
        </a:p>
      </dgm:t>
    </dgm:pt>
    <dgm:pt modelId="{D98A54C1-8F9D-4DA6-AFBA-9A32DDE939D4}" type="parTrans" cxnId="{C92FE352-2C40-469A-A823-0C1445D2C64B}">
      <dgm:prSet/>
      <dgm:spPr/>
      <dgm:t>
        <a:bodyPr/>
        <a:lstStyle/>
        <a:p>
          <a:endParaRPr lang="es-ES"/>
        </a:p>
      </dgm:t>
    </dgm:pt>
    <dgm:pt modelId="{12B361AE-6950-40F3-968F-EF0BA4276693}" type="sibTrans" cxnId="{C92FE352-2C40-469A-A823-0C1445D2C64B}">
      <dgm:prSet/>
      <dgm:spPr/>
      <dgm:t>
        <a:bodyPr/>
        <a:lstStyle/>
        <a:p>
          <a:endParaRPr lang="es-ES"/>
        </a:p>
      </dgm:t>
    </dgm:pt>
    <dgm:pt modelId="{2575090D-1DB2-4451-8F88-092D4490A447}">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b. Todas las provincias de su región. </a:t>
          </a:r>
        </a:p>
      </dgm:t>
    </dgm:pt>
    <dgm:pt modelId="{5953803A-2651-4BCC-8DA6-C4029CAA31AC}" type="parTrans" cxnId="{C7361820-E8A1-43B3-94BC-50F677E6848D}">
      <dgm:prSet/>
      <dgm:spPr/>
      <dgm:t>
        <a:bodyPr/>
        <a:lstStyle/>
        <a:p>
          <a:endParaRPr lang="es-ES"/>
        </a:p>
      </dgm:t>
    </dgm:pt>
    <dgm:pt modelId="{78D7620B-B399-4EB1-9923-F70D7FC97B94}" type="sibTrans" cxnId="{C7361820-E8A1-43B3-94BC-50F677E6848D}">
      <dgm:prSet/>
      <dgm:spPr/>
      <dgm:t>
        <a:bodyPr/>
        <a:lstStyle/>
        <a:p>
          <a:endParaRPr lang="es-ES"/>
        </a:p>
      </dgm:t>
    </dgm:pt>
    <dgm:pt modelId="{655533D6-C544-434A-A86C-F57B63A0469A}">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c. Todas las regiones del país. </a:t>
          </a:r>
        </a:p>
      </dgm:t>
    </dgm:pt>
    <dgm:pt modelId="{8B682AB9-8624-4A32-8833-197DD7A29C31}" type="parTrans" cxnId="{872D610B-BD04-4042-B441-BD78919F03A3}">
      <dgm:prSet/>
      <dgm:spPr/>
      <dgm:t>
        <a:bodyPr/>
        <a:lstStyle/>
        <a:p>
          <a:endParaRPr lang="es-ES"/>
        </a:p>
      </dgm:t>
    </dgm:pt>
    <dgm:pt modelId="{23CE9412-9A7B-4BA9-A54E-F94BB768E594}" type="sibTrans" cxnId="{872D610B-BD04-4042-B441-BD78919F03A3}">
      <dgm:prSet/>
      <dgm:spPr/>
      <dgm:t>
        <a:bodyPr/>
        <a:lstStyle/>
        <a:p>
          <a:endParaRPr lang="es-ES"/>
        </a:p>
      </dgm:t>
    </dgm:pt>
    <dgm:pt modelId="{34E14DC2-B035-436A-B389-636E89FA757C}">
      <dgm:prSet custT="1"/>
      <dgm:spPr/>
      <dgm:t>
        <a:bodyPr/>
        <a:lstStyle/>
        <a:p>
          <a:pPr>
            <a:lnSpc>
              <a:spcPct val="150000"/>
            </a:lnSpc>
          </a:pPr>
          <a:r>
            <a:rPr lang="es-CL" sz="2000">
              <a:solidFill>
                <a:schemeClr val="tx2"/>
              </a:solidFill>
              <a:latin typeface="Verdana" panose="020B0604030504040204" pitchFamily="34" charset="0"/>
              <a:ea typeface="Verdana" panose="020B0604030504040204" pitchFamily="34" charset="0"/>
            </a:rPr>
            <a:t>d. A nivel nacional.</a:t>
          </a:r>
        </a:p>
      </dgm:t>
    </dgm:pt>
    <dgm:pt modelId="{46819CFF-3A39-4C1D-84C2-9CBFF7258118}" type="parTrans" cxnId="{F4A7747E-40A5-4AD7-9EE7-759D7FFFFD24}">
      <dgm:prSet/>
      <dgm:spPr/>
      <dgm:t>
        <a:bodyPr/>
        <a:lstStyle/>
        <a:p>
          <a:endParaRPr lang="es-ES"/>
        </a:p>
      </dgm:t>
    </dgm:pt>
    <dgm:pt modelId="{1357F3BE-4401-4236-8D85-521A94A4403D}" type="sibTrans" cxnId="{F4A7747E-40A5-4AD7-9EE7-759D7FFFFD24}">
      <dgm:prSet/>
      <dgm:spPr/>
      <dgm:t>
        <a:bodyPr/>
        <a:lstStyle/>
        <a:p>
          <a:endParaRPr lang="es-ES"/>
        </a:p>
      </dgm:t>
    </dgm:pt>
    <dgm:pt modelId="{D05C42B9-DC5D-403B-B35F-82A0ECA2417A}" type="pres">
      <dgm:prSet presAssocID="{D7059332-B326-4C5D-9218-309CAEC239ED}" presName="linear" presStyleCnt="0">
        <dgm:presLayoutVars>
          <dgm:animLvl val="lvl"/>
          <dgm:resizeHandles val="exact"/>
        </dgm:presLayoutVars>
      </dgm:prSet>
      <dgm:spPr/>
      <dgm:t>
        <a:bodyPr/>
        <a:lstStyle/>
        <a:p>
          <a:endParaRPr lang="es-ES"/>
        </a:p>
      </dgm:t>
    </dgm:pt>
    <dgm:pt modelId="{1B4630B6-6437-4822-9EE3-601D5F9E9E73}" type="pres">
      <dgm:prSet presAssocID="{DD53B1BB-F82A-4863-8994-8750713FFA05}" presName="parentText" presStyleLbl="node1" presStyleIdx="0" presStyleCnt="1" custScaleY="186490" custLinFactNeighborX="-1347" custLinFactNeighborY="-5516">
        <dgm:presLayoutVars>
          <dgm:chMax val="0"/>
          <dgm:bulletEnabled val="1"/>
        </dgm:presLayoutVars>
      </dgm:prSet>
      <dgm:spPr/>
      <dgm:t>
        <a:bodyPr/>
        <a:lstStyle/>
        <a:p>
          <a:endParaRPr lang="es-ES"/>
        </a:p>
      </dgm:t>
    </dgm:pt>
    <dgm:pt modelId="{112F1682-034C-4E10-8360-E3D3F83B723F}" type="pres">
      <dgm:prSet presAssocID="{DD53B1BB-F82A-4863-8994-8750713FFA05}" presName="childText" presStyleLbl="revTx" presStyleIdx="0" presStyleCnt="1" custScaleY="107028">
        <dgm:presLayoutVars>
          <dgm:bulletEnabled val="1"/>
        </dgm:presLayoutVars>
      </dgm:prSet>
      <dgm:spPr/>
      <dgm:t>
        <a:bodyPr/>
        <a:lstStyle/>
        <a:p>
          <a:endParaRPr lang="es-ES"/>
        </a:p>
      </dgm:t>
    </dgm:pt>
  </dgm:ptLst>
  <dgm:cxnLst>
    <dgm:cxn modelId="{79C5829A-7F14-4B30-A9F8-541371080C3B}" type="presOf" srcId="{655533D6-C544-434A-A86C-F57B63A0469A}" destId="{112F1682-034C-4E10-8360-E3D3F83B723F}" srcOrd="0" destOrd="3" presId="urn:microsoft.com/office/officeart/2005/8/layout/vList2"/>
    <dgm:cxn modelId="{622D55BC-6710-4607-BD92-998FA9F102E6}" srcId="{D7059332-B326-4C5D-9218-309CAEC239ED}" destId="{DD53B1BB-F82A-4863-8994-8750713FFA05}" srcOrd="0" destOrd="0" parTransId="{9F3F4732-3CFE-41BC-BD9F-04E3182B98E8}" sibTransId="{3E9F8F21-EC08-4059-8D9A-3F099D2E020E}"/>
    <dgm:cxn modelId="{656E1960-D60D-4EFC-A442-3FE49CBC0B2B}" type="presOf" srcId="{DD53B1BB-F82A-4863-8994-8750713FFA05}" destId="{1B4630B6-6437-4822-9EE3-601D5F9E9E73}" srcOrd="0" destOrd="0" presId="urn:microsoft.com/office/officeart/2005/8/layout/vList2"/>
    <dgm:cxn modelId="{F36EC82E-2E1A-429B-80DE-D4FD136B909D}" type="presOf" srcId="{2575090D-1DB2-4451-8F88-092D4490A447}" destId="{112F1682-034C-4E10-8360-E3D3F83B723F}" srcOrd="0" destOrd="2" presId="urn:microsoft.com/office/officeart/2005/8/layout/vList2"/>
    <dgm:cxn modelId="{872D610B-BD04-4042-B441-BD78919F03A3}" srcId="{0C4D0B55-77C7-4B07-8CE3-BD09B3B405FE}" destId="{655533D6-C544-434A-A86C-F57B63A0469A}" srcOrd="2" destOrd="0" parTransId="{8B682AB9-8624-4A32-8833-197DD7A29C31}" sibTransId="{23CE9412-9A7B-4BA9-A54E-F94BB768E594}"/>
    <dgm:cxn modelId="{F4A7747E-40A5-4AD7-9EE7-759D7FFFFD24}" srcId="{0C4D0B55-77C7-4B07-8CE3-BD09B3B405FE}" destId="{34E14DC2-B035-436A-B389-636E89FA757C}" srcOrd="3" destOrd="0" parTransId="{46819CFF-3A39-4C1D-84C2-9CBFF7258118}" sibTransId="{1357F3BE-4401-4236-8D85-521A94A4403D}"/>
    <dgm:cxn modelId="{0B769DF3-3529-4BD0-AE6A-0463F4A76D40}" type="presOf" srcId="{0C4D0B55-77C7-4B07-8CE3-BD09B3B405FE}" destId="{112F1682-034C-4E10-8360-E3D3F83B723F}" srcOrd="0" destOrd="0" presId="urn:microsoft.com/office/officeart/2005/8/layout/vList2"/>
    <dgm:cxn modelId="{A23AF41F-EE88-4998-A920-EB0B18A7ABEF}" type="presOf" srcId="{BE77CBBC-B436-4DEB-A0FF-B96316A77FDD}" destId="{112F1682-034C-4E10-8360-E3D3F83B723F}" srcOrd="0" destOrd="1" presId="urn:microsoft.com/office/officeart/2005/8/layout/vList2"/>
    <dgm:cxn modelId="{4B3210A4-1F6B-43BE-87B5-7658D6AB1EEF}" type="presOf" srcId="{34E14DC2-B035-436A-B389-636E89FA757C}" destId="{112F1682-034C-4E10-8360-E3D3F83B723F}" srcOrd="0" destOrd="4" presId="urn:microsoft.com/office/officeart/2005/8/layout/vList2"/>
    <dgm:cxn modelId="{C7361820-E8A1-43B3-94BC-50F677E6848D}" srcId="{0C4D0B55-77C7-4B07-8CE3-BD09B3B405FE}" destId="{2575090D-1DB2-4451-8F88-092D4490A447}" srcOrd="1" destOrd="0" parTransId="{5953803A-2651-4BCC-8DA6-C4029CAA31AC}" sibTransId="{78D7620B-B399-4EB1-9923-F70D7FC97B94}"/>
    <dgm:cxn modelId="{C92FE352-2C40-469A-A823-0C1445D2C64B}" srcId="{0C4D0B55-77C7-4B07-8CE3-BD09B3B405FE}" destId="{BE77CBBC-B436-4DEB-A0FF-B96316A77FDD}" srcOrd="0" destOrd="0" parTransId="{D98A54C1-8F9D-4DA6-AFBA-9A32DDE939D4}" sibTransId="{12B361AE-6950-40F3-968F-EF0BA4276693}"/>
    <dgm:cxn modelId="{F2CD120C-59A5-408E-A2EF-FDF5F90A5034}" srcId="{DD53B1BB-F82A-4863-8994-8750713FFA05}" destId="{0C4D0B55-77C7-4B07-8CE3-BD09B3B405FE}" srcOrd="0" destOrd="0" parTransId="{A623A91E-1A93-47AA-AB18-8B760F2BB57D}" sibTransId="{1B7D6A8E-8660-4578-84B3-48D622752A7B}"/>
    <dgm:cxn modelId="{01E37297-FB8C-43AE-9419-1A5B2592A82E}" type="presOf" srcId="{D7059332-B326-4C5D-9218-309CAEC239ED}" destId="{D05C42B9-DC5D-403B-B35F-82A0ECA2417A}" srcOrd="0" destOrd="0" presId="urn:microsoft.com/office/officeart/2005/8/layout/vList2"/>
    <dgm:cxn modelId="{F5740C04-05F4-4861-90F8-947E74F82F46}" type="presParOf" srcId="{D05C42B9-DC5D-403B-B35F-82A0ECA2417A}" destId="{1B4630B6-6437-4822-9EE3-601D5F9E9E73}" srcOrd="0" destOrd="0" presId="urn:microsoft.com/office/officeart/2005/8/layout/vList2"/>
    <dgm:cxn modelId="{83FF82BE-8C39-4AD5-839A-875208CDA252}" type="presParOf" srcId="{D05C42B9-DC5D-403B-B35F-82A0ECA2417A}" destId="{112F1682-034C-4E10-8360-E3D3F83B723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E9B6321-D414-45F7-80D2-986613507206}"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s-ES"/>
        </a:p>
      </dgm:t>
    </dgm:pt>
    <dgm:pt modelId="{7B948167-1CDD-46D6-AA14-AA5B708BF4B0}">
      <dgm:prSet/>
      <dgm:spPr/>
      <dgm:t>
        <a:bodyPr/>
        <a:lstStyle/>
        <a:p>
          <a:pPr rtl="0">
            <a:lnSpc>
              <a:spcPct val="150000"/>
            </a:lnSpc>
          </a:pPr>
          <a:r>
            <a:rPr lang="es-CL">
              <a:latin typeface="Verdana" panose="020B0604030504040204" pitchFamily="34" charset="0"/>
              <a:ea typeface="Verdana" panose="020B0604030504040204" pitchFamily="34" charset="0"/>
            </a:rPr>
            <a:t>Es una representación gráfica tipo histograma (distribución de frecuencias en forma de barra) que facilita el </a:t>
          </a:r>
          <a:r>
            <a:rPr lang="es-CL" b="1">
              <a:latin typeface="Verdana" panose="020B0604030504040204" pitchFamily="34" charset="0"/>
              <a:ea typeface="Verdana" panose="020B0604030504040204" pitchFamily="34" charset="0"/>
            </a:rPr>
            <a:t>análisis de la estructura de población según edad y sexo </a:t>
          </a:r>
          <a:r>
            <a:rPr lang="es-CL">
              <a:latin typeface="Verdana" panose="020B0604030504040204" pitchFamily="34" charset="0"/>
              <a:ea typeface="Verdana" panose="020B0604030504040204" pitchFamily="34" charset="0"/>
            </a:rPr>
            <a:t>para un momento determinado del tiempo.</a:t>
          </a:r>
        </a:p>
      </dgm:t>
    </dgm:pt>
    <dgm:pt modelId="{21ED5749-5086-4C8C-858E-94E2EFA63EEE}" type="parTrans" cxnId="{07EB81B0-834C-4338-9E33-F86141830784}">
      <dgm:prSet/>
      <dgm:spPr/>
      <dgm:t>
        <a:bodyPr/>
        <a:lstStyle/>
        <a:p>
          <a:endParaRPr lang="es-ES"/>
        </a:p>
      </dgm:t>
    </dgm:pt>
    <dgm:pt modelId="{3DB320AC-0960-4E42-89F4-12373CBA46AB}" type="sibTrans" cxnId="{07EB81B0-834C-4338-9E33-F86141830784}">
      <dgm:prSet/>
      <dgm:spPr/>
      <dgm:t>
        <a:bodyPr/>
        <a:lstStyle/>
        <a:p>
          <a:endParaRPr lang="es-ES"/>
        </a:p>
      </dgm:t>
    </dgm:pt>
    <dgm:pt modelId="{E47C84CC-857D-47F2-9FFD-194F6ED92590}">
      <dgm:prSet custT="1"/>
      <dgm:spPr/>
      <dgm:t>
        <a:bodyPr/>
        <a:lstStyle/>
        <a:p>
          <a:pPr rtl="0">
            <a:lnSpc>
              <a:spcPct val="150000"/>
            </a:lnSpc>
          </a:pPr>
          <a:r>
            <a:rPr lang="es-CL" sz="1800">
              <a:latin typeface="Verdana" panose="020B0604030504040204" pitchFamily="34" charset="0"/>
              <a:ea typeface="Verdana" panose="020B0604030504040204" pitchFamily="34" charset="0"/>
            </a:rPr>
            <a:t>Proporciona una idea del comportamiento de los componentes de la dinámica demográfica y de la existencia de acontecimientos que han afectado la cantidad de población.</a:t>
          </a:r>
        </a:p>
      </dgm:t>
    </dgm:pt>
    <dgm:pt modelId="{201717DE-F2FF-42C1-A3FC-C446D1DA494B}" type="parTrans" cxnId="{0D1348B9-7274-442C-BD5B-3357ECF17408}">
      <dgm:prSet/>
      <dgm:spPr/>
      <dgm:t>
        <a:bodyPr/>
        <a:lstStyle/>
        <a:p>
          <a:endParaRPr lang="es-ES"/>
        </a:p>
      </dgm:t>
    </dgm:pt>
    <dgm:pt modelId="{7C84A9F1-01E8-4AEA-9CB7-7BEA9F1F9B63}" type="sibTrans" cxnId="{0D1348B9-7274-442C-BD5B-3357ECF17408}">
      <dgm:prSet/>
      <dgm:spPr/>
      <dgm:t>
        <a:bodyPr/>
        <a:lstStyle/>
        <a:p>
          <a:endParaRPr lang="es-ES"/>
        </a:p>
      </dgm:t>
    </dgm:pt>
    <dgm:pt modelId="{1309A167-BF51-4C8A-ABC6-13C9BC289CB7}" type="pres">
      <dgm:prSet presAssocID="{9E9B6321-D414-45F7-80D2-986613507206}" presName="linearFlow" presStyleCnt="0">
        <dgm:presLayoutVars>
          <dgm:resizeHandles val="exact"/>
        </dgm:presLayoutVars>
      </dgm:prSet>
      <dgm:spPr/>
      <dgm:t>
        <a:bodyPr/>
        <a:lstStyle/>
        <a:p>
          <a:endParaRPr lang="es-ES"/>
        </a:p>
      </dgm:t>
    </dgm:pt>
    <dgm:pt modelId="{5A8518F0-AD9C-4804-A7EE-0A407E795039}" type="pres">
      <dgm:prSet presAssocID="{7B948167-1CDD-46D6-AA14-AA5B708BF4B0}" presName="node" presStyleLbl="node1" presStyleIdx="0" presStyleCnt="2" custScaleX="114412">
        <dgm:presLayoutVars>
          <dgm:bulletEnabled val="1"/>
        </dgm:presLayoutVars>
      </dgm:prSet>
      <dgm:spPr/>
      <dgm:t>
        <a:bodyPr/>
        <a:lstStyle/>
        <a:p>
          <a:endParaRPr lang="es-ES"/>
        </a:p>
      </dgm:t>
    </dgm:pt>
    <dgm:pt modelId="{3B52FADF-3C5C-45CB-98D6-B1C05C0AC2CD}" type="pres">
      <dgm:prSet presAssocID="{3DB320AC-0960-4E42-89F4-12373CBA46AB}" presName="sibTrans" presStyleLbl="sibTrans2D1" presStyleIdx="0" presStyleCnt="1"/>
      <dgm:spPr/>
      <dgm:t>
        <a:bodyPr/>
        <a:lstStyle/>
        <a:p>
          <a:endParaRPr lang="es-ES"/>
        </a:p>
      </dgm:t>
    </dgm:pt>
    <dgm:pt modelId="{BB0EB111-6A18-4EB9-B6E2-FAAE489C325C}" type="pres">
      <dgm:prSet presAssocID="{3DB320AC-0960-4E42-89F4-12373CBA46AB}" presName="connectorText" presStyleLbl="sibTrans2D1" presStyleIdx="0" presStyleCnt="1"/>
      <dgm:spPr/>
      <dgm:t>
        <a:bodyPr/>
        <a:lstStyle/>
        <a:p>
          <a:endParaRPr lang="es-ES"/>
        </a:p>
      </dgm:t>
    </dgm:pt>
    <dgm:pt modelId="{04CC79C6-26BD-476E-9D15-48D9B7968396}" type="pres">
      <dgm:prSet presAssocID="{E47C84CC-857D-47F2-9FFD-194F6ED92590}" presName="node" presStyleLbl="node1" presStyleIdx="1" presStyleCnt="2" custScaleX="110480">
        <dgm:presLayoutVars>
          <dgm:bulletEnabled val="1"/>
        </dgm:presLayoutVars>
      </dgm:prSet>
      <dgm:spPr/>
      <dgm:t>
        <a:bodyPr/>
        <a:lstStyle/>
        <a:p>
          <a:endParaRPr lang="es-ES"/>
        </a:p>
      </dgm:t>
    </dgm:pt>
  </dgm:ptLst>
  <dgm:cxnLst>
    <dgm:cxn modelId="{07EB81B0-834C-4338-9E33-F86141830784}" srcId="{9E9B6321-D414-45F7-80D2-986613507206}" destId="{7B948167-1CDD-46D6-AA14-AA5B708BF4B0}" srcOrd="0" destOrd="0" parTransId="{21ED5749-5086-4C8C-858E-94E2EFA63EEE}" sibTransId="{3DB320AC-0960-4E42-89F4-12373CBA46AB}"/>
    <dgm:cxn modelId="{377E7EDA-FC63-47A5-97FA-7267A2747E64}" type="presOf" srcId="{7B948167-1CDD-46D6-AA14-AA5B708BF4B0}" destId="{5A8518F0-AD9C-4804-A7EE-0A407E795039}" srcOrd="0" destOrd="0" presId="urn:microsoft.com/office/officeart/2005/8/layout/process2"/>
    <dgm:cxn modelId="{33206D74-0FA9-4A1E-92B3-34D14239FA3C}" type="presOf" srcId="{3DB320AC-0960-4E42-89F4-12373CBA46AB}" destId="{3B52FADF-3C5C-45CB-98D6-B1C05C0AC2CD}" srcOrd="0" destOrd="0" presId="urn:microsoft.com/office/officeart/2005/8/layout/process2"/>
    <dgm:cxn modelId="{BBC2DB1D-4C28-4A28-BCE1-CEEB15943D56}" type="presOf" srcId="{9E9B6321-D414-45F7-80D2-986613507206}" destId="{1309A167-BF51-4C8A-ABC6-13C9BC289CB7}" srcOrd="0" destOrd="0" presId="urn:microsoft.com/office/officeart/2005/8/layout/process2"/>
    <dgm:cxn modelId="{F7BA5551-5583-4CE3-A888-BE4282BCF7EA}" type="presOf" srcId="{3DB320AC-0960-4E42-89F4-12373CBA46AB}" destId="{BB0EB111-6A18-4EB9-B6E2-FAAE489C325C}" srcOrd="1" destOrd="0" presId="urn:microsoft.com/office/officeart/2005/8/layout/process2"/>
    <dgm:cxn modelId="{E4CF537B-6614-423B-991C-DCE5BB1ED60B}" type="presOf" srcId="{E47C84CC-857D-47F2-9FFD-194F6ED92590}" destId="{04CC79C6-26BD-476E-9D15-48D9B7968396}" srcOrd="0" destOrd="0" presId="urn:microsoft.com/office/officeart/2005/8/layout/process2"/>
    <dgm:cxn modelId="{0D1348B9-7274-442C-BD5B-3357ECF17408}" srcId="{9E9B6321-D414-45F7-80D2-986613507206}" destId="{E47C84CC-857D-47F2-9FFD-194F6ED92590}" srcOrd="1" destOrd="0" parTransId="{201717DE-F2FF-42C1-A3FC-C446D1DA494B}" sibTransId="{7C84A9F1-01E8-4AEA-9CB7-7BEA9F1F9B63}"/>
    <dgm:cxn modelId="{E6801C82-FBA0-49B8-97A8-5646F2C5A59E}" type="presParOf" srcId="{1309A167-BF51-4C8A-ABC6-13C9BC289CB7}" destId="{5A8518F0-AD9C-4804-A7EE-0A407E795039}" srcOrd="0" destOrd="0" presId="urn:microsoft.com/office/officeart/2005/8/layout/process2"/>
    <dgm:cxn modelId="{0CD3E3B6-5484-4CD5-9517-3EE83DE976C2}" type="presParOf" srcId="{1309A167-BF51-4C8A-ABC6-13C9BC289CB7}" destId="{3B52FADF-3C5C-45CB-98D6-B1C05C0AC2CD}" srcOrd="1" destOrd="0" presId="urn:microsoft.com/office/officeart/2005/8/layout/process2"/>
    <dgm:cxn modelId="{1552275C-FB12-482E-8670-CBCD8A87D27F}" type="presParOf" srcId="{3B52FADF-3C5C-45CB-98D6-B1C05C0AC2CD}" destId="{BB0EB111-6A18-4EB9-B6E2-FAAE489C325C}" srcOrd="0" destOrd="0" presId="urn:microsoft.com/office/officeart/2005/8/layout/process2"/>
    <dgm:cxn modelId="{6AF0B285-6897-4974-A5B4-9ED57B884DFD}" type="presParOf" srcId="{1309A167-BF51-4C8A-ABC6-13C9BC289CB7}" destId="{04CC79C6-26BD-476E-9D15-48D9B796839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C299426-A7A3-4199-B66E-361F9525B92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EBA6924D-5AE8-48D6-BDD5-1D669DB1C89F}">
      <dgm:prSet custT="1"/>
      <dgm:spPr/>
      <dgm:t>
        <a:bodyPr/>
        <a:lstStyle/>
        <a:p>
          <a:pPr rtl="0"/>
          <a:r>
            <a:rPr lang="es-CL" sz="2800" b="1">
              <a:latin typeface="Verdana" panose="020B0604030504040204" pitchFamily="34" charset="0"/>
              <a:ea typeface="Verdana" panose="020B0604030504040204" pitchFamily="34" charset="0"/>
            </a:rPr>
            <a:t>Censo Japón 1995</a:t>
          </a:r>
          <a:endParaRPr lang="es-CL" sz="2800">
            <a:latin typeface="Verdana" panose="020B0604030504040204" pitchFamily="34" charset="0"/>
            <a:ea typeface="Verdana" panose="020B0604030504040204" pitchFamily="34" charset="0"/>
          </a:endParaRPr>
        </a:p>
      </dgm:t>
    </dgm:pt>
    <dgm:pt modelId="{AE2FDB78-6F80-43D4-A9FD-BC8D50B0C4BA}" type="parTrans" cxnId="{51340423-165A-4046-A22F-7D509E42C0B4}">
      <dgm:prSet/>
      <dgm:spPr/>
      <dgm:t>
        <a:bodyPr/>
        <a:lstStyle/>
        <a:p>
          <a:endParaRPr lang="es-ES">
            <a:latin typeface="Verdana" panose="020B0604030504040204" pitchFamily="34" charset="0"/>
            <a:ea typeface="Verdana" panose="020B0604030504040204" pitchFamily="34" charset="0"/>
          </a:endParaRPr>
        </a:p>
      </dgm:t>
    </dgm:pt>
    <dgm:pt modelId="{FA534A54-3840-42BA-AA53-5B8F48C9BF7E}" type="sibTrans" cxnId="{51340423-165A-4046-A22F-7D509E42C0B4}">
      <dgm:prSet/>
      <dgm:spPr/>
      <dgm:t>
        <a:bodyPr/>
        <a:lstStyle/>
        <a:p>
          <a:endParaRPr lang="es-ES">
            <a:latin typeface="Verdana" panose="020B0604030504040204" pitchFamily="34" charset="0"/>
            <a:ea typeface="Verdana" panose="020B0604030504040204" pitchFamily="34" charset="0"/>
          </a:endParaRPr>
        </a:p>
      </dgm:t>
    </dgm:pt>
    <dgm:pt modelId="{401BB739-F111-4D11-ACBE-C0E3C9135395}">
      <dgm:prSet custT="1"/>
      <dgm:spPr/>
      <dgm:t>
        <a:bodyPr/>
        <a:lstStyle/>
        <a:p>
          <a:pPr rtl="0"/>
          <a:r>
            <a:rPr lang="es-CL" sz="2400">
              <a:latin typeface="Verdana" panose="020B0604030504040204" pitchFamily="34" charset="0"/>
              <a:ea typeface="Verdana" panose="020B0604030504040204" pitchFamily="34" charset="0"/>
            </a:rPr>
            <a:t>Las pirámides pueden evidenciar situaciones específicas de una población.</a:t>
          </a:r>
        </a:p>
      </dgm:t>
    </dgm:pt>
    <dgm:pt modelId="{52A55738-06F7-493E-B3DD-291AA610B7A4}" type="parTrans" cxnId="{273E6FA7-25CF-4EA2-85EC-A4D9276E79A9}">
      <dgm:prSet/>
      <dgm:spPr/>
      <dgm:t>
        <a:bodyPr/>
        <a:lstStyle/>
        <a:p>
          <a:endParaRPr lang="es-ES">
            <a:latin typeface="Verdana" panose="020B0604030504040204" pitchFamily="34" charset="0"/>
            <a:ea typeface="Verdana" panose="020B0604030504040204" pitchFamily="34" charset="0"/>
          </a:endParaRPr>
        </a:p>
      </dgm:t>
    </dgm:pt>
    <dgm:pt modelId="{7E4596D9-76E8-45B9-BE1F-1CC7A5217073}" type="sibTrans" cxnId="{273E6FA7-25CF-4EA2-85EC-A4D9276E79A9}">
      <dgm:prSet/>
      <dgm:spPr/>
      <dgm:t>
        <a:bodyPr/>
        <a:lstStyle/>
        <a:p>
          <a:endParaRPr lang="es-ES">
            <a:latin typeface="Verdana" panose="020B0604030504040204" pitchFamily="34" charset="0"/>
            <a:ea typeface="Verdana" panose="020B0604030504040204" pitchFamily="34" charset="0"/>
          </a:endParaRPr>
        </a:p>
      </dgm:t>
    </dgm:pt>
    <dgm:pt modelId="{DE3660FE-48A7-4E64-892E-98178D71EEC2}" type="pres">
      <dgm:prSet presAssocID="{CC299426-A7A3-4199-B66E-361F9525B921}" presName="linear" presStyleCnt="0">
        <dgm:presLayoutVars>
          <dgm:dir/>
          <dgm:animLvl val="lvl"/>
          <dgm:resizeHandles val="exact"/>
        </dgm:presLayoutVars>
      </dgm:prSet>
      <dgm:spPr/>
      <dgm:t>
        <a:bodyPr/>
        <a:lstStyle/>
        <a:p>
          <a:endParaRPr lang="es-ES"/>
        </a:p>
      </dgm:t>
    </dgm:pt>
    <dgm:pt modelId="{BCCDBA35-DBF5-449B-9CC9-ECAE44A2F33E}" type="pres">
      <dgm:prSet presAssocID="{EBA6924D-5AE8-48D6-BDD5-1D669DB1C89F}" presName="parentLin" presStyleCnt="0"/>
      <dgm:spPr/>
    </dgm:pt>
    <dgm:pt modelId="{6C05059B-476E-4E75-9D7F-6BF310FDBB41}" type="pres">
      <dgm:prSet presAssocID="{EBA6924D-5AE8-48D6-BDD5-1D669DB1C89F}" presName="parentLeftMargin" presStyleLbl="node1" presStyleIdx="0" presStyleCnt="1"/>
      <dgm:spPr/>
      <dgm:t>
        <a:bodyPr/>
        <a:lstStyle/>
        <a:p>
          <a:endParaRPr lang="es-ES"/>
        </a:p>
      </dgm:t>
    </dgm:pt>
    <dgm:pt modelId="{8C044232-BFBD-43AC-98AC-AFBC2B2CA2D0}" type="pres">
      <dgm:prSet presAssocID="{EBA6924D-5AE8-48D6-BDD5-1D669DB1C89F}" presName="parentText" presStyleLbl="node1" presStyleIdx="0" presStyleCnt="1">
        <dgm:presLayoutVars>
          <dgm:chMax val="0"/>
          <dgm:bulletEnabled val="1"/>
        </dgm:presLayoutVars>
      </dgm:prSet>
      <dgm:spPr/>
      <dgm:t>
        <a:bodyPr/>
        <a:lstStyle/>
        <a:p>
          <a:endParaRPr lang="es-ES"/>
        </a:p>
      </dgm:t>
    </dgm:pt>
    <dgm:pt modelId="{F6164E4D-0393-41FA-AF22-0EDCEAFC3B32}" type="pres">
      <dgm:prSet presAssocID="{EBA6924D-5AE8-48D6-BDD5-1D669DB1C89F}" presName="negativeSpace" presStyleCnt="0"/>
      <dgm:spPr/>
    </dgm:pt>
    <dgm:pt modelId="{109906BC-2A75-446B-9ADF-6A137729E946}" type="pres">
      <dgm:prSet presAssocID="{EBA6924D-5AE8-48D6-BDD5-1D669DB1C89F}" presName="childText" presStyleLbl="conFgAcc1" presStyleIdx="0" presStyleCnt="1">
        <dgm:presLayoutVars>
          <dgm:bulletEnabled val="1"/>
        </dgm:presLayoutVars>
      </dgm:prSet>
      <dgm:spPr/>
      <dgm:t>
        <a:bodyPr/>
        <a:lstStyle/>
        <a:p>
          <a:endParaRPr lang="es-ES"/>
        </a:p>
      </dgm:t>
    </dgm:pt>
  </dgm:ptLst>
  <dgm:cxnLst>
    <dgm:cxn modelId="{51340423-165A-4046-A22F-7D509E42C0B4}" srcId="{CC299426-A7A3-4199-B66E-361F9525B921}" destId="{EBA6924D-5AE8-48D6-BDD5-1D669DB1C89F}" srcOrd="0" destOrd="0" parTransId="{AE2FDB78-6F80-43D4-A9FD-BC8D50B0C4BA}" sibTransId="{FA534A54-3840-42BA-AA53-5B8F48C9BF7E}"/>
    <dgm:cxn modelId="{D12AE872-5E1F-4D22-8841-F834605E5832}" type="presOf" srcId="{CC299426-A7A3-4199-B66E-361F9525B921}" destId="{DE3660FE-48A7-4E64-892E-98178D71EEC2}" srcOrd="0" destOrd="0" presId="urn:microsoft.com/office/officeart/2005/8/layout/list1"/>
    <dgm:cxn modelId="{598EF748-7689-40B6-80D1-EB79BA27B046}" type="presOf" srcId="{EBA6924D-5AE8-48D6-BDD5-1D669DB1C89F}" destId="{6C05059B-476E-4E75-9D7F-6BF310FDBB41}" srcOrd="0" destOrd="0" presId="urn:microsoft.com/office/officeart/2005/8/layout/list1"/>
    <dgm:cxn modelId="{C15E756D-4559-4E4E-88D9-EA9DFA33884D}" type="presOf" srcId="{EBA6924D-5AE8-48D6-BDD5-1D669DB1C89F}" destId="{8C044232-BFBD-43AC-98AC-AFBC2B2CA2D0}" srcOrd="1" destOrd="0" presId="urn:microsoft.com/office/officeart/2005/8/layout/list1"/>
    <dgm:cxn modelId="{16773F1A-98EB-4E2B-8F15-675AF0D94966}" type="presOf" srcId="{401BB739-F111-4D11-ACBE-C0E3C9135395}" destId="{109906BC-2A75-446B-9ADF-6A137729E946}" srcOrd="0" destOrd="0" presId="urn:microsoft.com/office/officeart/2005/8/layout/list1"/>
    <dgm:cxn modelId="{273E6FA7-25CF-4EA2-85EC-A4D9276E79A9}" srcId="{EBA6924D-5AE8-48D6-BDD5-1D669DB1C89F}" destId="{401BB739-F111-4D11-ACBE-C0E3C9135395}" srcOrd="0" destOrd="0" parTransId="{52A55738-06F7-493E-B3DD-291AA610B7A4}" sibTransId="{7E4596D9-76E8-45B9-BE1F-1CC7A5217073}"/>
    <dgm:cxn modelId="{D66428EC-4F95-493A-9AD3-B5F3FE827092}" type="presParOf" srcId="{DE3660FE-48A7-4E64-892E-98178D71EEC2}" destId="{BCCDBA35-DBF5-449B-9CC9-ECAE44A2F33E}" srcOrd="0" destOrd="0" presId="urn:microsoft.com/office/officeart/2005/8/layout/list1"/>
    <dgm:cxn modelId="{0C5D80A6-1FB7-421F-86B4-D2BE08B6C17E}" type="presParOf" srcId="{BCCDBA35-DBF5-449B-9CC9-ECAE44A2F33E}" destId="{6C05059B-476E-4E75-9D7F-6BF310FDBB41}" srcOrd="0" destOrd="0" presId="urn:microsoft.com/office/officeart/2005/8/layout/list1"/>
    <dgm:cxn modelId="{A76361B4-8AA6-4BC0-A830-31F6E5F8E7C7}" type="presParOf" srcId="{BCCDBA35-DBF5-449B-9CC9-ECAE44A2F33E}" destId="{8C044232-BFBD-43AC-98AC-AFBC2B2CA2D0}" srcOrd="1" destOrd="0" presId="urn:microsoft.com/office/officeart/2005/8/layout/list1"/>
    <dgm:cxn modelId="{EC8D7610-AB6A-4370-8149-69E86648308D}" type="presParOf" srcId="{DE3660FE-48A7-4E64-892E-98178D71EEC2}" destId="{F6164E4D-0393-41FA-AF22-0EDCEAFC3B32}" srcOrd="1" destOrd="0" presId="urn:microsoft.com/office/officeart/2005/8/layout/list1"/>
    <dgm:cxn modelId="{AF5B9ACD-6B73-411D-B945-B746C0597ACE}" type="presParOf" srcId="{DE3660FE-48A7-4E64-892E-98178D71EEC2}" destId="{109906BC-2A75-446B-9ADF-6A137729E94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C299426-A7A3-4199-B66E-361F9525B921}"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EBA6924D-5AE8-48D6-BDD5-1D669DB1C89F}">
      <dgm:prSet custT="1"/>
      <dgm:spPr/>
      <dgm:t>
        <a:bodyPr/>
        <a:lstStyle/>
        <a:p>
          <a:pPr rtl="0"/>
          <a:r>
            <a:rPr lang="es-CL" sz="2800" b="1">
              <a:latin typeface="Verdana" panose="020B0604030504040204" pitchFamily="34" charset="0"/>
              <a:ea typeface="Verdana" panose="020B0604030504040204" pitchFamily="34" charset="0"/>
            </a:rPr>
            <a:t>Censo Japón 1995</a:t>
          </a:r>
          <a:endParaRPr lang="es-CL" sz="2800">
            <a:latin typeface="Verdana" panose="020B0604030504040204" pitchFamily="34" charset="0"/>
            <a:ea typeface="Verdana" panose="020B0604030504040204" pitchFamily="34" charset="0"/>
          </a:endParaRPr>
        </a:p>
      </dgm:t>
    </dgm:pt>
    <dgm:pt modelId="{AE2FDB78-6F80-43D4-A9FD-BC8D50B0C4BA}" type="parTrans" cxnId="{51340423-165A-4046-A22F-7D509E42C0B4}">
      <dgm:prSet/>
      <dgm:spPr/>
      <dgm:t>
        <a:bodyPr/>
        <a:lstStyle/>
        <a:p>
          <a:endParaRPr lang="es-ES">
            <a:latin typeface="Verdana" panose="020B0604030504040204" pitchFamily="34" charset="0"/>
            <a:ea typeface="Verdana" panose="020B0604030504040204" pitchFamily="34" charset="0"/>
          </a:endParaRPr>
        </a:p>
      </dgm:t>
    </dgm:pt>
    <dgm:pt modelId="{FA534A54-3840-42BA-AA53-5B8F48C9BF7E}" type="sibTrans" cxnId="{51340423-165A-4046-A22F-7D509E42C0B4}">
      <dgm:prSet/>
      <dgm:spPr/>
      <dgm:t>
        <a:bodyPr/>
        <a:lstStyle/>
        <a:p>
          <a:endParaRPr lang="es-ES">
            <a:latin typeface="Verdana" panose="020B0604030504040204" pitchFamily="34" charset="0"/>
            <a:ea typeface="Verdana" panose="020B0604030504040204" pitchFamily="34" charset="0"/>
          </a:endParaRPr>
        </a:p>
      </dgm:t>
    </dgm:pt>
    <dgm:pt modelId="{401BB739-F111-4D11-ACBE-C0E3C9135395}">
      <dgm:prSet/>
      <dgm:spPr/>
      <dgm:t>
        <a:bodyPr/>
        <a:lstStyle/>
        <a:p>
          <a:pPr rtl="0"/>
          <a:r>
            <a:rPr lang="es-CL">
              <a:latin typeface="Verdana" panose="020B0604030504040204" pitchFamily="34" charset="0"/>
              <a:ea typeface="Verdana" panose="020B0604030504040204" pitchFamily="34" charset="0"/>
            </a:rPr>
            <a:t>Las pirámides pueden evidenciar situaciones específicas de una población.</a:t>
          </a:r>
        </a:p>
      </dgm:t>
    </dgm:pt>
    <dgm:pt modelId="{52A55738-06F7-493E-B3DD-291AA610B7A4}" type="parTrans" cxnId="{273E6FA7-25CF-4EA2-85EC-A4D9276E79A9}">
      <dgm:prSet/>
      <dgm:spPr/>
      <dgm:t>
        <a:bodyPr/>
        <a:lstStyle/>
        <a:p>
          <a:endParaRPr lang="es-ES">
            <a:latin typeface="Verdana" panose="020B0604030504040204" pitchFamily="34" charset="0"/>
            <a:ea typeface="Verdana" panose="020B0604030504040204" pitchFamily="34" charset="0"/>
          </a:endParaRPr>
        </a:p>
      </dgm:t>
    </dgm:pt>
    <dgm:pt modelId="{7E4596D9-76E8-45B9-BE1F-1CC7A5217073}" type="sibTrans" cxnId="{273E6FA7-25CF-4EA2-85EC-A4D9276E79A9}">
      <dgm:prSet/>
      <dgm:spPr/>
      <dgm:t>
        <a:bodyPr/>
        <a:lstStyle/>
        <a:p>
          <a:endParaRPr lang="es-ES">
            <a:latin typeface="Verdana" panose="020B0604030504040204" pitchFamily="34" charset="0"/>
            <a:ea typeface="Verdana" panose="020B0604030504040204" pitchFamily="34" charset="0"/>
          </a:endParaRPr>
        </a:p>
      </dgm:t>
    </dgm:pt>
    <dgm:pt modelId="{DE3660FE-48A7-4E64-892E-98178D71EEC2}" type="pres">
      <dgm:prSet presAssocID="{CC299426-A7A3-4199-B66E-361F9525B921}" presName="linear" presStyleCnt="0">
        <dgm:presLayoutVars>
          <dgm:dir/>
          <dgm:animLvl val="lvl"/>
          <dgm:resizeHandles val="exact"/>
        </dgm:presLayoutVars>
      </dgm:prSet>
      <dgm:spPr/>
      <dgm:t>
        <a:bodyPr/>
        <a:lstStyle/>
        <a:p>
          <a:endParaRPr lang="es-ES"/>
        </a:p>
      </dgm:t>
    </dgm:pt>
    <dgm:pt modelId="{BCCDBA35-DBF5-449B-9CC9-ECAE44A2F33E}" type="pres">
      <dgm:prSet presAssocID="{EBA6924D-5AE8-48D6-BDD5-1D669DB1C89F}" presName="parentLin" presStyleCnt="0"/>
      <dgm:spPr/>
    </dgm:pt>
    <dgm:pt modelId="{6C05059B-476E-4E75-9D7F-6BF310FDBB41}" type="pres">
      <dgm:prSet presAssocID="{EBA6924D-5AE8-48D6-BDD5-1D669DB1C89F}" presName="parentLeftMargin" presStyleLbl="node1" presStyleIdx="0" presStyleCnt="1"/>
      <dgm:spPr/>
      <dgm:t>
        <a:bodyPr/>
        <a:lstStyle/>
        <a:p>
          <a:endParaRPr lang="es-ES"/>
        </a:p>
      </dgm:t>
    </dgm:pt>
    <dgm:pt modelId="{8C044232-BFBD-43AC-98AC-AFBC2B2CA2D0}" type="pres">
      <dgm:prSet presAssocID="{EBA6924D-5AE8-48D6-BDD5-1D669DB1C89F}" presName="parentText" presStyleLbl="node1" presStyleIdx="0" presStyleCnt="1" custScaleY="143473">
        <dgm:presLayoutVars>
          <dgm:chMax val="0"/>
          <dgm:bulletEnabled val="1"/>
        </dgm:presLayoutVars>
      </dgm:prSet>
      <dgm:spPr/>
      <dgm:t>
        <a:bodyPr/>
        <a:lstStyle/>
        <a:p>
          <a:endParaRPr lang="es-ES"/>
        </a:p>
      </dgm:t>
    </dgm:pt>
    <dgm:pt modelId="{F6164E4D-0393-41FA-AF22-0EDCEAFC3B32}" type="pres">
      <dgm:prSet presAssocID="{EBA6924D-5AE8-48D6-BDD5-1D669DB1C89F}" presName="negativeSpace" presStyleCnt="0"/>
      <dgm:spPr/>
    </dgm:pt>
    <dgm:pt modelId="{109906BC-2A75-446B-9ADF-6A137729E946}" type="pres">
      <dgm:prSet presAssocID="{EBA6924D-5AE8-48D6-BDD5-1D669DB1C89F}" presName="childText" presStyleLbl="conFgAcc1" presStyleIdx="0" presStyleCnt="1">
        <dgm:presLayoutVars>
          <dgm:bulletEnabled val="1"/>
        </dgm:presLayoutVars>
      </dgm:prSet>
      <dgm:spPr/>
      <dgm:t>
        <a:bodyPr/>
        <a:lstStyle/>
        <a:p>
          <a:endParaRPr lang="es-ES"/>
        </a:p>
      </dgm:t>
    </dgm:pt>
  </dgm:ptLst>
  <dgm:cxnLst>
    <dgm:cxn modelId="{51340423-165A-4046-A22F-7D509E42C0B4}" srcId="{CC299426-A7A3-4199-B66E-361F9525B921}" destId="{EBA6924D-5AE8-48D6-BDD5-1D669DB1C89F}" srcOrd="0" destOrd="0" parTransId="{AE2FDB78-6F80-43D4-A9FD-BC8D50B0C4BA}" sibTransId="{FA534A54-3840-42BA-AA53-5B8F48C9BF7E}"/>
    <dgm:cxn modelId="{D12AE872-5E1F-4D22-8841-F834605E5832}" type="presOf" srcId="{CC299426-A7A3-4199-B66E-361F9525B921}" destId="{DE3660FE-48A7-4E64-892E-98178D71EEC2}" srcOrd="0" destOrd="0" presId="urn:microsoft.com/office/officeart/2005/8/layout/list1"/>
    <dgm:cxn modelId="{598EF748-7689-40B6-80D1-EB79BA27B046}" type="presOf" srcId="{EBA6924D-5AE8-48D6-BDD5-1D669DB1C89F}" destId="{6C05059B-476E-4E75-9D7F-6BF310FDBB41}" srcOrd="0" destOrd="0" presId="urn:microsoft.com/office/officeart/2005/8/layout/list1"/>
    <dgm:cxn modelId="{C15E756D-4559-4E4E-88D9-EA9DFA33884D}" type="presOf" srcId="{EBA6924D-5AE8-48D6-BDD5-1D669DB1C89F}" destId="{8C044232-BFBD-43AC-98AC-AFBC2B2CA2D0}" srcOrd="1" destOrd="0" presId="urn:microsoft.com/office/officeart/2005/8/layout/list1"/>
    <dgm:cxn modelId="{16773F1A-98EB-4E2B-8F15-675AF0D94966}" type="presOf" srcId="{401BB739-F111-4D11-ACBE-C0E3C9135395}" destId="{109906BC-2A75-446B-9ADF-6A137729E946}" srcOrd="0" destOrd="0" presId="urn:microsoft.com/office/officeart/2005/8/layout/list1"/>
    <dgm:cxn modelId="{273E6FA7-25CF-4EA2-85EC-A4D9276E79A9}" srcId="{EBA6924D-5AE8-48D6-BDD5-1D669DB1C89F}" destId="{401BB739-F111-4D11-ACBE-C0E3C9135395}" srcOrd="0" destOrd="0" parTransId="{52A55738-06F7-493E-B3DD-291AA610B7A4}" sibTransId="{7E4596D9-76E8-45B9-BE1F-1CC7A5217073}"/>
    <dgm:cxn modelId="{D66428EC-4F95-493A-9AD3-B5F3FE827092}" type="presParOf" srcId="{DE3660FE-48A7-4E64-892E-98178D71EEC2}" destId="{BCCDBA35-DBF5-449B-9CC9-ECAE44A2F33E}" srcOrd="0" destOrd="0" presId="urn:microsoft.com/office/officeart/2005/8/layout/list1"/>
    <dgm:cxn modelId="{0C5D80A6-1FB7-421F-86B4-D2BE08B6C17E}" type="presParOf" srcId="{BCCDBA35-DBF5-449B-9CC9-ECAE44A2F33E}" destId="{6C05059B-476E-4E75-9D7F-6BF310FDBB41}" srcOrd="0" destOrd="0" presId="urn:microsoft.com/office/officeart/2005/8/layout/list1"/>
    <dgm:cxn modelId="{A76361B4-8AA6-4BC0-A830-31F6E5F8E7C7}" type="presParOf" srcId="{BCCDBA35-DBF5-449B-9CC9-ECAE44A2F33E}" destId="{8C044232-BFBD-43AC-98AC-AFBC2B2CA2D0}" srcOrd="1" destOrd="0" presId="urn:microsoft.com/office/officeart/2005/8/layout/list1"/>
    <dgm:cxn modelId="{EC8D7610-AB6A-4370-8149-69E86648308D}" type="presParOf" srcId="{DE3660FE-48A7-4E64-892E-98178D71EEC2}" destId="{F6164E4D-0393-41FA-AF22-0EDCEAFC3B32}" srcOrd="1" destOrd="0" presId="urn:microsoft.com/office/officeart/2005/8/layout/list1"/>
    <dgm:cxn modelId="{AF5B9ACD-6B73-411D-B945-B746C0597ACE}" type="presParOf" srcId="{DE3660FE-48A7-4E64-892E-98178D71EEC2}" destId="{109906BC-2A75-446B-9ADF-6A137729E94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7059332-B326-4C5D-9218-309CAEC239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DD53B1BB-F82A-4863-8994-8750713FFA05}">
      <dgm:prSet custT="1"/>
      <dgm:spPr/>
      <dgm:t>
        <a:bodyPr/>
        <a:lstStyle/>
        <a:p>
          <a:pPr rtl="0"/>
          <a:r>
            <a:rPr lang="es-ES" sz="2800" b="1">
              <a:latin typeface="Verdana" panose="020B0604030504040204" pitchFamily="34" charset="0"/>
              <a:ea typeface="Verdana" panose="020B0604030504040204" pitchFamily="34" charset="0"/>
            </a:rPr>
            <a:t>Ejercicios pirámide de población</a:t>
          </a:r>
        </a:p>
      </dgm:t>
    </dgm:pt>
    <dgm:pt modelId="{9F3F4732-3CFE-41BC-BD9F-04E3182B98E8}" type="par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3E9F8F21-EC08-4059-8D9A-3F099D2E020E}" type="sibTrans" cxnId="{622D55BC-6710-4607-BD92-998FA9F102E6}">
      <dgm:prSet/>
      <dgm:spPr/>
      <dgm:t>
        <a:bodyPr/>
        <a:lstStyle/>
        <a:p>
          <a:endParaRPr lang="es-ES" sz="1800">
            <a:latin typeface="Verdana" panose="020B0604030504040204" pitchFamily="34" charset="0"/>
            <a:ea typeface="Verdana" panose="020B0604030504040204" pitchFamily="34" charset="0"/>
          </a:endParaRPr>
        </a:p>
      </dgm:t>
    </dgm:pt>
    <dgm:pt modelId="{D05C42B9-DC5D-403B-B35F-82A0ECA2417A}" type="pres">
      <dgm:prSet presAssocID="{D7059332-B326-4C5D-9218-309CAEC239ED}" presName="linear" presStyleCnt="0">
        <dgm:presLayoutVars>
          <dgm:animLvl val="lvl"/>
          <dgm:resizeHandles val="exact"/>
        </dgm:presLayoutVars>
      </dgm:prSet>
      <dgm:spPr/>
      <dgm:t>
        <a:bodyPr/>
        <a:lstStyle/>
        <a:p>
          <a:endParaRPr lang="es-ES"/>
        </a:p>
      </dgm:t>
    </dgm:pt>
    <dgm:pt modelId="{1B4630B6-6437-4822-9EE3-601D5F9E9E73}" type="pres">
      <dgm:prSet presAssocID="{DD53B1BB-F82A-4863-8994-8750713FFA05}" presName="parentText" presStyleLbl="node1" presStyleIdx="0" presStyleCnt="1" custScaleY="189320">
        <dgm:presLayoutVars>
          <dgm:chMax val="0"/>
          <dgm:bulletEnabled val="1"/>
        </dgm:presLayoutVars>
      </dgm:prSet>
      <dgm:spPr/>
      <dgm:t>
        <a:bodyPr/>
        <a:lstStyle/>
        <a:p>
          <a:endParaRPr lang="es-ES"/>
        </a:p>
      </dgm:t>
    </dgm:pt>
  </dgm:ptLst>
  <dgm:cxnLst>
    <dgm:cxn modelId="{622D55BC-6710-4607-BD92-998FA9F102E6}" srcId="{D7059332-B326-4C5D-9218-309CAEC239ED}" destId="{DD53B1BB-F82A-4863-8994-8750713FFA05}" srcOrd="0" destOrd="0" parTransId="{9F3F4732-3CFE-41BC-BD9F-04E3182B98E8}" sibTransId="{3E9F8F21-EC08-4059-8D9A-3F099D2E020E}"/>
    <dgm:cxn modelId="{01E37297-FB8C-43AE-9419-1A5B2592A82E}" type="presOf" srcId="{D7059332-B326-4C5D-9218-309CAEC239ED}" destId="{D05C42B9-DC5D-403B-B35F-82A0ECA2417A}" srcOrd="0" destOrd="0" presId="urn:microsoft.com/office/officeart/2005/8/layout/vList2"/>
    <dgm:cxn modelId="{656E1960-D60D-4EFC-A442-3FE49CBC0B2B}" type="presOf" srcId="{DD53B1BB-F82A-4863-8994-8750713FFA05}" destId="{1B4630B6-6437-4822-9EE3-601D5F9E9E73}" srcOrd="0" destOrd="0" presId="urn:microsoft.com/office/officeart/2005/8/layout/vList2"/>
    <dgm:cxn modelId="{F5740C04-05F4-4861-90F8-947E74F82F46}" type="presParOf" srcId="{D05C42B9-DC5D-403B-B35F-82A0ECA2417A}" destId="{1B4630B6-6437-4822-9EE3-601D5F9E9E7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D240634-C004-4998-B6B6-1A7261322DF1}"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CL"/>
        </a:p>
      </dgm:t>
    </dgm:pt>
    <dgm:pt modelId="{33B0C879-F6D6-4AB1-8604-89B357BE7D81}">
      <dgm:prSet phldrT="[Texto]" custT="1"/>
      <dgm:spPr>
        <a:xfrm>
          <a:off x="0" y="0"/>
          <a:ext cx="5998461" cy="739935"/>
        </a:xfrm>
        <a:prstGeom prst="roundRect">
          <a:avLst>
            <a:gd name="adj" fmla="val 10000"/>
          </a:avLst>
        </a:prstGeom>
      </dgm:spPr>
      <dgm:t>
        <a:bodyPr/>
        <a:lstStyle/>
        <a:p>
          <a:pPr algn="l"/>
          <a:r>
            <a:rPr lang="es-CL" sz="2400">
              <a:latin typeface="Verdana" panose="020B0604030504040204" pitchFamily="34" charset="0"/>
              <a:ea typeface="Verdana" panose="020B0604030504040204" pitchFamily="34" charset="0"/>
              <a:cs typeface="+mn-cs"/>
            </a:rPr>
            <a:t>La </a:t>
          </a:r>
          <a:r>
            <a:rPr lang="es-CL" sz="2400" b="1">
              <a:latin typeface="Verdana" panose="020B0604030504040204" pitchFamily="34" charset="0"/>
              <a:ea typeface="Verdana" panose="020B0604030504040204" pitchFamily="34" charset="0"/>
              <a:cs typeface="+mn-cs"/>
            </a:rPr>
            <a:t>fecundidad</a:t>
          </a:r>
          <a:r>
            <a:rPr lang="es-CL" sz="2400">
              <a:latin typeface="Verdana" panose="020B0604030504040204" pitchFamily="34" charset="0"/>
              <a:ea typeface="Verdana" panose="020B0604030504040204" pitchFamily="34" charset="0"/>
              <a:cs typeface="+mn-cs"/>
            </a:rPr>
            <a:t> se refiere a la capacidad reproductiva de una población</a:t>
          </a:r>
          <a:r>
            <a:rPr lang="es-CL" sz="1800">
              <a:latin typeface="Verdana" panose="020B0604030504040204" pitchFamily="34" charset="0"/>
              <a:ea typeface="Verdana" panose="020B0604030504040204" pitchFamily="34" charset="0"/>
              <a:cs typeface="+mn-cs"/>
            </a:rPr>
            <a:t>.</a:t>
          </a:r>
        </a:p>
      </dgm:t>
    </dgm:pt>
    <dgm:pt modelId="{7CA02962-C88C-4796-B702-0FAAA6BA7050}" type="parTrans" cxnId="{DA63AE96-7FC8-4B42-A0D1-AC8CA0513E5F}">
      <dgm:prSet/>
      <dgm:spPr/>
      <dgm:t>
        <a:bodyPr/>
        <a:lstStyle/>
        <a:p>
          <a:endParaRPr lang="es-CL" sz="2400">
            <a:latin typeface="Verdana" panose="020B0604030504040204" pitchFamily="34" charset="0"/>
            <a:ea typeface="Verdana" panose="020B0604030504040204" pitchFamily="34" charset="0"/>
          </a:endParaRPr>
        </a:p>
      </dgm:t>
    </dgm:pt>
    <dgm:pt modelId="{B83C0372-5125-43F1-9B77-6375CDA311A1}" type="sibTrans" cxnId="{DA63AE96-7FC8-4B42-A0D1-AC8CA0513E5F}">
      <dgm:prSet custT="1"/>
      <dgm:spPr>
        <a:xfrm>
          <a:off x="5517503" y="561117"/>
          <a:ext cx="480957" cy="480957"/>
        </a:xfrm>
        <a:prstGeom prst="downArrow">
          <a:avLst>
            <a:gd name="adj1" fmla="val 55000"/>
            <a:gd name="adj2" fmla="val 45000"/>
          </a:avLst>
        </a:prstGeom>
      </dgm:spPr>
      <dgm:t>
        <a:bodyPr/>
        <a:lstStyle/>
        <a:p>
          <a:endParaRPr lang="es-CL" sz="2800">
            <a:latin typeface="Verdana" panose="020B0604030504040204" pitchFamily="34" charset="0"/>
            <a:ea typeface="Verdana" panose="020B0604030504040204" pitchFamily="34" charset="0"/>
            <a:cs typeface="+mn-cs"/>
          </a:endParaRPr>
        </a:p>
      </dgm:t>
    </dgm:pt>
    <dgm:pt modelId="{A6988DB7-1C02-4B0E-ADA3-E0ECAA6FF16A}">
      <dgm:prSet phldrT="[Texto]" custT="1"/>
      <dgm:spPr>
        <a:xfrm>
          <a:off x="529275" y="863257"/>
          <a:ext cx="5998461" cy="739935"/>
        </a:xfrm>
        <a:prstGeom prst="roundRect">
          <a:avLst>
            <a:gd name="adj" fmla="val 10000"/>
          </a:avLst>
        </a:prstGeom>
      </dgm:spPr>
      <dgm:t>
        <a:bodyPr/>
        <a:lstStyle/>
        <a:p>
          <a:r>
            <a:rPr lang="es-CL" sz="2400">
              <a:latin typeface="Verdana" panose="020B0604030504040204" pitchFamily="34" charset="0"/>
              <a:ea typeface="Verdana" panose="020B0604030504040204" pitchFamily="34" charset="0"/>
              <a:cs typeface="+mn-cs"/>
            </a:rPr>
            <a:t>Corresponde a la cantidad de hijos que tiene una mujer durante su vida fértil (15 a 49 años). </a:t>
          </a:r>
        </a:p>
      </dgm:t>
    </dgm:pt>
    <dgm:pt modelId="{77489B3A-E4A6-4146-B372-F950B4A2CF67}" type="parTrans" cxnId="{FFFA3832-3C9D-42C8-8D01-CE211234984E}">
      <dgm:prSet/>
      <dgm:spPr/>
      <dgm:t>
        <a:bodyPr/>
        <a:lstStyle/>
        <a:p>
          <a:endParaRPr lang="es-CL" sz="2400">
            <a:latin typeface="Verdana" panose="020B0604030504040204" pitchFamily="34" charset="0"/>
            <a:ea typeface="Verdana" panose="020B0604030504040204" pitchFamily="34" charset="0"/>
          </a:endParaRPr>
        </a:p>
      </dgm:t>
    </dgm:pt>
    <dgm:pt modelId="{1A612CE0-88D1-4E11-9E6E-A6B67BC78498}" type="sibTrans" cxnId="{FFFA3832-3C9D-42C8-8D01-CE211234984E}">
      <dgm:prSet custT="1"/>
      <dgm:spPr>
        <a:xfrm>
          <a:off x="6046779" y="1419441"/>
          <a:ext cx="480957" cy="480957"/>
        </a:xfrm>
        <a:prstGeom prst="downArrow">
          <a:avLst>
            <a:gd name="adj1" fmla="val 55000"/>
            <a:gd name="adj2" fmla="val 45000"/>
          </a:avLst>
        </a:prstGeom>
      </dgm:spPr>
      <dgm:t>
        <a:bodyPr/>
        <a:lstStyle/>
        <a:p>
          <a:endParaRPr lang="es-CL" sz="2800">
            <a:latin typeface="Verdana" panose="020B0604030504040204" pitchFamily="34" charset="0"/>
            <a:ea typeface="Verdana" panose="020B0604030504040204" pitchFamily="34" charset="0"/>
            <a:cs typeface="+mn-cs"/>
          </a:endParaRPr>
        </a:p>
      </dgm:t>
    </dgm:pt>
    <dgm:pt modelId="{3A0C798D-0850-4901-A807-407367B097B5}">
      <dgm:prSet phldrT="[Texto]" custT="1"/>
      <dgm:spPr>
        <a:xfrm>
          <a:off x="1058551" y="1726515"/>
          <a:ext cx="5998461" cy="739935"/>
        </a:xfrm>
        <a:prstGeom prst="roundRect">
          <a:avLst>
            <a:gd name="adj" fmla="val 10000"/>
          </a:avLst>
        </a:prstGeom>
      </dgm:spPr>
      <dgm:t>
        <a:bodyPr/>
        <a:lstStyle/>
        <a:p>
          <a:endParaRPr lang="es-CL" sz="1600">
            <a:latin typeface="Verdana" panose="020B0604030504040204" pitchFamily="34" charset="0"/>
            <a:ea typeface="Verdana" panose="020B0604030504040204" pitchFamily="34" charset="0"/>
            <a:cs typeface="+mn-cs"/>
          </a:endParaRPr>
        </a:p>
        <a:p>
          <a:r>
            <a:rPr lang="es-CL" sz="2400">
              <a:latin typeface="Verdana" panose="020B0604030504040204" pitchFamily="34" charset="0"/>
              <a:ea typeface="Verdana" panose="020B0604030504040204" pitchFamily="34" charset="0"/>
              <a:cs typeface="+mn-cs"/>
            </a:rPr>
            <a:t>Se relaciona con las condiciones educativas, sociales y económicas que rodean a la población. </a:t>
          </a:r>
        </a:p>
        <a:p>
          <a:endParaRPr lang="es-CL" sz="1600">
            <a:latin typeface="Verdana" panose="020B0604030504040204" pitchFamily="34" charset="0"/>
            <a:ea typeface="Verdana" panose="020B0604030504040204" pitchFamily="34" charset="0"/>
            <a:cs typeface="+mn-cs"/>
          </a:endParaRPr>
        </a:p>
      </dgm:t>
    </dgm:pt>
    <dgm:pt modelId="{D1FEE44E-C312-4B44-9E98-9A5DB904DCB0}" type="parTrans" cxnId="{80030791-92A1-4A82-A6CB-254D0CE97DF8}">
      <dgm:prSet/>
      <dgm:spPr/>
      <dgm:t>
        <a:bodyPr/>
        <a:lstStyle/>
        <a:p>
          <a:endParaRPr lang="es-CL" sz="2400">
            <a:latin typeface="Verdana" panose="020B0604030504040204" pitchFamily="34" charset="0"/>
            <a:ea typeface="Verdana" panose="020B0604030504040204" pitchFamily="34" charset="0"/>
          </a:endParaRPr>
        </a:p>
      </dgm:t>
    </dgm:pt>
    <dgm:pt modelId="{7099077F-36EE-4A79-9E0F-1FC051B85F51}" type="sibTrans" cxnId="{80030791-92A1-4A82-A6CB-254D0CE97DF8}">
      <dgm:prSet/>
      <dgm:spPr/>
      <dgm:t>
        <a:bodyPr/>
        <a:lstStyle/>
        <a:p>
          <a:endParaRPr lang="es-CL" sz="2400">
            <a:latin typeface="Verdana" panose="020B0604030504040204" pitchFamily="34" charset="0"/>
            <a:ea typeface="Verdana" panose="020B0604030504040204" pitchFamily="34" charset="0"/>
          </a:endParaRPr>
        </a:p>
      </dgm:t>
    </dgm:pt>
    <dgm:pt modelId="{BF608982-E0F5-45E8-9B91-A15FE1F1B580}" type="pres">
      <dgm:prSet presAssocID="{BD240634-C004-4998-B6B6-1A7261322DF1}" presName="outerComposite" presStyleCnt="0">
        <dgm:presLayoutVars>
          <dgm:chMax val="5"/>
          <dgm:dir/>
          <dgm:resizeHandles val="exact"/>
        </dgm:presLayoutVars>
      </dgm:prSet>
      <dgm:spPr/>
      <dgm:t>
        <a:bodyPr/>
        <a:lstStyle/>
        <a:p>
          <a:endParaRPr lang="es-ES"/>
        </a:p>
      </dgm:t>
    </dgm:pt>
    <dgm:pt modelId="{2FBA5BDD-B38A-4ADA-8EC5-91F20A6F3580}" type="pres">
      <dgm:prSet presAssocID="{BD240634-C004-4998-B6B6-1A7261322DF1}" presName="dummyMaxCanvas" presStyleCnt="0">
        <dgm:presLayoutVars/>
      </dgm:prSet>
      <dgm:spPr/>
    </dgm:pt>
    <dgm:pt modelId="{C3470BEB-ACF2-4C39-964F-B5A9F1364CFF}" type="pres">
      <dgm:prSet presAssocID="{BD240634-C004-4998-B6B6-1A7261322DF1}" presName="ThreeNodes_1" presStyleLbl="node1" presStyleIdx="0" presStyleCnt="3" custLinFactNeighborX="-5071" custLinFactNeighborY="-30750">
        <dgm:presLayoutVars>
          <dgm:bulletEnabled val="1"/>
        </dgm:presLayoutVars>
      </dgm:prSet>
      <dgm:spPr/>
      <dgm:t>
        <a:bodyPr/>
        <a:lstStyle/>
        <a:p>
          <a:endParaRPr lang="es-ES"/>
        </a:p>
      </dgm:t>
    </dgm:pt>
    <dgm:pt modelId="{19167D85-F79E-4731-AE30-3AEEC5A00E22}" type="pres">
      <dgm:prSet presAssocID="{BD240634-C004-4998-B6B6-1A7261322DF1}" presName="ThreeNodes_2" presStyleLbl="node1" presStyleIdx="1" presStyleCnt="3">
        <dgm:presLayoutVars>
          <dgm:bulletEnabled val="1"/>
        </dgm:presLayoutVars>
      </dgm:prSet>
      <dgm:spPr/>
      <dgm:t>
        <a:bodyPr/>
        <a:lstStyle/>
        <a:p>
          <a:endParaRPr lang="es-ES"/>
        </a:p>
      </dgm:t>
    </dgm:pt>
    <dgm:pt modelId="{54EFB7CE-B8D9-433F-9E0C-9538568CB36C}" type="pres">
      <dgm:prSet presAssocID="{BD240634-C004-4998-B6B6-1A7261322DF1}" presName="ThreeNodes_3" presStyleLbl="node1" presStyleIdx="2" presStyleCnt="3">
        <dgm:presLayoutVars>
          <dgm:bulletEnabled val="1"/>
        </dgm:presLayoutVars>
      </dgm:prSet>
      <dgm:spPr/>
      <dgm:t>
        <a:bodyPr/>
        <a:lstStyle/>
        <a:p>
          <a:endParaRPr lang="es-ES"/>
        </a:p>
      </dgm:t>
    </dgm:pt>
    <dgm:pt modelId="{48119281-20C9-4016-9B01-5B1E94BF7A5A}" type="pres">
      <dgm:prSet presAssocID="{BD240634-C004-4998-B6B6-1A7261322DF1}" presName="ThreeConn_1-2" presStyleLbl="fgAccFollowNode1" presStyleIdx="0" presStyleCnt="2">
        <dgm:presLayoutVars>
          <dgm:bulletEnabled val="1"/>
        </dgm:presLayoutVars>
      </dgm:prSet>
      <dgm:spPr/>
      <dgm:t>
        <a:bodyPr/>
        <a:lstStyle/>
        <a:p>
          <a:endParaRPr lang="es-ES"/>
        </a:p>
      </dgm:t>
    </dgm:pt>
    <dgm:pt modelId="{FEFB7329-5AB6-4C28-9212-55769D356B8E}" type="pres">
      <dgm:prSet presAssocID="{BD240634-C004-4998-B6B6-1A7261322DF1}" presName="ThreeConn_2-3" presStyleLbl="fgAccFollowNode1" presStyleIdx="1" presStyleCnt="2">
        <dgm:presLayoutVars>
          <dgm:bulletEnabled val="1"/>
        </dgm:presLayoutVars>
      </dgm:prSet>
      <dgm:spPr/>
      <dgm:t>
        <a:bodyPr/>
        <a:lstStyle/>
        <a:p>
          <a:endParaRPr lang="es-ES"/>
        </a:p>
      </dgm:t>
    </dgm:pt>
    <dgm:pt modelId="{5CCE4EF5-0BFD-47AB-9D36-F0F1467E16DA}" type="pres">
      <dgm:prSet presAssocID="{BD240634-C004-4998-B6B6-1A7261322DF1}" presName="ThreeNodes_1_text" presStyleLbl="node1" presStyleIdx="2" presStyleCnt="3">
        <dgm:presLayoutVars>
          <dgm:bulletEnabled val="1"/>
        </dgm:presLayoutVars>
      </dgm:prSet>
      <dgm:spPr/>
      <dgm:t>
        <a:bodyPr/>
        <a:lstStyle/>
        <a:p>
          <a:endParaRPr lang="es-ES"/>
        </a:p>
      </dgm:t>
    </dgm:pt>
    <dgm:pt modelId="{710F22A2-A868-4AE6-A025-1171D93923CD}" type="pres">
      <dgm:prSet presAssocID="{BD240634-C004-4998-B6B6-1A7261322DF1}" presName="ThreeNodes_2_text" presStyleLbl="node1" presStyleIdx="2" presStyleCnt="3">
        <dgm:presLayoutVars>
          <dgm:bulletEnabled val="1"/>
        </dgm:presLayoutVars>
      </dgm:prSet>
      <dgm:spPr/>
      <dgm:t>
        <a:bodyPr/>
        <a:lstStyle/>
        <a:p>
          <a:endParaRPr lang="es-ES"/>
        </a:p>
      </dgm:t>
    </dgm:pt>
    <dgm:pt modelId="{4558C419-A81C-40B6-84F1-260B11B9C897}" type="pres">
      <dgm:prSet presAssocID="{BD240634-C004-4998-B6B6-1A7261322DF1}" presName="ThreeNodes_3_text" presStyleLbl="node1" presStyleIdx="2" presStyleCnt="3">
        <dgm:presLayoutVars>
          <dgm:bulletEnabled val="1"/>
        </dgm:presLayoutVars>
      </dgm:prSet>
      <dgm:spPr/>
      <dgm:t>
        <a:bodyPr/>
        <a:lstStyle/>
        <a:p>
          <a:endParaRPr lang="es-ES"/>
        </a:p>
      </dgm:t>
    </dgm:pt>
  </dgm:ptLst>
  <dgm:cxnLst>
    <dgm:cxn modelId="{DA63AE96-7FC8-4B42-A0D1-AC8CA0513E5F}" srcId="{BD240634-C004-4998-B6B6-1A7261322DF1}" destId="{33B0C879-F6D6-4AB1-8604-89B357BE7D81}" srcOrd="0" destOrd="0" parTransId="{7CA02962-C88C-4796-B702-0FAAA6BA7050}" sibTransId="{B83C0372-5125-43F1-9B77-6375CDA311A1}"/>
    <dgm:cxn modelId="{27230690-5E0F-43CB-AD7D-E84C580F12CA}" type="presOf" srcId="{3A0C798D-0850-4901-A807-407367B097B5}" destId="{54EFB7CE-B8D9-433F-9E0C-9538568CB36C}" srcOrd="0" destOrd="0" presId="urn:microsoft.com/office/officeart/2005/8/layout/vProcess5"/>
    <dgm:cxn modelId="{9175FCAA-2405-4D7E-A3CB-05E0753EF439}" type="presOf" srcId="{3A0C798D-0850-4901-A807-407367B097B5}" destId="{4558C419-A81C-40B6-84F1-260B11B9C897}" srcOrd="1" destOrd="0" presId="urn:microsoft.com/office/officeart/2005/8/layout/vProcess5"/>
    <dgm:cxn modelId="{2BD8B8A2-E1F8-4264-B0D4-EB83C6342598}" type="presOf" srcId="{1A612CE0-88D1-4E11-9E6E-A6B67BC78498}" destId="{FEFB7329-5AB6-4C28-9212-55769D356B8E}" srcOrd="0" destOrd="0" presId="urn:microsoft.com/office/officeart/2005/8/layout/vProcess5"/>
    <dgm:cxn modelId="{8FDB27BC-F2AE-4593-BA58-A3C5ED142FCE}" type="presOf" srcId="{B83C0372-5125-43F1-9B77-6375CDA311A1}" destId="{48119281-20C9-4016-9B01-5B1E94BF7A5A}" srcOrd="0" destOrd="0" presId="urn:microsoft.com/office/officeart/2005/8/layout/vProcess5"/>
    <dgm:cxn modelId="{85F74869-775F-4E1C-8E6E-955C3642A36C}" type="presOf" srcId="{A6988DB7-1C02-4B0E-ADA3-E0ECAA6FF16A}" destId="{19167D85-F79E-4731-AE30-3AEEC5A00E22}" srcOrd="0" destOrd="0" presId="urn:microsoft.com/office/officeart/2005/8/layout/vProcess5"/>
    <dgm:cxn modelId="{FFFA3832-3C9D-42C8-8D01-CE211234984E}" srcId="{BD240634-C004-4998-B6B6-1A7261322DF1}" destId="{A6988DB7-1C02-4B0E-ADA3-E0ECAA6FF16A}" srcOrd="1" destOrd="0" parTransId="{77489B3A-E4A6-4146-B372-F950B4A2CF67}" sibTransId="{1A612CE0-88D1-4E11-9E6E-A6B67BC78498}"/>
    <dgm:cxn modelId="{705B37E9-527F-421F-BAB0-3245C9B27204}" type="presOf" srcId="{BD240634-C004-4998-B6B6-1A7261322DF1}" destId="{BF608982-E0F5-45E8-9B91-A15FE1F1B580}" srcOrd="0" destOrd="0" presId="urn:microsoft.com/office/officeart/2005/8/layout/vProcess5"/>
    <dgm:cxn modelId="{80030791-92A1-4A82-A6CB-254D0CE97DF8}" srcId="{BD240634-C004-4998-B6B6-1A7261322DF1}" destId="{3A0C798D-0850-4901-A807-407367B097B5}" srcOrd="2" destOrd="0" parTransId="{D1FEE44E-C312-4B44-9E98-9A5DB904DCB0}" sibTransId="{7099077F-36EE-4A79-9E0F-1FC051B85F51}"/>
    <dgm:cxn modelId="{0B337997-07F2-40AD-AD9E-74D24983CDAB}" type="presOf" srcId="{33B0C879-F6D6-4AB1-8604-89B357BE7D81}" destId="{5CCE4EF5-0BFD-47AB-9D36-F0F1467E16DA}" srcOrd="1" destOrd="0" presId="urn:microsoft.com/office/officeart/2005/8/layout/vProcess5"/>
    <dgm:cxn modelId="{23AE7927-0875-4F47-91BF-A3B369F00D58}" type="presOf" srcId="{33B0C879-F6D6-4AB1-8604-89B357BE7D81}" destId="{C3470BEB-ACF2-4C39-964F-B5A9F1364CFF}" srcOrd="0" destOrd="0" presId="urn:microsoft.com/office/officeart/2005/8/layout/vProcess5"/>
    <dgm:cxn modelId="{B66A34E7-E359-4B26-8A6B-00D6AD2BE2E5}" type="presOf" srcId="{A6988DB7-1C02-4B0E-ADA3-E0ECAA6FF16A}" destId="{710F22A2-A868-4AE6-A025-1171D93923CD}" srcOrd="1" destOrd="0" presId="urn:microsoft.com/office/officeart/2005/8/layout/vProcess5"/>
    <dgm:cxn modelId="{BBC1956C-0AEC-4CA4-BCE7-C5CCBC6407BD}" type="presParOf" srcId="{BF608982-E0F5-45E8-9B91-A15FE1F1B580}" destId="{2FBA5BDD-B38A-4ADA-8EC5-91F20A6F3580}" srcOrd="0" destOrd="0" presId="urn:microsoft.com/office/officeart/2005/8/layout/vProcess5"/>
    <dgm:cxn modelId="{C95E7B5F-785F-4779-82BC-B163D47B48F5}" type="presParOf" srcId="{BF608982-E0F5-45E8-9B91-A15FE1F1B580}" destId="{C3470BEB-ACF2-4C39-964F-B5A9F1364CFF}" srcOrd="1" destOrd="0" presId="urn:microsoft.com/office/officeart/2005/8/layout/vProcess5"/>
    <dgm:cxn modelId="{2FFFDAFD-F964-403C-B8CC-FC2C798DF6A4}" type="presParOf" srcId="{BF608982-E0F5-45E8-9B91-A15FE1F1B580}" destId="{19167D85-F79E-4731-AE30-3AEEC5A00E22}" srcOrd="2" destOrd="0" presId="urn:microsoft.com/office/officeart/2005/8/layout/vProcess5"/>
    <dgm:cxn modelId="{C8EBBB23-65E6-46F1-ADA8-087010285758}" type="presParOf" srcId="{BF608982-E0F5-45E8-9B91-A15FE1F1B580}" destId="{54EFB7CE-B8D9-433F-9E0C-9538568CB36C}" srcOrd="3" destOrd="0" presId="urn:microsoft.com/office/officeart/2005/8/layout/vProcess5"/>
    <dgm:cxn modelId="{9F31C507-7CA0-4BFC-B594-46F363633BD4}" type="presParOf" srcId="{BF608982-E0F5-45E8-9B91-A15FE1F1B580}" destId="{48119281-20C9-4016-9B01-5B1E94BF7A5A}" srcOrd="4" destOrd="0" presId="urn:microsoft.com/office/officeart/2005/8/layout/vProcess5"/>
    <dgm:cxn modelId="{69153F91-6E33-43B9-8FEC-93B4DCBC8871}" type="presParOf" srcId="{BF608982-E0F5-45E8-9B91-A15FE1F1B580}" destId="{FEFB7329-5AB6-4C28-9212-55769D356B8E}" srcOrd="5" destOrd="0" presId="urn:microsoft.com/office/officeart/2005/8/layout/vProcess5"/>
    <dgm:cxn modelId="{59AB8085-E190-4C6A-AD07-60D59FAEF23D}" type="presParOf" srcId="{BF608982-E0F5-45E8-9B91-A15FE1F1B580}" destId="{5CCE4EF5-0BFD-47AB-9D36-F0F1467E16DA}" srcOrd="6" destOrd="0" presId="urn:microsoft.com/office/officeart/2005/8/layout/vProcess5"/>
    <dgm:cxn modelId="{B415105B-5905-4DFF-AAAD-510A880DA618}" type="presParOf" srcId="{BF608982-E0F5-45E8-9B91-A15FE1F1B580}" destId="{710F22A2-A868-4AE6-A025-1171D93923CD}" srcOrd="7" destOrd="0" presId="urn:microsoft.com/office/officeart/2005/8/layout/vProcess5"/>
    <dgm:cxn modelId="{B8F1A39D-25A0-4C5F-B39F-F921F33BD4A0}" type="presParOf" srcId="{BF608982-E0F5-45E8-9B91-A15FE1F1B580}" destId="{4558C419-A81C-40B6-84F1-260B11B9C89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D62256-CF6A-44FB-9639-4E4FB3A8F55B}"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ES"/>
        </a:p>
      </dgm:t>
    </dgm:pt>
    <dgm:pt modelId="{AC8617D3-DA10-4D64-96A9-5F3CE86D5D05}">
      <dgm:prSet custT="1"/>
      <dgm:spPr/>
      <dgm:t>
        <a:bodyPr/>
        <a:lstStyle/>
        <a:p>
          <a:pPr rtl="0"/>
          <a:r>
            <a:rPr lang="es-CL" sz="2400" b="1">
              <a:latin typeface="Verdana" panose="020B0604030504040204" pitchFamily="34" charset="0"/>
              <a:ea typeface="Verdana" panose="020B0604030504040204" pitchFamily="34" charset="0"/>
            </a:rPr>
            <a:t>Fecundidad retrospectiva</a:t>
          </a:r>
          <a:endParaRPr lang="es-CL" sz="2400">
            <a:latin typeface="Verdana" panose="020B0604030504040204" pitchFamily="34" charset="0"/>
            <a:ea typeface="Verdana" panose="020B0604030504040204" pitchFamily="34" charset="0"/>
          </a:endParaRPr>
        </a:p>
      </dgm:t>
    </dgm:pt>
    <dgm:pt modelId="{EDEF8902-5C40-452E-B392-85D305A25BEC}" type="parTrans" cxnId="{DA5050BB-37F8-491F-9E84-392F6F0D0AE1}">
      <dgm:prSet/>
      <dgm:spPr/>
      <dgm:t>
        <a:bodyPr/>
        <a:lstStyle/>
        <a:p>
          <a:endParaRPr lang="es-ES" sz="1400">
            <a:latin typeface="Verdana" panose="020B0604030504040204" pitchFamily="34" charset="0"/>
            <a:ea typeface="Verdana" panose="020B0604030504040204" pitchFamily="34" charset="0"/>
          </a:endParaRPr>
        </a:p>
      </dgm:t>
    </dgm:pt>
    <dgm:pt modelId="{12D8F1EE-6A7E-4C4F-BB89-117B96079F82}" type="sibTrans" cxnId="{DA5050BB-37F8-491F-9E84-392F6F0D0AE1}">
      <dgm:prSet/>
      <dgm:spPr/>
      <dgm:t>
        <a:bodyPr/>
        <a:lstStyle/>
        <a:p>
          <a:endParaRPr lang="es-ES" sz="1400">
            <a:latin typeface="Verdana" panose="020B0604030504040204" pitchFamily="34" charset="0"/>
            <a:ea typeface="Verdana" panose="020B0604030504040204" pitchFamily="34" charset="0"/>
          </a:endParaRPr>
        </a:p>
      </dgm:t>
    </dgm:pt>
    <dgm:pt modelId="{2C91D5E8-4477-4F74-ADB6-C0D2E1AF10E3}">
      <dgm:prSet custT="1"/>
      <dgm:spPr/>
      <dgm:t>
        <a:bodyPr/>
        <a:lstStyle/>
        <a:p>
          <a:pPr rtl="0">
            <a:lnSpc>
              <a:spcPct val="150000"/>
            </a:lnSpc>
          </a:pPr>
          <a:r>
            <a:rPr lang="es-CL" sz="1800">
              <a:latin typeface="Verdana" panose="020B0604030504040204" pitchFamily="34" charset="0"/>
              <a:ea typeface="Verdana" panose="020B0604030504040204" pitchFamily="34" charset="0"/>
            </a:rPr>
            <a:t>Refiere al tiempo pasado, es decir a la </a:t>
          </a:r>
          <a:r>
            <a:rPr lang="es-CL" sz="1800" b="1">
              <a:latin typeface="Verdana" panose="020B0604030504040204" pitchFamily="34" charset="0"/>
              <a:ea typeface="Verdana" panose="020B0604030504040204" pitchFamily="34" charset="0"/>
            </a:rPr>
            <a:t>historia de todos los hijos nacidos vivos tenidos por las mujeres</a:t>
          </a:r>
          <a:r>
            <a:rPr lang="es-CL" sz="1800">
              <a:latin typeface="Verdana" panose="020B0604030504040204" pitchFamily="34" charset="0"/>
              <a:ea typeface="Verdana" panose="020B0604030504040204" pitchFamily="34" charset="0"/>
            </a:rPr>
            <a:t> ya sea a lo largo de su vida. </a:t>
          </a:r>
        </a:p>
      </dgm:t>
    </dgm:pt>
    <dgm:pt modelId="{9F8FF24E-BC5D-458C-B165-F5B4E25DB11A}" type="parTrans" cxnId="{7F824821-8BEA-4493-9826-2E9E532677B9}">
      <dgm:prSet/>
      <dgm:spPr/>
      <dgm:t>
        <a:bodyPr/>
        <a:lstStyle/>
        <a:p>
          <a:endParaRPr lang="es-ES" sz="1400">
            <a:latin typeface="Verdana" panose="020B0604030504040204" pitchFamily="34" charset="0"/>
            <a:ea typeface="Verdana" panose="020B0604030504040204" pitchFamily="34" charset="0"/>
          </a:endParaRPr>
        </a:p>
      </dgm:t>
    </dgm:pt>
    <dgm:pt modelId="{5CA6A5B8-3E46-4DA6-B101-F642EAEA5CAD}" type="sibTrans" cxnId="{7F824821-8BEA-4493-9826-2E9E532677B9}">
      <dgm:prSet/>
      <dgm:spPr/>
      <dgm:t>
        <a:bodyPr/>
        <a:lstStyle/>
        <a:p>
          <a:endParaRPr lang="es-ES" sz="1400">
            <a:latin typeface="Verdana" panose="020B0604030504040204" pitchFamily="34" charset="0"/>
            <a:ea typeface="Verdana" panose="020B0604030504040204" pitchFamily="34" charset="0"/>
          </a:endParaRPr>
        </a:p>
      </dgm:t>
    </dgm:pt>
    <dgm:pt modelId="{DB2A33FE-72AA-4C8F-B39F-AB7F6C23DB34}">
      <dgm:prSet custT="1"/>
      <dgm:spPr/>
      <dgm:t>
        <a:bodyPr/>
        <a:lstStyle/>
        <a:p>
          <a:pPr rtl="0">
            <a:lnSpc>
              <a:spcPct val="150000"/>
            </a:lnSpc>
          </a:pPr>
          <a:r>
            <a:rPr lang="es-CL" sz="2000">
              <a:latin typeface="Verdana" panose="020B0604030504040204" pitchFamily="34" charset="0"/>
              <a:ea typeface="Verdana" panose="020B0604030504040204" pitchFamily="34" charset="0"/>
            </a:rPr>
            <a:t>También puede estudiarse sólo para el periodo fértil (15 a 49 años).</a:t>
          </a:r>
        </a:p>
      </dgm:t>
    </dgm:pt>
    <dgm:pt modelId="{0FE8F2B6-673D-4CA2-B3FC-EEB9CD04F9D9}" type="parTrans" cxnId="{94F18A60-7F62-4275-A537-AF71E9AF74B3}">
      <dgm:prSet/>
      <dgm:spPr/>
      <dgm:t>
        <a:bodyPr/>
        <a:lstStyle/>
        <a:p>
          <a:endParaRPr lang="es-ES" sz="1400">
            <a:latin typeface="Verdana" panose="020B0604030504040204" pitchFamily="34" charset="0"/>
            <a:ea typeface="Verdana" panose="020B0604030504040204" pitchFamily="34" charset="0"/>
          </a:endParaRPr>
        </a:p>
      </dgm:t>
    </dgm:pt>
    <dgm:pt modelId="{FB018878-9971-4458-AE2D-6FDB403C0434}" type="sibTrans" cxnId="{94F18A60-7F62-4275-A537-AF71E9AF74B3}">
      <dgm:prSet/>
      <dgm:spPr/>
      <dgm:t>
        <a:bodyPr/>
        <a:lstStyle/>
        <a:p>
          <a:endParaRPr lang="es-ES" sz="1400">
            <a:latin typeface="Verdana" panose="020B0604030504040204" pitchFamily="34" charset="0"/>
            <a:ea typeface="Verdana" panose="020B0604030504040204" pitchFamily="34" charset="0"/>
          </a:endParaRPr>
        </a:p>
      </dgm:t>
    </dgm:pt>
    <dgm:pt modelId="{1993AAE9-DF85-4FE0-B4D6-386556EE080B}" type="pres">
      <dgm:prSet presAssocID="{5DD62256-CF6A-44FB-9639-4E4FB3A8F55B}" presName="Name0" presStyleCnt="0">
        <dgm:presLayoutVars>
          <dgm:chPref val="1"/>
          <dgm:dir/>
          <dgm:animOne val="branch"/>
          <dgm:animLvl val="lvl"/>
          <dgm:resizeHandles/>
        </dgm:presLayoutVars>
      </dgm:prSet>
      <dgm:spPr/>
      <dgm:t>
        <a:bodyPr/>
        <a:lstStyle/>
        <a:p>
          <a:endParaRPr lang="es-ES"/>
        </a:p>
      </dgm:t>
    </dgm:pt>
    <dgm:pt modelId="{F1C5DB7F-272B-4C7B-BD79-2B625E186C46}" type="pres">
      <dgm:prSet presAssocID="{AC8617D3-DA10-4D64-96A9-5F3CE86D5D05}" presName="vertOne" presStyleCnt="0"/>
      <dgm:spPr/>
    </dgm:pt>
    <dgm:pt modelId="{5BD9C64E-D5C7-4FCB-AF23-E9B7177F75F2}" type="pres">
      <dgm:prSet presAssocID="{AC8617D3-DA10-4D64-96A9-5F3CE86D5D05}" presName="txOne" presStyleLbl="node0" presStyleIdx="0" presStyleCnt="1" custScaleY="28647" custLinFactNeighborX="-842" custLinFactNeighborY="-5040">
        <dgm:presLayoutVars>
          <dgm:chPref val="3"/>
        </dgm:presLayoutVars>
      </dgm:prSet>
      <dgm:spPr/>
      <dgm:t>
        <a:bodyPr/>
        <a:lstStyle/>
        <a:p>
          <a:endParaRPr lang="es-ES"/>
        </a:p>
      </dgm:t>
    </dgm:pt>
    <dgm:pt modelId="{E1DB5CC1-ADC5-4173-BC19-9BC66F24A6D7}" type="pres">
      <dgm:prSet presAssocID="{AC8617D3-DA10-4D64-96A9-5F3CE86D5D05}" presName="parTransOne" presStyleCnt="0"/>
      <dgm:spPr/>
    </dgm:pt>
    <dgm:pt modelId="{3957B0B4-4CD3-4762-B514-CDB8AC5BAC9E}" type="pres">
      <dgm:prSet presAssocID="{AC8617D3-DA10-4D64-96A9-5F3CE86D5D05}" presName="horzOne" presStyleCnt="0"/>
      <dgm:spPr/>
    </dgm:pt>
    <dgm:pt modelId="{00D7F97A-EEEB-4997-B3F4-F5ED0E2563CF}" type="pres">
      <dgm:prSet presAssocID="{2C91D5E8-4477-4F74-ADB6-C0D2E1AF10E3}" presName="vertTwo" presStyleCnt="0"/>
      <dgm:spPr/>
    </dgm:pt>
    <dgm:pt modelId="{88F1AA3E-CF9F-4CD3-9835-18AC00394C28}" type="pres">
      <dgm:prSet presAssocID="{2C91D5E8-4477-4F74-ADB6-C0D2E1AF10E3}" presName="txTwo" presStyleLbl="node2" presStyleIdx="0" presStyleCnt="2">
        <dgm:presLayoutVars>
          <dgm:chPref val="3"/>
        </dgm:presLayoutVars>
      </dgm:prSet>
      <dgm:spPr/>
      <dgm:t>
        <a:bodyPr/>
        <a:lstStyle/>
        <a:p>
          <a:endParaRPr lang="es-ES"/>
        </a:p>
      </dgm:t>
    </dgm:pt>
    <dgm:pt modelId="{70D8C294-FBD1-4AD2-935B-956CABC50F69}" type="pres">
      <dgm:prSet presAssocID="{2C91D5E8-4477-4F74-ADB6-C0D2E1AF10E3}" presName="horzTwo" presStyleCnt="0"/>
      <dgm:spPr/>
    </dgm:pt>
    <dgm:pt modelId="{1D7120D3-40C9-4633-AB41-ACFBEA887CAF}" type="pres">
      <dgm:prSet presAssocID="{5CA6A5B8-3E46-4DA6-B101-F642EAEA5CAD}" presName="sibSpaceTwo" presStyleCnt="0"/>
      <dgm:spPr/>
    </dgm:pt>
    <dgm:pt modelId="{66B17663-D922-4130-A488-CDFDE8F9CB5C}" type="pres">
      <dgm:prSet presAssocID="{DB2A33FE-72AA-4C8F-B39F-AB7F6C23DB34}" presName="vertTwo" presStyleCnt="0"/>
      <dgm:spPr/>
    </dgm:pt>
    <dgm:pt modelId="{EC19751F-4E4D-4CFC-827D-9B966979621B}" type="pres">
      <dgm:prSet presAssocID="{DB2A33FE-72AA-4C8F-B39F-AB7F6C23DB34}" presName="txTwo" presStyleLbl="node2" presStyleIdx="1" presStyleCnt="2">
        <dgm:presLayoutVars>
          <dgm:chPref val="3"/>
        </dgm:presLayoutVars>
      </dgm:prSet>
      <dgm:spPr/>
      <dgm:t>
        <a:bodyPr/>
        <a:lstStyle/>
        <a:p>
          <a:endParaRPr lang="es-ES"/>
        </a:p>
      </dgm:t>
    </dgm:pt>
    <dgm:pt modelId="{0C1DC8BA-36C9-49C8-A476-EED819F6B38F}" type="pres">
      <dgm:prSet presAssocID="{DB2A33FE-72AA-4C8F-B39F-AB7F6C23DB34}" presName="horzTwo" presStyleCnt="0"/>
      <dgm:spPr/>
    </dgm:pt>
  </dgm:ptLst>
  <dgm:cxnLst>
    <dgm:cxn modelId="{5670FABA-BBC9-4B4A-A922-B503D7898042}" type="presOf" srcId="{DB2A33FE-72AA-4C8F-B39F-AB7F6C23DB34}" destId="{EC19751F-4E4D-4CFC-827D-9B966979621B}" srcOrd="0" destOrd="0" presId="urn:microsoft.com/office/officeart/2005/8/layout/hierarchy4"/>
    <dgm:cxn modelId="{4EA5D6C0-2B1D-4F41-862D-6E02143F672C}" type="presOf" srcId="{2C91D5E8-4477-4F74-ADB6-C0D2E1AF10E3}" destId="{88F1AA3E-CF9F-4CD3-9835-18AC00394C28}" srcOrd="0" destOrd="0" presId="urn:microsoft.com/office/officeart/2005/8/layout/hierarchy4"/>
    <dgm:cxn modelId="{DA5050BB-37F8-491F-9E84-392F6F0D0AE1}" srcId="{5DD62256-CF6A-44FB-9639-4E4FB3A8F55B}" destId="{AC8617D3-DA10-4D64-96A9-5F3CE86D5D05}" srcOrd="0" destOrd="0" parTransId="{EDEF8902-5C40-452E-B392-85D305A25BEC}" sibTransId="{12D8F1EE-6A7E-4C4F-BB89-117B96079F82}"/>
    <dgm:cxn modelId="{544EB7BF-E7DB-4D87-9284-8226FE4EA39C}" type="presOf" srcId="{AC8617D3-DA10-4D64-96A9-5F3CE86D5D05}" destId="{5BD9C64E-D5C7-4FCB-AF23-E9B7177F75F2}" srcOrd="0" destOrd="0" presId="urn:microsoft.com/office/officeart/2005/8/layout/hierarchy4"/>
    <dgm:cxn modelId="{94F18A60-7F62-4275-A537-AF71E9AF74B3}" srcId="{AC8617D3-DA10-4D64-96A9-5F3CE86D5D05}" destId="{DB2A33FE-72AA-4C8F-B39F-AB7F6C23DB34}" srcOrd="1" destOrd="0" parTransId="{0FE8F2B6-673D-4CA2-B3FC-EEB9CD04F9D9}" sibTransId="{FB018878-9971-4458-AE2D-6FDB403C0434}"/>
    <dgm:cxn modelId="{AD5EAB5F-8591-483B-AFBC-0B20E16BD8AE}" type="presOf" srcId="{5DD62256-CF6A-44FB-9639-4E4FB3A8F55B}" destId="{1993AAE9-DF85-4FE0-B4D6-386556EE080B}" srcOrd="0" destOrd="0" presId="urn:microsoft.com/office/officeart/2005/8/layout/hierarchy4"/>
    <dgm:cxn modelId="{7F824821-8BEA-4493-9826-2E9E532677B9}" srcId="{AC8617D3-DA10-4D64-96A9-5F3CE86D5D05}" destId="{2C91D5E8-4477-4F74-ADB6-C0D2E1AF10E3}" srcOrd="0" destOrd="0" parTransId="{9F8FF24E-BC5D-458C-B165-F5B4E25DB11A}" sibTransId="{5CA6A5B8-3E46-4DA6-B101-F642EAEA5CAD}"/>
    <dgm:cxn modelId="{CC57FF67-C0EE-43D7-8FE3-C2F43BFAF5A2}" type="presParOf" srcId="{1993AAE9-DF85-4FE0-B4D6-386556EE080B}" destId="{F1C5DB7F-272B-4C7B-BD79-2B625E186C46}" srcOrd="0" destOrd="0" presId="urn:microsoft.com/office/officeart/2005/8/layout/hierarchy4"/>
    <dgm:cxn modelId="{23111BC5-657F-4496-A137-0B405399D13B}" type="presParOf" srcId="{F1C5DB7F-272B-4C7B-BD79-2B625E186C46}" destId="{5BD9C64E-D5C7-4FCB-AF23-E9B7177F75F2}" srcOrd="0" destOrd="0" presId="urn:microsoft.com/office/officeart/2005/8/layout/hierarchy4"/>
    <dgm:cxn modelId="{BEF6E2EA-5E26-48A6-BA5D-FFB0DAE2D3BC}" type="presParOf" srcId="{F1C5DB7F-272B-4C7B-BD79-2B625E186C46}" destId="{E1DB5CC1-ADC5-4173-BC19-9BC66F24A6D7}" srcOrd="1" destOrd="0" presId="urn:microsoft.com/office/officeart/2005/8/layout/hierarchy4"/>
    <dgm:cxn modelId="{C04CD354-08A3-418F-9035-0153AF20DF66}" type="presParOf" srcId="{F1C5DB7F-272B-4C7B-BD79-2B625E186C46}" destId="{3957B0B4-4CD3-4762-B514-CDB8AC5BAC9E}" srcOrd="2" destOrd="0" presId="urn:microsoft.com/office/officeart/2005/8/layout/hierarchy4"/>
    <dgm:cxn modelId="{581A1559-DF4B-4AA2-B304-309DB543235D}" type="presParOf" srcId="{3957B0B4-4CD3-4762-B514-CDB8AC5BAC9E}" destId="{00D7F97A-EEEB-4997-B3F4-F5ED0E2563CF}" srcOrd="0" destOrd="0" presId="urn:microsoft.com/office/officeart/2005/8/layout/hierarchy4"/>
    <dgm:cxn modelId="{A4982750-5586-4D96-BFB7-97DBDB5B410B}" type="presParOf" srcId="{00D7F97A-EEEB-4997-B3F4-F5ED0E2563CF}" destId="{88F1AA3E-CF9F-4CD3-9835-18AC00394C28}" srcOrd="0" destOrd="0" presId="urn:microsoft.com/office/officeart/2005/8/layout/hierarchy4"/>
    <dgm:cxn modelId="{AE142102-58B3-40FE-B84D-2B54C2F69C18}" type="presParOf" srcId="{00D7F97A-EEEB-4997-B3F4-F5ED0E2563CF}" destId="{70D8C294-FBD1-4AD2-935B-956CABC50F69}" srcOrd="1" destOrd="0" presId="urn:microsoft.com/office/officeart/2005/8/layout/hierarchy4"/>
    <dgm:cxn modelId="{3176877F-C93C-459D-A152-F5D6C55C3C4B}" type="presParOf" srcId="{3957B0B4-4CD3-4762-B514-CDB8AC5BAC9E}" destId="{1D7120D3-40C9-4633-AB41-ACFBEA887CAF}" srcOrd="1" destOrd="0" presId="urn:microsoft.com/office/officeart/2005/8/layout/hierarchy4"/>
    <dgm:cxn modelId="{5F21805E-AFFF-41C7-8825-6E28FAFF6FBC}" type="presParOf" srcId="{3957B0B4-4CD3-4762-B514-CDB8AC5BAC9E}" destId="{66B17663-D922-4130-A488-CDFDE8F9CB5C}" srcOrd="2" destOrd="0" presId="urn:microsoft.com/office/officeart/2005/8/layout/hierarchy4"/>
    <dgm:cxn modelId="{DA6C43F4-2AC7-4995-83C4-5FD2EAA63CD1}" type="presParOf" srcId="{66B17663-D922-4130-A488-CDFDE8F9CB5C}" destId="{EC19751F-4E4D-4CFC-827D-9B966979621B}" srcOrd="0" destOrd="0" presId="urn:microsoft.com/office/officeart/2005/8/layout/hierarchy4"/>
    <dgm:cxn modelId="{C2276CB7-BB73-4D6B-BE31-0F0700C1337A}" type="presParOf" srcId="{66B17663-D922-4130-A488-CDFDE8F9CB5C}" destId="{0C1DC8BA-36C9-49C8-A476-EED819F6B38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0D7D03C-3022-4F29-B215-B10B494F66E1}"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es-ES"/>
        </a:p>
      </dgm:t>
    </dgm:pt>
    <dgm:pt modelId="{BB65397E-C1C4-4BDE-8DE7-DD5C4B8C0659}">
      <dgm:prSet custT="1"/>
      <dgm:spPr/>
      <dgm:t>
        <a:bodyPr/>
        <a:lstStyle/>
        <a:p>
          <a:pPr rtl="0"/>
          <a:r>
            <a:rPr lang="es-CL" sz="3200" b="1">
              <a:latin typeface="Verdana" panose="020B0604030504040204" pitchFamily="34" charset="0"/>
              <a:ea typeface="Verdana" panose="020B0604030504040204" pitchFamily="34" charset="0"/>
            </a:rPr>
            <a:t>Fecundidad reciente</a:t>
          </a:r>
          <a:endParaRPr lang="es-CL" sz="3200">
            <a:latin typeface="Verdana" panose="020B0604030504040204" pitchFamily="34" charset="0"/>
            <a:ea typeface="Verdana" panose="020B0604030504040204" pitchFamily="34" charset="0"/>
          </a:endParaRPr>
        </a:p>
      </dgm:t>
    </dgm:pt>
    <dgm:pt modelId="{B098507A-3B10-46A4-971B-40E21D29B311}" type="parTrans" cxnId="{D92BE42E-7C38-44D2-AC1E-47BA64355278}">
      <dgm:prSet/>
      <dgm:spPr/>
      <dgm:t>
        <a:bodyPr/>
        <a:lstStyle/>
        <a:p>
          <a:endParaRPr lang="es-ES" sz="1600">
            <a:latin typeface="Verdana" panose="020B0604030504040204" pitchFamily="34" charset="0"/>
            <a:ea typeface="Verdana" panose="020B0604030504040204" pitchFamily="34" charset="0"/>
          </a:endParaRPr>
        </a:p>
      </dgm:t>
    </dgm:pt>
    <dgm:pt modelId="{9CFA9BE1-C869-466B-9BD2-FB5FA65AE69F}" type="sibTrans" cxnId="{D92BE42E-7C38-44D2-AC1E-47BA64355278}">
      <dgm:prSet/>
      <dgm:spPr/>
      <dgm:t>
        <a:bodyPr/>
        <a:lstStyle/>
        <a:p>
          <a:endParaRPr lang="es-ES" sz="1600">
            <a:latin typeface="Verdana" panose="020B0604030504040204" pitchFamily="34" charset="0"/>
            <a:ea typeface="Verdana" panose="020B0604030504040204" pitchFamily="34" charset="0"/>
          </a:endParaRPr>
        </a:p>
      </dgm:t>
    </dgm:pt>
    <dgm:pt modelId="{B735FB48-7F83-44AC-BC8C-463A7FDC14A2}">
      <dgm:prSet custT="1"/>
      <dgm:spPr/>
      <dgm:t>
        <a:bodyPr/>
        <a:lstStyle/>
        <a:p>
          <a:pPr rtl="0"/>
          <a:r>
            <a:rPr lang="es-CL" sz="2400">
              <a:latin typeface="Verdana" panose="020B0604030504040204" pitchFamily="34" charset="0"/>
              <a:ea typeface="Verdana" panose="020B0604030504040204" pitchFamily="34" charset="0"/>
            </a:rPr>
            <a:t>Refiere al </a:t>
          </a:r>
          <a:r>
            <a:rPr lang="es-CL" sz="2400" b="1">
              <a:latin typeface="Verdana" panose="020B0604030504040204" pitchFamily="34" charset="0"/>
              <a:ea typeface="Verdana" panose="020B0604030504040204" pitchFamily="34" charset="0"/>
            </a:rPr>
            <a:t>cociente entre los hijos nacidos en el último año por grupo de edad de la madre</a:t>
          </a:r>
          <a:r>
            <a:rPr lang="es-CL" sz="1800" b="1">
              <a:latin typeface="Verdana" panose="020B0604030504040204" pitchFamily="34" charset="0"/>
              <a:ea typeface="Verdana" panose="020B0604030504040204" pitchFamily="34" charset="0"/>
            </a:rPr>
            <a:t>. </a:t>
          </a:r>
          <a:endParaRPr lang="es-CL" sz="1800">
            <a:latin typeface="Verdana" panose="020B0604030504040204" pitchFamily="34" charset="0"/>
            <a:ea typeface="Verdana" panose="020B0604030504040204" pitchFamily="34" charset="0"/>
          </a:endParaRPr>
        </a:p>
      </dgm:t>
    </dgm:pt>
    <dgm:pt modelId="{6BBD6916-E6FA-4919-812F-5C996B96DA9B}" type="parTrans" cxnId="{7D2ECDD3-C3B4-495D-822D-1B7D1E856173}">
      <dgm:prSet/>
      <dgm:spPr/>
      <dgm:t>
        <a:bodyPr/>
        <a:lstStyle/>
        <a:p>
          <a:endParaRPr lang="es-ES" sz="1600">
            <a:latin typeface="Verdana" panose="020B0604030504040204" pitchFamily="34" charset="0"/>
            <a:ea typeface="Verdana" panose="020B0604030504040204" pitchFamily="34" charset="0"/>
          </a:endParaRPr>
        </a:p>
      </dgm:t>
    </dgm:pt>
    <dgm:pt modelId="{6EA98D4C-513F-4FAA-83FC-7175846573C1}" type="sibTrans" cxnId="{7D2ECDD3-C3B4-495D-822D-1B7D1E856173}">
      <dgm:prSet/>
      <dgm:spPr/>
      <dgm:t>
        <a:bodyPr/>
        <a:lstStyle/>
        <a:p>
          <a:endParaRPr lang="es-ES" sz="1600">
            <a:latin typeface="Verdana" panose="020B0604030504040204" pitchFamily="34" charset="0"/>
            <a:ea typeface="Verdana" panose="020B0604030504040204" pitchFamily="34" charset="0"/>
          </a:endParaRPr>
        </a:p>
      </dgm:t>
    </dgm:pt>
    <dgm:pt modelId="{FEF72C12-9C64-4D8E-A5C8-0BAB9E571D60}">
      <dgm:prSet custT="1"/>
      <dgm:spPr/>
      <dgm:t>
        <a:bodyPr/>
        <a:lstStyle/>
        <a:p>
          <a:pPr rtl="0"/>
          <a:r>
            <a:rPr lang="es-CL" sz="1800">
              <a:latin typeface="Verdana" panose="020B0604030504040204" pitchFamily="34" charset="0"/>
              <a:ea typeface="Verdana" panose="020B0604030504040204" pitchFamily="34" charset="0"/>
            </a:rPr>
            <a:t>Las tasas oficiales de fecundidad provienen de las estadísticas vitales de nacimientos y usan como numerador los nacimientos y como denominador las proyecciones de población.</a:t>
          </a:r>
        </a:p>
      </dgm:t>
    </dgm:pt>
    <dgm:pt modelId="{41D6A5CD-7028-4F47-9162-090A93C10B7F}" type="parTrans" cxnId="{418CF2ED-B26F-4640-846B-2D418B5B380F}">
      <dgm:prSet/>
      <dgm:spPr/>
      <dgm:t>
        <a:bodyPr/>
        <a:lstStyle/>
        <a:p>
          <a:endParaRPr lang="es-ES" sz="1600">
            <a:latin typeface="Verdana" panose="020B0604030504040204" pitchFamily="34" charset="0"/>
            <a:ea typeface="Verdana" panose="020B0604030504040204" pitchFamily="34" charset="0"/>
          </a:endParaRPr>
        </a:p>
      </dgm:t>
    </dgm:pt>
    <dgm:pt modelId="{79EE0DC3-12F3-48B5-BA38-3E5754D70A75}" type="sibTrans" cxnId="{418CF2ED-B26F-4640-846B-2D418B5B380F}">
      <dgm:prSet/>
      <dgm:spPr/>
      <dgm:t>
        <a:bodyPr/>
        <a:lstStyle/>
        <a:p>
          <a:endParaRPr lang="es-ES" sz="1600">
            <a:latin typeface="Verdana" panose="020B0604030504040204" pitchFamily="34" charset="0"/>
            <a:ea typeface="Verdana" panose="020B0604030504040204" pitchFamily="34" charset="0"/>
          </a:endParaRPr>
        </a:p>
      </dgm:t>
    </dgm:pt>
    <dgm:pt modelId="{96964515-A22F-4C30-991D-F43DADF2A7DF}">
      <dgm:prSet custT="1"/>
      <dgm:spPr/>
      <dgm:t>
        <a:bodyPr/>
        <a:lstStyle/>
        <a:p>
          <a:pPr rtl="0"/>
          <a:r>
            <a:rPr lang="es-CL" sz="1800">
              <a:latin typeface="Verdana" panose="020B0604030504040204" pitchFamily="34" charset="0"/>
              <a:ea typeface="Verdana" panose="020B0604030504040204" pitchFamily="34" charset="0"/>
            </a:rPr>
            <a:t>Sin embargo, el Censo de población y vivienda permite estimar la fecundidad reciente de manera indirecta, procedimiento que estudiaremos con mayor detención en el siguiente módulo.</a:t>
          </a:r>
        </a:p>
      </dgm:t>
    </dgm:pt>
    <dgm:pt modelId="{E317EB2C-13EE-4714-93CE-B5BE7A52CB4A}" type="parTrans" cxnId="{CA817590-3FEC-43BD-9672-026FBCBB64D3}">
      <dgm:prSet/>
      <dgm:spPr/>
      <dgm:t>
        <a:bodyPr/>
        <a:lstStyle/>
        <a:p>
          <a:endParaRPr lang="es-ES" sz="1600">
            <a:latin typeface="Verdana" panose="020B0604030504040204" pitchFamily="34" charset="0"/>
            <a:ea typeface="Verdana" panose="020B0604030504040204" pitchFamily="34" charset="0"/>
          </a:endParaRPr>
        </a:p>
      </dgm:t>
    </dgm:pt>
    <dgm:pt modelId="{C85587DF-F7E6-4049-A33C-166B43B351B6}" type="sibTrans" cxnId="{CA817590-3FEC-43BD-9672-026FBCBB64D3}">
      <dgm:prSet/>
      <dgm:spPr/>
      <dgm:t>
        <a:bodyPr/>
        <a:lstStyle/>
        <a:p>
          <a:endParaRPr lang="es-ES" sz="1600">
            <a:latin typeface="Verdana" panose="020B0604030504040204" pitchFamily="34" charset="0"/>
            <a:ea typeface="Verdana" panose="020B0604030504040204" pitchFamily="34" charset="0"/>
          </a:endParaRPr>
        </a:p>
      </dgm:t>
    </dgm:pt>
    <dgm:pt modelId="{7FAA144A-BA47-4CBA-A237-FC13771ACCAD}" type="pres">
      <dgm:prSet presAssocID="{00D7D03C-3022-4F29-B215-B10B494F66E1}" presName="Name0" presStyleCnt="0">
        <dgm:presLayoutVars>
          <dgm:chPref val="1"/>
          <dgm:dir/>
          <dgm:animOne val="branch"/>
          <dgm:animLvl val="lvl"/>
          <dgm:resizeHandles/>
        </dgm:presLayoutVars>
      </dgm:prSet>
      <dgm:spPr/>
      <dgm:t>
        <a:bodyPr/>
        <a:lstStyle/>
        <a:p>
          <a:endParaRPr lang="es-ES"/>
        </a:p>
      </dgm:t>
    </dgm:pt>
    <dgm:pt modelId="{7566145C-EE7A-4823-A43A-81D0901B85C5}" type="pres">
      <dgm:prSet presAssocID="{BB65397E-C1C4-4BDE-8DE7-DD5C4B8C0659}" presName="vertOne" presStyleCnt="0"/>
      <dgm:spPr/>
    </dgm:pt>
    <dgm:pt modelId="{49C0351B-49FE-414C-8219-389619A93FD5}" type="pres">
      <dgm:prSet presAssocID="{BB65397E-C1C4-4BDE-8DE7-DD5C4B8C0659}" presName="txOne" presStyleLbl="node0" presStyleIdx="0" presStyleCnt="1" custScaleY="60099">
        <dgm:presLayoutVars>
          <dgm:chPref val="3"/>
        </dgm:presLayoutVars>
      </dgm:prSet>
      <dgm:spPr/>
      <dgm:t>
        <a:bodyPr/>
        <a:lstStyle/>
        <a:p>
          <a:endParaRPr lang="es-ES"/>
        </a:p>
      </dgm:t>
    </dgm:pt>
    <dgm:pt modelId="{6462DC4F-19E0-4EBC-8D15-7A44EA39353A}" type="pres">
      <dgm:prSet presAssocID="{BB65397E-C1C4-4BDE-8DE7-DD5C4B8C0659}" presName="parTransOne" presStyleCnt="0"/>
      <dgm:spPr/>
    </dgm:pt>
    <dgm:pt modelId="{EB4A648A-FEF1-4BBB-A7B2-EA6798DAE079}" type="pres">
      <dgm:prSet presAssocID="{BB65397E-C1C4-4BDE-8DE7-DD5C4B8C0659}" presName="horzOne" presStyleCnt="0"/>
      <dgm:spPr/>
    </dgm:pt>
    <dgm:pt modelId="{CC9C1DC3-A133-4A0C-8714-7ABBA5875630}" type="pres">
      <dgm:prSet presAssocID="{B735FB48-7F83-44AC-BC8C-463A7FDC14A2}" presName="vertTwo" presStyleCnt="0"/>
      <dgm:spPr/>
    </dgm:pt>
    <dgm:pt modelId="{ABCAD00B-3690-4B8E-BF8C-23D7AC58E56A}" type="pres">
      <dgm:prSet presAssocID="{B735FB48-7F83-44AC-BC8C-463A7FDC14A2}" presName="txTwo" presStyleLbl="node2" presStyleIdx="0" presStyleCnt="1" custScaleY="71565">
        <dgm:presLayoutVars>
          <dgm:chPref val="3"/>
        </dgm:presLayoutVars>
      </dgm:prSet>
      <dgm:spPr/>
      <dgm:t>
        <a:bodyPr/>
        <a:lstStyle/>
        <a:p>
          <a:endParaRPr lang="es-ES"/>
        </a:p>
      </dgm:t>
    </dgm:pt>
    <dgm:pt modelId="{01E7688A-1EF4-4B20-B347-9C0233419432}" type="pres">
      <dgm:prSet presAssocID="{B735FB48-7F83-44AC-BC8C-463A7FDC14A2}" presName="parTransTwo" presStyleCnt="0"/>
      <dgm:spPr/>
    </dgm:pt>
    <dgm:pt modelId="{BC38977E-C73D-4A4F-A811-19D06ABF478E}" type="pres">
      <dgm:prSet presAssocID="{B735FB48-7F83-44AC-BC8C-463A7FDC14A2}" presName="horzTwo" presStyleCnt="0"/>
      <dgm:spPr/>
    </dgm:pt>
    <dgm:pt modelId="{647C351D-6932-46DE-A552-A74CC7621F8E}" type="pres">
      <dgm:prSet presAssocID="{FEF72C12-9C64-4D8E-A5C8-0BAB9E571D60}" presName="vertThree" presStyleCnt="0"/>
      <dgm:spPr/>
    </dgm:pt>
    <dgm:pt modelId="{8611C5DC-8E81-47BB-B341-ABDB43C9693A}" type="pres">
      <dgm:prSet presAssocID="{FEF72C12-9C64-4D8E-A5C8-0BAB9E571D60}" presName="txThree" presStyleLbl="node3" presStyleIdx="0" presStyleCnt="2">
        <dgm:presLayoutVars>
          <dgm:chPref val="3"/>
        </dgm:presLayoutVars>
      </dgm:prSet>
      <dgm:spPr/>
      <dgm:t>
        <a:bodyPr/>
        <a:lstStyle/>
        <a:p>
          <a:endParaRPr lang="es-ES"/>
        </a:p>
      </dgm:t>
    </dgm:pt>
    <dgm:pt modelId="{39103524-92CE-4AC5-9311-399CFB2442F0}" type="pres">
      <dgm:prSet presAssocID="{FEF72C12-9C64-4D8E-A5C8-0BAB9E571D60}" presName="horzThree" presStyleCnt="0"/>
      <dgm:spPr/>
    </dgm:pt>
    <dgm:pt modelId="{30EA5CF4-63E4-4BEB-B835-3D310E387677}" type="pres">
      <dgm:prSet presAssocID="{79EE0DC3-12F3-48B5-BA38-3E5754D70A75}" presName="sibSpaceThree" presStyleCnt="0"/>
      <dgm:spPr/>
    </dgm:pt>
    <dgm:pt modelId="{439C2286-E9F5-4BA9-BB85-24C2B7A3C572}" type="pres">
      <dgm:prSet presAssocID="{96964515-A22F-4C30-991D-F43DADF2A7DF}" presName="vertThree" presStyleCnt="0"/>
      <dgm:spPr/>
    </dgm:pt>
    <dgm:pt modelId="{94C5A14E-3C0E-44D6-B018-30C4B1728267}" type="pres">
      <dgm:prSet presAssocID="{96964515-A22F-4C30-991D-F43DADF2A7DF}" presName="txThree" presStyleLbl="node3" presStyleIdx="1" presStyleCnt="2">
        <dgm:presLayoutVars>
          <dgm:chPref val="3"/>
        </dgm:presLayoutVars>
      </dgm:prSet>
      <dgm:spPr/>
      <dgm:t>
        <a:bodyPr/>
        <a:lstStyle/>
        <a:p>
          <a:endParaRPr lang="es-ES"/>
        </a:p>
      </dgm:t>
    </dgm:pt>
    <dgm:pt modelId="{AFF1CE42-5210-4AE2-A253-15A4FAFA7EE6}" type="pres">
      <dgm:prSet presAssocID="{96964515-A22F-4C30-991D-F43DADF2A7DF}" presName="horzThree" presStyleCnt="0"/>
      <dgm:spPr/>
    </dgm:pt>
  </dgm:ptLst>
  <dgm:cxnLst>
    <dgm:cxn modelId="{D92BE42E-7C38-44D2-AC1E-47BA64355278}" srcId="{00D7D03C-3022-4F29-B215-B10B494F66E1}" destId="{BB65397E-C1C4-4BDE-8DE7-DD5C4B8C0659}" srcOrd="0" destOrd="0" parTransId="{B098507A-3B10-46A4-971B-40E21D29B311}" sibTransId="{9CFA9BE1-C869-466B-9BD2-FB5FA65AE69F}"/>
    <dgm:cxn modelId="{418CF2ED-B26F-4640-846B-2D418B5B380F}" srcId="{B735FB48-7F83-44AC-BC8C-463A7FDC14A2}" destId="{FEF72C12-9C64-4D8E-A5C8-0BAB9E571D60}" srcOrd="0" destOrd="0" parTransId="{41D6A5CD-7028-4F47-9162-090A93C10B7F}" sibTransId="{79EE0DC3-12F3-48B5-BA38-3E5754D70A75}"/>
    <dgm:cxn modelId="{CA817590-3FEC-43BD-9672-026FBCBB64D3}" srcId="{B735FB48-7F83-44AC-BC8C-463A7FDC14A2}" destId="{96964515-A22F-4C30-991D-F43DADF2A7DF}" srcOrd="1" destOrd="0" parTransId="{E317EB2C-13EE-4714-93CE-B5BE7A52CB4A}" sibTransId="{C85587DF-F7E6-4049-A33C-166B43B351B6}"/>
    <dgm:cxn modelId="{7D2ECDD3-C3B4-495D-822D-1B7D1E856173}" srcId="{BB65397E-C1C4-4BDE-8DE7-DD5C4B8C0659}" destId="{B735FB48-7F83-44AC-BC8C-463A7FDC14A2}" srcOrd="0" destOrd="0" parTransId="{6BBD6916-E6FA-4919-812F-5C996B96DA9B}" sibTransId="{6EA98D4C-513F-4FAA-83FC-7175846573C1}"/>
    <dgm:cxn modelId="{27AF78B4-F4EB-4FA3-9E7E-19B85CEC941D}" type="presOf" srcId="{BB65397E-C1C4-4BDE-8DE7-DD5C4B8C0659}" destId="{49C0351B-49FE-414C-8219-389619A93FD5}" srcOrd="0" destOrd="0" presId="urn:microsoft.com/office/officeart/2005/8/layout/hierarchy4"/>
    <dgm:cxn modelId="{A299FC0D-B88B-4309-8877-2E65D766A171}" type="presOf" srcId="{96964515-A22F-4C30-991D-F43DADF2A7DF}" destId="{94C5A14E-3C0E-44D6-B018-30C4B1728267}" srcOrd="0" destOrd="0" presId="urn:microsoft.com/office/officeart/2005/8/layout/hierarchy4"/>
    <dgm:cxn modelId="{D1B1D480-B9E2-46ED-AF73-FA1A954F2987}" type="presOf" srcId="{FEF72C12-9C64-4D8E-A5C8-0BAB9E571D60}" destId="{8611C5DC-8E81-47BB-B341-ABDB43C9693A}" srcOrd="0" destOrd="0" presId="urn:microsoft.com/office/officeart/2005/8/layout/hierarchy4"/>
    <dgm:cxn modelId="{7FAEE0F5-7EA6-460E-81F8-8DEE6FE542FB}" type="presOf" srcId="{00D7D03C-3022-4F29-B215-B10B494F66E1}" destId="{7FAA144A-BA47-4CBA-A237-FC13771ACCAD}" srcOrd="0" destOrd="0" presId="urn:microsoft.com/office/officeart/2005/8/layout/hierarchy4"/>
    <dgm:cxn modelId="{5E68FABD-65DE-4DBC-A6DF-931FD68B1647}" type="presOf" srcId="{B735FB48-7F83-44AC-BC8C-463A7FDC14A2}" destId="{ABCAD00B-3690-4B8E-BF8C-23D7AC58E56A}" srcOrd="0" destOrd="0" presId="urn:microsoft.com/office/officeart/2005/8/layout/hierarchy4"/>
    <dgm:cxn modelId="{E86D214C-73B0-417C-A1D8-8DBC1AA87E64}" type="presParOf" srcId="{7FAA144A-BA47-4CBA-A237-FC13771ACCAD}" destId="{7566145C-EE7A-4823-A43A-81D0901B85C5}" srcOrd="0" destOrd="0" presId="urn:microsoft.com/office/officeart/2005/8/layout/hierarchy4"/>
    <dgm:cxn modelId="{EA4B54F4-15EF-4BF9-9323-3E67739A97F3}" type="presParOf" srcId="{7566145C-EE7A-4823-A43A-81D0901B85C5}" destId="{49C0351B-49FE-414C-8219-389619A93FD5}" srcOrd="0" destOrd="0" presId="urn:microsoft.com/office/officeart/2005/8/layout/hierarchy4"/>
    <dgm:cxn modelId="{389A947A-CFB2-4FA2-B129-C6C4DC1D8C5B}" type="presParOf" srcId="{7566145C-EE7A-4823-A43A-81D0901B85C5}" destId="{6462DC4F-19E0-4EBC-8D15-7A44EA39353A}" srcOrd="1" destOrd="0" presId="urn:microsoft.com/office/officeart/2005/8/layout/hierarchy4"/>
    <dgm:cxn modelId="{899DAB68-ABD5-4CFA-A743-5711D8A9BD4C}" type="presParOf" srcId="{7566145C-EE7A-4823-A43A-81D0901B85C5}" destId="{EB4A648A-FEF1-4BBB-A7B2-EA6798DAE079}" srcOrd="2" destOrd="0" presId="urn:microsoft.com/office/officeart/2005/8/layout/hierarchy4"/>
    <dgm:cxn modelId="{2708461E-4D2C-4BB4-8CAF-AE2FC7167703}" type="presParOf" srcId="{EB4A648A-FEF1-4BBB-A7B2-EA6798DAE079}" destId="{CC9C1DC3-A133-4A0C-8714-7ABBA5875630}" srcOrd="0" destOrd="0" presId="urn:microsoft.com/office/officeart/2005/8/layout/hierarchy4"/>
    <dgm:cxn modelId="{4C26D4EC-AC03-40F3-BE15-ED3748159FC2}" type="presParOf" srcId="{CC9C1DC3-A133-4A0C-8714-7ABBA5875630}" destId="{ABCAD00B-3690-4B8E-BF8C-23D7AC58E56A}" srcOrd="0" destOrd="0" presId="urn:microsoft.com/office/officeart/2005/8/layout/hierarchy4"/>
    <dgm:cxn modelId="{2F52728A-E50B-49CC-8654-96F60529DFAB}" type="presParOf" srcId="{CC9C1DC3-A133-4A0C-8714-7ABBA5875630}" destId="{01E7688A-1EF4-4B20-B347-9C0233419432}" srcOrd="1" destOrd="0" presId="urn:microsoft.com/office/officeart/2005/8/layout/hierarchy4"/>
    <dgm:cxn modelId="{56389733-5E6D-45E6-AD90-24EBDC531C12}" type="presParOf" srcId="{CC9C1DC3-A133-4A0C-8714-7ABBA5875630}" destId="{BC38977E-C73D-4A4F-A811-19D06ABF478E}" srcOrd="2" destOrd="0" presId="urn:microsoft.com/office/officeart/2005/8/layout/hierarchy4"/>
    <dgm:cxn modelId="{12F8A0CB-80FF-4ED6-8349-534C8BC4C2F2}" type="presParOf" srcId="{BC38977E-C73D-4A4F-A811-19D06ABF478E}" destId="{647C351D-6932-46DE-A552-A74CC7621F8E}" srcOrd="0" destOrd="0" presId="urn:microsoft.com/office/officeart/2005/8/layout/hierarchy4"/>
    <dgm:cxn modelId="{10B25EB8-EB90-4C6C-854B-BD66208F10E9}" type="presParOf" srcId="{647C351D-6932-46DE-A552-A74CC7621F8E}" destId="{8611C5DC-8E81-47BB-B341-ABDB43C9693A}" srcOrd="0" destOrd="0" presId="urn:microsoft.com/office/officeart/2005/8/layout/hierarchy4"/>
    <dgm:cxn modelId="{0862EF30-DBD1-4537-BB68-4CCA86E0ACE9}" type="presParOf" srcId="{647C351D-6932-46DE-A552-A74CC7621F8E}" destId="{39103524-92CE-4AC5-9311-399CFB2442F0}" srcOrd="1" destOrd="0" presId="urn:microsoft.com/office/officeart/2005/8/layout/hierarchy4"/>
    <dgm:cxn modelId="{FB5BC484-FBCB-450C-97CE-682E3C6A0855}" type="presParOf" srcId="{BC38977E-C73D-4A4F-A811-19D06ABF478E}" destId="{30EA5CF4-63E4-4BEB-B835-3D310E387677}" srcOrd="1" destOrd="0" presId="urn:microsoft.com/office/officeart/2005/8/layout/hierarchy4"/>
    <dgm:cxn modelId="{364BE50D-B1BB-4A87-A05F-45C90089ACBA}" type="presParOf" srcId="{BC38977E-C73D-4A4F-A811-19D06ABF478E}" destId="{439C2286-E9F5-4BA9-BB85-24C2B7A3C572}" srcOrd="2" destOrd="0" presId="urn:microsoft.com/office/officeart/2005/8/layout/hierarchy4"/>
    <dgm:cxn modelId="{D2A38B18-323B-4D7D-8BD3-DC3377681B50}" type="presParOf" srcId="{439C2286-E9F5-4BA9-BB85-24C2B7A3C572}" destId="{94C5A14E-3C0E-44D6-B018-30C4B1728267}" srcOrd="0" destOrd="0" presId="urn:microsoft.com/office/officeart/2005/8/layout/hierarchy4"/>
    <dgm:cxn modelId="{B707710D-5327-46E9-8968-D4664F2198D7}" type="presParOf" srcId="{439C2286-E9F5-4BA9-BB85-24C2B7A3C572}" destId="{AFF1CE42-5210-4AE2-A253-15A4FAFA7EE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F1B5450-1760-4241-AA4C-6D39CE05EFA9}"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ES"/>
        </a:p>
      </dgm:t>
    </dgm:pt>
    <dgm:pt modelId="{B2EA7AEC-2846-4374-8312-51EE3E3F1FD4}">
      <dgm:prSet custT="1"/>
      <dgm:spPr/>
      <dgm:t>
        <a:bodyPr/>
        <a:lstStyle/>
        <a:p>
          <a:pPr rtl="0"/>
          <a:r>
            <a:rPr lang="es-CL" sz="2800" b="1">
              <a:latin typeface="Verdana" panose="020B0604030504040204" pitchFamily="34" charset="0"/>
              <a:ea typeface="Verdana" panose="020B0604030504040204" pitchFamily="34" charset="0"/>
            </a:rPr>
            <a:t>Fecundidad ≠ Natalidad ≠ Fertilidad</a:t>
          </a:r>
          <a:endParaRPr lang="es-CL" sz="2800">
            <a:latin typeface="Verdana" panose="020B0604030504040204" pitchFamily="34" charset="0"/>
            <a:ea typeface="Verdana" panose="020B0604030504040204" pitchFamily="34" charset="0"/>
          </a:endParaRPr>
        </a:p>
      </dgm:t>
    </dgm:pt>
    <dgm:pt modelId="{EB925EEC-0C1F-4EEE-9658-B4631F627873}" type="parTrans" cxnId="{CBA5DAF3-8CF7-4ED2-95CE-DBDB1F2A3C9F}">
      <dgm:prSet/>
      <dgm:spPr/>
      <dgm:t>
        <a:bodyPr/>
        <a:lstStyle/>
        <a:p>
          <a:endParaRPr lang="es-ES">
            <a:latin typeface="Verdana" panose="020B0604030504040204" pitchFamily="34" charset="0"/>
            <a:ea typeface="Verdana" panose="020B0604030504040204" pitchFamily="34" charset="0"/>
          </a:endParaRPr>
        </a:p>
      </dgm:t>
    </dgm:pt>
    <dgm:pt modelId="{4568376E-3651-46CF-84BF-61D654127FDE}" type="sibTrans" cxnId="{CBA5DAF3-8CF7-4ED2-95CE-DBDB1F2A3C9F}">
      <dgm:prSet/>
      <dgm:spPr/>
      <dgm:t>
        <a:bodyPr/>
        <a:lstStyle/>
        <a:p>
          <a:endParaRPr lang="es-ES">
            <a:latin typeface="Verdana" panose="020B0604030504040204" pitchFamily="34" charset="0"/>
            <a:ea typeface="Verdana" panose="020B0604030504040204" pitchFamily="34" charset="0"/>
          </a:endParaRPr>
        </a:p>
      </dgm:t>
    </dgm:pt>
    <dgm:pt modelId="{A114360E-6AD2-4662-B8E6-9378936F417E}">
      <dgm:prSet/>
      <dgm:spPr/>
      <dgm:t>
        <a:bodyPr/>
        <a:lstStyle/>
        <a:p>
          <a:pPr rtl="0"/>
          <a:r>
            <a:rPr lang="es-CL" b="1">
              <a:latin typeface="Verdana" panose="020B0604030504040204" pitchFamily="34" charset="0"/>
              <a:ea typeface="Verdana" panose="020B0604030504040204" pitchFamily="34" charset="0"/>
            </a:rPr>
            <a:t>Fecundidad:</a:t>
          </a:r>
          <a:r>
            <a:rPr lang="es-CL">
              <a:latin typeface="Verdana" panose="020B0604030504040204" pitchFamily="34" charset="0"/>
              <a:ea typeface="Verdana" panose="020B0604030504040204" pitchFamily="34" charset="0"/>
            </a:rPr>
            <a:t> Refiere a la capacidad reproductiva de una población. Cantidad de hijos que tiene una mujer durante su vida fértil (15 a 49 años). </a:t>
          </a:r>
        </a:p>
      </dgm:t>
    </dgm:pt>
    <dgm:pt modelId="{702FCEB6-41CA-406F-8EE5-043D94FE2CF9}" type="parTrans" cxnId="{DA150D42-5359-483B-82F7-31A523FEC8D9}">
      <dgm:prSet/>
      <dgm:spPr/>
      <dgm:t>
        <a:bodyPr/>
        <a:lstStyle/>
        <a:p>
          <a:endParaRPr lang="es-ES">
            <a:latin typeface="Verdana" panose="020B0604030504040204" pitchFamily="34" charset="0"/>
            <a:ea typeface="Verdana" panose="020B0604030504040204" pitchFamily="34" charset="0"/>
          </a:endParaRPr>
        </a:p>
      </dgm:t>
    </dgm:pt>
    <dgm:pt modelId="{DDCED177-E62F-4E67-93D4-1FCC90B58D69}" type="sibTrans" cxnId="{DA150D42-5359-483B-82F7-31A523FEC8D9}">
      <dgm:prSet/>
      <dgm:spPr/>
      <dgm:t>
        <a:bodyPr/>
        <a:lstStyle/>
        <a:p>
          <a:endParaRPr lang="es-ES">
            <a:latin typeface="Verdana" panose="020B0604030504040204" pitchFamily="34" charset="0"/>
            <a:ea typeface="Verdana" panose="020B0604030504040204" pitchFamily="34" charset="0"/>
          </a:endParaRPr>
        </a:p>
      </dgm:t>
    </dgm:pt>
    <dgm:pt modelId="{3F555BF7-DC4A-44E9-9F6F-878654E0AF42}">
      <dgm:prSet/>
      <dgm:spPr/>
      <dgm:t>
        <a:bodyPr/>
        <a:lstStyle/>
        <a:p>
          <a:pPr rtl="0"/>
          <a:r>
            <a:rPr lang="es-ES" b="1">
              <a:latin typeface="Verdana" panose="020B0604030504040204" pitchFamily="34" charset="0"/>
              <a:ea typeface="Verdana" panose="020B0604030504040204" pitchFamily="34" charset="0"/>
            </a:rPr>
            <a:t>Natalidad:</a:t>
          </a:r>
          <a:r>
            <a:rPr lang="es-ES">
              <a:latin typeface="Verdana" panose="020B0604030504040204" pitchFamily="34" charset="0"/>
              <a:ea typeface="Verdana" panose="020B0604030504040204" pitchFamily="34" charset="0"/>
            </a:rPr>
            <a:t> Número de nacimientos </a:t>
          </a:r>
          <a:r>
            <a:rPr lang="es-CL">
              <a:latin typeface="Verdana" panose="020B0604030504040204" pitchFamily="34" charset="0"/>
              <a:ea typeface="Verdana" panose="020B0604030504040204" pitchFamily="34" charset="0"/>
            </a:rPr>
            <a:t>ocurridos en una población en cierto período, con relación al total de personas que la componen.</a:t>
          </a:r>
        </a:p>
      </dgm:t>
    </dgm:pt>
    <dgm:pt modelId="{980BD56F-B608-45F1-A8FC-3A52B6960881}" type="parTrans" cxnId="{4D2DC9E2-B8A5-4000-9250-4F735C35C9AF}">
      <dgm:prSet/>
      <dgm:spPr/>
      <dgm:t>
        <a:bodyPr/>
        <a:lstStyle/>
        <a:p>
          <a:endParaRPr lang="es-ES">
            <a:latin typeface="Verdana" panose="020B0604030504040204" pitchFamily="34" charset="0"/>
            <a:ea typeface="Verdana" panose="020B0604030504040204" pitchFamily="34" charset="0"/>
          </a:endParaRPr>
        </a:p>
      </dgm:t>
    </dgm:pt>
    <dgm:pt modelId="{1A2ADB7E-636B-4455-9B00-6F89C6E2765B}" type="sibTrans" cxnId="{4D2DC9E2-B8A5-4000-9250-4F735C35C9AF}">
      <dgm:prSet/>
      <dgm:spPr/>
      <dgm:t>
        <a:bodyPr/>
        <a:lstStyle/>
        <a:p>
          <a:endParaRPr lang="es-ES">
            <a:latin typeface="Verdana" panose="020B0604030504040204" pitchFamily="34" charset="0"/>
            <a:ea typeface="Verdana" panose="020B0604030504040204" pitchFamily="34" charset="0"/>
          </a:endParaRPr>
        </a:p>
      </dgm:t>
    </dgm:pt>
    <dgm:pt modelId="{4CC06A30-6F6D-4506-AD16-95DB4D8D5730}">
      <dgm:prSet/>
      <dgm:spPr/>
      <dgm:t>
        <a:bodyPr/>
        <a:lstStyle/>
        <a:p>
          <a:pPr rtl="0"/>
          <a:r>
            <a:rPr lang="es-CL" b="1">
              <a:latin typeface="Verdana" panose="020B0604030504040204" pitchFamily="34" charset="0"/>
              <a:ea typeface="Verdana" panose="020B0604030504040204" pitchFamily="34" charset="0"/>
            </a:rPr>
            <a:t>Fertilidad</a:t>
          </a:r>
          <a:r>
            <a:rPr lang="es-CL">
              <a:latin typeface="Verdana" panose="020B0604030504040204" pitchFamily="34" charset="0"/>
              <a:ea typeface="Verdana" panose="020B0604030504040204" pitchFamily="34" charset="0"/>
            </a:rPr>
            <a:t>: Capacidad biológica de un hombre, una mujer o una pareja, de engendrar un hijo.</a:t>
          </a:r>
        </a:p>
      </dgm:t>
    </dgm:pt>
    <dgm:pt modelId="{E44ED2F7-F301-420E-9E50-E5AA81675701}" type="parTrans" cxnId="{A8CC0DCE-3A87-4272-9ADB-4A49E5C89EC3}">
      <dgm:prSet/>
      <dgm:spPr/>
      <dgm:t>
        <a:bodyPr/>
        <a:lstStyle/>
        <a:p>
          <a:endParaRPr lang="es-ES">
            <a:latin typeface="Verdana" panose="020B0604030504040204" pitchFamily="34" charset="0"/>
            <a:ea typeface="Verdana" panose="020B0604030504040204" pitchFamily="34" charset="0"/>
          </a:endParaRPr>
        </a:p>
      </dgm:t>
    </dgm:pt>
    <dgm:pt modelId="{D8B3B3FD-8D95-4EF9-B36A-D6FE55A3548E}" type="sibTrans" cxnId="{A8CC0DCE-3A87-4272-9ADB-4A49E5C89EC3}">
      <dgm:prSet/>
      <dgm:spPr/>
      <dgm:t>
        <a:bodyPr/>
        <a:lstStyle/>
        <a:p>
          <a:endParaRPr lang="es-ES">
            <a:latin typeface="Verdana" panose="020B0604030504040204" pitchFamily="34" charset="0"/>
            <a:ea typeface="Verdana" panose="020B0604030504040204" pitchFamily="34" charset="0"/>
          </a:endParaRPr>
        </a:p>
      </dgm:t>
    </dgm:pt>
    <dgm:pt modelId="{C64256C9-7871-4D7D-AB18-FCADAD04F4EF}" type="pres">
      <dgm:prSet presAssocID="{7F1B5450-1760-4241-AA4C-6D39CE05EFA9}" presName="Name0" presStyleCnt="0">
        <dgm:presLayoutVars>
          <dgm:chPref val="1"/>
          <dgm:dir/>
          <dgm:animOne val="branch"/>
          <dgm:animLvl val="lvl"/>
          <dgm:resizeHandles/>
        </dgm:presLayoutVars>
      </dgm:prSet>
      <dgm:spPr/>
      <dgm:t>
        <a:bodyPr/>
        <a:lstStyle/>
        <a:p>
          <a:endParaRPr lang="es-ES"/>
        </a:p>
      </dgm:t>
    </dgm:pt>
    <dgm:pt modelId="{FEDCC7D0-D8C4-42C2-A097-06F023CEF880}" type="pres">
      <dgm:prSet presAssocID="{B2EA7AEC-2846-4374-8312-51EE3E3F1FD4}" presName="vertOne" presStyleCnt="0"/>
      <dgm:spPr/>
    </dgm:pt>
    <dgm:pt modelId="{AF7B8EFE-067C-4FA7-A658-586249C05078}" type="pres">
      <dgm:prSet presAssocID="{B2EA7AEC-2846-4374-8312-51EE3E3F1FD4}" presName="txOne" presStyleLbl="node0" presStyleIdx="0" presStyleCnt="1" custScaleY="55350">
        <dgm:presLayoutVars>
          <dgm:chPref val="3"/>
        </dgm:presLayoutVars>
      </dgm:prSet>
      <dgm:spPr/>
      <dgm:t>
        <a:bodyPr/>
        <a:lstStyle/>
        <a:p>
          <a:endParaRPr lang="es-ES"/>
        </a:p>
      </dgm:t>
    </dgm:pt>
    <dgm:pt modelId="{42BC91DB-6EAA-4EDC-90F2-04B2433500B8}" type="pres">
      <dgm:prSet presAssocID="{B2EA7AEC-2846-4374-8312-51EE3E3F1FD4}" presName="parTransOne" presStyleCnt="0"/>
      <dgm:spPr/>
    </dgm:pt>
    <dgm:pt modelId="{67758CE6-C5C4-4E2C-8FA7-1DE04CEC7296}" type="pres">
      <dgm:prSet presAssocID="{B2EA7AEC-2846-4374-8312-51EE3E3F1FD4}" presName="horzOne" presStyleCnt="0"/>
      <dgm:spPr/>
    </dgm:pt>
    <dgm:pt modelId="{E36B86DB-CE22-4701-8999-F3A343E30BCA}" type="pres">
      <dgm:prSet presAssocID="{A114360E-6AD2-4662-B8E6-9378936F417E}" presName="vertTwo" presStyleCnt="0"/>
      <dgm:spPr/>
    </dgm:pt>
    <dgm:pt modelId="{D0BA77D4-193A-4846-8EBA-EE9A4DA1EE76}" type="pres">
      <dgm:prSet presAssocID="{A114360E-6AD2-4662-B8E6-9378936F417E}" presName="txTwo" presStyleLbl="node2" presStyleIdx="0" presStyleCnt="3">
        <dgm:presLayoutVars>
          <dgm:chPref val="3"/>
        </dgm:presLayoutVars>
      </dgm:prSet>
      <dgm:spPr/>
      <dgm:t>
        <a:bodyPr/>
        <a:lstStyle/>
        <a:p>
          <a:endParaRPr lang="es-ES"/>
        </a:p>
      </dgm:t>
    </dgm:pt>
    <dgm:pt modelId="{A6C46C59-532A-4D86-863C-4422ADB9075E}" type="pres">
      <dgm:prSet presAssocID="{A114360E-6AD2-4662-B8E6-9378936F417E}" presName="horzTwo" presStyleCnt="0"/>
      <dgm:spPr/>
    </dgm:pt>
    <dgm:pt modelId="{56FF4A1E-3A49-4270-93C0-6AE110EC27FF}" type="pres">
      <dgm:prSet presAssocID="{DDCED177-E62F-4E67-93D4-1FCC90B58D69}" presName="sibSpaceTwo" presStyleCnt="0"/>
      <dgm:spPr/>
    </dgm:pt>
    <dgm:pt modelId="{C66F8D0F-2F7F-4E0B-A093-40165B7C151C}" type="pres">
      <dgm:prSet presAssocID="{3F555BF7-DC4A-44E9-9F6F-878654E0AF42}" presName="vertTwo" presStyleCnt="0"/>
      <dgm:spPr/>
    </dgm:pt>
    <dgm:pt modelId="{6CA667F6-C0C7-4A46-BB63-4943CE8C64B4}" type="pres">
      <dgm:prSet presAssocID="{3F555BF7-DC4A-44E9-9F6F-878654E0AF42}" presName="txTwo" presStyleLbl="node2" presStyleIdx="1" presStyleCnt="3">
        <dgm:presLayoutVars>
          <dgm:chPref val="3"/>
        </dgm:presLayoutVars>
      </dgm:prSet>
      <dgm:spPr/>
      <dgm:t>
        <a:bodyPr/>
        <a:lstStyle/>
        <a:p>
          <a:endParaRPr lang="es-ES"/>
        </a:p>
      </dgm:t>
    </dgm:pt>
    <dgm:pt modelId="{7053E292-AEBB-42FB-B9B8-39220AAF3F17}" type="pres">
      <dgm:prSet presAssocID="{3F555BF7-DC4A-44E9-9F6F-878654E0AF42}" presName="horzTwo" presStyleCnt="0"/>
      <dgm:spPr/>
    </dgm:pt>
    <dgm:pt modelId="{03785FA8-B71D-4446-8DBA-A6056D4D4140}" type="pres">
      <dgm:prSet presAssocID="{1A2ADB7E-636B-4455-9B00-6F89C6E2765B}" presName="sibSpaceTwo" presStyleCnt="0"/>
      <dgm:spPr/>
    </dgm:pt>
    <dgm:pt modelId="{79592989-193F-4382-A7A4-3559B59BD08A}" type="pres">
      <dgm:prSet presAssocID="{4CC06A30-6F6D-4506-AD16-95DB4D8D5730}" presName="vertTwo" presStyleCnt="0"/>
      <dgm:spPr/>
    </dgm:pt>
    <dgm:pt modelId="{A1A385CB-B4B4-40AF-8ECB-8FB204688258}" type="pres">
      <dgm:prSet presAssocID="{4CC06A30-6F6D-4506-AD16-95DB4D8D5730}" presName="txTwo" presStyleLbl="node2" presStyleIdx="2" presStyleCnt="3">
        <dgm:presLayoutVars>
          <dgm:chPref val="3"/>
        </dgm:presLayoutVars>
      </dgm:prSet>
      <dgm:spPr/>
      <dgm:t>
        <a:bodyPr/>
        <a:lstStyle/>
        <a:p>
          <a:endParaRPr lang="es-ES"/>
        </a:p>
      </dgm:t>
    </dgm:pt>
    <dgm:pt modelId="{DC107C0A-364E-4DE3-A713-110ABACA9501}" type="pres">
      <dgm:prSet presAssocID="{4CC06A30-6F6D-4506-AD16-95DB4D8D5730}" presName="horzTwo" presStyleCnt="0"/>
      <dgm:spPr/>
    </dgm:pt>
  </dgm:ptLst>
  <dgm:cxnLst>
    <dgm:cxn modelId="{9C08538C-7C3A-41F9-ABFC-E9DCD4137514}" type="presOf" srcId="{3F555BF7-DC4A-44E9-9F6F-878654E0AF42}" destId="{6CA667F6-C0C7-4A46-BB63-4943CE8C64B4}" srcOrd="0" destOrd="0" presId="urn:microsoft.com/office/officeart/2005/8/layout/hierarchy4"/>
    <dgm:cxn modelId="{C41EB72C-6C05-414B-855B-93EAA6D2E2A6}" type="presOf" srcId="{4CC06A30-6F6D-4506-AD16-95DB4D8D5730}" destId="{A1A385CB-B4B4-40AF-8ECB-8FB204688258}" srcOrd="0" destOrd="0" presId="urn:microsoft.com/office/officeart/2005/8/layout/hierarchy4"/>
    <dgm:cxn modelId="{4D2DC9E2-B8A5-4000-9250-4F735C35C9AF}" srcId="{B2EA7AEC-2846-4374-8312-51EE3E3F1FD4}" destId="{3F555BF7-DC4A-44E9-9F6F-878654E0AF42}" srcOrd="1" destOrd="0" parTransId="{980BD56F-B608-45F1-A8FC-3A52B6960881}" sibTransId="{1A2ADB7E-636B-4455-9B00-6F89C6E2765B}"/>
    <dgm:cxn modelId="{CBA5DAF3-8CF7-4ED2-95CE-DBDB1F2A3C9F}" srcId="{7F1B5450-1760-4241-AA4C-6D39CE05EFA9}" destId="{B2EA7AEC-2846-4374-8312-51EE3E3F1FD4}" srcOrd="0" destOrd="0" parTransId="{EB925EEC-0C1F-4EEE-9658-B4631F627873}" sibTransId="{4568376E-3651-46CF-84BF-61D654127FDE}"/>
    <dgm:cxn modelId="{AD0DDDFA-84C9-47E2-A308-A8D44B0DB408}" type="presOf" srcId="{A114360E-6AD2-4662-B8E6-9378936F417E}" destId="{D0BA77D4-193A-4846-8EBA-EE9A4DA1EE76}" srcOrd="0" destOrd="0" presId="urn:microsoft.com/office/officeart/2005/8/layout/hierarchy4"/>
    <dgm:cxn modelId="{5C8DC6BB-76F1-4A1C-8B7B-68FB05A71DDC}" type="presOf" srcId="{B2EA7AEC-2846-4374-8312-51EE3E3F1FD4}" destId="{AF7B8EFE-067C-4FA7-A658-586249C05078}" srcOrd="0" destOrd="0" presId="urn:microsoft.com/office/officeart/2005/8/layout/hierarchy4"/>
    <dgm:cxn modelId="{DA150D42-5359-483B-82F7-31A523FEC8D9}" srcId="{B2EA7AEC-2846-4374-8312-51EE3E3F1FD4}" destId="{A114360E-6AD2-4662-B8E6-9378936F417E}" srcOrd="0" destOrd="0" parTransId="{702FCEB6-41CA-406F-8EE5-043D94FE2CF9}" sibTransId="{DDCED177-E62F-4E67-93D4-1FCC90B58D69}"/>
    <dgm:cxn modelId="{A8CC0DCE-3A87-4272-9ADB-4A49E5C89EC3}" srcId="{B2EA7AEC-2846-4374-8312-51EE3E3F1FD4}" destId="{4CC06A30-6F6D-4506-AD16-95DB4D8D5730}" srcOrd="2" destOrd="0" parTransId="{E44ED2F7-F301-420E-9E50-E5AA81675701}" sibTransId="{D8B3B3FD-8D95-4EF9-B36A-D6FE55A3548E}"/>
    <dgm:cxn modelId="{0748DEB5-93F4-477A-A8A2-B0D7909B7577}" type="presOf" srcId="{7F1B5450-1760-4241-AA4C-6D39CE05EFA9}" destId="{C64256C9-7871-4D7D-AB18-FCADAD04F4EF}" srcOrd="0" destOrd="0" presId="urn:microsoft.com/office/officeart/2005/8/layout/hierarchy4"/>
    <dgm:cxn modelId="{DDC5CE42-5843-4B17-8F8F-264116772D90}" type="presParOf" srcId="{C64256C9-7871-4D7D-AB18-FCADAD04F4EF}" destId="{FEDCC7D0-D8C4-42C2-A097-06F023CEF880}" srcOrd="0" destOrd="0" presId="urn:microsoft.com/office/officeart/2005/8/layout/hierarchy4"/>
    <dgm:cxn modelId="{60ADD03B-C862-4B25-9031-6B0E4C54E31A}" type="presParOf" srcId="{FEDCC7D0-D8C4-42C2-A097-06F023CEF880}" destId="{AF7B8EFE-067C-4FA7-A658-586249C05078}" srcOrd="0" destOrd="0" presId="urn:microsoft.com/office/officeart/2005/8/layout/hierarchy4"/>
    <dgm:cxn modelId="{41F6A221-E449-479D-9634-626E80B631C5}" type="presParOf" srcId="{FEDCC7D0-D8C4-42C2-A097-06F023CEF880}" destId="{42BC91DB-6EAA-4EDC-90F2-04B2433500B8}" srcOrd="1" destOrd="0" presId="urn:microsoft.com/office/officeart/2005/8/layout/hierarchy4"/>
    <dgm:cxn modelId="{DA2BCECC-C67E-41CE-BE02-F73C25278F23}" type="presParOf" srcId="{FEDCC7D0-D8C4-42C2-A097-06F023CEF880}" destId="{67758CE6-C5C4-4E2C-8FA7-1DE04CEC7296}" srcOrd="2" destOrd="0" presId="urn:microsoft.com/office/officeart/2005/8/layout/hierarchy4"/>
    <dgm:cxn modelId="{E44BC67D-3910-4664-B94A-BC9BDD7B7D92}" type="presParOf" srcId="{67758CE6-C5C4-4E2C-8FA7-1DE04CEC7296}" destId="{E36B86DB-CE22-4701-8999-F3A343E30BCA}" srcOrd="0" destOrd="0" presId="urn:microsoft.com/office/officeart/2005/8/layout/hierarchy4"/>
    <dgm:cxn modelId="{832424C1-BF73-4237-AE1A-96822715779E}" type="presParOf" srcId="{E36B86DB-CE22-4701-8999-F3A343E30BCA}" destId="{D0BA77D4-193A-4846-8EBA-EE9A4DA1EE76}" srcOrd="0" destOrd="0" presId="urn:microsoft.com/office/officeart/2005/8/layout/hierarchy4"/>
    <dgm:cxn modelId="{0F01E9C0-635A-44EF-8E92-11B95A3EF10F}" type="presParOf" srcId="{E36B86DB-CE22-4701-8999-F3A343E30BCA}" destId="{A6C46C59-532A-4D86-863C-4422ADB9075E}" srcOrd="1" destOrd="0" presId="urn:microsoft.com/office/officeart/2005/8/layout/hierarchy4"/>
    <dgm:cxn modelId="{C67F6C86-EEEF-4393-9BC6-39376A3CE6B3}" type="presParOf" srcId="{67758CE6-C5C4-4E2C-8FA7-1DE04CEC7296}" destId="{56FF4A1E-3A49-4270-93C0-6AE110EC27FF}" srcOrd="1" destOrd="0" presId="urn:microsoft.com/office/officeart/2005/8/layout/hierarchy4"/>
    <dgm:cxn modelId="{EEEFFCCC-A783-4ACD-AE5C-9E2923298990}" type="presParOf" srcId="{67758CE6-C5C4-4E2C-8FA7-1DE04CEC7296}" destId="{C66F8D0F-2F7F-4E0B-A093-40165B7C151C}" srcOrd="2" destOrd="0" presId="urn:microsoft.com/office/officeart/2005/8/layout/hierarchy4"/>
    <dgm:cxn modelId="{38FCD363-D12F-4D50-96C1-6B2861CC9F7C}" type="presParOf" srcId="{C66F8D0F-2F7F-4E0B-A093-40165B7C151C}" destId="{6CA667F6-C0C7-4A46-BB63-4943CE8C64B4}" srcOrd="0" destOrd="0" presId="urn:microsoft.com/office/officeart/2005/8/layout/hierarchy4"/>
    <dgm:cxn modelId="{FA92BAB5-A095-47BE-B88E-6C96637336BD}" type="presParOf" srcId="{C66F8D0F-2F7F-4E0B-A093-40165B7C151C}" destId="{7053E292-AEBB-42FB-B9B8-39220AAF3F17}" srcOrd="1" destOrd="0" presId="urn:microsoft.com/office/officeart/2005/8/layout/hierarchy4"/>
    <dgm:cxn modelId="{0ABCF286-C759-4503-B46E-177A892C44C7}" type="presParOf" srcId="{67758CE6-C5C4-4E2C-8FA7-1DE04CEC7296}" destId="{03785FA8-B71D-4446-8DBA-A6056D4D4140}" srcOrd="3" destOrd="0" presId="urn:microsoft.com/office/officeart/2005/8/layout/hierarchy4"/>
    <dgm:cxn modelId="{92729D65-D2FD-4680-B6CF-061BA0DEA86E}" type="presParOf" srcId="{67758CE6-C5C4-4E2C-8FA7-1DE04CEC7296}" destId="{79592989-193F-4382-A7A4-3559B59BD08A}" srcOrd="4" destOrd="0" presId="urn:microsoft.com/office/officeart/2005/8/layout/hierarchy4"/>
    <dgm:cxn modelId="{75A10C0E-00EF-46CC-9774-F309BBEAA5CB}" type="presParOf" srcId="{79592989-193F-4382-A7A4-3559B59BD08A}" destId="{A1A385CB-B4B4-40AF-8ECB-8FB204688258}" srcOrd="0" destOrd="0" presId="urn:microsoft.com/office/officeart/2005/8/layout/hierarchy4"/>
    <dgm:cxn modelId="{41CC584F-A699-430A-B33C-BDFB2FCAB22D}" type="presParOf" srcId="{79592989-193F-4382-A7A4-3559B59BD08A}" destId="{DC107C0A-364E-4DE3-A713-110ABACA950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F710D99-0E00-4737-A07B-4B3F7130A126}"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S"/>
        </a:p>
      </dgm:t>
    </dgm:pt>
    <dgm:pt modelId="{0A8C37EA-54FB-47F5-AB91-05F50F6681A4}">
      <dgm:prSet custT="1"/>
      <dgm:spPr/>
      <dgm:t>
        <a:bodyPr/>
        <a:lstStyle/>
        <a:p>
          <a:pPr algn="l" rtl="0">
            <a:lnSpc>
              <a:spcPct val="150000"/>
            </a:lnSpc>
          </a:pPr>
          <a:r>
            <a:rPr lang="es-CL" sz="1800" b="1">
              <a:latin typeface="Verdana"/>
              <a:ea typeface="Verdana"/>
            </a:rPr>
            <a:t>Fuente de datos para medir la fecundidad</a:t>
          </a:r>
          <a:endParaRPr lang="es-CL" sz="1800">
            <a:latin typeface="Verdana"/>
            <a:ea typeface="Verdana"/>
          </a:endParaRPr>
        </a:p>
      </dgm:t>
    </dgm:pt>
    <dgm:pt modelId="{5A5C3ECB-6A70-4DD1-B8F2-1BEF8F20C32E}" type="parTrans" cxnId="{94D29303-CB11-4029-A23D-0B9D9425930B}">
      <dgm:prSet/>
      <dgm:spPr/>
      <dgm:t>
        <a:bodyPr/>
        <a:lstStyle/>
        <a:p>
          <a:endParaRPr lang="es-ES" sz="1600">
            <a:latin typeface="Verdana" panose="020B0604030504040204" pitchFamily="34" charset="0"/>
            <a:ea typeface="Verdana" panose="020B0604030504040204" pitchFamily="34" charset="0"/>
          </a:endParaRPr>
        </a:p>
      </dgm:t>
    </dgm:pt>
    <dgm:pt modelId="{8BAF9F3F-6DD8-4CCD-A5C2-6C4602A1CD17}" type="sibTrans" cxnId="{94D29303-CB11-4029-A23D-0B9D9425930B}">
      <dgm:prSet custT="1"/>
      <dgm:spPr/>
      <dgm:t>
        <a:bodyPr/>
        <a:lstStyle/>
        <a:p>
          <a:endParaRPr lang="es-ES" sz="1600">
            <a:latin typeface="Verdana" panose="020B0604030504040204" pitchFamily="34" charset="0"/>
            <a:ea typeface="Verdana" panose="020B0604030504040204" pitchFamily="34" charset="0"/>
          </a:endParaRPr>
        </a:p>
      </dgm:t>
    </dgm:pt>
    <dgm:pt modelId="{E6A4D699-3045-4802-837E-4268D4C5ABC0}">
      <dgm:prSet custT="1"/>
      <dgm:spPr/>
      <dgm:t>
        <a:bodyPr/>
        <a:lstStyle/>
        <a:p>
          <a:pPr algn="l" rtl="0">
            <a:lnSpc>
              <a:spcPct val="150000"/>
            </a:lnSpc>
          </a:pPr>
          <a:r>
            <a:rPr lang="es-ES_tradnl" sz="1800">
              <a:latin typeface="Verdana"/>
              <a:ea typeface="Verdana"/>
            </a:rPr>
            <a:t>¿De qué datos hablamos? </a:t>
          </a:r>
          <a:endParaRPr lang="es-CL" sz="1800">
            <a:latin typeface="Verdana" panose="020B0604030504040204" pitchFamily="34" charset="0"/>
            <a:ea typeface="Verdana" panose="020B0604030504040204" pitchFamily="34" charset="0"/>
          </a:endParaRPr>
        </a:p>
      </dgm:t>
    </dgm:pt>
    <dgm:pt modelId="{09CE014A-80BD-462B-BA26-C89BBF95A053}" type="parTrans" cxnId="{E11FC6FD-3A7E-406F-A039-C88D6199411A}">
      <dgm:prSet/>
      <dgm:spPr/>
      <dgm:t>
        <a:bodyPr/>
        <a:lstStyle/>
        <a:p>
          <a:endParaRPr lang="es-ES" sz="1600">
            <a:latin typeface="Verdana" panose="020B0604030504040204" pitchFamily="34" charset="0"/>
            <a:ea typeface="Verdana" panose="020B0604030504040204" pitchFamily="34" charset="0"/>
          </a:endParaRPr>
        </a:p>
      </dgm:t>
    </dgm:pt>
    <dgm:pt modelId="{E76C3B1E-4CF5-4629-80E1-CBEF28C2AA55}" type="sibTrans" cxnId="{E11FC6FD-3A7E-406F-A039-C88D6199411A}">
      <dgm:prSet/>
      <dgm:spPr/>
      <dgm:t>
        <a:bodyPr/>
        <a:lstStyle/>
        <a:p>
          <a:endParaRPr lang="es-ES" sz="1600">
            <a:latin typeface="Verdana" panose="020B0604030504040204" pitchFamily="34" charset="0"/>
            <a:ea typeface="Verdana" panose="020B0604030504040204" pitchFamily="34" charset="0"/>
          </a:endParaRPr>
        </a:p>
      </dgm:t>
    </dgm:pt>
    <dgm:pt modelId="{FF733BD3-9262-477A-B3EA-B36711CCEFA7}">
      <dgm:prSet custT="1"/>
      <dgm:spPr/>
      <dgm:t>
        <a:bodyPr/>
        <a:lstStyle/>
        <a:p>
          <a:pPr algn="l" rtl="0">
            <a:lnSpc>
              <a:spcPct val="150000"/>
            </a:lnSpc>
          </a:pPr>
          <a:r>
            <a:rPr lang="es-ES_tradnl" sz="1800" b="1">
              <a:latin typeface="Verdana"/>
              <a:ea typeface="Verdana"/>
            </a:rPr>
            <a:t>Incidencia: </a:t>
          </a:r>
          <a:r>
            <a:rPr lang="es-ES_tradnl" sz="1800">
              <a:latin typeface="Verdana"/>
              <a:ea typeface="Verdana"/>
            </a:rPr>
            <a:t>cuántas personas nacen en un </a:t>
          </a:r>
          <a:r>
            <a:rPr lang="es-ES_tradnl" sz="1800" b="1">
              <a:latin typeface="Verdana"/>
              <a:ea typeface="Verdana"/>
            </a:rPr>
            <a:t>período</a:t>
          </a:r>
          <a:r>
            <a:rPr lang="es-ES_tradnl" sz="1800">
              <a:latin typeface="Verdana"/>
              <a:ea typeface="Verdana"/>
            </a:rPr>
            <a:t> de tiempo, en un </a:t>
          </a:r>
          <a:r>
            <a:rPr lang="es-ES_tradnl" sz="1800" b="1">
              <a:latin typeface="Verdana"/>
              <a:ea typeface="Verdana"/>
            </a:rPr>
            <a:t>área</a:t>
          </a:r>
          <a:r>
            <a:rPr lang="es-ES_tradnl" sz="1800">
              <a:latin typeface="Verdana"/>
              <a:ea typeface="Verdana"/>
            </a:rPr>
            <a:t> determinada, de las que estuvieron </a:t>
          </a:r>
          <a:r>
            <a:rPr lang="es-ES_tradnl" sz="1800" b="1">
              <a:latin typeface="Verdana"/>
              <a:ea typeface="Verdana"/>
            </a:rPr>
            <a:t>en riesgo*</a:t>
          </a:r>
          <a:r>
            <a:rPr lang="es-ES_tradnl" sz="1800">
              <a:latin typeface="Verdana"/>
              <a:ea typeface="Verdana"/>
            </a:rPr>
            <a:t> de producir esos nacimientos.</a:t>
          </a:r>
          <a:endParaRPr lang="es-CL" sz="1800">
            <a:latin typeface="Verdana"/>
            <a:ea typeface="Verdana"/>
          </a:endParaRPr>
        </a:p>
      </dgm:t>
    </dgm:pt>
    <dgm:pt modelId="{D57388A0-14AF-483D-B998-611BAF827CF3}" type="parTrans" cxnId="{8DA60E6D-D606-4DAC-BB3D-A56049C9FD0E}">
      <dgm:prSet/>
      <dgm:spPr/>
      <dgm:t>
        <a:bodyPr/>
        <a:lstStyle/>
        <a:p>
          <a:endParaRPr lang="es-ES" sz="1600">
            <a:latin typeface="Verdana" panose="020B0604030504040204" pitchFamily="34" charset="0"/>
            <a:ea typeface="Verdana" panose="020B0604030504040204" pitchFamily="34" charset="0"/>
          </a:endParaRPr>
        </a:p>
      </dgm:t>
    </dgm:pt>
    <dgm:pt modelId="{C12133C0-2CAF-4636-88FC-899BDAA2F126}" type="sibTrans" cxnId="{8DA60E6D-D606-4DAC-BB3D-A56049C9FD0E}">
      <dgm:prSet custT="1"/>
      <dgm:spPr/>
      <dgm:t>
        <a:bodyPr/>
        <a:lstStyle/>
        <a:p>
          <a:endParaRPr lang="es-ES" sz="1600">
            <a:latin typeface="Verdana" panose="020B0604030504040204" pitchFamily="34" charset="0"/>
            <a:ea typeface="Verdana" panose="020B0604030504040204" pitchFamily="34" charset="0"/>
          </a:endParaRPr>
        </a:p>
      </dgm:t>
    </dgm:pt>
    <dgm:pt modelId="{F584E45F-9A61-4263-925D-AFF9ED2D2879}">
      <dgm:prSet custT="1"/>
      <dgm:spPr/>
      <dgm:t>
        <a:bodyPr/>
        <a:lstStyle/>
        <a:p>
          <a:pPr algn="l" rtl="0">
            <a:lnSpc>
              <a:spcPct val="150000"/>
            </a:lnSpc>
          </a:pPr>
          <a:r>
            <a:rPr lang="es-ES_tradnl" sz="1800">
              <a:latin typeface="Verdana"/>
              <a:ea typeface="Verdana"/>
              <a:sym typeface="Wingdings" panose="05000000000000000000" pitchFamily="2" charset="2"/>
            </a:rPr>
            <a:t></a:t>
          </a:r>
          <a:r>
            <a:rPr lang="es-ES_tradnl" sz="1800">
              <a:latin typeface="Verdana"/>
              <a:ea typeface="Verdana"/>
            </a:rPr>
            <a:t> </a:t>
          </a:r>
          <a:r>
            <a:rPr lang="es-ES_tradnl" sz="1800" b="1">
              <a:latin typeface="Verdana"/>
              <a:ea typeface="Verdana"/>
            </a:rPr>
            <a:t>Fuentes</a:t>
          </a:r>
          <a:r>
            <a:rPr lang="es-ES_tradnl" sz="1800">
              <a:latin typeface="Verdana"/>
              <a:ea typeface="Verdana"/>
            </a:rPr>
            <a:t>: Estadísticas vitales: Incidencia. Proyecciones de población/Censo de población: población expuesta al riesgo.</a:t>
          </a:r>
          <a:endParaRPr lang="es-CL" sz="1800">
            <a:latin typeface="Verdana"/>
            <a:ea typeface="Verdana"/>
          </a:endParaRPr>
        </a:p>
      </dgm:t>
    </dgm:pt>
    <dgm:pt modelId="{7A67CC4A-9A86-4C31-AB53-A5ECE04462A2}" type="parTrans" cxnId="{37B07840-B95B-44D5-9292-A6F90E3A884C}">
      <dgm:prSet/>
      <dgm:spPr/>
      <dgm:t>
        <a:bodyPr/>
        <a:lstStyle/>
        <a:p>
          <a:endParaRPr lang="es-ES" sz="1600">
            <a:latin typeface="Verdana" panose="020B0604030504040204" pitchFamily="34" charset="0"/>
            <a:ea typeface="Verdana" panose="020B0604030504040204" pitchFamily="34" charset="0"/>
          </a:endParaRPr>
        </a:p>
      </dgm:t>
    </dgm:pt>
    <dgm:pt modelId="{ACA65AB7-7504-4D06-A68E-24FFE1A96360}" type="sibTrans" cxnId="{37B07840-B95B-44D5-9292-A6F90E3A884C}">
      <dgm:prSet/>
      <dgm:spPr/>
      <dgm:t>
        <a:bodyPr/>
        <a:lstStyle/>
        <a:p>
          <a:endParaRPr lang="es-ES" sz="1600">
            <a:latin typeface="Verdana" panose="020B0604030504040204" pitchFamily="34" charset="0"/>
            <a:ea typeface="Verdana" panose="020B0604030504040204" pitchFamily="34" charset="0"/>
          </a:endParaRPr>
        </a:p>
      </dgm:t>
    </dgm:pt>
    <dgm:pt modelId="{93E86E3E-7F8F-4619-B760-BD920FA062CE}">
      <dgm:prSet custT="1"/>
      <dgm:spPr/>
      <dgm:t>
        <a:bodyPr/>
        <a:lstStyle/>
        <a:p>
          <a:pPr algn="l" rtl="0">
            <a:lnSpc>
              <a:spcPct val="150000"/>
            </a:lnSpc>
          </a:pPr>
          <a:r>
            <a:rPr lang="es-ES_tradnl" sz="1800">
              <a:latin typeface="Verdana"/>
              <a:ea typeface="Verdana"/>
            </a:rPr>
            <a:t>Se necesita medir la </a:t>
          </a:r>
          <a:r>
            <a:rPr lang="es-ES_tradnl" sz="1800" b="1">
              <a:latin typeface="Verdana"/>
              <a:ea typeface="Verdana"/>
            </a:rPr>
            <a:t>incidencia</a:t>
          </a:r>
          <a:r>
            <a:rPr lang="es-ES_tradnl" sz="1800">
              <a:latin typeface="Verdana"/>
              <a:ea typeface="Verdana"/>
            </a:rPr>
            <a:t> de este hecho en la sociedad.</a:t>
          </a:r>
          <a:endParaRPr lang="es-CL" sz="1800">
            <a:latin typeface="Verdana" panose="020B0604030504040204" pitchFamily="34" charset="0"/>
            <a:ea typeface="Verdana" panose="020B0604030504040204" pitchFamily="34" charset="0"/>
          </a:endParaRPr>
        </a:p>
      </dgm:t>
    </dgm:pt>
    <dgm:pt modelId="{2B9FBE16-BD36-4691-B6F7-705854535953}" type="parTrans" cxnId="{EE5A13A8-495E-46DE-8AA2-1A79CECB4D5C}">
      <dgm:prSet/>
      <dgm:spPr/>
      <dgm:t>
        <a:bodyPr/>
        <a:lstStyle/>
        <a:p>
          <a:endParaRPr lang="es-ES" sz="1600">
            <a:latin typeface="Verdana" panose="020B0604030504040204" pitchFamily="34" charset="0"/>
            <a:ea typeface="Verdana" panose="020B0604030504040204" pitchFamily="34" charset="0"/>
          </a:endParaRPr>
        </a:p>
      </dgm:t>
    </dgm:pt>
    <dgm:pt modelId="{0062F949-7D72-4233-B41E-BAE964C1499A}" type="sibTrans" cxnId="{EE5A13A8-495E-46DE-8AA2-1A79CECB4D5C}">
      <dgm:prSet/>
      <dgm:spPr/>
      <dgm:t>
        <a:bodyPr/>
        <a:lstStyle/>
        <a:p>
          <a:endParaRPr lang="es-ES" sz="1600">
            <a:latin typeface="Verdana" panose="020B0604030504040204" pitchFamily="34" charset="0"/>
            <a:ea typeface="Verdana" panose="020B0604030504040204" pitchFamily="34" charset="0"/>
          </a:endParaRPr>
        </a:p>
      </dgm:t>
    </dgm:pt>
    <dgm:pt modelId="{5AEB3F63-0356-4B8A-B97D-5DA9FCAB4576}" type="pres">
      <dgm:prSet presAssocID="{DF710D99-0E00-4737-A07B-4B3F7130A126}" presName="outerComposite" presStyleCnt="0">
        <dgm:presLayoutVars>
          <dgm:chMax val="5"/>
          <dgm:dir/>
          <dgm:resizeHandles val="exact"/>
        </dgm:presLayoutVars>
      </dgm:prSet>
      <dgm:spPr/>
      <dgm:t>
        <a:bodyPr/>
        <a:lstStyle/>
        <a:p>
          <a:endParaRPr lang="es-ES"/>
        </a:p>
      </dgm:t>
    </dgm:pt>
    <dgm:pt modelId="{3FE25910-D4A3-43BD-B75F-6A2DD81A5F2A}" type="pres">
      <dgm:prSet presAssocID="{DF710D99-0E00-4737-A07B-4B3F7130A126}" presName="dummyMaxCanvas" presStyleCnt="0">
        <dgm:presLayoutVars/>
      </dgm:prSet>
      <dgm:spPr/>
    </dgm:pt>
    <dgm:pt modelId="{633DDA2F-9B83-4CEE-8FAB-3C480382D23E}" type="pres">
      <dgm:prSet presAssocID="{DF710D99-0E00-4737-A07B-4B3F7130A126}" presName="ThreeNodes_1" presStyleLbl="node1" presStyleIdx="0" presStyleCnt="3" custScaleX="101400" custScaleY="117976">
        <dgm:presLayoutVars>
          <dgm:bulletEnabled val="1"/>
        </dgm:presLayoutVars>
      </dgm:prSet>
      <dgm:spPr/>
      <dgm:t>
        <a:bodyPr/>
        <a:lstStyle/>
        <a:p>
          <a:endParaRPr lang="es-ES"/>
        </a:p>
      </dgm:t>
    </dgm:pt>
    <dgm:pt modelId="{D541E12E-CCED-41F0-B5AA-31834507611B}" type="pres">
      <dgm:prSet presAssocID="{DF710D99-0E00-4737-A07B-4B3F7130A126}" presName="ThreeNodes_2" presStyleLbl="node1" presStyleIdx="1" presStyleCnt="3">
        <dgm:presLayoutVars>
          <dgm:bulletEnabled val="1"/>
        </dgm:presLayoutVars>
      </dgm:prSet>
      <dgm:spPr/>
      <dgm:t>
        <a:bodyPr/>
        <a:lstStyle/>
        <a:p>
          <a:endParaRPr lang="es-ES"/>
        </a:p>
      </dgm:t>
    </dgm:pt>
    <dgm:pt modelId="{F8E4E639-F238-42FE-B98A-2DB96584496B}" type="pres">
      <dgm:prSet presAssocID="{DF710D99-0E00-4737-A07B-4B3F7130A126}" presName="ThreeNodes_3" presStyleLbl="node1" presStyleIdx="2" presStyleCnt="3">
        <dgm:presLayoutVars>
          <dgm:bulletEnabled val="1"/>
        </dgm:presLayoutVars>
      </dgm:prSet>
      <dgm:spPr/>
      <dgm:t>
        <a:bodyPr/>
        <a:lstStyle/>
        <a:p>
          <a:endParaRPr lang="es-ES"/>
        </a:p>
      </dgm:t>
    </dgm:pt>
    <dgm:pt modelId="{B1547E76-03C1-4B75-810C-0C0512978654}" type="pres">
      <dgm:prSet presAssocID="{DF710D99-0E00-4737-A07B-4B3F7130A126}" presName="ThreeConn_1-2" presStyleLbl="fgAccFollowNode1" presStyleIdx="0" presStyleCnt="2">
        <dgm:presLayoutVars>
          <dgm:bulletEnabled val="1"/>
        </dgm:presLayoutVars>
      </dgm:prSet>
      <dgm:spPr/>
      <dgm:t>
        <a:bodyPr/>
        <a:lstStyle/>
        <a:p>
          <a:endParaRPr lang="es-ES"/>
        </a:p>
      </dgm:t>
    </dgm:pt>
    <dgm:pt modelId="{9B8674E0-9370-4786-8DC2-F8E77187CAE0}" type="pres">
      <dgm:prSet presAssocID="{DF710D99-0E00-4737-A07B-4B3F7130A126}" presName="ThreeConn_2-3" presStyleLbl="fgAccFollowNode1" presStyleIdx="1" presStyleCnt="2">
        <dgm:presLayoutVars>
          <dgm:bulletEnabled val="1"/>
        </dgm:presLayoutVars>
      </dgm:prSet>
      <dgm:spPr/>
      <dgm:t>
        <a:bodyPr/>
        <a:lstStyle/>
        <a:p>
          <a:endParaRPr lang="es-ES"/>
        </a:p>
      </dgm:t>
    </dgm:pt>
    <dgm:pt modelId="{2F146A37-0483-4370-B237-58FFBC79FC93}" type="pres">
      <dgm:prSet presAssocID="{DF710D99-0E00-4737-A07B-4B3F7130A126}" presName="ThreeNodes_1_text" presStyleLbl="node1" presStyleIdx="2" presStyleCnt="3">
        <dgm:presLayoutVars>
          <dgm:bulletEnabled val="1"/>
        </dgm:presLayoutVars>
      </dgm:prSet>
      <dgm:spPr/>
      <dgm:t>
        <a:bodyPr/>
        <a:lstStyle/>
        <a:p>
          <a:endParaRPr lang="es-ES"/>
        </a:p>
      </dgm:t>
    </dgm:pt>
    <dgm:pt modelId="{0A519A06-61A6-4B0D-AE60-7233E36B6334}" type="pres">
      <dgm:prSet presAssocID="{DF710D99-0E00-4737-A07B-4B3F7130A126}" presName="ThreeNodes_2_text" presStyleLbl="node1" presStyleIdx="2" presStyleCnt="3">
        <dgm:presLayoutVars>
          <dgm:bulletEnabled val="1"/>
        </dgm:presLayoutVars>
      </dgm:prSet>
      <dgm:spPr/>
      <dgm:t>
        <a:bodyPr/>
        <a:lstStyle/>
        <a:p>
          <a:endParaRPr lang="es-ES"/>
        </a:p>
      </dgm:t>
    </dgm:pt>
    <dgm:pt modelId="{D642AAB4-BC49-4AC6-8B0F-F9BC8D292496}" type="pres">
      <dgm:prSet presAssocID="{DF710D99-0E00-4737-A07B-4B3F7130A126}" presName="ThreeNodes_3_text" presStyleLbl="node1" presStyleIdx="2" presStyleCnt="3">
        <dgm:presLayoutVars>
          <dgm:bulletEnabled val="1"/>
        </dgm:presLayoutVars>
      </dgm:prSet>
      <dgm:spPr/>
      <dgm:t>
        <a:bodyPr/>
        <a:lstStyle/>
        <a:p>
          <a:endParaRPr lang="es-ES"/>
        </a:p>
      </dgm:t>
    </dgm:pt>
  </dgm:ptLst>
  <dgm:cxnLst>
    <dgm:cxn modelId="{37B07840-B95B-44D5-9292-A6F90E3A884C}" srcId="{DF710D99-0E00-4737-A07B-4B3F7130A126}" destId="{F584E45F-9A61-4263-925D-AFF9ED2D2879}" srcOrd="2" destOrd="0" parTransId="{7A67CC4A-9A86-4C31-AB53-A5ECE04462A2}" sibTransId="{ACA65AB7-7504-4D06-A68E-24FFE1A96360}"/>
    <dgm:cxn modelId="{3C03ED29-DED1-4B99-8FB2-0BB2CC7CFAB3}" type="presOf" srcId="{0A8C37EA-54FB-47F5-AB91-05F50F6681A4}" destId="{2F146A37-0483-4370-B237-58FFBC79FC93}" srcOrd="1" destOrd="0" presId="urn:microsoft.com/office/officeart/2005/8/layout/vProcess5"/>
    <dgm:cxn modelId="{EB439B77-94CC-4864-AC83-61954A90BBBF}" type="presOf" srcId="{FF733BD3-9262-477A-B3EA-B36711CCEFA7}" destId="{0A519A06-61A6-4B0D-AE60-7233E36B6334}" srcOrd="1" destOrd="0" presId="urn:microsoft.com/office/officeart/2005/8/layout/vProcess5"/>
    <dgm:cxn modelId="{8DA60E6D-D606-4DAC-BB3D-A56049C9FD0E}" srcId="{DF710D99-0E00-4737-A07B-4B3F7130A126}" destId="{FF733BD3-9262-477A-B3EA-B36711CCEFA7}" srcOrd="1" destOrd="0" parTransId="{D57388A0-14AF-483D-B998-611BAF827CF3}" sibTransId="{C12133C0-2CAF-4636-88FC-899BDAA2F126}"/>
    <dgm:cxn modelId="{EE5A13A8-495E-46DE-8AA2-1A79CECB4D5C}" srcId="{0A8C37EA-54FB-47F5-AB91-05F50F6681A4}" destId="{93E86E3E-7F8F-4619-B760-BD920FA062CE}" srcOrd="1" destOrd="0" parTransId="{2B9FBE16-BD36-4691-B6F7-705854535953}" sibTransId="{0062F949-7D72-4233-B41E-BAE964C1499A}"/>
    <dgm:cxn modelId="{53ED90E1-5A9B-419D-8650-3AB4096C04D3}" type="presOf" srcId="{0A8C37EA-54FB-47F5-AB91-05F50F6681A4}" destId="{633DDA2F-9B83-4CEE-8FAB-3C480382D23E}" srcOrd="0" destOrd="0" presId="urn:microsoft.com/office/officeart/2005/8/layout/vProcess5"/>
    <dgm:cxn modelId="{4A460E84-2F1E-4E7A-A186-4512E3508D39}" type="presOf" srcId="{E6A4D699-3045-4802-837E-4268D4C5ABC0}" destId="{633DDA2F-9B83-4CEE-8FAB-3C480382D23E}" srcOrd="0" destOrd="1" presId="urn:microsoft.com/office/officeart/2005/8/layout/vProcess5"/>
    <dgm:cxn modelId="{40E61CD9-79C8-44F4-9D65-F54B85DBC412}" type="presOf" srcId="{F584E45F-9A61-4263-925D-AFF9ED2D2879}" destId="{F8E4E639-F238-42FE-B98A-2DB96584496B}" srcOrd="0" destOrd="0" presId="urn:microsoft.com/office/officeart/2005/8/layout/vProcess5"/>
    <dgm:cxn modelId="{94D29303-CB11-4029-A23D-0B9D9425930B}" srcId="{DF710D99-0E00-4737-A07B-4B3F7130A126}" destId="{0A8C37EA-54FB-47F5-AB91-05F50F6681A4}" srcOrd="0" destOrd="0" parTransId="{5A5C3ECB-6A70-4DD1-B8F2-1BEF8F20C32E}" sibTransId="{8BAF9F3F-6DD8-4CCD-A5C2-6C4602A1CD17}"/>
    <dgm:cxn modelId="{40AF2090-438C-415E-9235-BAAE01478929}" type="presOf" srcId="{E6A4D699-3045-4802-837E-4268D4C5ABC0}" destId="{2F146A37-0483-4370-B237-58FFBC79FC93}" srcOrd="1" destOrd="1" presId="urn:microsoft.com/office/officeart/2005/8/layout/vProcess5"/>
    <dgm:cxn modelId="{9C7EEA97-9DEC-4E8C-8391-695EB97C9305}" type="presOf" srcId="{8BAF9F3F-6DD8-4CCD-A5C2-6C4602A1CD17}" destId="{B1547E76-03C1-4B75-810C-0C0512978654}" srcOrd="0" destOrd="0" presId="urn:microsoft.com/office/officeart/2005/8/layout/vProcess5"/>
    <dgm:cxn modelId="{8D29167F-7287-4227-BFF3-BEBABF417CFC}" type="presOf" srcId="{93E86E3E-7F8F-4619-B760-BD920FA062CE}" destId="{2F146A37-0483-4370-B237-58FFBC79FC93}" srcOrd="1" destOrd="2" presId="urn:microsoft.com/office/officeart/2005/8/layout/vProcess5"/>
    <dgm:cxn modelId="{283B4D85-CAE9-454C-AC48-21CF6B1FBFA7}" type="presOf" srcId="{93E86E3E-7F8F-4619-B760-BD920FA062CE}" destId="{633DDA2F-9B83-4CEE-8FAB-3C480382D23E}" srcOrd="0" destOrd="2" presId="urn:microsoft.com/office/officeart/2005/8/layout/vProcess5"/>
    <dgm:cxn modelId="{74045A80-1461-4B9A-A21E-5B3827DE6291}" type="presOf" srcId="{C12133C0-2CAF-4636-88FC-899BDAA2F126}" destId="{9B8674E0-9370-4786-8DC2-F8E77187CAE0}" srcOrd="0" destOrd="0" presId="urn:microsoft.com/office/officeart/2005/8/layout/vProcess5"/>
    <dgm:cxn modelId="{0ED6ADBA-A5A6-4D0B-B08A-E0BED11A4712}" type="presOf" srcId="{FF733BD3-9262-477A-B3EA-B36711CCEFA7}" destId="{D541E12E-CCED-41F0-B5AA-31834507611B}" srcOrd="0" destOrd="0" presId="urn:microsoft.com/office/officeart/2005/8/layout/vProcess5"/>
    <dgm:cxn modelId="{E11FC6FD-3A7E-406F-A039-C88D6199411A}" srcId="{0A8C37EA-54FB-47F5-AB91-05F50F6681A4}" destId="{E6A4D699-3045-4802-837E-4268D4C5ABC0}" srcOrd="0" destOrd="0" parTransId="{09CE014A-80BD-462B-BA26-C89BBF95A053}" sibTransId="{E76C3B1E-4CF5-4629-80E1-CBEF28C2AA55}"/>
    <dgm:cxn modelId="{75D4D3C4-04E4-41D2-9D79-8F00527D8E10}" type="presOf" srcId="{F584E45F-9A61-4263-925D-AFF9ED2D2879}" destId="{D642AAB4-BC49-4AC6-8B0F-F9BC8D292496}" srcOrd="1" destOrd="0" presId="urn:microsoft.com/office/officeart/2005/8/layout/vProcess5"/>
    <dgm:cxn modelId="{D3EB9130-1D34-48D1-A596-AF46F5718575}" type="presOf" srcId="{DF710D99-0E00-4737-A07B-4B3F7130A126}" destId="{5AEB3F63-0356-4B8A-B97D-5DA9FCAB4576}" srcOrd="0" destOrd="0" presId="urn:microsoft.com/office/officeart/2005/8/layout/vProcess5"/>
    <dgm:cxn modelId="{B24CA740-3155-422B-BDD5-C88AA9A94D23}" type="presParOf" srcId="{5AEB3F63-0356-4B8A-B97D-5DA9FCAB4576}" destId="{3FE25910-D4A3-43BD-B75F-6A2DD81A5F2A}" srcOrd="0" destOrd="0" presId="urn:microsoft.com/office/officeart/2005/8/layout/vProcess5"/>
    <dgm:cxn modelId="{D18EC8F0-BF41-4035-9875-BA2FCD7C46F6}" type="presParOf" srcId="{5AEB3F63-0356-4B8A-B97D-5DA9FCAB4576}" destId="{633DDA2F-9B83-4CEE-8FAB-3C480382D23E}" srcOrd="1" destOrd="0" presId="urn:microsoft.com/office/officeart/2005/8/layout/vProcess5"/>
    <dgm:cxn modelId="{FB48DA36-6154-4792-B7C7-555C72A36283}" type="presParOf" srcId="{5AEB3F63-0356-4B8A-B97D-5DA9FCAB4576}" destId="{D541E12E-CCED-41F0-B5AA-31834507611B}" srcOrd="2" destOrd="0" presId="urn:microsoft.com/office/officeart/2005/8/layout/vProcess5"/>
    <dgm:cxn modelId="{11785E3B-5BE1-4C74-85E4-FE1BE9743A7E}" type="presParOf" srcId="{5AEB3F63-0356-4B8A-B97D-5DA9FCAB4576}" destId="{F8E4E639-F238-42FE-B98A-2DB96584496B}" srcOrd="3" destOrd="0" presId="urn:microsoft.com/office/officeart/2005/8/layout/vProcess5"/>
    <dgm:cxn modelId="{0CF9620F-B559-474A-B5E4-A49D421AA261}" type="presParOf" srcId="{5AEB3F63-0356-4B8A-B97D-5DA9FCAB4576}" destId="{B1547E76-03C1-4B75-810C-0C0512978654}" srcOrd="4" destOrd="0" presId="urn:microsoft.com/office/officeart/2005/8/layout/vProcess5"/>
    <dgm:cxn modelId="{3BB91A37-0C1D-4E0C-9856-396F5974EC34}" type="presParOf" srcId="{5AEB3F63-0356-4B8A-B97D-5DA9FCAB4576}" destId="{9B8674E0-9370-4786-8DC2-F8E77187CAE0}" srcOrd="5" destOrd="0" presId="urn:microsoft.com/office/officeart/2005/8/layout/vProcess5"/>
    <dgm:cxn modelId="{66992612-0F34-4BAA-BA3E-F86337733F74}" type="presParOf" srcId="{5AEB3F63-0356-4B8A-B97D-5DA9FCAB4576}" destId="{2F146A37-0483-4370-B237-58FFBC79FC93}" srcOrd="6" destOrd="0" presId="urn:microsoft.com/office/officeart/2005/8/layout/vProcess5"/>
    <dgm:cxn modelId="{14EA9430-02E5-446C-B9E7-1532AAECEE3B}" type="presParOf" srcId="{5AEB3F63-0356-4B8A-B97D-5DA9FCAB4576}" destId="{0A519A06-61A6-4B0D-AE60-7233E36B6334}" srcOrd="7" destOrd="0" presId="urn:microsoft.com/office/officeart/2005/8/layout/vProcess5"/>
    <dgm:cxn modelId="{AFBF0A4D-69E9-4921-8F68-F62FE35E8D8C}" type="presParOf" srcId="{5AEB3F63-0356-4B8A-B97D-5DA9FCAB4576}" destId="{D642AAB4-BC49-4AC6-8B0F-F9BC8D29249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B0CC8-A6F7-4717-B852-4E94C1734E61}"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A5B17A14-4079-4E8C-9B54-77DD86994C64}">
      <dgm:prSet custT="1"/>
      <dgm:spPr/>
      <dgm:t>
        <a:bodyPr/>
        <a:lstStyle/>
        <a:p>
          <a:pPr rtl="0"/>
          <a:r>
            <a:rPr lang="es-ES" sz="2400" b="1">
              <a:latin typeface="Verdana" panose="020B0604030504040204" pitchFamily="34" charset="0"/>
              <a:ea typeface="Verdana" panose="020B0604030504040204" pitchFamily="34" charset="0"/>
            </a:rPr>
            <a:t>AS COUNT</a:t>
          </a:r>
          <a:endParaRPr lang="es-CL" sz="2400" b="1">
            <a:latin typeface="Verdana" panose="020B0604030504040204" pitchFamily="34" charset="0"/>
            <a:ea typeface="Verdana" panose="020B0604030504040204" pitchFamily="34" charset="0"/>
          </a:endParaRPr>
        </a:p>
      </dgm:t>
    </dgm:pt>
    <dgm:pt modelId="{4904FB2C-B9BD-43BD-80EF-765A6ACB240A}" type="parTrans" cxnId="{E72CA983-3920-498C-9E60-BA916C9DF3B8}">
      <dgm:prSet/>
      <dgm:spPr/>
      <dgm:t>
        <a:bodyPr/>
        <a:lstStyle/>
        <a:p>
          <a:endParaRPr lang="es-ES"/>
        </a:p>
      </dgm:t>
    </dgm:pt>
    <dgm:pt modelId="{688C9ABE-4DB4-4588-9F52-7ADE2FE00C08}" type="sibTrans" cxnId="{E72CA983-3920-498C-9E60-BA916C9DF3B8}">
      <dgm:prSet/>
      <dgm:spPr/>
      <dgm:t>
        <a:bodyPr/>
        <a:lstStyle/>
        <a:p>
          <a:endParaRPr lang="es-ES"/>
        </a:p>
      </dgm:t>
    </dgm:pt>
    <dgm:pt modelId="{A9379E4A-949F-4F2E-BA8A-0D88510C03B3}">
      <dgm:prSet custT="1"/>
      <dgm:spPr/>
      <dgm:t>
        <a:bodyPr/>
        <a:lstStyle/>
        <a:p>
          <a:pPr>
            <a:lnSpc>
              <a:spcPct val="150000"/>
            </a:lnSpc>
          </a:pPr>
          <a:r>
            <a:rPr lang="es-CL" sz="1800">
              <a:latin typeface="Verdana" panose="020B0604030504040204" pitchFamily="34" charset="0"/>
              <a:ea typeface="Verdana" panose="020B0604030504040204" pitchFamily="34" charset="0"/>
            </a:rPr>
            <a:t>Se puede usar el resultado de un </a:t>
          </a:r>
          <a:r>
            <a:rPr lang="es-CL" sz="1800" b="1">
              <a:latin typeface="Verdana" panose="020B0604030504040204" pitchFamily="34" charset="0"/>
              <a:ea typeface="Verdana" panose="020B0604030504040204" pitchFamily="34" charset="0"/>
            </a:rPr>
            <a:t>COUNT</a:t>
          </a:r>
          <a:r>
            <a:rPr lang="es-CL" sz="1800">
              <a:latin typeface="Verdana" panose="020B0604030504040204" pitchFamily="34" charset="0"/>
              <a:ea typeface="Verdana" panose="020B0604030504040204" pitchFamily="34" charset="0"/>
            </a:rPr>
            <a:t> de personas a nivel de comunas, para producir resultados que se refieran a las comunas o entidades superiores, pero no puede utilizar los valores de este </a:t>
          </a:r>
          <a:r>
            <a:rPr lang="es-CL" sz="1800" b="1">
              <a:latin typeface="Verdana" panose="020B0604030504040204" pitchFamily="34" charset="0"/>
              <a:ea typeface="Verdana" panose="020B0604030504040204" pitchFamily="34" charset="0"/>
            </a:rPr>
            <a:t>COUNT</a:t>
          </a:r>
          <a:r>
            <a:rPr lang="es-CL" sz="1800">
              <a:latin typeface="Verdana" panose="020B0604030504040204" pitchFamily="34" charset="0"/>
              <a:ea typeface="Verdana" panose="020B0604030504040204" pitchFamily="34" charset="0"/>
            </a:rPr>
            <a:t> para trabajar o procesar personas sin antes salvar la variable.</a:t>
          </a:r>
          <a:endParaRPr lang="es-ES" sz="1800">
            <a:latin typeface="Verdana" panose="020B0604030504040204" pitchFamily="34" charset="0"/>
            <a:ea typeface="Verdana" panose="020B0604030504040204" pitchFamily="34" charset="0"/>
          </a:endParaRPr>
        </a:p>
      </dgm:t>
    </dgm:pt>
    <dgm:pt modelId="{10003AB3-7ECD-4325-B167-08F26CF821B4}" type="parTrans" cxnId="{C18A668E-A207-4AB5-A28B-7ADE7287853D}">
      <dgm:prSet/>
      <dgm:spPr/>
      <dgm:t>
        <a:bodyPr/>
        <a:lstStyle/>
        <a:p>
          <a:endParaRPr lang="es-ES"/>
        </a:p>
      </dgm:t>
    </dgm:pt>
    <dgm:pt modelId="{E73874C5-2B81-4E85-B63F-7DCEFB86B999}" type="sibTrans" cxnId="{C18A668E-A207-4AB5-A28B-7ADE7287853D}">
      <dgm:prSet/>
      <dgm:spPr/>
      <dgm:t>
        <a:bodyPr/>
        <a:lstStyle/>
        <a:p>
          <a:endParaRPr lang="es-ES"/>
        </a:p>
      </dgm:t>
    </dgm:pt>
    <dgm:pt modelId="{78485ED4-E147-45AD-929F-86700C3CCCC2}">
      <dgm:prSet custT="1"/>
      <dgm:spPr/>
      <dgm:t>
        <a:bodyPr/>
        <a:lstStyle/>
        <a:p>
          <a:pPr>
            <a:lnSpc>
              <a:spcPct val="150000"/>
            </a:lnSpc>
          </a:pPr>
          <a:r>
            <a:rPr lang="es-CL" sz="2000">
              <a:latin typeface="Verdana" panose="020B0604030504040204" pitchFamily="34" charset="0"/>
              <a:ea typeface="Verdana" panose="020B0604030504040204" pitchFamily="34" charset="0"/>
            </a:rPr>
            <a:t>Por lo tanto, </a:t>
          </a:r>
          <a:r>
            <a:rPr lang="es-CL" sz="2000" b="1">
              <a:latin typeface="Verdana" panose="020B0604030504040204" pitchFamily="34" charset="0"/>
              <a:ea typeface="Verdana" panose="020B0604030504040204" pitchFamily="34" charset="0"/>
            </a:rPr>
            <a:t>es necesario guardar la variable en la base usando la cláusula SAVE</a:t>
          </a:r>
          <a:r>
            <a:rPr lang="es-CL" sz="2000">
              <a:latin typeface="Verdana" panose="020B0604030504040204" pitchFamily="34" charset="0"/>
              <a:ea typeface="Verdana" panose="020B0604030504040204" pitchFamily="34" charset="0"/>
            </a:rPr>
            <a:t>, y ejecutar la frecuencia en un programa posterior.</a:t>
          </a:r>
          <a:endParaRPr lang="es-ES" sz="2000">
            <a:latin typeface="Verdana" panose="020B0604030504040204" pitchFamily="34" charset="0"/>
            <a:ea typeface="Verdana" panose="020B0604030504040204" pitchFamily="34" charset="0"/>
          </a:endParaRPr>
        </a:p>
      </dgm:t>
    </dgm:pt>
    <dgm:pt modelId="{2D495FA8-DFA5-443C-8419-329BEB8D2C16}" type="parTrans" cxnId="{61673542-91D1-41B3-87CF-F74F24090A2F}">
      <dgm:prSet/>
      <dgm:spPr/>
      <dgm:t>
        <a:bodyPr/>
        <a:lstStyle/>
        <a:p>
          <a:endParaRPr lang="es-ES"/>
        </a:p>
      </dgm:t>
    </dgm:pt>
    <dgm:pt modelId="{122A7A7E-C48A-47E0-8487-5969FEF7AA96}" type="sibTrans" cxnId="{61673542-91D1-41B3-87CF-F74F24090A2F}">
      <dgm:prSet/>
      <dgm:spPr/>
      <dgm:t>
        <a:bodyPr/>
        <a:lstStyle/>
        <a:p>
          <a:endParaRPr lang="es-ES"/>
        </a:p>
      </dgm:t>
    </dgm:pt>
    <dgm:pt modelId="{57A36DD0-682C-4A98-B181-82908D0D7E31}" type="pres">
      <dgm:prSet presAssocID="{CDDB0CC8-A6F7-4717-B852-4E94C1734E61}" presName="Name0" presStyleCnt="0">
        <dgm:presLayoutVars>
          <dgm:dir/>
          <dgm:resizeHandles val="exact"/>
        </dgm:presLayoutVars>
      </dgm:prSet>
      <dgm:spPr/>
      <dgm:t>
        <a:bodyPr/>
        <a:lstStyle/>
        <a:p>
          <a:endParaRPr lang="es-ES"/>
        </a:p>
      </dgm:t>
    </dgm:pt>
    <dgm:pt modelId="{453F358D-C580-4AE6-91CE-2BD5FA91C4C2}" type="pres">
      <dgm:prSet presAssocID="{A5B17A14-4079-4E8C-9B54-77DD86994C64}" presName="node" presStyleLbl="node1" presStyleIdx="0" presStyleCnt="3">
        <dgm:presLayoutVars>
          <dgm:bulletEnabled val="1"/>
        </dgm:presLayoutVars>
      </dgm:prSet>
      <dgm:spPr/>
      <dgm:t>
        <a:bodyPr/>
        <a:lstStyle/>
        <a:p>
          <a:endParaRPr lang="es-ES"/>
        </a:p>
      </dgm:t>
    </dgm:pt>
    <dgm:pt modelId="{FA8E8197-4900-4809-B3EB-127E830F4B08}" type="pres">
      <dgm:prSet presAssocID="{688C9ABE-4DB4-4588-9F52-7ADE2FE00C08}" presName="sibTrans" presStyleLbl="sibTrans2D1" presStyleIdx="0" presStyleCnt="2"/>
      <dgm:spPr/>
      <dgm:t>
        <a:bodyPr/>
        <a:lstStyle/>
        <a:p>
          <a:endParaRPr lang="es-ES"/>
        </a:p>
      </dgm:t>
    </dgm:pt>
    <dgm:pt modelId="{00AE371B-C308-442F-A6F7-CC71A0590822}" type="pres">
      <dgm:prSet presAssocID="{688C9ABE-4DB4-4588-9F52-7ADE2FE00C08}" presName="connectorText" presStyleLbl="sibTrans2D1" presStyleIdx="0" presStyleCnt="2"/>
      <dgm:spPr/>
      <dgm:t>
        <a:bodyPr/>
        <a:lstStyle/>
        <a:p>
          <a:endParaRPr lang="es-ES"/>
        </a:p>
      </dgm:t>
    </dgm:pt>
    <dgm:pt modelId="{E17FA030-D4AC-494D-B0E1-4B43A4E9E9AD}" type="pres">
      <dgm:prSet presAssocID="{A9379E4A-949F-4F2E-BA8A-0D88510C03B3}" presName="node" presStyleLbl="node1" presStyleIdx="1" presStyleCnt="3" custScaleX="118956">
        <dgm:presLayoutVars>
          <dgm:bulletEnabled val="1"/>
        </dgm:presLayoutVars>
      </dgm:prSet>
      <dgm:spPr/>
      <dgm:t>
        <a:bodyPr/>
        <a:lstStyle/>
        <a:p>
          <a:endParaRPr lang="es-ES"/>
        </a:p>
      </dgm:t>
    </dgm:pt>
    <dgm:pt modelId="{51B7E9A8-5B88-402F-A09C-D3543B771D41}" type="pres">
      <dgm:prSet presAssocID="{E73874C5-2B81-4E85-B63F-7DCEFB86B999}" presName="sibTrans" presStyleLbl="sibTrans2D1" presStyleIdx="1" presStyleCnt="2"/>
      <dgm:spPr/>
      <dgm:t>
        <a:bodyPr/>
        <a:lstStyle/>
        <a:p>
          <a:endParaRPr lang="es-ES"/>
        </a:p>
      </dgm:t>
    </dgm:pt>
    <dgm:pt modelId="{B8B1CD7C-BD65-4167-A17E-23005FC832EE}" type="pres">
      <dgm:prSet presAssocID="{E73874C5-2B81-4E85-B63F-7DCEFB86B999}" presName="connectorText" presStyleLbl="sibTrans2D1" presStyleIdx="1" presStyleCnt="2"/>
      <dgm:spPr/>
      <dgm:t>
        <a:bodyPr/>
        <a:lstStyle/>
        <a:p>
          <a:endParaRPr lang="es-ES"/>
        </a:p>
      </dgm:t>
    </dgm:pt>
    <dgm:pt modelId="{66A9711D-F6D5-431C-B6B8-9BF1B0B1C58B}" type="pres">
      <dgm:prSet presAssocID="{78485ED4-E147-45AD-929F-86700C3CCCC2}" presName="node" presStyleLbl="node1" presStyleIdx="2" presStyleCnt="3">
        <dgm:presLayoutVars>
          <dgm:bulletEnabled val="1"/>
        </dgm:presLayoutVars>
      </dgm:prSet>
      <dgm:spPr/>
      <dgm:t>
        <a:bodyPr/>
        <a:lstStyle/>
        <a:p>
          <a:endParaRPr lang="es-ES"/>
        </a:p>
      </dgm:t>
    </dgm:pt>
  </dgm:ptLst>
  <dgm:cxnLst>
    <dgm:cxn modelId="{C18A668E-A207-4AB5-A28B-7ADE7287853D}" srcId="{CDDB0CC8-A6F7-4717-B852-4E94C1734E61}" destId="{A9379E4A-949F-4F2E-BA8A-0D88510C03B3}" srcOrd="1" destOrd="0" parTransId="{10003AB3-7ECD-4325-B167-08F26CF821B4}" sibTransId="{E73874C5-2B81-4E85-B63F-7DCEFB86B999}"/>
    <dgm:cxn modelId="{B5802F9B-B919-4CA1-9D46-537929F7D3A2}" type="presOf" srcId="{A9379E4A-949F-4F2E-BA8A-0D88510C03B3}" destId="{E17FA030-D4AC-494D-B0E1-4B43A4E9E9AD}" srcOrd="0" destOrd="0" presId="urn:microsoft.com/office/officeart/2005/8/layout/process1"/>
    <dgm:cxn modelId="{1E1EBA3B-FC36-4F16-B755-3D7E86215426}" type="presOf" srcId="{78485ED4-E147-45AD-929F-86700C3CCCC2}" destId="{66A9711D-F6D5-431C-B6B8-9BF1B0B1C58B}" srcOrd="0" destOrd="0" presId="urn:microsoft.com/office/officeart/2005/8/layout/process1"/>
    <dgm:cxn modelId="{99EF60A2-F244-4C9F-B8C8-B0766103DC81}" type="presOf" srcId="{E73874C5-2B81-4E85-B63F-7DCEFB86B999}" destId="{51B7E9A8-5B88-402F-A09C-D3543B771D41}" srcOrd="0" destOrd="0" presId="urn:microsoft.com/office/officeart/2005/8/layout/process1"/>
    <dgm:cxn modelId="{E72CA983-3920-498C-9E60-BA916C9DF3B8}" srcId="{CDDB0CC8-A6F7-4717-B852-4E94C1734E61}" destId="{A5B17A14-4079-4E8C-9B54-77DD86994C64}" srcOrd="0" destOrd="0" parTransId="{4904FB2C-B9BD-43BD-80EF-765A6ACB240A}" sibTransId="{688C9ABE-4DB4-4588-9F52-7ADE2FE00C08}"/>
    <dgm:cxn modelId="{733ABF5F-6528-48B2-A475-86C8BAAA80E1}" type="presOf" srcId="{E73874C5-2B81-4E85-B63F-7DCEFB86B999}" destId="{B8B1CD7C-BD65-4167-A17E-23005FC832EE}" srcOrd="1" destOrd="0" presId="urn:microsoft.com/office/officeart/2005/8/layout/process1"/>
    <dgm:cxn modelId="{F066BB81-F474-4DE2-A3B3-1146B36CB09C}" type="presOf" srcId="{A5B17A14-4079-4E8C-9B54-77DD86994C64}" destId="{453F358D-C580-4AE6-91CE-2BD5FA91C4C2}" srcOrd="0" destOrd="0" presId="urn:microsoft.com/office/officeart/2005/8/layout/process1"/>
    <dgm:cxn modelId="{B1367C2A-6BF7-41D8-A9C3-D9DE0A9C23D9}" type="presOf" srcId="{688C9ABE-4DB4-4588-9F52-7ADE2FE00C08}" destId="{FA8E8197-4900-4809-B3EB-127E830F4B08}" srcOrd="0" destOrd="0" presId="urn:microsoft.com/office/officeart/2005/8/layout/process1"/>
    <dgm:cxn modelId="{C7745A3A-6547-4687-8E8F-1D6C557B41E0}" type="presOf" srcId="{CDDB0CC8-A6F7-4717-B852-4E94C1734E61}" destId="{57A36DD0-682C-4A98-B181-82908D0D7E31}" srcOrd="0" destOrd="0" presId="urn:microsoft.com/office/officeart/2005/8/layout/process1"/>
    <dgm:cxn modelId="{61673542-91D1-41B3-87CF-F74F24090A2F}" srcId="{CDDB0CC8-A6F7-4717-B852-4E94C1734E61}" destId="{78485ED4-E147-45AD-929F-86700C3CCCC2}" srcOrd="2" destOrd="0" parTransId="{2D495FA8-DFA5-443C-8419-329BEB8D2C16}" sibTransId="{122A7A7E-C48A-47E0-8487-5969FEF7AA96}"/>
    <dgm:cxn modelId="{E41DB8F4-9B9E-4353-8B32-8F765E263A47}" type="presOf" srcId="{688C9ABE-4DB4-4588-9F52-7ADE2FE00C08}" destId="{00AE371B-C308-442F-A6F7-CC71A0590822}" srcOrd="1" destOrd="0" presId="urn:microsoft.com/office/officeart/2005/8/layout/process1"/>
    <dgm:cxn modelId="{938B2DB1-C372-4CA0-A183-C8033CD9F191}" type="presParOf" srcId="{57A36DD0-682C-4A98-B181-82908D0D7E31}" destId="{453F358D-C580-4AE6-91CE-2BD5FA91C4C2}" srcOrd="0" destOrd="0" presId="urn:microsoft.com/office/officeart/2005/8/layout/process1"/>
    <dgm:cxn modelId="{C6FA622F-9F63-46E3-8FF3-B32C2CBC4701}" type="presParOf" srcId="{57A36DD0-682C-4A98-B181-82908D0D7E31}" destId="{FA8E8197-4900-4809-B3EB-127E830F4B08}" srcOrd="1" destOrd="0" presId="urn:microsoft.com/office/officeart/2005/8/layout/process1"/>
    <dgm:cxn modelId="{D6E8ECF9-2D2C-4B96-B060-3FD77CC66972}" type="presParOf" srcId="{FA8E8197-4900-4809-B3EB-127E830F4B08}" destId="{00AE371B-C308-442F-A6F7-CC71A0590822}" srcOrd="0" destOrd="0" presId="urn:microsoft.com/office/officeart/2005/8/layout/process1"/>
    <dgm:cxn modelId="{876C9826-E69F-43F3-B29C-80325281069B}" type="presParOf" srcId="{57A36DD0-682C-4A98-B181-82908D0D7E31}" destId="{E17FA030-D4AC-494D-B0E1-4B43A4E9E9AD}" srcOrd="2" destOrd="0" presId="urn:microsoft.com/office/officeart/2005/8/layout/process1"/>
    <dgm:cxn modelId="{7A8A0987-90B7-4E27-A367-73C52DDBB976}" type="presParOf" srcId="{57A36DD0-682C-4A98-B181-82908D0D7E31}" destId="{51B7E9A8-5B88-402F-A09C-D3543B771D41}" srcOrd="3" destOrd="0" presId="urn:microsoft.com/office/officeart/2005/8/layout/process1"/>
    <dgm:cxn modelId="{4A03A271-BA4E-4DA5-B5BA-D7876FB985DB}" type="presParOf" srcId="{51B7E9A8-5B88-402F-A09C-D3543B771D41}" destId="{B8B1CD7C-BD65-4167-A17E-23005FC832EE}" srcOrd="0" destOrd="0" presId="urn:microsoft.com/office/officeart/2005/8/layout/process1"/>
    <dgm:cxn modelId="{FCCE121B-A440-4219-9459-B636A9197046}" type="presParOf" srcId="{57A36DD0-682C-4A98-B181-82908D0D7E31}" destId="{66A9711D-F6D5-431C-B6B8-9BF1B0B1C58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B9FF758-68C2-4005-9785-534975D00384}" type="doc">
      <dgm:prSet loTypeId="urn:microsoft.com/office/officeart/2005/8/layout/hierarchy4" loCatId="list" qsTypeId="urn:microsoft.com/office/officeart/2005/8/quickstyle/simple1" qsCatId="simple" csTypeId="urn:microsoft.com/office/officeart/2005/8/colors/accent1_4" csCatId="accent1" phldr="1"/>
      <dgm:spPr/>
      <dgm:t>
        <a:bodyPr/>
        <a:lstStyle/>
        <a:p>
          <a:endParaRPr lang="es-ES"/>
        </a:p>
      </dgm:t>
    </dgm:pt>
    <dgm:pt modelId="{9AD36F34-82F8-4367-A233-43A56F6CFD92}">
      <dgm:prSet custT="1"/>
      <dgm:spPr/>
      <dgm:t>
        <a:bodyPr/>
        <a:lstStyle/>
        <a:p>
          <a:pPr rtl="0"/>
          <a:r>
            <a:rPr lang="es-CL" sz="2800" b="1">
              <a:latin typeface="Verdana" panose="020B0604030504040204" pitchFamily="34" charset="0"/>
              <a:ea typeface="Verdana" panose="020B0604030504040204" pitchFamily="34" charset="0"/>
            </a:rPr>
            <a:t>Fuente de datos para medir la fecundidad</a:t>
          </a:r>
          <a:endParaRPr lang="es-CL" sz="2800">
            <a:latin typeface="Verdana" panose="020B0604030504040204" pitchFamily="34" charset="0"/>
            <a:ea typeface="Verdana" panose="020B0604030504040204" pitchFamily="34" charset="0"/>
          </a:endParaRPr>
        </a:p>
      </dgm:t>
    </dgm:pt>
    <dgm:pt modelId="{38615DA2-7A20-4D7D-94A5-FDC015FCEA84}" type="parTrans" cxnId="{F47A7E90-81DE-40B2-9CED-FF6775636110}">
      <dgm:prSet/>
      <dgm:spPr/>
      <dgm:t>
        <a:bodyPr/>
        <a:lstStyle/>
        <a:p>
          <a:endParaRPr lang="es-ES" sz="1400">
            <a:latin typeface="Verdana" panose="020B0604030504040204" pitchFamily="34" charset="0"/>
            <a:ea typeface="Verdana" panose="020B0604030504040204" pitchFamily="34" charset="0"/>
          </a:endParaRPr>
        </a:p>
      </dgm:t>
    </dgm:pt>
    <dgm:pt modelId="{A5FA84F0-1C9D-4003-BEDE-19577EC83F77}" type="sibTrans" cxnId="{F47A7E90-81DE-40B2-9CED-FF6775636110}">
      <dgm:prSet/>
      <dgm:spPr/>
      <dgm:t>
        <a:bodyPr/>
        <a:lstStyle/>
        <a:p>
          <a:endParaRPr lang="es-ES" sz="1400">
            <a:latin typeface="Verdana" panose="020B0604030504040204" pitchFamily="34" charset="0"/>
            <a:ea typeface="Verdana" panose="020B0604030504040204" pitchFamily="34" charset="0"/>
          </a:endParaRPr>
        </a:p>
      </dgm:t>
    </dgm:pt>
    <dgm:pt modelId="{4E3E1CAE-0F82-49C7-86D2-B809C9231841}">
      <dgm:prSet custT="1"/>
      <dgm:spPr/>
      <dgm:t>
        <a:bodyPr/>
        <a:lstStyle/>
        <a:p>
          <a:pPr rtl="0"/>
          <a:r>
            <a:rPr lang="es-ES_tradnl" sz="2400">
              <a:latin typeface="Verdana" panose="020B0604030504040204" pitchFamily="34" charset="0"/>
              <a:ea typeface="Verdana" panose="020B0604030504040204" pitchFamily="34" charset="0"/>
            </a:rPr>
            <a:t>Los refinamientos dependen del indicador que se requiera. Algunos se acercan a medidas </a:t>
          </a:r>
          <a:r>
            <a:rPr lang="es-ES_tradnl" sz="2400" b="1">
              <a:latin typeface="Verdana" panose="020B0604030504040204" pitchFamily="34" charset="0"/>
              <a:ea typeface="Verdana" panose="020B0604030504040204" pitchFamily="34" charset="0"/>
            </a:rPr>
            <a:t>biológicas</a:t>
          </a:r>
          <a:r>
            <a:rPr lang="es-ES_tradnl" sz="2400">
              <a:latin typeface="Verdana" panose="020B0604030504040204" pitchFamily="34" charset="0"/>
              <a:ea typeface="Verdana" panose="020B0604030504040204" pitchFamily="34" charset="0"/>
            </a:rPr>
            <a:t> mas que a medidas sociales. </a:t>
          </a:r>
          <a:endParaRPr lang="es-CL" sz="2400">
            <a:latin typeface="Verdana" panose="020B0604030504040204" pitchFamily="34" charset="0"/>
            <a:ea typeface="Verdana" panose="020B0604030504040204" pitchFamily="34" charset="0"/>
          </a:endParaRPr>
        </a:p>
      </dgm:t>
    </dgm:pt>
    <dgm:pt modelId="{485373B2-ACF0-4F86-B935-F5D738D40BC7}" type="parTrans" cxnId="{2D2C3EFF-3AAC-4BDD-AECF-1FC06AA32223}">
      <dgm:prSet/>
      <dgm:spPr/>
      <dgm:t>
        <a:bodyPr/>
        <a:lstStyle/>
        <a:p>
          <a:endParaRPr lang="es-ES" sz="1400">
            <a:latin typeface="Verdana" panose="020B0604030504040204" pitchFamily="34" charset="0"/>
            <a:ea typeface="Verdana" panose="020B0604030504040204" pitchFamily="34" charset="0"/>
          </a:endParaRPr>
        </a:p>
      </dgm:t>
    </dgm:pt>
    <dgm:pt modelId="{0D880AB4-E71E-468E-8A97-AA39A1522178}" type="sibTrans" cxnId="{2D2C3EFF-3AAC-4BDD-AECF-1FC06AA32223}">
      <dgm:prSet/>
      <dgm:spPr/>
      <dgm:t>
        <a:bodyPr/>
        <a:lstStyle/>
        <a:p>
          <a:endParaRPr lang="es-ES" sz="1400">
            <a:latin typeface="Verdana" panose="020B0604030504040204" pitchFamily="34" charset="0"/>
            <a:ea typeface="Verdana" panose="020B0604030504040204" pitchFamily="34" charset="0"/>
          </a:endParaRPr>
        </a:p>
      </dgm:t>
    </dgm:pt>
    <dgm:pt modelId="{1BFDC8C8-EBD1-447A-BF5C-2E0F6F0416E7}">
      <dgm:prSet custT="1"/>
      <dgm:spPr/>
      <dgm:t>
        <a:bodyPr/>
        <a:lstStyle/>
        <a:p>
          <a:pPr rtl="0"/>
          <a:r>
            <a:rPr lang="es-ES_tradnl" sz="2400">
              <a:latin typeface="Verdana" panose="020B0604030504040204" pitchFamily="34" charset="0"/>
              <a:ea typeface="Verdana" panose="020B0604030504040204" pitchFamily="34" charset="0"/>
            </a:rPr>
            <a:t>Por lo general se usan datos provenientes de las mujeres:</a:t>
          </a:r>
          <a:endParaRPr lang="es-CL" sz="2400">
            <a:latin typeface="Verdana" panose="020B0604030504040204" pitchFamily="34" charset="0"/>
            <a:ea typeface="Verdana" panose="020B0604030504040204" pitchFamily="34" charset="0"/>
          </a:endParaRPr>
        </a:p>
      </dgm:t>
    </dgm:pt>
    <dgm:pt modelId="{2DC8142A-E977-4C50-A565-209218584C28}" type="parTrans" cxnId="{7CBAC3F7-95E5-4B71-B6A1-783768DE377A}">
      <dgm:prSet/>
      <dgm:spPr/>
      <dgm:t>
        <a:bodyPr/>
        <a:lstStyle/>
        <a:p>
          <a:endParaRPr lang="es-ES" sz="1400">
            <a:latin typeface="Verdana" panose="020B0604030504040204" pitchFamily="34" charset="0"/>
            <a:ea typeface="Verdana" panose="020B0604030504040204" pitchFamily="34" charset="0"/>
          </a:endParaRPr>
        </a:p>
      </dgm:t>
    </dgm:pt>
    <dgm:pt modelId="{44346CB9-A9FF-4AA7-B139-4ADB6B4CFBD5}" type="sibTrans" cxnId="{7CBAC3F7-95E5-4B71-B6A1-783768DE377A}">
      <dgm:prSet/>
      <dgm:spPr/>
      <dgm:t>
        <a:bodyPr/>
        <a:lstStyle/>
        <a:p>
          <a:endParaRPr lang="es-ES" sz="1400">
            <a:latin typeface="Verdana" panose="020B0604030504040204" pitchFamily="34" charset="0"/>
            <a:ea typeface="Verdana" panose="020B0604030504040204" pitchFamily="34" charset="0"/>
          </a:endParaRPr>
        </a:p>
      </dgm:t>
    </dgm:pt>
    <dgm:pt modelId="{F02C2C60-F9A0-4241-BD8E-8EF813D9C4A2}">
      <dgm:prSet custT="1"/>
      <dgm:spPr/>
      <dgm:t>
        <a:bodyPr/>
        <a:lstStyle/>
        <a:p>
          <a:pPr rtl="0"/>
          <a:r>
            <a:rPr lang="es-ES_tradnl" sz="2000">
              <a:latin typeface="Verdana" panose="020B0604030504040204" pitchFamily="34" charset="0"/>
              <a:ea typeface="Verdana" panose="020B0604030504040204" pitchFamily="34" charset="0"/>
            </a:rPr>
            <a:t>Se toman límites de edad: 15-54, 15-49: algunas no están realmente expuestas: </a:t>
          </a:r>
          <a:endParaRPr lang="es-CL" sz="2000">
            <a:latin typeface="Verdana" panose="020B0604030504040204" pitchFamily="34" charset="0"/>
            <a:ea typeface="Verdana" panose="020B0604030504040204" pitchFamily="34" charset="0"/>
          </a:endParaRPr>
        </a:p>
      </dgm:t>
    </dgm:pt>
    <dgm:pt modelId="{EAF33D40-4B0F-436A-81A2-9E219D62E621}" type="parTrans" cxnId="{E078C128-F4E9-44B9-99F6-10B08AADC1B0}">
      <dgm:prSet/>
      <dgm:spPr/>
      <dgm:t>
        <a:bodyPr/>
        <a:lstStyle/>
        <a:p>
          <a:endParaRPr lang="es-ES" sz="1400">
            <a:latin typeface="Verdana" panose="020B0604030504040204" pitchFamily="34" charset="0"/>
            <a:ea typeface="Verdana" panose="020B0604030504040204" pitchFamily="34" charset="0"/>
          </a:endParaRPr>
        </a:p>
      </dgm:t>
    </dgm:pt>
    <dgm:pt modelId="{AB2ED55B-F7B0-40BE-B698-7D0420F26D4A}" type="sibTrans" cxnId="{E078C128-F4E9-44B9-99F6-10B08AADC1B0}">
      <dgm:prSet/>
      <dgm:spPr/>
      <dgm:t>
        <a:bodyPr/>
        <a:lstStyle/>
        <a:p>
          <a:endParaRPr lang="es-ES" sz="1400">
            <a:latin typeface="Verdana" panose="020B0604030504040204" pitchFamily="34" charset="0"/>
            <a:ea typeface="Verdana" panose="020B0604030504040204" pitchFamily="34" charset="0"/>
          </a:endParaRPr>
        </a:p>
      </dgm:t>
    </dgm:pt>
    <dgm:pt modelId="{F7691E95-C8AE-4900-989A-7C820C037D5B}">
      <dgm:prSet custT="1"/>
      <dgm:spPr/>
      <dgm:t>
        <a:bodyPr/>
        <a:lstStyle/>
        <a:p>
          <a:pPr rtl="0"/>
          <a:r>
            <a:rPr lang="es-ES_tradnl" sz="1600">
              <a:latin typeface="Verdana" panose="020B0604030504040204" pitchFamily="34" charset="0"/>
              <a:ea typeface="Verdana" panose="020B0604030504040204" pitchFamily="34" charset="0"/>
            </a:rPr>
            <a:t>Son mujeres estériles. </a:t>
          </a:r>
        </a:p>
        <a:p>
          <a:pPr rtl="0"/>
          <a:r>
            <a:rPr lang="es-ES_tradnl" sz="1600">
              <a:latin typeface="Verdana" panose="020B0604030504040204" pitchFamily="34" charset="0"/>
              <a:ea typeface="Verdana" panose="020B0604030504040204" pitchFamily="34" charset="0"/>
            </a:rPr>
            <a:t>No unidas o no expuestas a relaciones sexuales. </a:t>
          </a:r>
        </a:p>
        <a:p>
          <a:pPr rtl="0"/>
          <a:r>
            <a:rPr lang="es-ES_tradnl" sz="1600">
              <a:latin typeface="Verdana" panose="020B0604030504040204" pitchFamily="34" charset="0"/>
              <a:ea typeface="Verdana" panose="020B0604030504040204" pitchFamily="34" charset="0"/>
            </a:rPr>
            <a:t>Están pasando por una esterilidad temporal.</a:t>
          </a:r>
          <a:endParaRPr lang="es-CL" sz="1600">
            <a:latin typeface="Verdana" panose="020B0604030504040204" pitchFamily="34" charset="0"/>
            <a:ea typeface="Verdana" panose="020B0604030504040204" pitchFamily="34" charset="0"/>
          </a:endParaRPr>
        </a:p>
      </dgm:t>
    </dgm:pt>
    <dgm:pt modelId="{C76635CD-A4C3-448C-829F-804F6C9CB3BB}" type="parTrans" cxnId="{1B6D868D-8880-4FA8-BA03-C205E03C8A41}">
      <dgm:prSet/>
      <dgm:spPr/>
      <dgm:t>
        <a:bodyPr/>
        <a:lstStyle/>
        <a:p>
          <a:endParaRPr lang="es-ES" sz="1400">
            <a:latin typeface="Verdana" panose="020B0604030504040204" pitchFamily="34" charset="0"/>
            <a:ea typeface="Verdana" panose="020B0604030504040204" pitchFamily="34" charset="0"/>
          </a:endParaRPr>
        </a:p>
      </dgm:t>
    </dgm:pt>
    <dgm:pt modelId="{48BB0ED9-5F18-4C66-976D-1EF661BC919C}" type="sibTrans" cxnId="{1B6D868D-8880-4FA8-BA03-C205E03C8A41}">
      <dgm:prSet/>
      <dgm:spPr/>
      <dgm:t>
        <a:bodyPr/>
        <a:lstStyle/>
        <a:p>
          <a:endParaRPr lang="es-ES" sz="1400">
            <a:latin typeface="Verdana" panose="020B0604030504040204" pitchFamily="34" charset="0"/>
            <a:ea typeface="Verdana" panose="020B0604030504040204" pitchFamily="34" charset="0"/>
          </a:endParaRPr>
        </a:p>
      </dgm:t>
    </dgm:pt>
    <dgm:pt modelId="{D419AF9C-A8DF-45EC-811E-79A06BA10154}">
      <dgm:prSet custT="1"/>
      <dgm:spPr/>
      <dgm:t>
        <a:bodyPr/>
        <a:lstStyle/>
        <a:p>
          <a:pPr rtl="0"/>
          <a:r>
            <a:rPr lang="es-ES_tradnl" sz="1600">
              <a:latin typeface="Verdana" panose="020B0604030504040204" pitchFamily="34" charset="0"/>
              <a:ea typeface="Verdana" panose="020B0604030504040204" pitchFamily="34" charset="0"/>
            </a:rPr>
            <a:t>Es la que vive el proceso hasta el nacimiento.</a:t>
          </a:r>
        </a:p>
        <a:p>
          <a:pPr rtl="0"/>
          <a:r>
            <a:rPr lang="es-ES_tradnl" sz="1600">
              <a:latin typeface="Verdana" panose="020B0604030504040204" pitchFamily="34" charset="0"/>
              <a:ea typeface="Verdana" panose="020B0604030504040204" pitchFamily="34" charset="0"/>
            </a:rPr>
            <a:t> Identificar a la madre puede ser más sencillo. </a:t>
          </a:r>
        </a:p>
        <a:p>
          <a:pPr rtl="0"/>
          <a:r>
            <a:rPr lang="es-ES_tradnl" sz="1600">
              <a:latin typeface="Verdana" panose="020B0604030504040204" pitchFamily="34" charset="0"/>
              <a:ea typeface="Verdana" panose="020B0604030504040204" pitchFamily="34" charset="0"/>
            </a:rPr>
            <a:t>El período fértil está más acotado.</a:t>
          </a:r>
          <a:endParaRPr lang="es-CL" sz="1600">
            <a:latin typeface="Verdana" panose="020B0604030504040204" pitchFamily="34" charset="0"/>
            <a:ea typeface="Verdana" panose="020B0604030504040204" pitchFamily="34" charset="0"/>
          </a:endParaRPr>
        </a:p>
      </dgm:t>
    </dgm:pt>
    <dgm:pt modelId="{572BF690-77E3-4CFD-B599-DFDC7C04FD3E}" type="parTrans" cxnId="{362D19A1-E25F-40FE-92C5-14E7C4D98D7C}">
      <dgm:prSet/>
      <dgm:spPr/>
      <dgm:t>
        <a:bodyPr/>
        <a:lstStyle/>
        <a:p>
          <a:endParaRPr lang="es-ES" sz="1400">
            <a:latin typeface="Verdana" panose="020B0604030504040204" pitchFamily="34" charset="0"/>
            <a:ea typeface="Verdana" panose="020B0604030504040204" pitchFamily="34" charset="0"/>
          </a:endParaRPr>
        </a:p>
      </dgm:t>
    </dgm:pt>
    <dgm:pt modelId="{061ECEFA-8D52-4F3E-80F2-B52F3D1396DE}" type="sibTrans" cxnId="{362D19A1-E25F-40FE-92C5-14E7C4D98D7C}">
      <dgm:prSet/>
      <dgm:spPr/>
      <dgm:t>
        <a:bodyPr/>
        <a:lstStyle/>
        <a:p>
          <a:endParaRPr lang="es-ES" sz="1400">
            <a:latin typeface="Verdana" panose="020B0604030504040204" pitchFamily="34" charset="0"/>
            <a:ea typeface="Verdana" panose="020B0604030504040204" pitchFamily="34" charset="0"/>
          </a:endParaRPr>
        </a:p>
      </dgm:t>
    </dgm:pt>
    <dgm:pt modelId="{74AC411B-8CAA-4E69-99A5-97EAF0F0A359}" type="pres">
      <dgm:prSet presAssocID="{0B9FF758-68C2-4005-9785-534975D00384}" presName="Name0" presStyleCnt="0">
        <dgm:presLayoutVars>
          <dgm:chPref val="1"/>
          <dgm:dir/>
          <dgm:animOne val="branch"/>
          <dgm:animLvl val="lvl"/>
          <dgm:resizeHandles/>
        </dgm:presLayoutVars>
      </dgm:prSet>
      <dgm:spPr/>
      <dgm:t>
        <a:bodyPr/>
        <a:lstStyle/>
        <a:p>
          <a:endParaRPr lang="es-ES"/>
        </a:p>
      </dgm:t>
    </dgm:pt>
    <dgm:pt modelId="{73C6D9C2-3A8B-4D95-946D-C1C25342FB63}" type="pres">
      <dgm:prSet presAssocID="{9AD36F34-82F8-4367-A233-43A56F6CFD92}" presName="vertOne" presStyleCnt="0"/>
      <dgm:spPr/>
    </dgm:pt>
    <dgm:pt modelId="{3D1C1B35-23AD-4941-AE2B-0DE04F792768}" type="pres">
      <dgm:prSet presAssocID="{9AD36F34-82F8-4367-A233-43A56F6CFD92}" presName="txOne" presStyleLbl="node0" presStyleIdx="0" presStyleCnt="1" custScaleY="79050">
        <dgm:presLayoutVars>
          <dgm:chPref val="3"/>
        </dgm:presLayoutVars>
      </dgm:prSet>
      <dgm:spPr/>
      <dgm:t>
        <a:bodyPr/>
        <a:lstStyle/>
        <a:p>
          <a:endParaRPr lang="es-ES"/>
        </a:p>
      </dgm:t>
    </dgm:pt>
    <dgm:pt modelId="{EADC560F-8FF7-4E78-946F-258B20DA12B2}" type="pres">
      <dgm:prSet presAssocID="{9AD36F34-82F8-4367-A233-43A56F6CFD92}" presName="parTransOne" presStyleCnt="0"/>
      <dgm:spPr/>
    </dgm:pt>
    <dgm:pt modelId="{067B9E6A-EB56-4202-8223-FC07CFE6787B}" type="pres">
      <dgm:prSet presAssocID="{9AD36F34-82F8-4367-A233-43A56F6CFD92}" presName="horzOne" presStyleCnt="0"/>
      <dgm:spPr/>
    </dgm:pt>
    <dgm:pt modelId="{B04B877A-FA0F-4F0C-A266-90DD9A875584}" type="pres">
      <dgm:prSet presAssocID="{4E3E1CAE-0F82-49C7-86D2-B809C9231841}" presName="vertTwo" presStyleCnt="0"/>
      <dgm:spPr/>
    </dgm:pt>
    <dgm:pt modelId="{5433FD12-9CDD-4115-9835-BCB74FF2171C}" type="pres">
      <dgm:prSet presAssocID="{4E3E1CAE-0F82-49C7-86D2-B809C9231841}" presName="txTwo" presStyleLbl="node2" presStyleIdx="0" presStyleCnt="1" custScaleY="73095">
        <dgm:presLayoutVars>
          <dgm:chPref val="3"/>
        </dgm:presLayoutVars>
      </dgm:prSet>
      <dgm:spPr/>
      <dgm:t>
        <a:bodyPr/>
        <a:lstStyle/>
        <a:p>
          <a:endParaRPr lang="es-ES"/>
        </a:p>
      </dgm:t>
    </dgm:pt>
    <dgm:pt modelId="{F5E886AB-E310-47C7-AC0F-201C5D2B98FB}" type="pres">
      <dgm:prSet presAssocID="{4E3E1CAE-0F82-49C7-86D2-B809C9231841}" presName="parTransTwo" presStyleCnt="0"/>
      <dgm:spPr/>
    </dgm:pt>
    <dgm:pt modelId="{372DDECF-47EC-4C1A-AD1B-0A7AF816467C}" type="pres">
      <dgm:prSet presAssocID="{4E3E1CAE-0F82-49C7-86D2-B809C9231841}" presName="horzTwo" presStyleCnt="0"/>
      <dgm:spPr/>
    </dgm:pt>
    <dgm:pt modelId="{AD35C353-ADEC-400E-A7F0-E8BB1B2E012C}" type="pres">
      <dgm:prSet presAssocID="{1BFDC8C8-EBD1-447A-BF5C-2E0F6F0416E7}" presName="vertThree" presStyleCnt="0"/>
      <dgm:spPr/>
    </dgm:pt>
    <dgm:pt modelId="{7F4EF66B-E75F-4DCD-B28A-831A1F639545}" type="pres">
      <dgm:prSet presAssocID="{1BFDC8C8-EBD1-447A-BF5C-2E0F6F0416E7}" presName="txThree" presStyleLbl="node3" presStyleIdx="0" presStyleCnt="2" custScaleY="81297">
        <dgm:presLayoutVars>
          <dgm:chPref val="3"/>
        </dgm:presLayoutVars>
      </dgm:prSet>
      <dgm:spPr/>
      <dgm:t>
        <a:bodyPr/>
        <a:lstStyle/>
        <a:p>
          <a:endParaRPr lang="es-ES"/>
        </a:p>
      </dgm:t>
    </dgm:pt>
    <dgm:pt modelId="{9D390C61-D5A1-41E3-9FFD-3F843CC89603}" type="pres">
      <dgm:prSet presAssocID="{1BFDC8C8-EBD1-447A-BF5C-2E0F6F0416E7}" presName="parTransThree" presStyleCnt="0"/>
      <dgm:spPr/>
    </dgm:pt>
    <dgm:pt modelId="{A30EF5EA-DD84-4017-83FC-7B7C007864A7}" type="pres">
      <dgm:prSet presAssocID="{1BFDC8C8-EBD1-447A-BF5C-2E0F6F0416E7}" presName="horzThree" presStyleCnt="0"/>
      <dgm:spPr/>
    </dgm:pt>
    <dgm:pt modelId="{50E414A3-427B-413F-8052-FE2CB62C3EA3}" type="pres">
      <dgm:prSet presAssocID="{D419AF9C-A8DF-45EC-811E-79A06BA10154}" presName="vertFour" presStyleCnt="0">
        <dgm:presLayoutVars>
          <dgm:chPref val="3"/>
        </dgm:presLayoutVars>
      </dgm:prSet>
      <dgm:spPr/>
    </dgm:pt>
    <dgm:pt modelId="{D780570D-F6D9-4D74-A794-E0CEDDBCBC11}" type="pres">
      <dgm:prSet presAssocID="{D419AF9C-A8DF-45EC-811E-79A06BA10154}" presName="txFour" presStyleLbl="node4" presStyleIdx="0" presStyleCnt="2">
        <dgm:presLayoutVars>
          <dgm:chPref val="3"/>
        </dgm:presLayoutVars>
      </dgm:prSet>
      <dgm:spPr/>
      <dgm:t>
        <a:bodyPr/>
        <a:lstStyle/>
        <a:p>
          <a:endParaRPr lang="es-ES"/>
        </a:p>
      </dgm:t>
    </dgm:pt>
    <dgm:pt modelId="{7F7412FD-755D-461D-9049-BCBAE69189D9}" type="pres">
      <dgm:prSet presAssocID="{D419AF9C-A8DF-45EC-811E-79A06BA10154}" presName="horzFour" presStyleCnt="0"/>
      <dgm:spPr/>
    </dgm:pt>
    <dgm:pt modelId="{76632D2E-B266-4F4E-A567-39D950ABF31F}" type="pres">
      <dgm:prSet presAssocID="{44346CB9-A9FF-4AA7-B139-4ADB6B4CFBD5}" presName="sibSpaceThree" presStyleCnt="0"/>
      <dgm:spPr/>
    </dgm:pt>
    <dgm:pt modelId="{16F1EA61-736F-4E0D-A8B4-FB08DA196246}" type="pres">
      <dgm:prSet presAssocID="{F02C2C60-F9A0-4241-BD8E-8EF813D9C4A2}" presName="vertThree" presStyleCnt="0"/>
      <dgm:spPr/>
    </dgm:pt>
    <dgm:pt modelId="{9CD351C6-583E-425C-BB98-B3AB0B2046AB}" type="pres">
      <dgm:prSet presAssocID="{F02C2C60-F9A0-4241-BD8E-8EF813D9C4A2}" presName="txThree" presStyleLbl="node3" presStyleIdx="1" presStyleCnt="2" custScaleY="81570">
        <dgm:presLayoutVars>
          <dgm:chPref val="3"/>
        </dgm:presLayoutVars>
      </dgm:prSet>
      <dgm:spPr/>
      <dgm:t>
        <a:bodyPr/>
        <a:lstStyle/>
        <a:p>
          <a:endParaRPr lang="es-ES"/>
        </a:p>
      </dgm:t>
    </dgm:pt>
    <dgm:pt modelId="{7066D82D-A04C-4A30-8E05-915CD349DC15}" type="pres">
      <dgm:prSet presAssocID="{F02C2C60-F9A0-4241-BD8E-8EF813D9C4A2}" presName="parTransThree" presStyleCnt="0"/>
      <dgm:spPr/>
    </dgm:pt>
    <dgm:pt modelId="{A13B818E-C161-43AC-B270-21288C8E2CEE}" type="pres">
      <dgm:prSet presAssocID="{F02C2C60-F9A0-4241-BD8E-8EF813D9C4A2}" presName="horzThree" presStyleCnt="0"/>
      <dgm:spPr/>
    </dgm:pt>
    <dgm:pt modelId="{7DF04CA4-F99A-43BC-BBF0-45DF2AE3E2AE}" type="pres">
      <dgm:prSet presAssocID="{F7691E95-C8AE-4900-989A-7C820C037D5B}" presName="vertFour" presStyleCnt="0">
        <dgm:presLayoutVars>
          <dgm:chPref val="3"/>
        </dgm:presLayoutVars>
      </dgm:prSet>
      <dgm:spPr/>
    </dgm:pt>
    <dgm:pt modelId="{2CD2D56E-47BF-40BD-8DDB-01F06D72502E}" type="pres">
      <dgm:prSet presAssocID="{F7691E95-C8AE-4900-989A-7C820C037D5B}" presName="txFour" presStyleLbl="node4" presStyleIdx="1" presStyleCnt="2">
        <dgm:presLayoutVars>
          <dgm:chPref val="3"/>
        </dgm:presLayoutVars>
      </dgm:prSet>
      <dgm:spPr/>
      <dgm:t>
        <a:bodyPr/>
        <a:lstStyle/>
        <a:p>
          <a:endParaRPr lang="es-ES"/>
        </a:p>
      </dgm:t>
    </dgm:pt>
    <dgm:pt modelId="{C762273D-84B2-4DF0-9DF0-1A49188D36F5}" type="pres">
      <dgm:prSet presAssocID="{F7691E95-C8AE-4900-989A-7C820C037D5B}" presName="horzFour" presStyleCnt="0"/>
      <dgm:spPr/>
    </dgm:pt>
  </dgm:ptLst>
  <dgm:cxnLst>
    <dgm:cxn modelId="{DD2FD2F3-737F-4FB1-AD61-7E677D24FA0D}" type="presOf" srcId="{F7691E95-C8AE-4900-989A-7C820C037D5B}" destId="{2CD2D56E-47BF-40BD-8DDB-01F06D72502E}" srcOrd="0" destOrd="0" presId="urn:microsoft.com/office/officeart/2005/8/layout/hierarchy4"/>
    <dgm:cxn modelId="{1B6D868D-8880-4FA8-BA03-C205E03C8A41}" srcId="{F02C2C60-F9A0-4241-BD8E-8EF813D9C4A2}" destId="{F7691E95-C8AE-4900-989A-7C820C037D5B}" srcOrd="0" destOrd="0" parTransId="{C76635CD-A4C3-448C-829F-804F6C9CB3BB}" sibTransId="{48BB0ED9-5F18-4C66-976D-1EF661BC919C}"/>
    <dgm:cxn modelId="{93A8A2BE-04FB-4556-A606-81D265BD4557}" type="presOf" srcId="{9AD36F34-82F8-4367-A233-43A56F6CFD92}" destId="{3D1C1B35-23AD-4941-AE2B-0DE04F792768}" srcOrd="0" destOrd="0" presId="urn:microsoft.com/office/officeart/2005/8/layout/hierarchy4"/>
    <dgm:cxn modelId="{86AA217B-0E0E-490A-AE02-1E1493322EF9}" type="presOf" srcId="{4E3E1CAE-0F82-49C7-86D2-B809C9231841}" destId="{5433FD12-9CDD-4115-9835-BCB74FF2171C}" srcOrd="0" destOrd="0" presId="urn:microsoft.com/office/officeart/2005/8/layout/hierarchy4"/>
    <dgm:cxn modelId="{D9B62BF8-CC70-429A-B7C6-4436A9065DF1}" type="presOf" srcId="{F02C2C60-F9A0-4241-BD8E-8EF813D9C4A2}" destId="{9CD351C6-583E-425C-BB98-B3AB0B2046AB}" srcOrd="0" destOrd="0" presId="urn:microsoft.com/office/officeart/2005/8/layout/hierarchy4"/>
    <dgm:cxn modelId="{568D6F12-53A8-45E7-A249-F2C5DFD307B9}" type="presOf" srcId="{1BFDC8C8-EBD1-447A-BF5C-2E0F6F0416E7}" destId="{7F4EF66B-E75F-4DCD-B28A-831A1F639545}" srcOrd="0" destOrd="0" presId="urn:microsoft.com/office/officeart/2005/8/layout/hierarchy4"/>
    <dgm:cxn modelId="{E078C128-F4E9-44B9-99F6-10B08AADC1B0}" srcId="{4E3E1CAE-0F82-49C7-86D2-B809C9231841}" destId="{F02C2C60-F9A0-4241-BD8E-8EF813D9C4A2}" srcOrd="1" destOrd="0" parTransId="{EAF33D40-4B0F-436A-81A2-9E219D62E621}" sibTransId="{AB2ED55B-F7B0-40BE-B698-7D0420F26D4A}"/>
    <dgm:cxn modelId="{F47A7E90-81DE-40B2-9CED-FF6775636110}" srcId="{0B9FF758-68C2-4005-9785-534975D00384}" destId="{9AD36F34-82F8-4367-A233-43A56F6CFD92}" srcOrd="0" destOrd="0" parTransId="{38615DA2-7A20-4D7D-94A5-FDC015FCEA84}" sibTransId="{A5FA84F0-1C9D-4003-BEDE-19577EC83F77}"/>
    <dgm:cxn modelId="{362D19A1-E25F-40FE-92C5-14E7C4D98D7C}" srcId="{1BFDC8C8-EBD1-447A-BF5C-2E0F6F0416E7}" destId="{D419AF9C-A8DF-45EC-811E-79A06BA10154}" srcOrd="0" destOrd="0" parTransId="{572BF690-77E3-4CFD-B599-DFDC7C04FD3E}" sibTransId="{061ECEFA-8D52-4F3E-80F2-B52F3D1396DE}"/>
    <dgm:cxn modelId="{2D2C3EFF-3AAC-4BDD-AECF-1FC06AA32223}" srcId="{9AD36F34-82F8-4367-A233-43A56F6CFD92}" destId="{4E3E1CAE-0F82-49C7-86D2-B809C9231841}" srcOrd="0" destOrd="0" parTransId="{485373B2-ACF0-4F86-B935-F5D738D40BC7}" sibTransId="{0D880AB4-E71E-468E-8A97-AA39A1522178}"/>
    <dgm:cxn modelId="{52FA2670-4AE1-4CF0-80C5-29B5497E365E}" type="presOf" srcId="{0B9FF758-68C2-4005-9785-534975D00384}" destId="{74AC411B-8CAA-4E69-99A5-97EAF0F0A359}" srcOrd="0" destOrd="0" presId="urn:microsoft.com/office/officeart/2005/8/layout/hierarchy4"/>
    <dgm:cxn modelId="{4ED4A0DD-6225-4A8D-A0AE-2BB6CA938A6B}" type="presOf" srcId="{D419AF9C-A8DF-45EC-811E-79A06BA10154}" destId="{D780570D-F6D9-4D74-A794-E0CEDDBCBC11}" srcOrd="0" destOrd="0" presId="urn:microsoft.com/office/officeart/2005/8/layout/hierarchy4"/>
    <dgm:cxn modelId="{7CBAC3F7-95E5-4B71-B6A1-783768DE377A}" srcId="{4E3E1CAE-0F82-49C7-86D2-B809C9231841}" destId="{1BFDC8C8-EBD1-447A-BF5C-2E0F6F0416E7}" srcOrd="0" destOrd="0" parTransId="{2DC8142A-E977-4C50-A565-209218584C28}" sibTransId="{44346CB9-A9FF-4AA7-B139-4ADB6B4CFBD5}"/>
    <dgm:cxn modelId="{F471D8C4-4F3C-4F01-A043-FA92425E80E4}" type="presParOf" srcId="{74AC411B-8CAA-4E69-99A5-97EAF0F0A359}" destId="{73C6D9C2-3A8B-4D95-946D-C1C25342FB63}" srcOrd="0" destOrd="0" presId="urn:microsoft.com/office/officeart/2005/8/layout/hierarchy4"/>
    <dgm:cxn modelId="{1D563AE5-B62E-4F59-BAD8-907569B6756B}" type="presParOf" srcId="{73C6D9C2-3A8B-4D95-946D-C1C25342FB63}" destId="{3D1C1B35-23AD-4941-AE2B-0DE04F792768}" srcOrd="0" destOrd="0" presId="urn:microsoft.com/office/officeart/2005/8/layout/hierarchy4"/>
    <dgm:cxn modelId="{69414CE5-AF75-4238-A9A0-51CB3585D5F1}" type="presParOf" srcId="{73C6D9C2-3A8B-4D95-946D-C1C25342FB63}" destId="{EADC560F-8FF7-4E78-946F-258B20DA12B2}" srcOrd="1" destOrd="0" presId="urn:microsoft.com/office/officeart/2005/8/layout/hierarchy4"/>
    <dgm:cxn modelId="{823C25AF-BEF0-4A26-B4A3-8E8E6826A3C8}" type="presParOf" srcId="{73C6D9C2-3A8B-4D95-946D-C1C25342FB63}" destId="{067B9E6A-EB56-4202-8223-FC07CFE6787B}" srcOrd="2" destOrd="0" presId="urn:microsoft.com/office/officeart/2005/8/layout/hierarchy4"/>
    <dgm:cxn modelId="{D13F48B1-BB03-4B39-9181-3323E5C76D3C}" type="presParOf" srcId="{067B9E6A-EB56-4202-8223-FC07CFE6787B}" destId="{B04B877A-FA0F-4F0C-A266-90DD9A875584}" srcOrd="0" destOrd="0" presId="urn:microsoft.com/office/officeart/2005/8/layout/hierarchy4"/>
    <dgm:cxn modelId="{A9D152DE-A8C1-4A31-BF13-8263C237AEC6}" type="presParOf" srcId="{B04B877A-FA0F-4F0C-A266-90DD9A875584}" destId="{5433FD12-9CDD-4115-9835-BCB74FF2171C}" srcOrd="0" destOrd="0" presId="urn:microsoft.com/office/officeart/2005/8/layout/hierarchy4"/>
    <dgm:cxn modelId="{BD4D768C-7247-40A8-ADE4-FF9475C10CBC}" type="presParOf" srcId="{B04B877A-FA0F-4F0C-A266-90DD9A875584}" destId="{F5E886AB-E310-47C7-AC0F-201C5D2B98FB}" srcOrd="1" destOrd="0" presId="urn:microsoft.com/office/officeart/2005/8/layout/hierarchy4"/>
    <dgm:cxn modelId="{94A596B1-55B8-409D-B0DE-B8CA8238F3BD}" type="presParOf" srcId="{B04B877A-FA0F-4F0C-A266-90DD9A875584}" destId="{372DDECF-47EC-4C1A-AD1B-0A7AF816467C}" srcOrd="2" destOrd="0" presId="urn:microsoft.com/office/officeart/2005/8/layout/hierarchy4"/>
    <dgm:cxn modelId="{40EE6396-C974-494E-BCA9-4A55D35846BE}" type="presParOf" srcId="{372DDECF-47EC-4C1A-AD1B-0A7AF816467C}" destId="{AD35C353-ADEC-400E-A7F0-E8BB1B2E012C}" srcOrd="0" destOrd="0" presId="urn:microsoft.com/office/officeart/2005/8/layout/hierarchy4"/>
    <dgm:cxn modelId="{59C15342-E82D-46B2-BE38-6ED99B75A43B}" type="presParOf" srcId="{AD35C353-ADEC-400E-A7F0-E8BB1B2E012C}" destId="{7F4EF66B-E75F-4DCD-B28A-831A1F639545}" srcOrd="0" destOrd="0" presId="urn:microsoft.com/office/officeart/2005/8/layout/hierarchy4"/>
    <dgm:cxn modelId="{80521F90-03FA-4DC9-BCC7-F5AD96965401}" type="presParOf" srcId="{AD35C353-ADEC-400E-A7F0-E8BB1B2E012C}" destId="{9D390C61-D5A1-41E3-9FFD-3F843CC89603}" srcOrd="1" destOrd="0" presId="urn:microsoft.com/office/officeart/2005/8/layout/hierarchy4"/>
    <dgm:cxn modelId="{3B21E6BD-F128-47BB-870E-6FEEAC5FA8A8}" type="presParOf" srcId="{AD35C353-ADEC-400E-A7F0-E8BB1B2E012C}" destId="{A30EF5EA-DD84-4017-83FC-7B7C007864A7}" srcOrd="2" destOrd="0" presId="urn:microsoft.com/office/officeart/2005/8/layout/hierarchy4"/>
    <dgm:cxn modelId="{2233F960-29F1-4339-9E0C-DA85D656FC90}" type="presParOf" srcId="{A30EF5EA-DD84-4017-83FC-7B7C007864A7}" destId="{50E414A3-427B-413F-8052-FE2CB62C3EA3}" srcOrd="0" destOrd="0" presId="urn:microsoft.com/office/officeart/2005/8/layout/hierarchy4"/>
    <dgm:cxn modelId="{2D582516-7D8E-4A19-875F-E19CE746D5E0}" type="presParOf" srcId="{50E414A3-427B-413F-8052-FE2CB62C3EA3}" destId="{D780570D-F6D9-4D74-A794-E0CEDDBCBC11}" srcOrd="0" destOrd="0" presId="urn:microsoft.com/office/officeart/2005/8/layout/hierarchy4"/>
    <dgm:cxn modelId="{8E4A52DD-0BB1-4C88-95CD-4A7522C96ABB}" type="presParOf" srcId="{50E414A3-427B-413F-8052-FE2CB62C3EA3}" destId="{7F7412FD-755D-461D-9049-BCBAE69189D9}" srcOrd="1" destOrd="0" presId="urn:microsoft.com/office/officeart/2005/8/layout/hierarchy4"/>
    <dgm:cxn modelId="{FFC02C52-7CE6-4D0C-87B7-CD8304B543C2}" type="presParOf" srcId="{372DDECF-47EC-4C1A-AD1B-0A7AF816467C}" destId="{76632D2E-B266-4F4E-A567-39D950ABF31F}" srcOrd="1" destOrd="0" presId="urn:microsoft.com/office/officeart/2005/8/layout/hierarchy4"/>
    <dgm:cxn modelId="{0ADE25FE-D476-4D22-9C76-D4971C28F9D9}" type="presParOf" srcId="{372DDECF-47EC-4C1A-AD1B-0A7AF816467C}" destId="{16F1EA61-736F-4E0D-A8B4-FB08DA196246}" srcOrd="2" destOrd="0" presId="urn:microsoft.com/office/officeart/2005/8/layout/hierarchy4"/>
    <dgm:cxn modelId="{96F06511-0A95-44C8-88E8-5963ECE3D514}" type="presParOf" srcId="{16F1EA61-736F-4E0D-A8B4-FB08DA196246}" destId="{9CD351C6-583E-425C-BB98-B3AB0B2046AB}" srcOrd="0" destOrd="0" presId="urn:microsoft.com/office/officeart/2005/8/layout/hierarchy4"/>
    <dgm:cxn modelId="{61166454-0D87-4AA3-8629-000271E4E007}" type="presParOf" srcId="{16F1EA61-736F-4E0D-A8B4-FB08DA196246}" destId="{7066D82D-A04C-4A30-8E05-915CD349DC15}" srcOrd="1" destOrd="0" presId="urn:microsoft.com/office/officeart/2005/8/layout/hierarchy4"/>
    <dgm:cxn modelId="{4C31A925-E379-40B2-8BC8-1A42BA6D1446}" type="presParOf" srcId="{16F1EA61-736F-4E0D-A8B4-FB08DA196246}" destId="{A13B818E-C161-43AC-B270-21288C8E2CEE}" srcOrd="2" destOrd="0" presId="urn:microsoft.com/office/officeart/2005/8/layout/hierarchy4"/>
    <dgm:cxn modelId="{AE54F51E-9100-4197-85AC-134939380BFC}" type="presParOf" srcId="{A13B818E-C161-43AC-B270-21288C8E2CEE}" destId="{7DF04CA4-F99A-43BC-BBF0-45DF2AE3E2AE}" srcOrd="0" destOrd="0" presId="urn:microsoft.com/office/officeart/2005/8/layout/hierarchy4"/>
    <dgm:cxn modelId="{AC389DD8-A648-406D-9458-4246D1460DEB}" type="presParOf" srcId="{7DF04CA4-F99A-43BC-BBF0-45DF2AE3E2AE}" destId="{2CD2D56E-47BF-40BD-8DDB-01F06D72502E}" srcOrd="0" destOrd="0" presId="urn:microsoft.com/office/officeart/2005/8/layout/hierarchy4"/>
    <dgm:cxn modelId="{DE113E75-F25F-41C1-ABFF-D641865730D2}" type="presParOf" srcId="{7DF04CA4-F99A-43BC-BBF0-45DF2AE3E2AE}" destId="{C762273D-84B2-4DF0-9DF0-1A49188D36F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1A3EC37-D64A-4EE9-98DF-C57F9CC5BEF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00C2E685-2306-4FB3-9440-82C5AD359687}">
      <dgm:prSet custT="1"/>
      <dgm:spPr/>
      <dgm:t>
        <a:bodyPr/>
        <a:lstStyle/>
        <a:p>
          <a:pPr rtl="0"/>
          <a:r>
            <a:rPr lang="es-CL" sz="2800" b="1">
              <a:latin typeface="Verdana" panose="020B0604030504040204" pitchFamily="34" charset="0"/>
              <a:ea typeface="Verdana" panose="020B0604030504040204" pitchFamily="34" charset="0"/>
            </a:rPr>
            <a:t>Fuente de datos para medir la fecundidad</a:t>
          </a:r>
          <a:endParaRPr lang="es-CL" sz="2800">
            <a:latin typeface="Verdana" panose="020B0604030504040204" pitchFamily="34" charset="0"/>
            <a:ea typeface="Verdana" panose="020B0604030504040204" pitchFamily="34" charset="0"/>
          </a:endParaRPr>
        </a:p>
      </dgm:t>
    </dgm:pt>
    <dgm:pt modelId="{888DD4C2-E8A3-470D-816F-1CBDC8D90D95}" type="parTrans" cxnId="{27C4E628-2718-4385-A108-FEC6F716E224}">
      <dgm:prSet/>
      <dgm:spPr/>
      <dgm:t>
        <a:bodyPr/>
        <a:lstStyle/>
        <a:p>
          <a:endParaRPr lang="es-ES" sz="1600">
            <a:latin typeface="Verdana" panose="020B0604030504040204" pitchFamily="34" charset="0"/>
            <a:ea typeface="Verdana" panose="020B0604030504040204" pitchFamily="34" charset="0"/>
          </a:endParaRPr>
        </a:p>
      </dgm:t>
    </dgm:pt>
    <dgm:pt modelId="{96B5087C-243D-44A6-804B-7B0C1C2D75D2}" type="sibTrans" cxnId="{27C4E628-2718-4385-A108-FEC6F716E224}">
      <dgm:prSet/>
      <dgm:spPr/>
      <dgm:t>
        <a:bodyPr/>
        <a:lstStyle/>
        <a:p>
          <a:endParaRPr lang="es-ES" sz="1600">
            <a:latin typeface="Verdana" panose="020B0604030504040204" pitchFamily="34" charset="0"/>
            <a:ea typeface="Verdana" panose="020B0604030504040204" pitchFamily="34" charset="0"/>
          </a:endParaRPr>
        </a:p>
      </dgm:t>
    </dgm:pt>
    <dgm:pt modelId="{8A7E38D1-D28C-43C7-AA32-17559E64E6EA}">
      <dgm:prSet custT="1"/>
      <dgm:spPr/>
      <dgm:t>
        <a:bodyPr/>
        <a:lstStyle/>
        <a:p>
          <a:pPr rtl="0"/>
          <a:r>
            <a:rPr lang="es-ES_tradnl" sz="2000">
              <a:solidFill>
                <a:schemeClr val="tx2"/>
              </a:solidFill>
              <a:latin typeface="Verdana" panose="020B0604030504040204" pitchFamily="34" charset="0"/>
              <a:ea typeface="Verdana" panose="020B0604030504040204" pitchFamily="34" charset="0"/>
            </a:rPr>
            <a:t>Se usan </a:t>
          </a:r>
          <a:r>
            <a:rPr lang="es-ES_tradnl" sz="2000" b="1">
              <a:solidFill>
                <a:schemeClr val="tx2"/>
              </a:solidFill>
              <a:latin typeface="Verdana" panose="020B0604030504040204" pitchFamily="34" charset="0"/>
              <a:ea typeface="Verdana" panose="020B0604030504040204" pitchFamily="34" charset="0"/>
            </a:rPr>
            <a:t>nacimientos</a:t>
          </a:r>
          <a:r>
            <a:rPr lang="es-ES_tradnl" sz="2000">
              <a:solidFill>
                <a:schemeClr val="tx2"/>
              </a:solidFill>
              <a:latin typeface="Verdana" panose="020B0604030504040204" pitchFamily="34" charset="0"/>
              <a:ea typeface="Verdana" panose="020B0604030504040204" pitchFamily="34" charset="0"/>
            </a:rPr>
            <a:t> (fecundidad efectiva) en vez de partos.</a:t>
          </a:r>
          <a:endParaRPr lang="es-CL" sz="2000">
            <a:solidFill>
              <a:schemeClr val="tx2"/>
            </a:solidFill>
            <a:latin typeface="Verdana" panose="020B0604030504040204" pitchFamily="34" charset="0"/>
            <a:ea typeface="Verdana" panose="020B0604030504040204" pitchFamily="34" charset="0"/>
          </a:endParaRPr>
        </a:p>
      </dgm:t>
    </dgm:pt>
    <dgm:pt modelId="{9985204D-217B-45DC-9434-8CE86C639B59}" type="parTrans" cxnId="{C34112FF-1985-4C28-8B26-BA69F54268DA}">
      <dgm:prSet/>
      <dgm:spPr/>
      <dgm:t>
        <a:bodyPr/>
        <a:lstStyle/>
        <a:p>
          <a:endParaRPr lang="es-ES" sz="1600">
            <a:latin typeface="Verdana" panose="020B0604030504040204" pitchFamily="34" charset="0"/>
            <a:ea typeface="Verdana" panose="020B0604030504040204" pitchFamily="34" charset="0"/>
          </a:endParaRPr>
        </a:p>
      </dgm:t>
    </dgm:pt>
    <dgm:pt modelId="{B0E7B016-2348-4A6D-B6FC-B2170EF32977}" type="sibTrans" cxnId="{C34112FF-1985-4C28-8B26-BA69F54268DA}">
      <dgm:prSet/>
      <dgm:spPr/>
      <dgm:t>
        <a:bodyPr/>
        <a:lstStyle/>
        <a:p>
          <a:endParaRPr lang="es-ES" sz="1600">
            <a:latin typeface="Verdana" panose="020B0604030504040204" pitchFamily="34" charset="0"/>
            <a:ea typeface="Verdana" panose="020B0604030504040204" pitchFamily="34" charset="0"/>
          </a:endParaRPr>
        </a:p>
      </dgm:t>
    </dgm:pt>
    <dgm:pt modelId="{BA58104F-50C3-4E24-8E73-3F5934EC8455}">
      <dgm:prSet custT="1"/>
      <dgm:spPr/>
      <dgm:t>
        <a:bodyPr/>
        <a:lstStyle/>
        <a:p>
          <a:pPr rtl="0"/>
          <a:r>
            <a:rPr lang="es-ES_tradnl" sz="2000">
              <a:solidFill>
                <a:schemeClr val="tx2"/>
              </a:solidFill>
              <a:latin typeface="Verdana" panose="020B0604030504040204" pitchFamily="34" charset="0"/>
              <a:ea typeface="Verdana" panose="020B0604030504040204" pitchFamily="34" charset="0"/>
            </a:rPr>
            <a:t>La mayor parte relacionan los nacimientos con la población. </a:t>
          </a:r>
          <a:endParaRPr lang="es-CL" sz="2000">
            <a:solidFill>
              <a:schemeClr val="tx2"/>
            </a:solidFill>
            <a:latin typeface="Verdana" panose="020B0604030504040204" pitchFamily="34" charset="0"/>
            <a:ea typeface="Verdana" panose="020B0604030504040204" pitchFamily="34" charset="0"/>
          </a:endParaRPr>
        </a:p>
      </dgm:t>
    </dgm:pt>
    <dgm:pt modelId="{487CC0E0-7516-4473-8B26-28D7500ADDB7}" type="parTrans" cxnId="{6280A690-B4D1-40A3-8D5A-99F8F7DCB4BA}">
      <dgm:prSet/>
      <dgm:spPr/>
      <dgm:t>
        <a:bodyPr/>
        <a:lstStyle/>
        <a:p>
          <a:endParaRPr lang="es-ES" sz="1600">
            <a:latin typeface="Verdana" panose="020B0604030504040204" pitchFamily="34" charset="0"/>
            <a:ea typeface="Verdana" panose="020B0604030504040204" pitchFamily="34" charset="0"/>
          </a:endParaRPr>
        </a:p>
      </dgm:t>
    </dgm:pt>
    <dgm:pt modelId="{C4F8C4C4-CF9F-4749-B72F-F36664807550}" type="sibTrans" cxnId="{6280A690-B4D1-40A3-8D5A-99F8F7DCB4BA}">
      <dgm:prSet/>
      <dgm:spPr/>
      <dgm:t>
        <a:bodyPr/>
        <a:lstStyle/>
        <a:p>
          <a:endParaRPr lang="es-ES" sz="1600">
            <a:latin typeface="Verdana" panose="020B0604030504040204" pitchFamily="34" charset="0"/>
            <a:ea typeface="Verdana" panose="020B0604030504040204" pitchFamily="34" charset="0"/>
          </a:endParaRPr>
        </a:p>
      </dgm:t>
    </dgm:pt>
    <dgm:pt modelId="{4482487A-F5C3-4AF6-B629-854D66B27CD5}">
      <dgm:prSet custT="1"/>
      <dgm:spPr/>
      <dgm:t>
        <a:bodyPr/>
        <a:lstStyle/>
        <a:p>
          <a:pPr rtl="0"/>
          <a:r>
            <a:rPr lang="es-ES_tradnl" sz="2000">
              <a:solidFill>
                <a:schemeClr val="tx2"/>
              </a:solidFill>
              <a:latin typeface="Verdana" panose="020B0604030504040204" pitchFamily="34" charset="0"/>
              <a:ea typeface="Verdana" panose="020B0604030504040204" pitchFamily="34" charset="0"/>
            </a:rPr>
            <a:t>Denominador: población expuesta al riesgo.</a:t>
          </a:r>
          <a:endParaRPr lang="es-CL" sz="2000">
            <a:solidFill>
              <a:schemeClr val="tx2"/>
            </a:solidFill>
            <a:latin typeface="Verdana" panose="020B0604030504040204" pitchFamily="34" charset="0"/>
            <a:ea typeface="Verdana" panose="020B0604030504040204" pitchFamily="34" charset="0"/>
          </a:endParaRPr>
        </a:p>
      </dgm:t>
    </dgm:pt>
    <dgm:pt modelId="{1EA179C9-67D2-475B-BBBF-1036EF5BE8F9}" type="parTrans" cxnId="{3BA0D3CF-A5AC-4A0F-BC5F-36A9A00AE6B9}">
      <dgm:prSet/>
      <dgm:spPr/>
      <dgm:t>
        <a:bodyPr/>
        <a:lstStyle/>
        <a:p>
          <a:endParaRPr lang="es-ES" sz="1600">
            <a:latin typeface="Verdana" panose="020B0604030504040204" pitchFamily="34" charset="0"/>
            <a:ea typeface="Verdana" panose="020B0604030504040204" pitchFamily="34" charset="0"/>
          </a:endParaRPr>
        </a:p>
      </dgm:t>
    </dgm:pt>
    <dgm:pt modelId="{CE1FE928-4CD2-4561-BF8B-79280ABCC209}" type="sibTrans" cxnId="{3BA0D3CF-A5AC-4A0F-BC5F-36A9A00AE6B9}">
      <dgm:prSet/>
      <dgm:spPr/>
      <dgm:t>
        <a:bodyPr/>
        <a:lstStyle/>
        <a:p>
          <a:endParaRPr lang="es-ES" sz="1600">
            <a:latin typeface="Verdana" panose="020B0604030504040204" pitchFamily="34" charset="0"/>
            <a:ea typeface="Verdana" panose="020B0604030504040204" pitchFamily="34" charset="0"/>
          </a:endParaRPr>
        </a:p>
      </dgm:t>
    </dgm:pt>
    <dgm:pt modelId="{2A938F65-E6A2-4F76-BC10-18EFF337C45A}">
      <dgm:prSet custT="1"/>
      <dgm:spPr/>
      <dgm:t>
        <a:bodyPr/>
        <a:lstStyle/>
        <a:p>
          <a:pPr rtl="0"/>
          <a:r>
            <a:rPr lang="es-ES_tradnl" sz="2000">
              <a:solidFill>
                <a:schemeClr val="tx2"/>
              </a:solidFill>
              <a:latin typeface="Verdana" panose="020B0604030504040204" pitchFamily="34" charset="0"/>
              <a:ea typeface="Verdana" panose="020B0604030504040204" pitchFamily="34" charset="0"/>
            </a:rPr>
            <a:t>Nacimientos totales / población</a:t>
          </a:r>
          <a:endParaRPr lang="es-CL" sz="2000">
            <a:solidFill>
              <a:schemeClr val="tx2"/>
            </a:solidFill>
            <a:latin typeface="Verdana" panose="020B0604030504040204" pitchFamily="34" charset="0"/>
            <a:ea typeface="Verdana" panose="020B0604030504040204" pitchFamily="34" charset="0"/>
          </a:endParaRPr>
        </a:p>
      </dgm:t>
    </dgm:pt>
    <dgm:pt modelId="{213931F5-6B17-4CF5-9CF8-EAF9AA9F257F}" type="parTrans" cxnId="{B94FCEC5-154D-4A2C-BA06-417A46AE2D8F}">
      <dgm:prSet/>
      <dgm:spPr/>
      <dgm:t>
        <a:bodyPr/>
        <a:lstStyle/>
        <a:p>
          <a:endParaRPr lang="es-ES" sz="1600">
            <a:latin typeface="Verdana" panose="020B0604030504040204" pitchFamily="34" charset="0"/>
            <a:ea typeface="Verdana" panose="020B0604030504040204" pitchFamily="34" charset="0"/>
          </a:endParaRPr>
        </a:p>
      </dgm:t>
    </dgm:pt>
    <dgm:pt modelId="{48F978D1-F0B2-4645-AFB3-D3CDD3249889}" type="sibTrans" cxnId="{B94FCEC5-154D-4A2C-BA06-417A46AE2D8F}">
      <dgm:prSet/>
      <dgm:spPr/>
      <dgm:t>
        <a:bodyPr/>
        <a:lstStyle/>
        <a:p>
          <a:endParaRPr lang="es-ES" sz="1600">
            <a:latin typeface="Verdana" panose="020B0604030504040204" pitchFamily="34" charset="0"/>
            <a:ea typeface="Verdana" panose="020B0604030504040204" pitchFamily="34" charset="0"/>
          </a:endParaRPr>
        </a:p>
      </dgm:t>
    </dgm:pt>
    <dgm:pt modelId="{C01264D8-34C4-4DE6-BF39-41028574CAB6}">
      <dgm:prSet custT="1"/>
      <dgm:spPr/>
      <dgm:t>
        <a:bodyPr/>
        <a:lstStyle/>
        <a:p>
          <a:pPr rtl="0"/>
          <a:r>
            <a:rPr lang="es-ES_tradnl" sz="2000">
              <a:solidFill>
                <a:schemeClr val="tx2"/>
              </a:solidFill>
              <a:latin typeface="Verdana" panose="020B0604030504040204" pitchFamily="34" charset="0"/>
              <a:ea typeface="Verdana" panose="020B0604030504040204" pitchFamily="34" charset="0"/>
            </a:rPr>
            <a:t>Nacimientos totales / población femenina  en edad fértil</a:t>
          </a:r>
          <a:endParaRPr lang="es-CL" sz="2000">
            <a:solidFill>
              <a:schemeClr val="tx2"/>
            </a:solidFill>
            <a:latin typeface="Verdana" panose="020B0604030504040204" pitchFamily="34" charset="0"/>
            <a:ea typeface="Verdana" panose="020B0604030504040204" pitchFamily="34" charset="0"/>
          </a:endParaRPr>
        </a:p>
      </dgm:t>
    </dgm:pt>
    <dgm:pt modelId="{AF501A59-EFC6-475D-8A68-411DE65078B6}" type="parTrans" cxnId="{5C4F27C4-4B52-4569-8AF7-2197AB114E2E}">
      <dgm:prSet/>
      <dgm:spPr/>
      <dgm:t>
        <a:bodyPr/>
        <a:lstStyle/>
        <a:p>
          <a:endParaRPr lang="es-ES" sz="1600">
            <a:latin typeface="Verdana" panose="020B0604030504040204" pitchFamily="34" charset="0"/>
            <a:ea typeface="Verdana" panose="020B0604030504040204" pitchFamily="34" charset="0"/>
          </a:endParaRPr>
        </a:p>
      </dgm:t>
    </dgm:pt>
    <dgm:pt modelId="{346CB030-7917-4AA8-8511-1475DC31DBFF}" type="sibTrans" cxnId="{5C4F27C4-4B52-4569-8AF7-2197AB114E2E}">
      <dgm:prSet/>
      <dgm:spPr/>
      <dgm:t>
        <a:bodyPr/>
        <a:lstStyle/>
        <a:p>
          <a:endParaRPr lang="es-ES" sz="1600">
            <a:latin typeface="Verdana" panose="020B0604030504040204" pitchFamily="34" charset="0"/>
            <a:ea typeface="Verdana" panose="020B0604030504040204" pitchFamily="34" charset="0"/>
          </a:endParaRPr>
        </a:p>
      </dgm:t>
    </dgm:pt>
    <dgm:pt modelId="{688BF000-6D31-40CC-80C7-67E39E0F498B}">
      <dgm:prSet custT="1"/>
      <dgm:spPr/>
      <dgm:t>
        <a:bodyPr/>
        <a:lstStyle/>
        <a:p>
          <a:pPr rtl="0"/>
          <a:r>
            <a:rPr lang="es-ES_tradnl" sz="2000">
              <a:solidFill>
                <a:schemeClr val="tx2"/>
              </a:solidFill>
              <a:latin typeface="Verdana" panose="020B0604030504040204" pitchFamily="34" charset="0"/>
              <a:ea typeface="Verdana" panose="020B0604030504040204" pitchFamily="34" charset="0"/>
            </a:rPr>
            <a:t>Nacimientos de mujeres de edad x / población femenina en edad x</a:t>
          </a:r>
          <a:endParaRPr lang="es-CL" sz="2000">
            <a:solidFill>
              <a:schemeClr val="tx2"/>
            </a:solidFill>
            <a:latin typeface="Verdana" panose="020B0604030504040204" pitchFamily="34" charset="0"/>
            <a:ea typeface="Verdana" panose="020B0604030504040204" pitchFamily="34" charset="0"/>
          </a:endParaRPr>
        </a:p>
      </dgm:t>
    </dgm:pt>
    <dgm:pt modelId="{9DECA03D-9515-4184-B431-B4B368B7E7CB}" type="parTrans" cxnId="{575F494C-2154-4E16-B38B-6AD9D770C780}">
      <dgm:prSet/>
      <dgm:spPr/>
      <dgm:t>
        <a:bodyPr/>
        <a:lstStyle/>
        <a:p>
          <a:endParaRPr lang="es-ES" sz="1600">
            <a:latin typeface="Verdana" panose="020B0604030504040204" pitchFamily="34" charset="0"/>
            <a:ea typeface="Verdana" panose="020B0604030504040204" pitchFamily="34" charset="0"/>
          </a:endParaRPr>
        </a:p>
      </dgm:t>
    </dgm:pt>
    <dgm:pt modelId="{E4521F9D-58A3-4D6B-BF2D-ABB48BBEE8A0}" type="sibTrans" cxnId="{575F494C-2154-4E16-B38B-6AD9D770C780}">
      <dgm:prSet/>
      <dgm:spPr/>
      <dgm:t>
        <a:bodyPr/>
        <a:lstStyle/>
        <a:p>
          <a:endParaRPr lang="es-ES" sz="1600">
            <a:latin typeface="Verdana" panose="020B0604030504040204" pitchFamily="34" charset="0"/>
            <a:ea typeface="Verdana" panose="020B0604030504040204" pitchFamily="34" charset="0"/>
          </a:endParaRPr>
        </a:p>
      </dgm:t>
    </dgm:pt>
    <dgm:pt modelId="{31032A82-1BF1-41D6-8F71-533D8CCC3009}" type="pres">
      <dgm:prSet presAssocID="{91A3EC37-D64A-4EE9-98DF-C57F9CC5BEF7}" presName="linear" presStyleCnt="0">
        <dgm:presLayoutVars>
          <dgm:dir/>
          <dgm:animLvl val="lvl"/>
          <dgm:resizeHandles val="exact"/>
        </dgm:presLayoutVars>
      </dgm:prSet>
      <dgm:spPr/>
      <dgm:t>
        <a:bodyPr/>
        <a:lstStyle/>
        <a:p>
          <a:endParaRPr lang="es-ES"/>
        </a:p>
      </dgm:t>
    </dgm:pt>
    <dgm:pt modelId="{404D7ACB-CD1C-4F91-8C1C-170A0695DBCC}" type="pres">
      <dgm:prSet presAssocID="{00C2E685-2306-4FB3-9440-82C5AD359687}" presName="parentLin" presStyleCnt="0"/>
      <dgm:spPr/>
    </dgm:pt>
    <dgm:pt modelId="{7472A347-EE0E-4E98-A4D7-9A6727B1A0DA}" type="pres">
      <dgm:prSet presAssocID="{00C2E685-2306-4FB3-9440-82C5AD359687}" presName="parentLeftMargin" presStyleLbl="node1" presStyleIdx="0" presStyleCnt="1"/>
      <dgm:spPr/>
      <dgm:t>
        <a:bodyPr/>
        <a:lstStyle/>
        <a:p>
          <a:endParaRPr lang="es-ES"/>
        </a:p>
      </dgm:t>
    </dgm:pt>
    <dgm:pt modelId="{B7A3EE86-EECE-4FED-9F8E-606CFCA94973}" type="pres">
      <dgm:prSet presAssocID="{00C2E685-2306-4FB3-9440-82C5AD359687}" presName="parentText" presStyleLbl="node1" presStyleIdx="0" presStyleCnt="1" custScaleY="61685">
        <dgm:presLayoutVars>
          <dgm:chMax val="0"/>
          <dgm:bulletEnabled val="1"/>
        </dgm:presLayoutVars>
      </dgm:prSet>
      <dgm:spPr/>
      <dgm:t>
        <a:bodyPr/>
        <a:lstStyle/>
        <a:p>
          <a:endParaRPr lang="es-ES"/>
        </a:p>
      </dgm:t>
    </dgm:pt>
    <dgm:pt modelId="{62336BAF-24C1-44DF-91C4-FF25AB21BCDD}" type="pres">
      <dgm:prSet presAssocID="{00C2E685-2306-4FB3-9440-82C5AD359687}" presName="negativeSpace" presStyleCnt="0"/>
      <dgm:spPr/>
    </dgm:pt>
    <dgm:pt modelId="{D89660A2-62CF-459F-821D-E696FE1F3A6B}" type="pres">
      <dgm:prSet presAssocID="{00C2E685-2306-4FB3-9440-82C5AD359687}" presName="childText" presStyleLbl="conFgAcc1" presStyleIdx="0" presStyleCnt="1" custLinFactNeighborX="-493" custLinFactNeighborY="-2810">
        <dgm:presLayoutVars>
          <dgm:bulletEnabled val="1"/>
        </dgm:presLayoutVars>
      </dgm:prSet>
      <dgm:spPr/>
      <dgm:t>
        <a:bodyPr/>
        <a:lstStyle/>
        <a:p>
          <a:endParaRPr lang="es-ES"/>
        </a:p>
      </dgm:t>
    </dgm:pt>
  </dgm:ptLst>
  <dgm:cxnLst>
    <dgm:cxn modelId="{3BA0D3CF-A5AC-4A0F-BC5F-36A9A00AE6B9}" srcId="{00C2E685-2306-4FB3-9440-82C5AD359687}" destId="{4482487A-F5C3-4AF6-B629-854D66B27CD5}" srcOrd="2" destOrd="0" parTransId="{1EA179C9-67D2-475B-BBBF-1036EF5BE8F9}" sibTransId="{CE1FE928-4CD2-4561-BF8B-79280ABCC209}"/>
    <dgm:cxn modelId="{6280A690-B4D1-40A3-8D5A-99F8F7DCB4BA}" srcId="{00C2E685-2306-4FB3-9440-82C5AD359687}" destId="{BA58104F-50C3-4E24-8E73-3F5934EC8455}" srcOrd="1" destOrd="0" parTransId="{487CC0E0-7516-4473-8B26-28D7500ADDB7}" sibTransId="{C4F8C4C4-CF9F-4749-B72F-F36664807550}"/>
    <dgm:cxn modelId="{B1DED8E4-C7AD-4486-8B79-5C3430D85868}" type="presOf" srcId="{C01264D8-34C4-4DE6-BF39-41028574CAB6}" destId="{D89660A2-62CF-459F-821D-E696FE1F3A6B}" srcOrd="0" destOrd="4" presId="urn:microsoft.com/office/officeart/2005/8/layout/list1"/>
    <dgm:cxn modelId="{EB8622C5-735B-4ACC-A997-33F182B1226A}" type="presOf" srcId="{BA58104F-50C3-4E24-8E73-3F5934EC8455}" destId="{D89660A2-62CF-459F-821D-E696FE1F3A6B}" srcOrd="0" destOrd="1" presId="urn:microsoft.com/office/officeart/2005/8/layout/list1"/>
    <dgm:cxn modelId="{5C4F27C4-4B52-4569-8AF7-2197AB114E2E}" srcId="{4482487A-F5C3-4AF6-B629-854D66B27CD5}" destId="{C01264D8-34C4-4DE6-BF39-41028574CAB6}" srcOrd="1" destOrd="0" parTransId="{AF501A59-EFC6-475D-8A68-411DE65078B6}" sibTransId="{346CB030-7917-4AA8-8511-1475DC31DBFF}"/>
    <dgm:cxn modelId="{C69DC302-E3AC-4F9D-9BCF-7AC7672A921E}" type="presOf" srcId="{91A3EC37-D64A-4EE9-98DF-C57F9CC5BEF7}" destId="{31032A82-1BF1-41D6-8F71-533D8CCC3009}" srcOrd="0" destOrd="0" presId="urn:microsoft.com/office/officeart/2005/8/layout/list1"/>
    <dgm:cxn modelId="{F7163470-0A81-476D-82E4-2F4043CDDA72}" type="presOf" srcId="{8A7E38D1-D28C-43C7-AA32-17559E64E6EA}" destId="{D89660A2-62CF-459F-821D-E696FE1F3A6B}" srcOrd="0" destOrd="0" presId="urn:microsoft.com/office/officeart/2005/8/layout/list1"/>
    <dgm:cxn modelId="{A22C26D2-7BA1-4CCF-9BFF-3AC46F78BFCA}" type="presOf" srcId="{688BF000-6D31-40CC-80C7-67E39E0F498B}" destId="{D89660A2-62CF-459F-821D-E696FE1F3A6B}" srcOrd="0" destOrd="5" presId="urn:microsoft.com/office/officeart/2005/8/layout/list1"/>
    <dgm:cxn modelId="{575F494C-2154-4E16-B38B-6AD9D770C780}" srcId="{4482487A-F5C3-4AF6-B629-854D66B27CD5}" destId="{688BF000-6D31-40CC-80C7-67E39E0F498B}" srcOrd="2" destOrd="0" parTransId="{9DECA03D-9515-4184-B431-B4B368B7E7CB}" sibTransId="{E4521F9D-58A3-4D6B-BF2D-ABB48BBEE8A0}"/>
    <dgm:cxn modelId="{57B5E30D-2FDA-45F2-B937-0A8A6760A8EB}" type="presOf" srcId="{00C2E685-2306-4FB3-9440-82C5AD359687}" destId="{7472A347-EE0E-4E98-A4D7-9A6727B1A0DA}" srcOrd="0" destOrd="0" presId="urn:microsoft.com/office/officeart/2005/8/layout/list1"/>
    <dgm:cxn modelId="{44A24FCB-9880-4BFE-AE21-6017CD5870A3}" type="presOf" srcId="{00C2E685-2306-4FB3-9440-82C5AD359687}" destId="{B7A3EE86-EECE-4FED-9F8E-606CFCA94973}" srcOrd="1" destOrd="0" presId="urn:microsoft.com/office/officeart/2005/8/layout/list1"/>
    <dgm:cxn modelId="{27C4E628-2718-4385-A108-FEC6F716E224}" srcId="{91A3EC37-D64A-4EE9-98DF-C57F9CC5BEF7}" destId="{00C2E685-2306-4FB3-9440-82C5AD359687}" srcOrd="0" destOrd="0" parTransId="{888DD4C2-E8A3-470D-816F-1CBDC8D90D95}" sibTransId="{96B5087C-243D-44A6-804B-7B0C1C2D75D2}"/>
    <dgm:cxn modelId="{B94FCEC5-154D-4A2C-BA06-417A46AE2D8F}" srcId="{4482487A-F5C3-4AF6-B629-854D66B27CD5}" destId="{2A938F65-E6A2-4F76-BC10-18EFF337C45A}" srcOrd="0" destOrd="0" parTransId="{213931F5-6B17-4CF5-9CF8-EAF9AA9F257F}" sibTransId="{48F978D1-F0B2-4645-AFB3-D3CDD3249889}"/>
    <dgm:cxn modelId="{C34112FF-1985-4C28-8B26-BA69F54268DA}" srcId="{00C2E685-2306-4FB3-9440-82C5AD359687}" destId="{8A7E38D1-D28C-43C7-AA32-17559E64E6EA}" srcOrd="0" destOrd="0" parTransId="{9985204D-217B-45DC-9434-8CE86C639B59}" sibTransId="{B0E7B016-2348-4A6D-B6FC-B2170EF32977}"/>
    <dgm:cxn modelId="{567B9AD5-E438-46A6-96C3-CA34ED2C04E3}" type="presOf" srcId="{4482487A-F5C3-4AF6-B629-854D66B27CD5}" destId="{D89660A2-62CF-459F-821D-E696FE1F3A6B}" srcOrd="0" destOrd="2" presId="urn:microsoft.com/office/officeart/2005/8/layout/list1"/>
    <dgm:cxn modelId="{DF312DD6-4C7D-4724-AB07-FB9DDC1A3251}" type="presOf" srcId="{2A938F65-E6A2-4F76-BC10-18EFF337C45A}" destId="{D89660A2-62CF-459F-821D-E696FE1F3A6B}" srcOrd="0" destOrd="3" presId="urn:microsoft.com/office/officeart/2005/8/layout/list1"/>
    <dgm:cxn modelId="{511550AD-2CA6-442E-8416-D9F2DB4C58D9}" type="presParOf" srcId="{31032A82-1BF1-41D6-8F71-533D8CCC3009}" destId="{404D7ACB-CD1C-4F91-8C1C-170A0695DBCC}" srcOrd="0" destOrd="0" presId="urn:microsoft.com/office/officeart/2005/8/layout/list1"/>
    <dgm:cxn modelId="{2DC57AB4-1B7D-4181-982B-2A24B3DDE5D9}" type="presParOf" srcId="{404D7ACB-CD1C-4F91-8C1C-170A0695DBCC}" destId="{7472A347-EE0E-4E98-A4D7-9A6727B1A0DA}" srcOrd="0" destOrd="0" presId="urn:microsoft.com/office/officeart/2005/8/layout/list1"/>
    <dgm:cxn modelId="{D7CDF564-8DC7-4D5C-96E2-6DF265DEF5C8}" type="presParOf" srcId="{404D7ACB-CD1C-4F91-8C1C-170A0695DBCC}" destId="{B7A3EE86-EECE-4FED-9F8E-606CFCA94973}" srcOrd="1" destOrd="0" presId="urn:microsoft.com/office/officeart/2005/8/layout/list1"/>
    <dgm:cxn modelId="{96046B34-023A-4DCC-B427-2BBD36300814}" type="presParOf" srcId="{31032A82-1BF1-41D6-8F71-533D8CCC3009}" destId="{62336BAF-24C1-44DF-91C4-FF25AB21BCDD}" srcOrd="1" destOrd="0" presId="urn:microsoft.com/office/officeart/2005/8/layout/list1"/>
    <dgm:cxn modelId="{DC928251-DDC5-44DD-992C-11BE9905620E}" type="presParOf" srcId="{31032A82-1BF1-41D6-8F71-533D8CCC3009}" destId="{D89660A2-62CF-459F-821D-E696FE1F3A6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830E1D1-50C1-4A06-9F52-4AA995528A8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s-ES"/>
        </a:p>
      </dgm:t>
    </dgm:pt>
    <dgm:pt modelId="{60171A7D-B0A3-4598-BA1B-8F753BC00523}">
      <dgm:prSet custT="1"/>
      <dgm:spPr/>
      <dgm:t>
        <a:bodyPr/>
        <a:lstStyle/>
        <a:p>
          <a:pPr rtl="0"/>
          <a:r>
            <a:rPr lang="es-ES_tradnl" sz="2000" b="1">
              <a:latin typeface="Verdana" panose="020B0604030504040204" pitchFamily="34" charset="0"/>
              <a:ea typeface="Verdana" panose="020B0604030504040204" pitchFamily="34" charset="0"/>
            </a:rPr>
            <a:t>Estadísticas Vitales</a:t>
          </a:r>
          <a:endParaRPr lang="es-CL" sz="2000">
            <a:latin typeface="Verdana" panose="020B0604030504040204" pitchFamily="34" charset="0"/>
            <a:ea typeface="Verdana" panose="020B0604030504040204" pitchFamily="34" charset="0"/>
          </a:endParaRPr>
        </a:p>
      </dgm:t>
    </dgm:pt>
    <dgm:pt modelId="{1AA1BEA1-0293-4EC6-9517-5459D4E057A4}" type="parTrans" cxnId="{FDE3ADA6-B16A-4400-BB29-9403C5347A97}">
      <dgm:prSet/>
      <dgm:spPr/>
      <dgm:t>
        <a:bodyPr/>
        <a:lstStyle/>
        <a:p>
          <a:endParaRPr lang="es-ES">
            <a:latin typeface="Verdana" panose="020B0604030504040204" pitchFamily="34" charset="0"/>
            <a:ea typeface="Verdana" panose="020B0604030504040204" pitchFamily="34" charset="0"/>
          </a:endParaRPr>
        </a:p>
      </dgm:t>
    </dgm:pt>
    <dgm:pt modelId="{31A705A0-9C1B-4C25-A615-AF84A4D0768F}" type="sibTrans" cxnId="{FDE3ADA6-B16A-4400-BB29-9403C5347A97}">
      <dgm:prSet/>
      <dgm:spPr/>
      <dgm:t>
        <a:bodyPr/>
        <a:lstStyle/>
        <a:p>
          <a:endParaRPr lang="es-ES">
            <a:latin typeface="Verdana" panose="020B0604030504040204" pitchFamily="34" charset="0"/>
            <a:ea typeface="Verdana" panose="020B0604030504040204" pitchFamily="34" charset="0"/>
          </a:endParaRPr>
        </a:p>
      </dgm:t>
    </dgm:pt>
    <dgm:pt modelId="{9EC681F0-669A-4745-A904-3D50786283A5}">
      <dgm:prSet custT="1"/>
      <dgm:spPr/>
      <dgm:t>
        <a:bodyPr/>
        <a:lstStyle/>
        <a:p>
          <a:pPr rtl="0"/>
          <a:r>
            <a:rPr lang="es-ES_tradnl" sz="2000">
              <a:latin typeface="Verdana" panose="020B0604030504040204" pitchFamily="34" charset="0"/>
              <a:ea typeface="Verdana" panose="020B0604030504040204" pitchFamily="34" charset="0"/>
            </a:rPr>
            <a:t>Como fuentes para el numerador de las tasas.</a:t>
          </a:r>
          <a:endParaRPr lang="es-CL" sz="2000">
            <a:latin typeface="Verdana" panose="020B0604030504040204" pitchFamily="34" charset="0"/>
            <a:ea typeface="Verdana" panose="020B0604030504040204" pitchFamily="34" charset="0"/>
          </a:endParaRPr>
        </a:p>
      </dgm:t>
    </dgm:pt>
    <dgm:pt modelId="{A04ADCF5-46C5-41E2-B7F8-0E8516E61E2C}" type="parTrans" cxnId="{9898622D-48FC-4C88-A53F-FB2FA4E90726}">
      <dgm:prSet/>
      <dgm:spPr/>
      <dgm:t>
        <a:bodyPr/>
        <a:lstStyle/>
        <a:p>
          <a:endParaRPr lang="es-ES">
            <a:latin typeface="Verdana" panose="020B0604030504040204" pitchFamily="34" charset="0"/>
            <a:ea typeface="Verdana" panose="020B0604030504040204" pitchFamily="34" charset="0"/>
          </a:endParaRPr>
        </a:p>
      </dgm:t>
    </dgm:pt>
    <dgm:pt modelId="{032E7067-E62A-4DCE-8E74-4C7EC77F9891}" type="sibTrans" cxnId="{9898622D-48FC-4C88-A53F-FB2FA4E90726}">
      <dgm:prSet/>
      <dgm:spPr/>
      <dgm:t>
        <a:bodyPr/>
        <a:lstStyle/>
        <a:p>
          <a:endParaRPr lang="es-ES">
            <a:latin typeface="Verdana" panose="020B0604030504040204" pitchFamily="34" charset="0"/>
            <a:ea typeface="Verdana" panose="020B0604030504040204" pitchFamily="34" charset="0"/>
          </a:endParaRPr>
        </a:p>
      </dgm:t>
    </dgm:pt>
    <dgm:pt modelId="{AEB24675-1437-4B59-BA8E-7E0FEF331CC9}">
      <dgm:prSet custT="1"/>
      <dgm:spPr/>
      <dgm:t>
        <a:bodyPr/>
        <a:lstStyle/>
        <a:p>
          <a:pPr rtl="0"/>
          <a:r>
            <a:rPr lang="es-ES_tradnl" sz="1800" b="1">
              <a:latin typeface="Verdana" panose="020B0604030504040204" pitchFamily="34" charset="0"/>
              <a:ea typeface="Verdana" panose="020B0604030504040204" pitchFamily="34" charset="0"/>
            </a:rPr>
            <a:t>Censos</a:t>
          </a:r>
          <a:endParaRPr lang="es-CL" sz="1800">
            <a:latin typeface="Verdana" panose="020B0604030504040204" pitchFamily="34" charset="0"/>
            <a:ea typeface="Verdana" panose="020B0604030504040204" pitchFamily="34" charset="0"/>
          </a:endParaRPr>
        </a:p>
      </dgm:t>
    </dgm:pt>
    <dgm:pt modelId="{BDA3D3F0-2D77-40C1-BA02-547A4B4FC593}" type="parTrans" cxnId="{3A2D179A-811C-454E-85EB-4DB4877F5B84}">
      <dgm:prSet/>
      <dgm:spPr/>
      <dgm:t>
        <a:bodyPr/>
        <a:lstStyle/>
        <a:p>
          <a:endParaRPr lang="es-ES">
            <a:latin typeface="Verdana" panose="020B0604030504040204" pitchFamily="34" charset="0"/>
            <a:ea typeface="Verdana" panose="020B0604030504040204" pitchFamily="34" charset="0"/>
          </a:endParaRPr>
        </a:p>
      </dgm:t>
    </dgm:pt>
    <dgm:pt modelId="{AD50D540-10B3-47F2-BB36-ACD197130610}" type="sibTrans" cxnId="{3A2D179A-811C-454E-85EB-4DB4877F5B84}">
      <dgm:prSet/>
      <dgm:spPr/>
      <dgm:t>
        <a:bodyPr/>
        <a:lstStyle/>
        <a:p>
          <a:endParaRPr lang="es-ES">
            <a:latin typeface="Verdana" panose="020B0604030504040204" pitchFamily="34" charset="0"/>
            <a:ea typeface="Verdana" panose="020B0604030504040204" pitchFamily="34" charset="0"/>
          </a:endParaRPr>
        </a:p>
      </dgm:t>
    </dgm:pt>
    <dgm:pt modelId="{9768BC94-14E7-40F9-BE7D-A7635E6BD32E}">
      <dgm:prSet custT="1"/>
      <dgm:spPr/>
      <dgm:t>
        <a:bodyPr/>
        <a:lstStyle/>
        <a:p>
          <a:pPr rtl="0"/>
          <a:r>
            <a:rPr lang="es-ES_tradnl" sz="1800">
              <a:latin typeface="Verdana" panose="020B0604030504040204" pitchFamily="34" charset="0"/>
              <a:ea typeface="Verdana" panose="020B0604030504040204" pitchFamily="34" charset="0"/>
            </a:rPr>
            <a:t>Como fuentes para el denominador de las tasas.</a:t>
          </a:r>
          <a:endParaRPr lang="es-CL" sz="1800">
            <a:latin typeface="Verdana" panose="020B0604030504040204" pitchFamily="34" charset="0"/>
            <a:ea typeface="Verdana" panose="020B0604030504040204" pitchFamily="34" charset="0"/>
          </a:endParaRPr>
        </a:p>
      </dgm:t>
    </dgm:pt>
    <dgm:pt modelId="{97A57313-8019-4803-BEBD-1BF1CE7EA140}" type="parTrans" cxnId="{EF620CDE-372D-4D81-A8EB-DB4F0079B969}">
      <dgm:prSet/>
      <dgm:spPr/>
      <dgm:t>
        <a:bodyPr/>
        <a:lstStyle/>
        <a:p>
          <a:endParaRPr lang="es-ES">
            <a:latin typeface="Verdana" panose="020B0604030504040204" pitchFamily="34" charset="0"/>
            <a:ea typeface="Verdana" panose="020B0604030504040204" pitchFamily="34" charset="0"/>
          </a:endParaRPr>
        </a:p>
      </dgm:t>
    </dgm:pt>
    <dgm:pt modelId="{008B46F2-6147-49EB-A787-B7B8F8C0B4B7}" type="sibTrans" cxnId="{EF620CDE-372D-4D81-A8EB-DB4F0079B969}">
      <dgm:prSet/>
      <dgm:spPr/>
      <dgm:t>
        <a:bodyPr/>
        <a:lstStyle/>
        <a:p>
          <a:endParaRPr lang="es-ES">
            <a:latin typeface="Verdana" panose="020B0604030504040204" pitchFamily="34" charset="0"/>
            <a:ea typeface="Verdana" panose="020B0604030504040204" pitchFamily="34" charset="0"/>
          </a:endParaRPr>
        </a:p>
      </dgm:t>
    </dgm:pt>
    <dgm:pt modelId="{A2E4E503-CB17-4609-912C-F0C0670DDC38}">
      <dgm:prSet custT="1"/>
      <dgm:spPr/>
      <dgm:t>
        <a:bodyPr/>
        <a:lstStyle/>
        <a:p>
          <a:pPr rtl="0"/>
          <a:r>
            <a:rPr lang="es-ES_tradnl" sz="1800" u="none">
              <a:latin typeface="Verdana" panose="020B0604030504040204" pitchFamily="34" charset="0"/>
              <a:ea typeface="Verdana" panose="020B0604030504040204" pitchFamily="34" charset="0"/>
            </a:rPr>
            <a:t>Hijos</a:t>
          </a:r>
          <a:r>
            <a:rPr lang="es-ES_tradnl" sz="1800">
              <a:latin typeface="Verdana" panose="020B0604030504040204" pitchFamily="34" charset="0"/>
              <a:ea typeface="Verdana" panose="020B0604030504040204" pitchFamily="34" charset="0"/>
            </a:rPr>
            <a:t> Nacidos Vivos durante toda la vida (</a:t>
          </a:r>
          <a:r>
            <a:rPr lang="es-ES_tradnl" sz="1800" err="1">
              <a:latin typeface="Verdana" panose="020B0604030504040204" pitchFamily="34" charset="0"/>
              <a:ea typeface="Verdana" panose="020B0604030504040204" pitchFamily="34" charset="0"/>
            </a:rPr>
            <a:t>paridez</a:t>
          </a:r>
          <a:r>
            <a:rPr lang="es-ES_tradnl" sz="1800">
              <a:latin typeface="Verdana" panose="020B0604030504040204" pitchFamily="34" charset="0"/>
              <a:ea typeface="Verdana" panose="020B0604030504040204" pitchFamily="34" charset="0"/>
            </a:rPr>
            <a:t>). </a:t>
          </a:r>
          <a:endParaRPr lang="es-CL" sz="1800">
            <a:latin typeface="Verdana" panose="020B0604030504040204" pitchFamily="34" charset="0"/>
            <a:ea typeface="Verdana" panose="020B0604030504040204" pitchFamily="34" charset="0"/>
          </a:endParaRPr>
        </a:p>
      </dgm:t>
    </dgm:pt>
    <dgm:pt modelId="{DE3617F0-E35C-461D-81E4-AB5CFD5A2E3C}" type="parTrans" cxnId="{6B8854B6-43B9-4E72-BC59-C640BE06A783}">
      <dgm:prSet/>
      <dgm:spPr/>
      <dgm:t>
        <a:bodyPr/>
        <a:lstStyle/>
        <a:p>
          <a:endParaRPr lang="es-ES"/>
        </a:p>
      </dgm:t>
    </dgm:pt>
    <dgm:pt modelId="{6A76D78B-0F90-4142-A88E-B31A66F20A6C}" type="sibTrans" cxnId="{6B8854B6-43B9-4E72-BC59-C640BE06A783}">
      <dgm:prSet/>
      <dgm:spPr/>
      <dgm:t>
        <a:bodyPr/>
        <a:lstStyle/>
        <a:p>
          <a:endParaRPr lang="es-ES"/>
        </a:p>
      </dgm:t>
    </dgm:pt>
    <dgm:pt modelId="{81777553-4941-4E9B-8AE8-1D209767536B}">
      <dgm:prSet custT="1"/>
      <dgm:spPr/>
      <dgm:t>
        <a:bodyPr/>
        <a:lstStyle/>
        <a:p>
          <a:pPr rtl="0"/>
          <a:r>
            <a:rPr lang="es-ES_tradnl" sz="1800" u="sng">
              <a:latin typeface="Verdana" panose="020B0604030504040204" pitchFamily="34" charset="0"/>
              <a:ea typeface="Verdana" panose="020B0604030504040204" pitchFamily="34" charset="0"/>
            </a:rPr>
            <a:t>Indirecta:</a:t>
          </a:r>
          <a:endParaRPr lang="es-CL" sz="1800" u="sng">
            <a:latin typeface="Verdana" panose="020B0604030504040204" pitchFamily="34" charset="0"/>
            <a:ea typeface="Verdana" panose="020B0604030504040204" pitchFamily="34" charset="0"/>
          </a:endParaRPr>
        </a:p>
      </dgm:t>
    </dgm:pt>
    <dgm:pt modelId="{4B15E7BA-DFC0-439E-9B6A-A404CE888FD4}" type="parTrans" cxnId="{71BD995E-EBC4-4A02-935F-D6B27BB105C1}">
      <dgm:prSet/>
      <dgm:spPr/>
      <dgm:t>
        <a:bodyPr/>
        <a:lstStyle/>
        <a:p>
          <a:endParaRPr lang="es-ES"/>
        </a:p>
      </dgm:t>
    </dgm:pt>
    <dgm:pt modelId="{697832DB-8800-42EF-ADD4-7746212D8ABF}" type="sibTrans" cxnId="{71BD995E-EBC4-4A02-935F-D6B27BB105C1}">
      <dgm:prSet/>
      <dgm:spPr/>
      <dgm:t>
        <a:bodyPr/>
        <a:lstStyle/>
        <a:p>
          <a:endParaRPr lang="es-ES"/>
        </a:p>
      </dgm:t>
    </dgm:pt>
    <dgm:pt modelId="{0920A105-69C9-40DE-B366-EFBB9D5449C3}">
      <dgm:prSet custT="1"/>
      <dgm:spPr/>
      <dgm:t>
        <a:bodyPr/>
        <a:lstStyle/>
        <a:p>
          <a:pPr rtl="0"/>
          <a:r>
            <a:rPr lang="es-ES_tradnl" sz="1800">
              <a:latin typeface="Verdana" panose="020B0604030504040204" pitchFamily="34" charset="0"/>
              <a:ea typeface="Verdana" panose="020B0604030504040204" pitchFamily="34" charset="0"/>
            </a:rPr>
            <a:t>Como fuente para numerador y denominador. </a:t>
          </a:r>
          <a:endParaRPr lang="es-CL" sz="1800">
            <a:latin typeface="Verdana" panose="020B0604030504040204" pitchFamily="34" charset="0"/>
            <a:ea typeface="Verdana" panose="020B0604030504040204" pitchFamily="34" charset="0"/>
          </a:endParaRPr>
        </a:p>
      </dgm:t>
    </dgm:pt>
    <dgm:pt modelId="{266536FA-C464-4230-A1E4-EB23812487A4}" type="parTrans" cxnId="{ACA4E248-1EA5-47A0-99FB-783B3C1E4215}">
      <dgm:prSet/>
      <dgm:spPr/>
      <dgm:t>
        <a:bodyPr/>
        <a:lstStyle/>
        <a:p>
          <a:endParaRPr lang="es-ES"/>
        </a:p>
      </dgm:t>
    </dgm:pt>
    <dgm:pt modelId="{0030DA69-283C-493F-A2BE-F5BA28C1C0F4}" type="sibTrans" cxnId="{ACA4E248-1EA5-47A0-99FB-783B3C1E4215}">
      <dgm:prSet/>
      <dgm:spPr/>
      <dgm:t>
        <a:bodyPr/>
        <a:lstStyle/>
        <a:p>
          <a:endParaRPr lang="es-ES"/>
        </a:p>
      </dgm:t>
    </dgm:pt>
    <dgm:pt modelId="{B2C215C7-1358-4008-84AC-D0C58B73D79E}">
      <dgm:prSet custT="1"/>
      <dgm:spPr/>
      <dgm:t>
        <a:bodyPr/>
        <a:lstStyle/>
        <a:p>
          <a:pPr rtl="0"/>
          <a:r>
            <a:rPr lang="es-ES_tradnl" sz="1800" u="sng">
              <a:latin typeface="Verdana" panose="020B0604030504040204" pitchFamily="34" charset="0"/>
              <a:ea typeface="Verdana" panose="020B0604030504040204" pitchFamily="34" charset="0"/>
            </a:rPr>
            <a:t>Directa:</a:t>
          </a:r>
          <a:endParaRPr lang="es-CL" sz="1800">
            <a:latin typeface="Verdana" panose="020B0604030504040204" pitchFamily="34" charset="0"/>
            <a:ea typeface="Verdana" panose="020B0604030504040204" pitchFamily="34" charset="0"/>
          </a:endParaRPr>
        </a:p>
      </dgm:t>
    </dgm:pt>
    <dgm:pt modelId="{B7201B3D-3AFE-4AD5-B3EF-1C7016E34FF1}" type="parTrans" cxnId="{4B4F375F-9E81-4583-A168-FA7FD8BC6F92}">
      <dgm:prSet/>
      <dgm:spPr/>
      <dgm:t>
        <a:bodyPr/>
        <a:lstStyle/>
        <a:p>
          <a:endParaRPr lang="es-ES"/>
        </a:p>
      </dgm:t>
    </dgm:pt>
    <dgm:pt modelId="{532747C8-4A91-4E88-963F-CF2D3DADFF7A}" type="sibTrans" cxnId="{4B4F375F-9E81-4583-A168-FA7FD8BC6F92}">
      <dgm:prSet/>
      <dgm:spPr/>
      <dgm:t>
        <a:bodyPr/>
        <a:lstStyle/>
        <a:p>
          <a:endParaRPr lang="es-ES"/>
        </a:p>
      </dgm:t>
    </dgm:pt>
    <dgm:pt modelId="{76D032F2-B1D8-47E3-82A9-4A7EA0BFBA77}">
      <dgm:prSet custT="1"/>
      <dgm:spPr/>
      <dgm:t>
        <a:bodyPr/>
        <a:lstStyle/>
        <a:p>
          <a:pPr rtl="0"/>
          <a:r>
            <a:rPr lang="es-ES_tradnl" sz="1800">
              <a:latin typeface="Verdana" panose="020B0604030504040204" pitchFamily="34" charset="0"/>
              <a:ea typeface="Verdana" panose="020B0604030504040204" pitchFamily="34" charset="0"/>
            </a:rPr>
            <a:t>Nacimientos ocurridos en el año anterior al censo/ población. </a:t>
          </a:r>
          <a:endParaRPr lang="es-CL" sz="1800">
            <a:latin typeface="Verdana" panose="020B0604030504040204" pitchFamily="34" charset="0"/>
            <a:ea typeface="Verdana" panose="020B0604030504040204" pitchFamily="34" charset="0"/>
          </a:endParaRPr>
        </a:p>
      </dgm:t>
    </dgm:pt>
    <dgm:pt modelId="{EF058D13-74B9-4AFB-8CE3-290813A4A680}" type="parTrans" cxnId="{58F8C41F-11B8-4A50-AA12-A25EE519A4A4}">
      <dgm:prSet/>
      <dgm:spPr/>
      <dgm:t>
        <a:bodyPr/>
        <a:lstStyle/>
        <a:p>
          <a:endParaRPr lang="es-ES"/>
        </a:p>
      </dgm:t>
    </dgm:pt>
    <dgm:pt modelId="{15D892A6-C484-44D8-BF2D-22F32F660095}" type="sibTrans" cxnId="{58F8C41F-11B8-4A50-AA12-A25EE519A4A4}">
      <dgm:prSet/>
      <dgm:spPr/>
      <dgm:t>
        <a:bodyPr/>
        <a:lstStyle/>
        <a:p>
          <a:endParaRPr lang="es-ES"/>
        </a:p>
      </dgm:t>
    </dgm:pt>
    <dgm:pt modelId="{4325AD20-F97B-4E2B-90A0-DD32B15AEBDF}">
      <dgm:prSet custT="1"/>
      <dgm:spPr/>
      <dgm:t>
        <a:bodyPr/>
        <a:lstStyle/>
        <a:p>
          <a:pPr rtl="0"/>
          <a:r>
            <a:rPr lang="es-ES_tradnl" sz="1800">
              <a:latin typeface="Verdana" panose="020B0604030504040204" pitchFamily="34" charset="0"/>
              <a:ea typeface="Verdana" panose="020B0604030504040204" pitchFamily="34" charset="0"/>
            </a:rPr>
            <a:t>Hijos Nacidos Vivos en el último año (fecundidad actual). </a:t>
          </a:r>
          <a:endParaRPr lang="es-CL" sz="1800">
            <a:latin typeface="Verdana" panose="020B0604030504040204" pitchFamily="34" charset="0"/>
            <a:ea typeface="Verdana" panose="020B0604030504040204" pitchFamily="34" charset="0"/>
          </a:endParaRPr>
        </a:p>
      </dgm:t>
    </dgm:pt>
    <dgm:pt modelId="{DDD11C69-171C-4A78-BB28-71F2F892EA33}" type="parTrans" cxnId="{96660852-8F38-4FC1-A92D-83B366BA9970}">
      <dgm:prSet/>
      <dgm:spPr/>
      <dgm:t>
        <a:bodyPr/>
        <a:lstStyle/>
        <a:p>
          <a:endParaRPr lang="es-ES"/>
        </a:p>
      </dgm:t>
    </dgm:pt>
    <dgm:pt modelId="{655C5EDE-AAFC-4256-A68F-C4B625C6658B}" type="sibTrans" cxnId="{96660852-8F38-4FC1-A92D-83B366BA9970}">
      <dgm:prSet/>
      <dgm:spPr/>
      <dgm:t>
        <a:bodyPr/>
        <a:lstStyle/>
        <a:p>
          <a:endParaRPr lang="es-ES"/>
        </a:p>
      </dgm:t>
    </dgm:pt>
    <dgm:pt modelId="{D50F93AA-D02E-4038-9DE4-7BE968D1BE58}">
      <dgm:prSet custT="1"/>
      <dgm:spPr/>
      <dgm:t>
        <a:bodyPr/>
        <a:lstStyle/>
        <a:p>
          <a:pPr rtl="0"/>
          <a:r>
            <a:rPr lang="es-ES_tradnl" sz="1800">
              <a:latin typeface="Verdana" panose="020B0604030504040204" pitchFamily="34" charset="0"/>
              <a:ea typeface="Verdana" panose="020B0604030504040204" pitchFamily="34" charset="0"/>
            </a:rPr>
            <a:t>Relación niños mujeres. </a:t>
          </a:r>
          <a:endParaRPr lang="es-CL" sz="1800">
            <a:latin typeface="Verdana" panose="020B0604030504040204" pitchFamily="34" charset="0"/>
            <a:ea typeface="Verdana" panose="020B0604030504040204" pitchFamily="34" charset="0"/>
          </a:endParaRPr>
        </a:p>
      </dgm:t>
    </dgm:pt>
    <dgm:pt modelId="{DD11EE05-1D29-475B-93C8-349AE411138E}" type="parTrans" cxnId="{32CC8994-4612-419F-850F-FB5E563C9347}">
      <dgm:prSet/>
      <dgm:spPr/>
      <dgm:t>
        <a:bodyPr/>
        <a:lstStyle/>
        <a:p>
          <a:endParaRPr lang="es-ES"/>
        </a:p>
      </dgm:t>
    </dgm:pt>
    <dgm:pt modelId="{770F076E-2F77-43AB-B214-2EE23914CFC4}" type="sibTrans" cxnId="{32CC8994-4612-419F-850F-FB5E563C9347}">
      <dgm:prSet/>
      <dgm:spPr/>
      <dgm:t>
        <a:bodyPr/>
        <a:lstStyle/>
        <a:p>
          <a:endParaRPr lang="es-ES"/>
        </a:p>
      </dgm:t>
    </dgm:pt>
    <dgm:pt modelId="{02848CAC-4879-49EC-8B01-831F8981EBB6}">
      <dgm:prSet custT="1"/>
      <dgm:spPr/>
      <dgm:t>
        <a:bodyPr/>
        <a:lstStyle/>
        <a:p>
          <a:pPr rtl="0"/>
          <a:r>
            <a:rPr lang="es-ES_tradnl" sz="1800">
              <a:latin typeface="Verdana" panose="020B0604030504040204" pitchFamily="34" charset="0"/>
              <a:ea typeface="Verdana" panose="020B0604030504040204" pitchFamily="34" charset="0"/>
            </a:rPr>
            <a:t>Otros métodos.</a:t>
          </a:r>
          <a:endParaRPr lang="es-CL" sz="1800">
            <a:latin typeface="Verdana" panose="020B0604030504040204" pitchFamily="34" charset="0"/>
            <a:ea typeface="Verdana" panose="020B0604030504040204" pitchFamily="34" charset="0"/>
          </a:endParaRPr>
        </a:p>
      </dgm:t>
    </dgm:pt>
    <dgm:pt modelId="{E4DBC591-8576-4B0A-9E41-30FD6B16A7CA}" type="parTrans" cxnId="{68C3FB30-DB86-4716-9D5F-98C9A0A0578D}">
      <dgm:prSet/>
      <dgm:spPr/>
      <dgm:t>
        <a:bodyPr/>
        <a:lstStyle/>
        <a:p>
          <a:endParaRPr lang="es-ES"/>
        </a:p>
      </dgm:t>
    </dgm:pt>
    <dgm:pt modelId="{22988A19-1A19-41C9-A597-3559506CF071}" type="sibTrans" cxnId="{68C3FB30-DB86-4716-9D5F-98C9A0A0578D}">
      <dgm:prSet/>
      <dgm:spPr/>
      <dgm:t>
        <a:bodyPr/>
        <a:lstStyle/>
        <a:p>
          <a:endParaRPr lang="es-ES"/>
        </a:p>
      </dgm:t>
    </dgm:pt>
    <dgm:pt modelId="{C51857A0-D839-4211-8847-77BB1FEDCCAE}" type="pres">
      <dgm:prSet presAssocID="{9830E1D1-50C1-4A06-9F52-4AA995528A83}" presName="linear" presStyleCnt="0">
        <dgm:presLayoutVars>
          <dgm:animLvl val="lvl"/>
          <dgm:resizeHandles val="exact"/>
        </dgm:presLayoutVars>
      </dgm:prSet>
      <dgm:spPr/>
      <dgm:t>
        <a:bodyPr/>
        <a:lstStyle/>
        <a:p>
          <a:endParaRPr lang="es-ES"/>
        </a:p>
      </dgm:t>
    </dgm:pt>
    <dgm:pt modelId="{79E97077-3A7A-4ED7-AA80-82471597D6BC}" type="pres">
      <dgm:prSet presAssocID="{60171A7D-B0A3-4598-BA1B-8F753BC00523}" presName="parentText" presStyleLbl="node1" presStyleIdx="0" presStyleCnt="2">
        <dgm:presLayoutVars>
          <dgm:chMax val="0"/>
          <dgm:bulletEnabled val="1"/>
        </dgm:presLayoutVars>
      </dgm:prSet>
      <dgm:spPr/>
      <dgm:t>
        <a:bodyPr/>
        <a:lstStyle/>
        <a:p>
          <a:endParaRPr lang="es-ES"/>
        </a:p>
      </dgm:t>
    </dgm:pt>
    <dgm:pt modelId="{04DD2E97-E548-401A-97FB-55E1CDE7FE7F}" type="pres">
      <dgm:prSet presAssocID="{60171A7D-B0A3-4598-BA1B-8F753BC00523}" presName="childText" presStyleLbl="revTx" presStyleIdx="0" presStyleCnt="2">
        <dgm:presLayoutVars>
          <dgm:bulletEnabled val="1"/>
        </dgm:presLayoutVars>
      </dgm:prSet>
      <dgm:spPr/>
      <dgm:t>
        <a:bodyPr/>
        <a:lstStyle/>
        <a:p>
          <a:endParaRPr lang="es-ES"/>
        </a:p>
      </dgm:t>
    </dgm:pt>
    <dgm:pt modelId="{6C38C7CE-68B5-405C-865A-869DB6964D13}" type="pres">
      <dgm:prSet presAssocID="{AEB24675-1437-4B59-BA8E-7E0FEF331CC9}" presName="parentText" presStyleLbl="node1" presStyleIdx="1" presStyleCnt="2">
        <dgm:presLayoutVars>
          <dgm:chMax val="0"/>
          <dgm:bulletEnabled val="1"/>
        </dgm:presLayoutVars>
      </dgm:prSet>
      <dgm:spPr/>
      <dgm:t>
        <a:bodyPr/>
        <a:lstStyle/>
        <a:p>
          <a:endParaRPr lang="es-ES"/>
        </a:p>
      </dgm:t>
    </dgm:pt>
    <dgm:pt modelId="{8BFD8151-0207-46A9-AE0D-114618C9F303}" type="pres">
      <dgm:prSet presAssocID="{AEB24675-1437-4B59-BA8E-7E0FEF331CC9}" presName="childText" presStyleLbl="revTx" presStyleIdx="1" presStyleCnt="2">
        <dgm:presLayoutVars>
          <dgm:bulletEnabled val="1"/>
        </dgm:presLayoutVars>
      </dgm:prSet>
      <dgm:spPr/>
      <dgm:t>
        <a:bodyPr/>
        <a:lstStyle/>
        <a:p>
          <a:endParaRPr lang="es-ES"/>
        </a:p>
      </dgm:t>
    </dgm:pt>
  </dgm:ptLst>
  <dgm:cxnLst>
    <dgm:cxn modelId="{3F08B641-65EE-4004-AFA0-127626C59A52}" type="presOf" srcId="{0920A105-69C9-40DE-B366-EFBB9D5449C3}" destId="{8BFD8151-0207-46A9-AE0D-114618C9F303}" srcOrd="0" destOrd="1" presId="urn:microsoft.com/office/officeart/2005/8/layout/vList2"/>
    <dgm:cxn modelId="{3A2D179A-811C-454E-85EB-4DB4877F5B84}" srcId="{9830E1D1-50C1-4A06-9F52-4AA995528A83}" destId="{AEB24675-1437-4B59-BA8E-7E0FEF331CC9}" srcOrd="1" destOrd="0" parTransId="{BDA3D3F0-2D77-40C1-BA02-547A4B4FC593}" sibTransId="{AD50D540-10B3-47F2-BB36-ACD197130610}"/>
    <dgm:cxn modelId="{E7B8201E-749E-42FF-8271-32B101C0E9A2}" type="presOf" srcId="{9768BC94-14E7-40F9-BE7D-A7635E6BD32E}" destId="{8BFD8151-0207-46A9-AE0D-114618C9F303}" srcOrd="0" destOrd="0" presId="urn:microsoft.com/office/officeart/2005/8/layout/vList2"/>
    <dgm:cxn modelId="{A6B54761-8EAF-46D7-960C-63BAD4D0FED9}" type="presOf" srcId="{D50F93AA-D02E-4038-9DE4-7BE968D1BE58}" destId="{8BFD8151-0207-46A9-AE0D-114618C9F303}" srcOrd="0" destOrd="7" presId="urn:microsoft.com/office/officeart/2005/8/layout/vList2"/>
    <dgm:cxn modelId="{8C7D63C1-E9F1-4F0F-AE33-8D14998CF6A9}" type="presOf" srcId="{AEB24675-1437-4B59-BA8E-7E0FEF331CC9}" destId="{6C38C7CE-68B5-405C-865A-869DB6964D13}" srcOrd="0" destOrd="0" presId="urn:microsoft.com/office/officeart/2005/8/layout/vList2"/>
    <dgm:cxn modelId="{67088F36-C1D3-4461-A010-C32F17B87BD0}" type="presOf" srcId="{B2C215C7-1358-4008-84AC-D0C58B73D79E}" destId="{8BFD8151-0207-46A9-AE0D-114618C9F303}" srcOrd="0" destOrd="2" presId="urn:microsoft.com/office/officeart/2005/8/layout/vList2"/>
    <dgm:cxn modelId="{99F91241-71EB-4A1F-B55F-2D683DAD1F8D}" type="presOf" srcId="{9830E1D1-50C1-4A06-9F52-4AA995528A83}" destId="{C51857A0-D839-4211-8847-77BB1FEDCCAE}" srcOrd="0" destOrd="0" presId="urn:microsoft.com/office/officeart/2005/8/layout/vList2"/>
    <dgm:cxn modelId="{6B8854B6-43B9-4E72-BC59-C640BE06A783}" srcId="{81777553-4941-4E9B-8AE8-1D209767536B}" destId="{A2E4E503-CB17-4609-912C-F0C0670DDC38}" srcOrd="0" destOrd="0" parTransId="{DE3617F0-E35C-461D-81E4-AB5CFD5A2E3C}" sibTransId="{6A76D78B-0F90-4142-A88E-B31A66F20A6C}"/>
    <dgm:cxn modelId="{71BD995E-EBC4-4A02-935F-D6B27BB105C1}" srcId="{0920A105-69C9-40DE-B366-EFBB9D5449C3}" destId="{81777553-4941-4E9B-8AE8-1D209767536B}" srcOrd="1" destOrd="0" parTransId="{4B15E7BA-DFC0-439E-9B6A-A404CE888FD4}" sibTransId="{697832DB-8800-42EF-ADD4-7746212D8ABF}"/>
    <dgm:cxn modelId="{09E883CC-7B67-483F-8EAB-DE0F5A3FCD03}" type="presOf" srcId="{02848CAC-4879-49EC-8B01-831F8981EBB6}" destId="{8BFD8151-0207-46A9-AE0D-114618C9F303}" srcOrd="0" destOrd="8" presId="urn:microsoft.com/office/officeart/2005/8/layout/vList2"/>
    <dgm:cxn modelId="{EF620CDE-372D-4D81-A8EB-DB4F0079B969}" srcId="{AEB24675-1437-4B59-BA8E-7E0FEF331CC9}" destId="{9768BC94-14E7-40F9-BE7D-A7635E6BD32E}" srcOrd="0" destOrd="0" parTransId="{97A57313-8019-4803-BEBD-1BF1CE7EA140}" sibTransId="{008B46F2-6147-49EB-A787-B7B8F8C0B4B7}"/>
    <dgm:cxn modelId="{32CC8994-4612-419F-850F-FB5E563C9347}" srcId="{81777553-4941-4E9B-8AE8-1D209767536B}" destId="{D50F93AA-D02E-4038-9DE4-7BE968D1BE58}" srcOrd="2" destOrd="0" parTransId="{DD11EE05-1D29-475B-93C8-349AE411138E}" sibTransId="{770F076E-2F77-43AB-B214-2EE23914CFC4}"/>
    <dgm:cxn modelId="{83BBB727-6352-48D9-B4C6-2F8569099641}" type="presOf" srcId="{4325AD20-F97B-4E2B-90A0-DD32B15AEBDF}" destId="{8BFD8151-0207-46A9-AE0D-114618C9F303}" srcOrd="0" destOrd="6" presId="urn:microsoft.com/office/officeart/2005/8/layout/vList2"/>
    <dgm:cxn modelId="{4B4F375F-9E81-4583-A168-FA7FD8BC6F92}" srcId="{0920A105-69C9-40DE-B366-EFBB9D5449C3}" destId="{B2C215C7-1358-4008-84AC-D0C58B73D79E}" srcOrd="0" destOrd="0" parTransId="{B7201B3D-3AFE-4AD5-B3EF-1C7016E34FF1}" sibTransId="{532747C8-4A91-4E88-963F-CF2D3DADFF7A}"/>
    <dgm:cxn modelId="{9911DD8D-64BC-4C3C-89D7-2E3665F2185D}" type="presOf" srcId="{60171A7D-B0A3-4598-BA1B-8F753BC00523}" destId="{79E97077-3A7A-4ED7-AA80-82471597D6BC}" srcOrd="0" destOrd="0" presId="urn:microsoft.com/office/officeart/2005/8/layout/vList2"/>
    <dgm:cxn modelId="{FDE3ADA6-B16A-4400-BB29-9403C5347A97}" srcId="{9830E1D1-50C1-4A06-9F52-4AA995528A83}" destId="{60171A7D-B0A3-4598-BA1B-8F753BC00523}" srcOrd="0" destOrd="0" parTransId="{1AA1BEA1-0293-4EC6-9517-5459D4E057A4}" sibTransId="{31A705A0-9C1B-4C25-A615-AF84A4D0768F}"/>
    <dgm:cxn modelId="{DFA618B6-8C20-4758-B240-CA0BEC555244}" type="presOf" srcId="{9EC681F0-669A-4745-A904-3D50786283A5}" destId="{04DD2E97-E548-401A-97FB-55E1CDE7FE7F}" srcOrd="0" destOrd="0" presId="urn:microsoft.com/office/officeart/2005/8/layout/vList2"/>
    <dgm:cxn modelId="{9898622D-48FC-4C88-A53F-FB2FA4E90726}" srcId="{60171A7D-B0A3-4598-BA1B-8F753BC00523}" destId="{9EC681F0-669A-4745-A904-3D50786283A5}" srcOrd="0" destOrd="0" parTransId="{A04ADCF5-46C5-41E2-B7F8-0E8516E61E2C}" sibTransId="{032E7067-E62A-4DCE-8E74-4C7EC77F9891}"/>
    <dgm:cxn modelId="{AB0E46B2-BB1A-4B47-AF6B-D4C8A2256258}" type="presOf" srcId="{A2E4E503-CB17-4609-912C-F0C0670DDC38}" destId="{8BFD8151-0207-46A9-AE0D-114618C9F303}" srcOrd="0" destOrd="5" presId="urn:microsoft.com/office/officeart/2005/8/layout/vList2"/>
    <dgm:cxn modelId="{ACA4E248-1EA5-47A0-99FB-783B3C1E4215}" srcId="{AEB24675-1437-4B59-BA8E-7E0FEF331CC9}" destId="{0920A105-69C9-40DE-B366-EFBB9D5449C3}" srcOrd="1" destOrd="0" parTransId="{266536FA-C464-4230-A1E4-EB23812487A4}" sibTransId="{0030DA69-283C-493F-A2BE-F5BA28C1C0F4}"/>
    <dgm:cxn modelId="{68C3FB30-DB86-4716-9D5F-98C9A0A0578D}" srcId="{81777553-4941-4E9B-8AE8-1D209767536B}" destId="{02848CAC-4879-49EC-8B01-831F8981EBB6}" srcOrd="3" destOrd="0" parTransId="{E4DBC591-8576-4B0A-9E41-30FD6B16A7CA}" sibTransId="{22988A19-1A19-41C9-A597-3559506CF071}"/>
    <dgm:cxn modelId="{96660852-8F38-4FC1-A92D-83B366BA9970}" srcId="{81777553-4941-4E9B-8AE8-1D209767536B}" destId="{4325AD20-F97B-4E2B-90A0-DD32B15AEBDF}" srcOrd="1" destOrd="0" parTransId="{DDD11C69-171C-4A78-BB28-71F2F892EA33}" sibTransId="{655C5EDE-AAFC-4256-A68F-C4B625C6658B}"/>
    <dgm:cxn modelId="{58F8C41F-11B8-4A50-AA12-A25EE519A4A4}" srcId="{B2C215C7-1358-4008-84AC-D0C58B73D79E}" destId="{76D032F2-B1D8-47E3-82A9-4A7EA0BFBA77}" srcOrd="0" destOrd="0" parTransId="{EF058D13-74B9-4AFB-8CE3-290813A4A680}" sibTransId="{15D892A6-C484-44D8-BF2D-22F32F660095}"/>
    <dgm:cxn modelId="{A9115EEC-ED44-4D8B-9C6D-79397CF9B04C}" type="presOf" srcId="{81777553-4941-4E9B-8AE8-1D209767536B}" destId="{8BFD8151-0207-46A9-AE0D-114618C9F303}" srcOrd="0" destOrd="4" presId="urn:microsoft.com/office/officeart/2005/8/layout/vList2"/>
    <dgm:cxn modelId="{D58DC8DD-998B-4DF1-B511-8BE00F9425CF}" type="presOf" srcId="{76D032F2-B1D8-47E3-82A9-4A7EA0BFBA77}" destId="{8BFD8151-0207-46A9-AE0D-114618C9F303}" srcOrd="0" destOrd="3" presId="urn:microsoft.com/office/officeart/2005/8/layout/vList2"/>
    <dgm:cxn modelId="{330F299B-225E-482A-AD2D-C09BA2CF1163}" type="presParOf" srcId="{C51857A0-D839-4211-8847-77BB1FEDCCAE}" destId="{79E97077-3A7A-4ED7-AA80-82471597D6BC}" srcOrd="0" destOrd="0" presId="urn:microsoft.com/office/officeart/2005/8/layout/vList2"/>
    <dgm:cxn modelId="{B9A70FFD-494B-4529-BF06-6EA5AC63B119}" type="presParOf" srcId="{C51857A0-D839-4211-8847-77BB1FEDCCAE}" destId="{04DD2E97-E548-401A-97FB-55E1CDE7FE7F}" srcOrd="1" destOrd="0" presId="urn:microsoft.com/office/officeart/2005/8/layout/vList2"/>
    <dgm:cxn modelId="{53612613-E44F-4C1D-B61F-47EFA87626B3}" type="presParOf" srcId="{C51857A0-D839-4211-8847-77BB1FEDCCAE}" destId="{6C38C7CE-68B5-405C-865A-869DB6964D13}" srcOrd="2" destOrd="0" presId="urn:microsoft.com/office/officeart/2005/8/layout/vList2"/>
    <dgm:cxn modelId="{6C6E1850-99CE-4550-822C-585DC9D56F65}" type="presParOf" srcId="{C51857A0-D839-4211-8847-77BB1FEDCCAE}" destId="{8BFD8151-0207-46A9-AE0D-114618C9F30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F9D33C4-B950-45CC-86B9-23423A2065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ES"/>
        </a:p>
      </dgm:t>
    </dgm:pt>
    <dgm:pt modelId="{EDC91892-CDDF-45E8-BDB1-F16BAE8FD06F}">
      <dgm:prSet/>
      <dgm:spPr/>
      <dgm:t>
        <a:bodyPr/>
        <a:lstStyle/>
        <a:p>
          <a:pPr rtl="0"/>
          <a:r>
            <a:rPr lang="es-CL">
              <a:latin typeface="Verdana" panose="020B0604030504040204" pitchFamily="34" charset="0"/>
              <a:ea typeface="Verdana" panose="020B0604030504040204" pitchFamily="34" charset="0"/>
            </a:rPr>
            <a:t>Cada uno de los Cuestionarios Censales contemplaba una batería de preguntas destinadas a recoger información respecto a la fecundidad. </a:t>
          </a:r>
        </a:p>
      </dgm:t>
    </dgm:pt>
    <dgm:pt modelId="{977C458A-871F-425E-BCE1-8E50F2DA344D}" type="parTrans" cxnId="{1DAFE166-CA18-4A82-ACF0-B2D26DB965A1}">
      <dgm:prSet/>
      <dgm:spPr/>
      <dgm:t>
        <a:bodyPr/>
        <a:lstStyle/>
        <a:p>
          <a:endParaRPr lang="es-ES">
            <a:latin typeface="Verdana" panose="020B0604030504040204" pitchFamily="34" charset="0"/>
            <a:ea typeface="Verdana" panose="020B0604030504040204" pitchFamily="34" charset="0"/>
          </a:endParaRPr>
        </a:p>
      </dgm:t>
    </dgm:pt>
    <dgm:pt modelId="{0FAFE6F7-8A2C-4901-B00B-973C5AEF7B92}" type="sibTrans" cxnId="{1DAFE166-CA18-4A82-ACF0-B2D26DB965A1}">
      <dgm:prSet/>
      <dgm:spPr/>
      <dgm:t>
        <a:bodyPr/>
        <a:lstStyle/>
        <a:p>
          <a:endParaRPr lang="es-ES">
            <a:latin typeface="Verdana" panose="020B0604030504040204" pitchFamily="34" charset="0"/>
            <a:ea typeface="Verdana" panose="020B0604030504040204" pitchFamily="34" charset="0"/>
          </a:endParaRPr>
        </a:p>
      </dgm:t>
    </dgm:pt>
    <dgm:pt modelId="{65874EA3-875A-4759-BEDE-28CC8BBE3C44}" type="pres">
      <dgm:prSet presAssocID="{7F9D33C4-B950-45CC-86B9-23423A2065E1}" presName="linear" presStyleCnt="0">
        <dgm:presLayoutVars>
          <dgm:animLvl val="lvl"/>
          <dgm:resizeHandles val="exact"/>
        </dgm:presLayoutVars>
      </dgm:prSet>
      <dgm:spPr/>
      <dgm:t>
        <a:bodyPr/>
        <a:lstStyle/>
        <a:p>
          <a:endParaRPr lang="es-ES"/>
        </a:p>
      </dgm:t>
    </dgm:pt>
    <dgm:pt modelId="{CE6899D9-ADC9-40CD-97AC-DE332480884A}" type="pres">
      <dgm:prSet presAssocID="{EDC91892-CDDF-45E8-BDB1-F16BAE8FD06F}" presName="parentText" presStyleLbl="node1" presStyleIdx="0" presStyleCnt="1">
        <dgm:presLayoutVars>
          <dgm:chMax val="0"/>
          <dgm:bulletEnabled val="1"/>
        </dgm:presLayoutVars>
      </dgm:prSet>
      <dgm:spPr/>
      <dgm:t>
        <a:bodyPr/>
        <a:lstStyle/>
        <a:p>
          <a:endParaRPr lang="es-ES"/>
        </a:p>
      </dgm:t>
    </dgm:pt>
  </dgm:ptLst>
  <dgm:cxnLst>
    <dgm:cxn modelId="{1EDAF623-5300-478C-94B4-6609171CEC3B}" type="presOf" srcId="{7F9D33C4-B950-45CC-86B9-23423A2065E1}" destId="{65874EA3-875A-4759-BEDE-28CC8BBE3C44}" srcOrd="0" destOrd="0" presId="urn:microsoft.com/office/officeart/2005/8/layout/vList2"/>
    <dgm:cxn modelId="{1DAFE166-CA18-4A82-ACF0-B2D26DB965A1}" srcId="{7F9D33C4-B950-45CC-86B9-23423A2065E1}" destId="{EDC91892-CDDF-45E8-BDB1-F16BAE8FD06F}" srcOrd="0" destOrd="0" parTransId="{977C458A-871F-425E-BCE1-8E50F2DA344D}" sibTransId="{0FAFE6F7-8A2C-4901-B00B-973C5AEF7B92}"/>
    <dgm:cxn modelId="{90FA484A-1FAF-469A-ADB6-561EA77F02A5}" type="presOf" srcId="{EDC91892-CDDF-45E8-BDB1-F16BAE8FD06F}" destId="{CE6899D9-ADC9-40CD-97AC-DE332480884A}" srcOrd="0" destOrd="0" presId="urn:microsoft.com/office/officeart/2005/8/layout/vList2"/>
    <dgm:cxn modelId="{9AE7ABD3-05A4-4CEB-AA7B-31A5F07BD9DB}" type="presParOf" srcId="{65874EA3-875A-4759-BEDE-28CC8BBE3C44}" destId="{CE6899D9-ADC9-40CD-97AC-DE332480884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2AAB5F0-5D8A-4F93-817C-CC6DBC872A92}"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ES"/>
        </a:p>
      </dgm:t>
    </dgm:pt>
    <dgm:pt modelId="{3F34229B-369F-4A9C-AD74-5238873902A1}">
      <dgm:prSet/>
      <dgm:spPr/>
      <dgm:t>
        <a:bodyPr/>
        <a:lstStyle/>
        <a:p>
          <a:pPr rtl="0"/>
          <a:r>
            <a:rPr lang="es-ES">
              <a:latin typeface="Verdana" panose="020B0604030504040204" pitchFamily="34" charset="0"/>
              <a:ea typeface="Verdana" panose="020B0604030504040204" pitchFamily="34" charset="0"/>
            </a:rPr>
            <a:t>Esta pregunta busca conocer el </a:t>
          </a:r>
          <a:r>
            <a:rPr lang="es-ES" b="1">
              <a:latin typeface="Verdana" panose="020B0604030504040204" pitchFamily="34" charset="0"/>
              <a:ea typeface="Verdana" panose="020B0604030504040204" pitchFamily="34" charset="0"/>
            </a:rPr>
            <a:t>número total de hijas e hijos tenidos por cada mujer de 15 años o más</a:t>
          </a:r>
          <a:r>
            <a:rPr lang="es-ES">
              <a:latin typeface="Verdana" panose="020B0604030504040204" pitchFamily="34" charset="0"/>
              <a:ea typeface="Verdana" panose="020B0604030504040204" pitchFamily="34" charset="0"/>
            </a:rPr>
            <a:t>, incluyéndose aquellas y aquellos que han fallecido luego de nacer y excluyendo las muertes fetales.</a:t>
          </a:r>
          <a:endParaRPr lang="es-CL">
            <a:latin typeface="Verdana" panose="020B0604030504040204" pitchFamily="34" charset="0"/>
            <a:ea typeface="Verdana" panose="020B0604030504040204" pitchFamily="34" charset="0"/>
          </a:endParaRPr>
        </a:p>
      </dgm:t>
    </dgm:pt>
    <dgm:pt modelId="{184363ED-AE9F-4733-BE6C-47C9782536A5}" type="parTrans" cxnId="{1C3C243A-1BF9-4786-8F25-76D95F15FD6B}">
      <dgm:prSet/>
      <dgm:spPr/>
      <dgm:t>
        <a:bodyPr/>
        <a:lstStyle/>
        <a:p>
          <a:endParaRPr lang="es-ES">
            <a:latin typeface="Verdana" panose="020B0604030504040204" pitchFamily="34" charset="0"/>
            <a:ea typeface="Verdana" panose="020B0604030504040204" pitchFamily="34" charset="0"/>
          </a:endParaRPr>
        </a:p>
      </dgm:t>
    </dgm:pt>
    <dgm:pt modelId="{5184885B-FE3C-4754-B851-E0E8EE817888}" type="sibTrans" cxnId="{1C3C243A-1BF9-4786-8F25-76D95F15FD6B}">
      <dgm:prSet/>
      <dgm:spPr/>
      <dgm:t>
        <a:bodyPr/>
        <a:lstStyle/>
        <a:p>
          <a:endParaRPr lang="es-ES">
            <a:latin typeface="Verdana" panose="020B0604030504040204" pitchFamily="34" charset="0"/>
            <a:ea typeface="Verdana" panose="020B0604030504040204" pitchFamily="34" charset="0"/>
          </a:endParaRPr>
        </a:p>
      </dgm:t>
    </dgm:pt>
    <dgm:pt modelId="{E4850842-70B9-4F9B-BEA4-96014FE8A095}">
      <dgm:prSet/>
      <dgm:spPr/>
      <dgm:t>
        <a:bodyPr/>
        <a:lstStyle/>
        <a:p>
          <a:pPr rtl="0"/>
          <a:r>
            <a:rPr lang="es-ES">
              <a:latin typeface="Verdana" panose="020B0604030504040204" pitchFamily="34" charset="0"/>
              <a:ea typeface="Verdana" panose="020B0604030504040204" pitchFamily="34" charset="0"/>
            </a:rPr>
            <a:t>Si la mujer declaraba no haber tenido hijas o hijos nacidos vivos, debía omitir las preguntas 20 y 21.</a:t>
          </a:r>
          <a:endParaRPr lang="es-CL">
            <a:latin typeface="Verdana" panose="020B0604030504040204" pitchFamily="34" charset="0"/>
            <a:ea typeface="Verdana" panose="020B0604030504040204" pitchFamily="34" charset="0"/>
          </a:endParaRPr>
        </a:p>
      </dgm:t>
    </dgm:pt>
    <dgm:pt modelId="{53D48BCA-3FFB-419B-9985-B9A9A674BC1E}" type="parTrans" cxnId="{21646390-B91F-433C-A205-3D398AD9AD72}">
      <dgm:prSet/>
      <dgm:spPr/>
      <dgm:t>
        <a:bodyPr/>
        <a:lstStyle/>
        <a:p>
          <a:endParaRPr lang="es-ES">
            <a:latin typeface="Verdana" panose="020B0604030504040204" pitchFamily="34" charset="0"/>
            <a:ea typeface="Verdana" panose="020B0604030504040204" pitchFamily="34" charset="0"/>
          </a:endParaRPr>
        </a:p>
      </dgm:t>
    </dgm:pt>
    <dgm:pt modelId="{C5BD8D70-616D-41EC-8D57-CB481F652290}" type="sibTrans" cxnId="{21646390-B91F-433C-A205-3D398AD9AD72}">
      <dgm:prSet/>
      <dgm:spPr/>
      <dgm:t>
        <a:bodyPr/>
        <a:lstStyle/>
        <a:p>
          <a:endParaRPr lang="es-ES">
            <a:latin typeface="Verdana" panose="020B0604030504040204" pitchFamily="34" charset="0"/>
            <a:ea typeface="Verdana" panose="020B0604030504040204" pitchFamily="34" charset="0"/>
          </a:endParaRPr>
        </a:p>
      </dgm:t>
    </dgm:pt>
    <dgm:pt modelId="{EA29FB12-25CB-4085-86B3-41A763DC9A77}" type="pres">
      <dgm:prSet presAssocID="{A2AAB5F0-5D8A-4F93-817C-CC6DBC872A92}" presName="Name0" presStyleCnt="0">
        <dgm:presLayoutVars>
          <dgm:dir/>
          <dgm:resizeHandles val="exact"/>
        </dgm:presLayoutVars>
      </dgm:prSet>
      <dgm:spPr/>
      <dgm:t>
        <a:bodyPr/>
        <a:lstStyle/>
        <a:p>
          <a:endParaRPr lang="es-ES"/>
        </a:p>
      </dgm:t>
    </dgm:pt>
    <dgm:pt modelId="{B103A8C0-5BA6-487C-8B1C-75842ADF82B6}" type="pres">
      <dgm:prSet presAssocID="{3F34229B-369F-4A9C-AD74-5238873902A1}" presName="node" presStyleLbl="node1" presStyleIdx="0" presStyleCnt="2">
        <dgm:presLayoutVars>
          <dgm:bulletEnabled val="1"/>
        </dgm:presLayoutVars>
      </dgm:prSet>
      <dgm:spPr/>
      <dgm:t>
        <a:bodyPr/>
        <a:lstStyle/>
        <a:p>
          <a:endParaRPr lang="es-ES"/>
        </a:p>
      </dgm:t>
    </dgm:pt>
    <dgm:pt modelId="{9E011EBB-FA31-4F45-94D8-69FEC80DA9F1}" type="pres">
      <dgm:prSet presAssocID="{5184885B-FE3C-4754-B851-E0E8EE817888}" presName="sibTrans" presStyleLbl="sibTrans2D1" presStyleIdx="0" presStyleCnt="1"/>
      <dgm:spPr/>
      <dgm:t>
        <a:bodyPr/>
        <a:lstStyle/>
        <a:p>
          <a:endParaRPr lang="es-ES"/>
        </a:p>
      </dgm:t>
    </dgm:pt>
    <dgm:pt modelId="{72469B22-E82C-4B7B-814D-CE67FAFE8BEA}" type="pres">
      <dgm:prSet presAssocID="{5184885B-FE3C-4754-B851-E0E8EE817888}" presName="connectorText" presStyleLbl="sibTrans2D1" presStyleIdx="0" presStyleCnt="1"/>
      <dgm:spPr/>
      <dgm:t>
        <a:bodyPr/>
        <a:lstStyle/>
        <a:p>
          <a:endParaRPr lang="es-ES"/>
        </a:p>
      </dgm:t>
    </dgm:pt>
    <dgm:pt modelId="{94A1456E-F288-47EB-9342-84BAC2D394FD}" type="pres">
      <dgm:prSet presAssocID="{E4850842-70B9-4F9B-BEA4-96014FE8A095}" presName="node" presStyleLbl="node1" presStyleIdx="1" presStyleCnt="2">
        <dgm:presLayoutVars>
          <dgm:bulletEnabled val="1"/>
        </dgm:presLayoutVars>
      </dgm:prSet>
      <dgm:spPr/>
      <dgm:t>
        <a:bodyPr/>
        <a:lstStyle/>
        <a:p>
          <a:endParaRPr lang="es-ES"/>
        </a:p>
      </dgm:t>
    </dgm:pt>
  </dgm:ptLst>
  <dgm:cxnLst>
    <dgm:cxn modelId="{1C3C243A-1BF9-4786-8F25-76D95F15FD6B}" srcId="{A2AAB5F0-5D8A-4F93-817C-CC6DBC872A92}" destId="{3F34229B-369F-4A9C-AD74-5238873902A1}" srcOrd="0" destOrd="0" parTransId="{184363ED-AE9F-4733-BE6C-47C9782536A5}" sibTransId="{5184885B-FE3C-4754-B851-E0E8EE817888}"/>
    <dgm:cxn modelId="{675BD7C2-5E72-46BA-89C7-7B0CC73B4BA3}" type="presOf" srcId="{5184885B-FE3C-4754-B851-E0E8EE817888}" destId="{9E011EBB-FA31-4F45-94D8-69FEC80DA9F1}" srcOrd="0" destOrd="0" presId="urn:microsoft.com/office/officeart/2005/8/layout/process1"/>
    <dgm:cxn modelId="{4A59A508-67AD-4EC8-91BE-34D0D4A8B596}" type="presOf" srcId="{E4850842-70B9-4F9B-BEA4-96014FE8A095}" destId="{94A1456E-F288-47EB-9342-84BAC2D394FD}" srcOrd="0" destOrd="0" presId="urn:microsoft.com/office/officeart/2005/8/layout/process1"/>
    <dgm:cxn modelId="{21646390-B91F-433C-A205-3D398AD9AD72}" srcId="{A2AAB5F0-5D8A-4F93-817C-CC6DBC872A92}" destId="{E4850842-70B9-4F9B-BEA4-96014FE8A095}" srcOrd="1" destOrd="0" parTransId="{53D48BCA-3FFB-419B-9985-B9A9A674BC1E}" sibTransId="{C5BD8D70-616D-41EC-8D57-CB481F652290}"/>
    <dgm:cxn modelId="{FA558321-C0BE-4A1E-91F2-D5672FCF16FC}" type="presOf" srcId="{5184885B-FE3C-4754-B851-E0E8EE817888}" destId="{72469B22-E82C-4B7B-814D-CE67FAFE8BEA}" srcOrd="1" destOrd="0" presId="urn:microsoft.com/office/officeart/2005/8/layout/process1"/>
    <dgm:cxn modelId="{2385CE84-F937-4915-BBDD-5175189B27AA}" type="presOf" srcId="{A2AAB5F0-5D8A-4F93-817C-CC6DBC872A92}" destId="{EA29FB12-25CB-4085-86B3-41A763DC9A77}" srcOrd="0" destOrd="0" presId="urn:microsoft.com/office/officeart/2005/8/layout/process1"/>
    <dgm:cxn modelId="{EF7E1C59-BC74-4B60-A6D3-FDC711C06F31}" type="presOf" srcId="{3F34229B-369F-4A9C-AD74-5238873902A1}" destId="{B103A8C0-5BA6-487C-8B1C-75842ADF82B6}" srcOrd="0" destOrd="0" presId="urn:microsoft.com/office/officeart/2005/8/layout/process1"/>
    <dgm:cxn modelId="{21ABA81D-D687-4348-8D6C-FD1F2F171F1C}" type="presParOf" srcId="{EA29FB12-25CB-4085-86B3-41A763DC9A77}" destId="{B103A8C0-5BA6-487C-8B1C-75842ADF82B6}" srcOrd="0" destOrd="0" presId="urn:microsoft.com/office/officeart/2005/8/layout/process1"/>
    <dgm:cxn modelId="{0F729AAA-B4C6-4B9F-830A-D92BA8087216}" type="presParOf" srcId="{EA29FB12-25CB-4085-86B3-41A763DC9A77}" destId="{9E011EBB-FA31-4F45-94D8-69FEC80DA9F1}" srcOrd="1" destOrd="0" presId="urn:microsoft.com/office/officeart/2005/8/layout/process1"/>
    <dgm:cxn modelId="{C37E3A5F-E087-460D-B764-A4C745FB4B31}" type="presParOf" srcId="{9E011EBB-FA31-4F45-94D8-69FEC80DA9F1}" destId="{72469B22-E82C-4B7B-814D-CE67FAFE8BEA}" srcOrd="0" destOrd="0" presId="urn:microsoft.com/office/officeart/2005/8/layout/process1"/>
    <dgm:cxn modelId="{33573CE3-3E5E-4BA0-A48D-FCA12E2A21D6}" type="presParOf" srcId="{EA29FB12-25CB-4085-86B3-41A763DC9A77}" destId="{94A1456E-F288-47EB-9342-84BAC2D394F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A17E049-4878-4A49-B544-8FA719A334AD}"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ES"/>
        </a:p>
      </dgm:t>
    </dgm:pt>
    <dgm:pt modelId="{7447C1A0-F857-4B8C-B3A4-E49335AD547D}">
      <dgm:prSet/>
      <dgm:spPr/>
      <dgm:t>
        <a:bodyPr/>
        <a:lstStyle/>
        <a:p>
          <a:pPr rtl="0"/>
          <a:r>
            <a:rPr lang="es-ES">
              <a:latin typeface="Verdana" panose="020B0604030504040204" pitchFamily="34" charset="0"/>
              <a:ea typeface="Verdana" panose="020B0604030504040204" pitchFamily="34" charset="0"/>
            </a:rPr>
            <a:t>Esta pregunta busca conocer el número total de hijas e hijos que se encuentran vivos al momento del levantamiento del censo. Así, permite estimar y comparar </a:t>
          </a:r>
          <a:r>
            <a:rPr lang="es-ES" b="1">
              <a:latin typeface="Verdana" panose="020B0604030504040204" pitchFamily="34" charset="0"/>
              <a:ea typeface="Verdana" panose="020B0604030504040204" pitchFamily="34" charset="0"/>
            </a:rPr>
            <a:t>niveles de mortalidad</a:t>
          </a:r>
          <a:r>
            <a:rPr lang="es-ES">
              <a:latin typeface="Verdana" panose="020B0604030504040204" pitchFamily="34" charset="0"/>
              <a:ea typeface="Verdana" panose="020B0604030504040204" pitchFamily="34" charset="0"/>
            </a:rPr>
            <a:t>. </a:t>
          </a:r>
          <a:endParaRPr lang="es-CL">
            <a:latin typeface="Verdana" panose="020B0604030504040204" pitchFamily="34" charset="0"/>
            <a:ea typeface="Verdana" panose="020B0604030504040204" pitchFamily="34" charset="0"/>
          </a:endParaRPr>
        </a:p>
      </dgm:t>
    </dgm:pt>
    <dgm:pt modelId="{7711AB9E-E659-447B-B97C-200EFFC0F533}" type="parTrans" cxnId="{60F614AD-FF58-43DA-A8D7-CA0F0156E0AE}">
      <dgm:prSet/>
      <dgm:spPr/>
      <dgm:t>
        <a:bodyPr/>
        <a:lstStyle/>
        <a:p>
          <a:endParaRPr lang="es-ES">
            <a:latin typeface="Verdana" panose="020B0604030504040204" pitchFamily="34" charset="0"/>
            <a:ea typeface="Verdana" panose="020B0604030504040204" pitchFamily="34" charset="0"/>
          </a:endParaRPr>
        </a:p>
      </dgm:t>
    </dgm:pt>
    <dgm:pt modelId="{3E294ADD-514C-47CB-963C-ECAC2939F9C1}" type="sibTrans" cxnId="{60F614AD-FF58-43DA-A8D7-CA0F0156E0AE}">
      <dgm:prSet/>
      <dgm:spPr/>
      <dgm:t>
        <a:bodyPr/>
        <a:lstStyle/>
        <a:p>
          <a:endParaRPr lang="es-ES">
            <a:latin typeface="Verdana" panose="020B0604030504040204" pitchFamily="34" charset="0"/>
            <a:ea typeface="Verdana" panose="020B0604030504040204" pitchFamily="34" charset="0"/>
          </a:endParaRPr>
        </a:p>
      </dgm:t>
    </dgm:pt>
    <dgm:pt modelId="{32CB74BD-A652-4884-88A9-DE46E5E0C95C}">
      <dgm:prSet/>
      <dgm:spPr/>
      <dgm:t>
        <a:bodyPr/>
        <a:lstStyle/>
        <a:p>
          <a:pPr rtl="0"/>
          <a:r>
            <a:rPr lang="es-ES">
              <a:latin typeface="Verdana" panose="020B0604030504040204" pitchFamily="34" charset="0"/>
              <a:ea typeface="Verdana" panose="020B0604030504040204" pitchFamily="34" charset="0"/>
            </a:rPr>
            <a:t>Al igual que en la pregunta anterior, los datos recogidos sirven de contraste con los registros de estadísticas vitales. A su vez, también es utilizada en </a:t>
          </a:r>
          <a:r>
            <a:rPr lang="es-ES" b="1">
              <a:latin typeface="Verdana" panose="020B0604030504040204" pitchFamily="34" charset="0"/>
              <a:ea typeface="Verdana" panose="020B0604030504040204" pitchFamily="34" charset="0"/>
            </a:rPr>
            <a:t>el proceso de conciliación demográfica</a:t>
          </a:r>
          <a:r>
            <a:rPr lang="es-ES">
              <a:latin typeface="Verdana" panose="020B0604030504040204" pitchFamily="34" charset="0"/>
              <a:ea typeface="Verdana" panose="020B0604030504040204" pitchFamily="34" charset="0"/>
            </a:rPr>
            <a:t> como en la elaboración de las </a:t>
          </a:r>
          <a:r>
            <a:rPr lang="es-ES" b="1">
              <a:latin typeface="Verdana" panose="020B0604030504040204" pitchFamily="34" charset="0"/>
              <a:ea typeface="Verdana" panose="020B0604030504040204" pitchFamily="34" charset="0"/>
            </a:rPr>
            <a:t>estimaciones y proyecciones de población.</a:t>
          </a:r>
          <a:endParaRPr lang="es-CL">
            <a:latin typeface="Verdana" panose="020B0604030504040204" pitchFamily="34" charset="0"/>
            <a:ea typeface="Verdana" panose="020B0604030504040204" pitchFamily="34" charset="0"/>
          </a:endParaRPr>
        </a:p>
      </dgm:t>
    </dgm:pt>
    <dgm:pt modelId="{F786AA1A-319B-43B6-ADCD-42CD6D2E61A1}" type="parTrans" cxnId="{19751AF2-9B04-4AE3-A3DD-9EA64DE794EF}">
      <dgm:prSet/>
      <dgm:spPr/>
      <dgm:t>
        <a:bodyPr/>
        <a:lstStyle/>
        <a:p>
          <a:endParaRPr lang="es-ES">
            <a:latin typeface="Verdana" panose="020B0604030504040204" pitchFamily="34" charset="0"/>
            <a:ea typeface="Verdana" panose="020B0604030504040204" pitchFamily="34" charset="0"/>
          </a:endParaRPr>
        </a:p>
      </dgm:t>
    </dgm:pt>
    <dgm:pt modelId="{6B6C67D2-A4F6-4CEB-B457-55C42C29FFFE}" type="sibTrans" cxnId="{19751AF2-9B04-4AE3-A3DD-9EA64DE794EF}">
      <dgm:prSet/>
      <dgm:spPr/>
      <dgm:t>
        <a:bodyPr/>
        <a:lstStyle/>
        <a:p>
          <a:endParaRPr lang="es-ES">
            <a:latin typeface="Verdana" panose="020B0604030504040204" pitchFamily="34" charset="0"/>
            <a:ea typeface="Verdana" panose="020B0604030504040204" pitchFamily="34" charset="0"/>
          </a:endParaRPr>
        </a:p>
      </dgm:t>
    </dgm:pt>
    <dgm:pt modelId="{54F3F3EB-FD76-4977-9DD2-D8ED2C68983B}" type="pres">
      <dgm:prSet presAssocID="{EA17E049-4878-4A49-B544-8FA719A334AD}" presName="Name0" presStyleCnt="0">
        <dgm:presLayoutVars>
          <dgm:dir/>
          <dgm:resizeHandles val="exact"/>
        </dgm:presLayoutVars>
      </dgm:prSet>
      <dgm:spPr/>
      <dgm:t>
        <a:bodyPr/>
        <a:lstStyle/>
        <a:p>
          <a:endParaRPr lang="es-ES"/>
        </a:p>
      </dgm:t>
    </dgm:pt>
    <dgm:pt modelId="{AE30668D-0FC1-4792-AF62-76327377F5F8}" type="pres">
      <dgm:prSet presAssocID="{7447C1A0-F857-4B8C-B3A4-E49335AD547D}" presName="node" presStyleLbl="node1" presStyleIdx="0" presStyleCnt="2">
        <dgm:presLayoutVars>
          <dgm:bulletEnabled val="1"/>
        </dgm:presLayoutVars>
      </dgm:prSet>
      <dgm:spPr/>
      <dgm:t>
        <a:bodyPr/>
        <a:lstStyle/>
        <a:p>
          <a:endParaRPr lang="es-ES"/>
        </a:p>
      </dgm:t>
    </dgm:pt>
    <dgm:pt modelId="{B0C2D892-6759-46CD-B44C-2EB7C481E28A}" type="pres">
      <dgm:prSet presAssocID="{3E294ADD-514C-47CB-963C-ECAC2939F9C1}" presName="sibTrans" presStyleLbl="sibTrans2D1" presStyleIdx="0" presStyleCnt="1"/>
      <dgm:spPr/>
      <dgm:t>
        <a:bodyPr/>
        <a:lstStyle/>
        <a:p>
          <a:endParaRPr lang="es-ES"/>
        </a:p>
      </dgm:t>
    </dgm:pt>
    <dgm:pt modelId="{7DCEE928-DD95-49BE-9A5D-0233EA83B123}" type="pres">
      <dgm:prSet presAssocID="{3E294ADD-514C-47CB-963C-ECAC2939F9C1}" presName="connectorText" presStyleLbl="sibTrans2D1" presStyleIdx="0" presStyleCnt="1"/>
      <dgm:spPr/>
      <dgm:t>
        <a:bodyPr/>
        <a:lstStyle/>
        <a:p>
          <a:endParaRPr lang="es-ES"/>
        </a:p>
      </dgm:t>
    </dgm:pt>
    <dgm:pt modelId="{DF27CFB3-D1C0-48E4-831A-9353667831C9}" type="pres">
      <dgm:prSet presAssocID="{32CB74BD-A652-4884-88A9-DE46E5E0C95C}" presName="node" presStyleLbl="node1" presStyleIdx="1" presStyleCnt="2">
        <dgm:presLayoutVars>
          <dgm:bulletEnabled val="1"/>
        </dgm:presLayoutVars>
      </dgm:prSet>
      <dgm:spPr/>
      <dgm:t>
        <a:bodyPr/>
        <a:lstStyle/>
        <a:p>
          <a:endParaRPr lang="es-ES"/>
        </a:p>
      </dgm:t>
    </dgm:pt>
  </dgm:ptLst>
  <dgm:cxnLst>
    <dgm:cxn modelId="{0D894E27-0A0F-44DD-A9C1-AF28EF631F51}" type="presOf" srcId="{3E294ADD-514C-47CB-963C-ECAC2939F9C1}" destId="{B0C2D892-6759-46CD-B44C-2EB7C481E28A}" srcOrd="0" destOrd="0" presId="urn:microsoft.com/office/officeart/2005/8/layout/process1"/>
    <dgm:cxn modelId="{60F614AD-FF58-43DA-A8D7-CA0F0156E0AE}" srcId="{EA17E049-4878-4A49-B544-8FA719A334AD}" destId="{7447C1A0-F857-4B8C-B3A4-E49335AD547D}" srcOrd="0" destOrd="0" parTransId="{7711AB9E-E659-447B-B97C-200EFFC0F533}" sibTransId="{3E294ADD-514C-47CB-963C-ECAC2939F9C1}"/>
    <dgm:cxn modelId="{7114B4CE-19D3-43CD-841C-FA1075A03CD6}" type="presOf" srcId="{7447C1A0-F857-4B8C-B3A4-E49335AD547D}" destId="{AE30668D-0FC1-4792-AF62-76327377F5F8}" srcOrd="0" destOrd="0" presId="urn:microsoft.com/office/officeart/2005/8/layout/process1"/>
    <dgm:cxn modelId="{38C1CBEE-81B6-4006-9BEC-DF07F8300E57}" type="presOf" srcId="{32CB74BD-A652-4884-88A9-DE46E5E0C95C}" destId="{DF27CFB3-D1C0-48E4-831A-9353667831C9}" srcOrd="0" destOrd="0" presId="urn:microsoft.com/office/officeart/2005/8/layout/process1"/>
    <dgm:cxn modelId="{FDD70C5A-EF5B-49AB-B2EF-64CBF8F47D18}" type="presOf" srcId="{3E294ADD-514C-47CB-963C-ECAC2939F9C1}" destId="{7DCEE928-DD95-49BE-9A5D-0233EA83B123}" srcOrd="1" destOrd="0" presId="urn:microsoft.com/office/officeart/2005/8/layout/process1"/>
    <dgm:cxn modelId="{19751AF2-9B04-4AE3-A3DD-9EA64DE794EF}" srcId="{EA17E049-4878-4A49-B544-8FA719A334AD}" destId="{32CB74BD-A652-4884-88A9-DE46E5E0C95C}" srcOrd="1" destOrd="0" parTransId="{F786AA1A-319B-43B6-ADCD-42CD6D2E61A1}" sibTransId="{6B6C67D2-A4F6-4CEB-B457-55C42C29FFFE}"/>
    <dgm:cxn modelId="{8E87BE4F-EED7-432E-B3B4-DA4B1A9259E7}" type="presOf" srcId="{EA17E049-4878-4A49-B544-8FA719A334AD}" destId="{54F3F3EB-FD76-4977-9DD2-D8ED2C68983B}" srcOrd="0" destOrd="0" presId="urn:microsoft.com/office/officeart/2005/8/layout/process1"/>
    <dgm:cxn modelId="{0415F701-F0F5-408E-BEBA-8F6DB2D58EB7}" type="presParOf" srcId="{54F3F3EB-FD76-4977-9DD2-D8ED2C68983B}" destId="{AE30668D-0FC1-4792-AF62-76327377F5F8}" srcOrd="0" destOrd="0" presId="urn:microsoft.com/office/officeart/2005/8/layout/process1"/>
    <dgm:cxn modelId="{4CB3D750-B690-4A6B-9B9F-E15B27634BB3}" type="presParOf" srcId="{54F3F3EB-FD76-4977-9DD2-D8ED2C68983B}" destId="{B0C2D892-6759-46CD-B44C-2EB7C481E28A}" srcOrd="1" destOrd="0" presId="urn:microsoft.com/office/officeart/2005/8/layout/process1"/>
    <dgm:cxn modelId="{6CF5DA5F-4E60-42AC-AC7F-91634E94A606}" type="presParOf" srcId="{B0C2D892-6759-46CD-B44C-2EB7C481E28A}" destId="{7DCEE928-DD95-49BE-9A5D-0233EA83B123}" srcOrd="0" destOrd="0" presId="urn:microsoft.com/office/officeart/2005/8/layout/process1"/>
    <dgm:cxn modelId="{6E47F2AC-FADD-4CEB-BC0F-9A015A5FBCA2}" type="presParOf" srcId="{54F3F3EB-FD76-4977-9DD2-D8ED2C68983B}" destId="{DF27CFB3-D1C0-48E4-831A-9353667831C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83A7B63-7D00-4F82-AB6E-5FF1C5EAE24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s-ES"/>
        </a:p>
      </dgm:t>
    </dgm:pt>
    <dgm:pt modelId="{D6C4F19C-F325-436C-BE1A-7C99126AF0EC}">
      <dgm:prSet/>
      <dgm:spPr/>
      <dgm:t>
        <a:bodyPr/>
        <a:lstStyle/>
        <a:p>
          <a:pPr rtl="0"/>
          <a:r>
            <a:rPr lang="es-ES">
              <a:latin typeface="Verdana" panose="020B0604030504040204" pitchFamily="34" charset="0"/>
              <a:ea typeface="Verdana" panose="020B0604030504040204" pitchFamily="34" charset="0"/>
            </a:rPr>
            <a:t>Esta pregunta busca conocer el mes y año de nacimiento del último hijo o hija nacida viva tenido al momento del levantamiento censal. Esta pregunta se usa para </a:t>
          </a:r>
          <a:r>
            <a:rPr lang="es-ES" b="1">
              <a:latin typeface="Verdana" panose="020B0604030504040204" pitchFamily="34" charset="0"/>
              <a:ea typeface="Verdana" panose="020B0604030504040204" pitchFamily="34" charset="0"/>
            </a:rPr>
            <a:t>estimar y cotejar la fecundidad reciente.</a:t>
          </a:r>
          <a:endParaRPr lang="es-CL">
            <a:latin typeface="Verdana" panose="020B0604030504040204" pitchFamily="34" charset="0"/>
            <a:ea typeface="Verdana" panose="020B0604030504040204" pitchFamily="34" charset="0"/>
          </a:endParaRPr>
        </a:p>
      </dgm:t>
    </dgm:pt>
    <dgm:pt modelId="{EC773349-0B23-485F-821C-7938FDA4CFFE}" type="parTrans" cxnId="{CDA34752-422B-403E-A2F0-52B15C595000}">
      <dgm:prSet/>
      <dgm:spPr/>
      <dgm:t>
        <a:bodyPr/>
        <a:lstStyle/>
        <a:p>
          <a:endParaRPr lang="es-ES">
            <a:latin typeface="Verdana" panose="020B0604030504040204" pitchFamily="34" charset="0"/>
            <a:ea typeface="Verdana" panose="020B0604030504040204" pitchFamily="34" charset="0"/>
          </a:endParaRPr>
        </a:p>
      </dgm:t>
    </dgm:pt>
    <dgm:pt modelId="{96E218B4-C5A1-4667-B04C-F04C497B0AB0}" type="sibTrans" cxnId="{CDA34752-422B-403E-A2F0-52B15C595000}">
      <dgm:prSet/>
      <dgm:spPr/>
      <dgm:t>
        <a:bodyPr/>
        <a:lstStyle/>
        <a:p>
          <a:endParaRPr lang="es-ES">
            <a:latin typeface="Verdana" panose="020B0604030504040204" pitchFamily="34" charset="0"/>
            <a:ea typeface="Verdana" panose="020B0604030504040204" pitchFamily="34" charset="0"/>
          </a:endParaRPr>
        </a:p>
      </dgm:t>
    </dgm:pt>
    <dgm:pt modelId="{A671A6BC-A5B9-48E2-B0E4-2B33F633EB24}" type="pres">
      <dgm:prSet presAssocID="{183A7B63-7D00-4F82-AB6E-5FF1C5EAE24B}" presName="linear" presStyleCnt="0">
        <dgm:presLayoutVars>
          <dgm:animLvl val="lvl"/>
          <dgm:resizeHandles val="exact"/>
        </dgm:presLayoutVars>
      </dgm:prSet>
      <dgm:spPr/>
      <dgm:t>
        <a:bodyPr/>
        <a:lstStyle/>
        <a:p>
          <a:endParaRPr lang="es-ES"/>
        </a:p>
      </dgm:t>
    </dgm:pt>
    <dgm:pt modelId="{D1B68660-F99B-4A93-915C-3983F3B498E4}" type="pres">
      <dgm:prSet presAssocID="{D6C4F19C-F325-436C-BE1A-7C99126AF0EC}" presName="parentText" presStyleLbl="node1" presStyleIdx="0" presStyleCnt="1">
        <dgm:presLayoutVars>
          <dgm:chMax val="0"/>
          <dgm:bulletEnabled val="1"/>
        </dgm:presLayoutVars>
      </dgm:prSet>
      <dgm:spPr/>
      <dgm:t>
        <a:bodyPr/>
        <a:lstStyle/>
        <a:p>
          <a:endParaRPr lang="es-ES"/>
        </a:p>
      </dgm:t>
    </dgm:pt>
  </dgm:ptLst>
  <dgm:cxnLst>
    <dgm:cxn modelId="{CDA34752-422B-403E-A2F0-52B15C595000}" srcId="{183A7B63-7D00-4F82-AB6E-5FF1C5EAE24B}" destId="{D6C4F19C-F325-436C-BE1A-7C99126AF0EC}" srcOrd="0" destOrd="0" parTransId="{EC773349-0B23-485F-821C-7938FDA4CFFE}" sibTransId="{96E218B4-C5A1-4667-B04C-F04C497B0AB0}"/>
    <dgm:cxn modelId="{E6FA2BFE-215D-40E2-BC43-4D05AAFDD401}" type="presOf" srcId="{183A7B63-7D00-4F82-AB6E-5FF1C5EAE24B}" destId="{A671A6BC-A5B9-48E2-B0E4-2B33F633EB24}" srcOrd="0" destOrd="0" presId="urn:microsoft.com/office/officeart/2005/8/layout/vList2"/>
    <dgm:cxn modelId="{969E4322-F587-49CE-819D-C89A6BA134E9}" type="presOf" srcId="{D6C4F19C-F325-436C-BE1A-7C99126AF0EC}" destId="{D1B68660-F99B-4A93-915C-3983F3B498E4}" srcOrd="0" destOrd="0" presId="urn:microsoft.com/office/officeart/2005/8/layout/vList2"/>
    <dgm:cxn modelId="{D8509981-F423-4195-B562-F96E4F6C7D2D}" type="presParOf" srcId="{A671A6BC-A5B9-48E2-B0E4-2B33F633EB24}" destId="{D1B68660-F99B-4A93-915C-3983F3B498E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616408D-060E-4664-9D98-B668949F7924}" type="doc">
      <dgm:prSet loTypeId="urn:microsoft.com/office/officeart/2005/8/layout/vProcess5" loCatId="process" qsTypeId="urn:microsoft.com/office/officeart/2005/8/quickstyle/simple1" qsCatId="simple" csTypeId="urn:microsoft.com/office/officeart/2005/8/colors/accent1_3" csCatId="accent1"/>
      <dgm:spPr/>
      <dgm:t>
        <a:bodyPr/>
        <a:lstStyle/>
        <a:p>
          <a:endParaRPr lang="es-ES"/>
        </a:p>
      </dgm:t>
    </dgm:pt>
    <dgm:pt modelId="{C25C4743-A83A-445F-A20A-8EB33B733722}">
      <dgm:prSet/>
      <dgm:spPr/>
      <dgm:t>
        <a:bodyPr/>
        <a:lstStyle/>
        <a:p>
          <a:pPr rtl="0"/>
          <a:r>
            <a:rPr lang="es-CL" b="1">
              <a:latin typeface="Verdana" panose="020B0604030504040204" pitchFamily="34" charset="0"/>
              <a:ea typeface="Verdana" panose="020B0604030504040204" pitchFamily="34" charset="0"/>
            </a:rPr>
            <a:t>CANTIDAD DE HIJAS E HIJOS NACIDOS VIVOS POR EDAD QUINQUENAL DE LA MADRE</a:t>
          </a:r>
          <a:endParaRPr lang="es-CL">
            <a:latin typeface="Verdana" panose="020B0604030504040204" pitchFamily="34" charset="0"/>
            <a:ea typeface="Verdana" panose="020B0604030504040204" pitchFamily="34" charset="0"/>
          </a:endParaRPr>
        </a:p>
      </dgm:t>
    </dgm:pt>
    <dgm:pt modelId="{30D4DCD3-9472-46E5-8733-1618EA43FB67}" type="parTrans" cxnId="{55E4CB07-5728-4941-8B93-CA9EBD6DF334}">
      <dgm:prSet/>
      <dgm:spPr/>
      <dgm:t>
        <a:bodyPr/>
        <a:lstStyle/>
        <a:p>
          <a:endParaRPr lang="es-ES">
            <a:latin typeface="Verdana" panose="020B0604030504040204" pitchFamily="34" charset="0"/>
            <a:ea typeface="Verdana" panose="020B0604030504040204" pitchFamily="34" charset="0"/>
          </a:endParaRPr>
        </a:p>
      </dgm:t>
    </dgm:pt>
    <dgm:pt modelId="{FF45ACFD-5905-4534-90F4-EFF4D1130DF9}" type="sibTrans" cxnId="{55E4CB07-5728-4941-8B93-CA9EBD6DF334}">
      <dgm:prSet/>
      <dgm:spPr/>
      <dgm:t>
        <a:bodyPr/>
        <a:lstStyle/>
        <a:p>
          <a:endParaRPr lang="es-ES">
            <a:latin typeface="Verdana" panose="020B0604030504040204" pitchFamily="34" charset="0"/>
            <a:ea typeface="Verdana" panose="020B0604030504040204" pitchFamily="34" charset="0"/>
          </a:endParaRPr>
        </a:p>
      </dgm:t>
    </dgm:pt>
    <dgm:pt modelId="{4AE9584B-ADBB-4618-A395-7D3B07F3B656}">
      <dgm:prSet/>
      <dgm:spPr/>
      <dgm:t>
        <a:bodyPr/>
        <a:lstStyle/>
        <a:p>
          <a:pPr rtl="0"/>
          <a:r>
            <a:rPr lang="es-CL">
              <a:latin typeface="Verdana" panose="020B0604030504040204" pitchFamily="34" charset="0"/>
              <a:ea typeface="Verdana" panose="020B0604030504040204" pitchFamily="34" charset="0"/>
            </a:rPr>
            <a:t>Corresponde a la cantidad de hijas e hijos nacidos vivos declarada por las mujeres de 15 años o más que además responden la pregunta de sobrevivencia.</a:t>
          </a:r>
        </a:p>
      </dgm:t>
    </dgm:pt>
    <dgm:pt modelId="{6D0A882E-88CA-4152-96C4-65B069B0A2EF}" type="parTrans" cxnId="{ED3332F1-2610-45A3-877D-5ECE42712E90}">
      <dgm:prSet/>
      <dgm:spPr/>
      <dgm:t>
        <a:bodyPr/>
        <a:lstStyle/>
        <a:p>
          <a:endParaRPr lang="es-ES">
            <a:latin typeface="Verdana" panose="020B0604030504040204" pitchFamily="34" charset="0"/>
            <a:ea typeface="Verdana" panose="020B0604030504040204" pitchFamily="34" charset="0"/>
          </a:endParaRPr>
        </a:p>
      </dgm:t>
    </dgm:pt>
    <dgm:pt modelId="{6D35C3F3-A785-42A8-B2C9-591B965BE8F3}" type="sibTrans" cxnId="{ED3332F1-2610-45A3-877D-5ECE42712E90}">
      <dgm:prSet/>
      <dgm:spPr/>
      <dgm:t>
        <a:bodyPr/>
        <a:lstStyle/>
        <a:p>
          <a:endParaRPr lang="es-ES">
            <a:latin typeface="Verdana" panose="020B0604030504040204" pitchFamily="34" charset="0"/>
            <a:ea typeface="Verdana" panose="020B0604030504040204" pitchFamily="34" charset="0"/>
          </a:endParaRPr>
        </a:p>
      </dgm:t>
    </dgm:pt>
    <dgm:pt modelId="{4A72B1B2-63C2-4483-85E6-0137980B51EF}">
      <dgm:prSet/>
      <dgm:spPr/>
      <dgm:t>
        <a:bodyPr/>
        <a:lstStyle/>
        <a:p>
          <a:pPr rtl="0"/>
          <a:r>
            <a:rPr lang="es-CL">
              <a:latin typeface="Verdana" panose="020B0604030504040204" pitchFamily="34" charset="0"/>
              <a:ea typeface="Verdana" panose="020B0604030504040204" pitchFamily="34" charset="0"/>
            </a:rPr>
            <a:t>Esto se traduce al total de hijas e hijos nacidos vivos declarado por mujeres de 15 años o más en la pregunta 19 </a:t>
          </a:r>
          <a:r>
            <a:rPr lang="es-CL" i="1">
              <a:latin typeface="Verdana" panose="020B0604030504040204" pitchFamily="34" charset="0"/>
              <a:ea typeface="Verdana" panose="020B0604030504040204" pitchFamily="34" charset="0"/>
            </a:rPr>
            <a:t>¿Cuántas hijas e hijos nacidos vivos ha tenido en total? </a:t>
          </a:r>
          <a:r>
            <a:rPr lang="es-CL">
              <a:latin typeface="Verdana" panose="020B0604030504040204" pitchFamily="34" charset="0"/>
              <a:ea typeface="Verdana" panose="020B0604030504040204" pitchFamily="34" charset="0"/>
            </a:rPr>
            <a:t>y que tienen información en la pregunta 20 </a:t>
          </a:r>
          <a:r>
            <a:rPr lang="es-CL" i="1">
              <a:latin typeface="Verdana" panose="020B0604030504040204" pitchFamily="34" charset="0"/>
              <a:ea typeface="Verdana" panose="020B0604030504040204" pitchFamily="34" charset="0"/>
            </a:rPr>
            <a:t>¿Cuántos están vivos actualmente?</a:t>
          </a:r>
          <a:endParaRPr lang="es-CL">
            <a:latin typeface="Verdana" panose="020B0604030504040204" pitchFamily="34" charset="0"/>
            <a:ea typeface="Verdana" panose="020B0604030504040204" pitchFamily="34" charset="0"/>
          </a:endParaRPr>
        </a:p>
      </dgm:t>
    </dgm:pt>
    <dgm:pt modelId="{E2D47C45-D163-4939-BA81-B7938FFD537B}" type="parTrans" cxnId="{CCEA2E16-F16F-4AD6-A906-2722FAD8448C}">
      <dgm:prSet/>
      <dgm:spPr/>
      <dgm:t>
        <a:bodyPr/>
        <a:lstStyle/>
        <a:p>
          <a:endParaRPr lang="es-ES">
            <a:latin typeface="Verdana" panose="020B0604030504040204" pitchFamily="34" charset="0"/>
            <a:ea typeface="Verdana" panose="020B0604030504040204" pitchFamily="34" charset="0"/>
          </a:endParaRPr>
        </a:p>
      </dgm:t>
    </dgm:pt>
    <dgm:pt modelId="{FB458D02-B5A5-493C-8400-A8BAF5EF30F9}" type="sibTrans" cxnId="{CCEA2E16-F16F-4AD6-A906-2722FAD8448C}">
      <dgm:prSet/>
      <dgm:spPr/>
      <dgm:t>
        <a:bodyPr/>
        <a:lstStyle/>
        <a:p>
          <a:endParaRPr lang="es-ES">
            <a:latin typeface="Verdana" panose="020B0604030504040204" pitchFamily="34" charset="0"/>
            <a:ea typeface="Verdana" panose="020B0604030504040204" pitchFamily="34" charset="0"/>
          </a:endParaRPr>
        </a:p>
      </dgm:t>
    </dgm:pt>
    <dgm:pt modelId="{90C253FD-4DC4-42DE-B7FE-01B78583FAEB}" type="pres">
      <dgm:prSet presAssocID="{9616408D-060E-4664-9D98-B668949F7924}" presName="outerComposite" presStyleCnt="0">
        <dgm:presLayoutVars>
          <dgm:chMax val="5"/>
          <dgm:dir/>
          <dgm:resizeHandles val="exact"/>
        </dgm:presLayoutVars>
      </dgm:prSet>
      <dgm:spPr/>
      <dgm:t>
        <a:bodyPr/>
        <a:lstStyle/>
        <a:p>
          <a:endParaRPr lang="es-ES"/>
        </a:p>
      </dgm:t>
    </dgm:pt>
    <dgm:pt modelId="{A6960F43-0640-45EB-B802-A30321B10A3C}" type="pres">
      <dgm:prSet presAssocID="{9616408D-060E-4664-9D98-B668949F7924}" presName="dummyMaxCanvas" presStyleCnt="0">
        <dgm:presLayoutVars/>
      </dgm:prSet>
      <dgm:spPr/>
    </dgm:pt>
    <dgm:pt modelId="{CE741446-36A3-46B3-B775-F299ADE7BBAF}" type="pres">
      <dgm:prSet presAssocID="{9616408D-060E-4664-9D98-B668949F7924}" presName="ThreeNodes_1" presStyleLbl="node1" presStyleIdx="0" presStyleCnt="3">
        <dgm:presLayoutVars>
          <dgm:bulletEnabled val="1"/>
        </dgm:presLayoutVars>
      </dgm:prSet>
      <dgm:spPr/>
      <dgm:t>
        <a:bodyPr/>
        <a:lstStyle/>
        <a:p>
          <a:endParaRPr lang="es-ES"/>
        </a:p>
      </dgm:t>
    </dgm:pt>
    <dgm:pt modelId="{1BCC6586-CC61-459A-A3F6-122184E332D7}" type="pres">
      <dgm:prSet presAssocID="{9616408D-060E-4664-9D98-B668949F7924}" presName="ThreeNodes_2" presStyleLbl="node1" presStyleIdx="1" presStyleCnt="3">
        <dgm:presLayoutVars>
          <dgm:bulletEnabled val="1"/>
        </dgm:presLayoutVars>
      </dgm:prSet>
      <dgm:spPr/>
      <dgm:t>
        <a:bodyPr/>
        <a:lstStyle/>
        <a:p>
          <a:endParaRPr lang="es-ES"/>
        </a:p>
      </dgm:t>
    </dgm:pt>
    <dgm:pt modelId="{AC77DD20-23F0-44D7-8F58-09F3F9B26B25}" type="pres">
      <dgm:prSet presAssocID="{9616408D-060E-4664-9D98-B668949F7924}" presName="ThreeNodes_3" presStyleLbl="node1" presStyleIdx="2" presStyleCnt="3">
        <dgm:presLayoutVars>
          <dgm:bulletEnabled val="1"/>
        </dgm:presLayoutVars>
      </dgm:prSet>
      <dgm:spPr/>
      <dgm:t>
        <a:bodyPr/>
        <a:lstStyle/>
        <a:p>
          <a:endParaRPr lang="es-ES"/>
        </a:p>
      </dgm:t>
    </dgm:pt>
    <dgm:pt modelId="{41E25402-DD22-4699-9F7A-52CE0A715611}" type="pres">
      <dgm:prSet presAssocID="{9616408D-060E-4664-9D98-B668949F7924}" presName="ThreeConn_1-2" presStyleLbl="fgAccFollowNode1" presStyleIdx="0" presStyleCnt="2">
        <dgm:presLayoutVars>
          <dgm:bulletEnabled val="1"/>
        </dgm:presLayoutVars>
      </dgm:prSet>
      <dgm:spPr/>
      <dgm:t>
        <a:bodyPr/>
        <a:lstStyle/>
        <a:p>
          <a:endParaRPr lang="es-ES"/>
        </a:p>
      </dgm:t>
    </dgm:pt>
    <dgm:pt modelId="{24BFDCAC-7F07-4FEC-B81C-BA76687E3875}" type="pres">
      <dgm:prSet presAssocID="{9616408D-060E-4664-9D98-B668949F7924}" presName="ThreeConn_2-3" presStyleLbl="fgAccFollowNode1" presStyleIdx="1" presStyleCnt="2">
        <dgm:presLayoutVars>
          <dgm:bulletEnabled val="1"/>
        </dgm:presLayoutVars>
      </dgm:prSet>
      <dgm:spPr/>
      <dgm:t>
        <a:bodyPr/>
        <a:lstStyle/>
        <a:p>
          <a:endParaRPr lang="es-ES"/>
        </a:p>
      </dgm:t>
    </dgm:pt>
    <dgm:pt modelId="{484F7A2E-4646-4269-AC2D-75A5417695C7}" type="pres">
      <dgm:prSet presAssocID="{9616408D-060E-4664-9D98-B668949F7924}" presName="ThreeNodes_1_text" presStyleLbl="node1" presStyleIdx="2" presStyleCnt="3">
        <dgm:presLayoutVars>
          <dgm:bulletEnabled val="1"/>
        </dgm:presLayoutVars>
      </dgm:prSet>
      <dgm:spPr/>
      <dgm:t>
        <a:bodyPr/>
        <a:lstStyle/>
        <a:p>
          <a:endParaRPr lang="es-ES"/>
        </a:p>
      </dgm:t>
    </dgm:pt>
    <dgm:pt modelId="{B57637B3-17CB-4FE4-BDB1-C3DE9FC350FC}" type="pres">
      <dgm:prSet presAssocID="{9616408D-060E-4664-9D98-B668949F7924}" presName="ThreeNodes_2_text" presStyleLbl="node1" presStyleIdx="2" presStyleCnt="3">
        <dgm:presLayoutVars>
          <dgm:bulletEnabled val="1"/>
        </dgm:presLayoutVars>
      </dgm:prSet>
      <dgm:spPr/>
      <dgm:t>
        <a:bodyPr/>
        <a:lstStyle/>
        <a:p>
          <a:endParaRPr lang="es-ES"/>
        </a:p>
      </dgm:t>
    </dgm:pt>
    <dgm:pt modelId="{ED591C0D-AF7D-4E3E-92AD-403E40993ECB}" type="pres">
      <dgm:prSet presAssocID="{9616408D-060E-4664-9D98-B668949F7924}" presName="ThreeNodes_3_text" presStyleLbl="node1" presStyleIdx="2" presStyleCnt="3">
        <dgm:presLayoutVars>
          <dgm:bulletEnabled val="1"/>
        </dgm:presLayoutVars>
      </dgm:prSet>
      <dgm:spPr/>
      <dgm:t>
        <a:bodyPr/>
        <a:lstStyle/>
        <a:p>
          <a:endParaRPr lang="es-ES"/>
        </a:p>
      </dgm:t>
    </dgm:pt>
  </dgm:ptLst>
  <dgm:cxnLst>
    <dgm:cxn modelId="{3694F7CF-AD0C-4CC3-AF89-07B56F1CAF5E}" type="presOf" srcId="{4AE9584B-ADBB-4618-A395-7D3B07F3B656}" destId="{B57637B3-17CB-4FE4-BDB1-C3DE9FC350FC}" srcOrd="1" destOrd="0" presId="urn:microsoft.com/office/officeart/2005/8/layout/vProcess5"/>
    <dgm:cxn modelId="{55E4CB07-5728-4941-8B93-CA9EBD6DF334}" srcId="{9616408D-060E-4664-9D98-B668949F7924}" destId="{C25C4743-A83A-445F-A20A-8EB33B733722}" srcOrd="0" destOrd="0" parTransId="{30D4DCD3-9472-46E5-8733-1618EA43FB67}" sibTransId="{FF45ACFD-5905-4534-90F4-EFF4D1130DF9}"/>
    <dgm:cxn modelId="{CCEA2E16-F16F-4AD6-A906-2722FAD8448C}" srcId="{9616408D-060E-4664-9D98-B668949F7924}" destId="{4A72B1B2-63C2-4483-85E6-0137980B51EF}" srcOrd="2" destOrd="0" parTransId="{E2D47C45-D163-4939-BA81-B7938FFD537B}" sibTransId="{FB458D02-B5A5-493C-8400-A8BAF5EF30F9}"/>
    <dgm:cxn modelId="{79C305D5-9141-4C0B-B9B3-EAAAAACEA4A0}" type="presOf" srcId="{FF45ACFD-5905-4534-90F4-EFF4D1130DF9}" destId="{41E25402-DD22-4699-9F7A-52CE0A715611}" srcOrd="0" destOrd="0" presId="urn:microsoft.com/office/officeart/2005/8/layout/vProcess5"/>
    <dgm:cxn modelId="{CDEB2EFA-A9E5-4AF0-8A5A-00F3625D802A}" type="presOf" srcId="{4AE9584B-ADBB-4618-A395-7D3B07F3B656}" destId="{1BCC6586-CC61-459A-A3F6-122184E332D7}" srcOrd="0" destOrd="0" presId="urn:microsoft.com/office/officeart/2005/8/layout/vProcess5"/>
    <dgm:cxn modelId="{BFD1D872-9EFF-4AC0-8B87-419B25059FB2}" type="presOf" srcId="{C25C4743-A83A-445F-A20A-8EB33B733722}" destId="{CE741446-36A3-46B3-B775-F299ADE7BBAF}" srcOrd="0" destOrd="0" presId="urn:microsoft.com/office/officeart/2005/8/layout/vProcess5"/>
    <dgm:cxn modelId="{622EB3A7-D11E-4A64-958E-EC417A78575B}" type="presOf" srcId="{C25C4743-A83A-445F-A20A-8EB33B733722}" destId="{484F7A2E-4646-4269-AC2D-75A5417695C7}" srcOrd="1" destOrd="0" presId="urn:microsoft.com/office/officeart/2005/8/layout/vProcess5"/>
    <dgm:cxn modelId="{1F4A576E-5987-4735-8FD2-9532E686AA52}" type="presOf" srcId="{4A72B1B2-63C2-4483-85E6-0137980B51EF}" destId="{ED591C0D-AF7D-4E3E-92AD-403E40993ECB}" srcOrd="1" destOrd="0" presId="urn:microsoft.com/office/officeart/2005/8/layout/vProcess5"/>
    <dgm:cxn modelId="{90A83769-6A1B-4004-92D3-41C6E0F697C9}" type="presOf" srcId="{4A72B1B2-63C2-4483-85E6-0137980B51EF}" destId="{AC77DD20-23F0-44D7-8F58-09F3F9B26B25}" srcOrd="0" destOrd="0" presId="urn:microsoft.com/office/officeart/2005/8/layout/vProcess5"/>
    <dgm:cxn modelId="{12A5BC6D-34F8-4306-8B3A-FD3E8DCAD0A6}" type="presOf" srcId="{9616408D-060E-4664-9D98-B668949F7924}" destId="{90C253FD-4DC4-42DE-B7FE-01B78583FAEB}" srcOrd="0" destOrd="0" presId="urn:microsoft.com/office/officeart/2005/8/layout/vProcess5"/>
    <dgm:cxn modelId="{617221A7-AAA0-47EF-B017-84572EF97C50}" type="presOf" srcId="{6D35C3F3-A785-42A8-B2C9-591B965BE8F3}" destId="{24BFDCAC-7F07-4FEC-B81C-BA76687E3875}" srcOrd="0" destOrd="0" presId="urn:microsoft.com/office/officeart/2005/8/layout/vProcess5"/>
    <dgm:cxn modelId="{ED3332F1-2610-45A3-877D-5ECE42712E90}" srcId="{9616408D-060E-4664-9D98-B668949F7924}" destId="{4AE9584B-ADBB-4618-A395-7D3B07F3B656}" srcOrd="1" destOrd="0" parTransId="{6D0A882E-88CA-4152-96C4-65B069B0A2EF}" sibTransId="{6D35C3F3-A785-42A8-B2C9-591B965BE8F3}"/>
    <dgm:cxn modelId="{B0753F0A-7678-4EE5-B786-584C584D0490}" type="presParOf" srcId="{90C253FD-4DC4-42DE-B7FE-01B78583FAEB}" destId="{A6960F43-0640-45EB-B802-A30321B10A3C}" srcOrd="0" destOrd="0" presId="urn:microsoft.com/office/officeart/2005/8/layout/vProcess5"/>
    <dgm:cxn modelId="{EDF44364-F404-4F4A-A53C-56C526674807}" type="presParOf" srcId="{90C253FD-4DC4-42DE-B7FE-01B78583FAEB}" destId="{CE741446-36A3-46B3-B775-F299ADE7BBAF}" srcOrd="1" destOrd="0" presId="urn:microsoft.com/office/officeart/2005/8/layout/vProcess5"/>
    <dgm:cxn modelId="{FFEFAB74-08F5-4F26-8FA7-B8C78EECE2DB}" type="presParOf" srcId="{90C253FD-4DC4-42DE-B7FE-01B78583FAEB}" destId="{1BCC6586-CC61-459A-A3F6-122184E332D7}" srcOrd="2" destOrd="0" presId="urn:microsoft.com/office/officeart/2005/8/layout/vProcess5"/>
    <dgm:cxn modelId="{FBD28F9C-AE9F-4299-87D5-80BD56823053}" type="presParOf" srcId="{90C253FD-4DC4-42DE-B7FE-01B78583FAEB}" destId="{AC77DD20-23F0-44D7-8F58-09F3F9B26B25}" srcOrd="3" destOrd="0" presId="urn:microsoft.com/office/officeart/2005/8/layout/vProcess5"/>
    <dgm:cxn modelId="{6A3CFADA-ED30-411D-B9DF-E860ED0EF478}" type="presParOf" srcId="{90C253FD-4DC4-42DE-B7FE-01B78583FAEB}" destId="{41E25402-DD22-4699-9F7A-52CE0A715611}" srcOrd="4" destOrd="0" presId="urn:microsoft.com/office/officeart/2005/8/layout/vProcess5"/>
    <dgm:cxn modelId="{D8524C2F-1BA4-467D-8C40-381128E53745}" type="presParOf" srcId="{90C253FD-4DC4-42DE-B7FE-01B78583FAEB}" destId="{24BFDCAC-7F07-4FEC-B81C-BA76687E3875}" srcOrd="5" destOrd="0" presId="urn:microsoft.com/office/officeart/2005/8/layout/vProcess5"/>
    <dgm:cxn modelId="{739126DA-8E7D-4918-8521-B39B179B6D45}" type="presParOf" srcId="{90C253FD-4DC4-42DE-B7FE-01B78583FAEB}" destId="{484F7A2E-4646-4269-AC2D-75A5417695C7}" srcOrd="6" destOrd="0" presId="urn:microsoft.com/office/officeart/2005/8/layout/vProcess5"/>
    <dgm:cxn modelId="{88FEEF8A-0878-4B3B-90F7-03C92D184DBB}" type="presParOf" srcId="{90C253FD-4DC4-42DE-B7FE-01B78583FAEB}" destId="{B57637B3-17CB-4FE4-BDB1-C3DE9FC350FC}" srcOrd="7" destOrd="0" presId="urn:microsoft.com/office/officeart/2005/8/layout/vProcess5"/>
    <dgm:cxn modelId="{B1E5A4A3-613F-44FE-9280-A7688D524C22}" type="presParOf" srcId="{90C253FD-4DC4-42DE-B7FE-01B78583FAEB}" destId="{ED591C0D-AF7D-4E3E-92AD-403E40993EC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A23C831-6223-4FB1-9289-235E818B44C6}"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ES"/>
        </a:p>
      </dgm:t>
    </dgm:pt>
    <dgm:pt modelId="{32B95ED4-79A8-4477-89D0-4E9BFB439CA3}">
      <dgm:prSet custT="1"/>
      <dgm:spPr/>
      <dgm:t>
        <a:bodyPr/>
        <a:lstStyle/>
        <a:p>
          <a:pPr rtl="0"/>
          <a:r>
            <a:rPr lang="es-CL" sz="1400" b="1">
              <a:latin typeface="Verdana" panose="020B0604030504040204" pitchFamily="34" charset="0"/>
              <a:ea typeface="Verdana" panose="020B0604030504040204" pitchFamily="34" charset="0"/>
            </a:rPr>
            <a:t>CANTIDAD DE HIJAS E HIJOS NACIDOS VIVOS POR EDAD QUINQUENAL DE LA MADRE</a:t>
          </a:r>
          <a:endParaRPr lang="es-CL" sz="1400">
            <a:latin typeface="Verdana" panose="020B0604030504040204" pitchFamily="34" charset="0"/>
            <a:ea typeface="Verdana" panose="020B0604030504040204" pitchFamily="34" charset="0"/>
          </a:endParaRPr>
        </a:p>
      </dgm:t>
    </dgm:pt>
    <dgm:pt modelId="{DAA40FCA-25F4-468A-9872-D948C35D23AE}" type="parTrans" cxnId="{61A5DBAB-5550-4F46-B328-9C27E79004EB}">
      <dgm:prSet/>
      <dgm:spPr/>
      <dgm:t>
        <a:bodyPr/>
        <a:lstStyle/>
        <a:p>
          <a:endParaRPr lang="es-ES" sz="1400">
            <a:latin typeface="Verdana" panose="020B0604030504040204" pitchFamily="34" charset="0"/>
            <a:ea typeface="Verdana" panose="020B0604030504040204" pitchFamily="34" charset="0"/>
          </a:endParaRPr>
        </a:p>
      </dgm:t>
    </dgm:pt>
    <dgm:pt modelId="{0537E2DD-9F8E-43A0-9407-A958270BBD4C}" type="sibTrans" cxnId="{61A5DBAB-5550-4F46-B328-9C27E79004EB}">
      <dgm:prSet/>
      <dgm:spPr/>
      <dgm:t>
        <a:bodyPr/>
        <a:lstStyle/>
        <a:p>
          <a:endParaRPr lang="es-ES" sz="1400">
            <a:latin typeface="Verdana" panose="020B0604030504040204" pitchFamily="34" charset="0"/>
            <a:ea typeface="Verdana" panose="020B0604030504040204" pitchFamily="34" charset="0"/>
          </a:endParaRPr>
        </a:p>
      </dgm:t>
    </dgm:pt>
    <dgm:pt modelId="{060D098F-8BF8-49B4-84A6-F51F00A981AB}">
      <dgm:prSet custT="1"/>
      <dgm:spPr/>
      <dgm:t>
        <a:bodyPr/>
        <a:lstStyle/>
        <a:p>
          <a:pPr rtl="0"/>
          <a:r>
            <a:rPr lang="es-CL" sz="1400" b="1">
              <a:latin typeface="Verdana" panose="020B0604030504040204" pitchFamily="34" charset="0"/>
              <a:ea typeface="Verdana" panose="020B0604030504040204" pitchFamily="34" charset="0"/>
            </a:rPr>
            <a:t>Los pasos para construir este indicador son los siguientes:</a:t>
          </a:r>
          <a:endParaRPr lang="es-CL" sz="1400">
            <a:latin typeface="Verdana" panose="020B0604030504040204" pitchFamily="34" charset="0"/>
            <a:ea typeface="Verdana" panose="020B0604030504040204" pitchFamily="34" charset="0"/>
          </a:endParaRPr>
        </a:p>
      </dgm:t>
    </dgm:pt>
    <dgm:pt modelId="{3509ABCA-DC13-4B06-9E10-72E84E28EF6E}" type="parTrans" cxnId="{A82E0758-2AFC-44EA-838D-B17A187AD24F}">
      <dgm:prSet/>
      <dgm:spPr/>
      <dgm:t>
        <a:bodyPr/>
        <a:lstStyle/>
        <a:p>
          <a:endParaRPr lang="es-ES" sz="1400">
            <a:latin typeface="Verdana" panose="020B0604030504040204" pitchFamily="34" charset="0"/>
            <a:ea typeface="Verdana" panose="020B0604030504040204" pitchFamily="34" charset="0"/>
          </a:endParaRPr>
        </a:p>
      </dgm:t>
    </dgm:pt>
    <dgm:pt modelId="{5FA245F1-90BF-4694-BC73-E3705365F328}" type="sibTrans" cxnId="{A82E0758-2AFC-44EA-838D-B17A187AD24F}">
      <dgm:prSet/>
      <dgm:spPr/>
      <dgm:t>
        <a:bodyPr/>
        <a:lstStyle/>
        <a:p>
          <a:endParaRPr lang="es-ES" sz="1400">
            <a:latin typeface="Verdana" panose="020B0604030504040204" pitchFamily="34" charset="0"/>
            <a:ea typeface="Verdana" panose="020B0604030504040204" pitchFamily="34" charset="0"/>
          </a:endParaRPr>
        </a:p>
      </dgm:t>
    </dgm:pt>
    <dgm:pt modelId="{73657EAC-EF7C-40AD-8D6B-78C0FA1A7AFB}">
      <dgm:prSet custT="1"/>
      <dgm:spPr/>
      <dgm:t>
        <a:bodyPr/>
        <a:lstStyle/>
        <a:p>
          <a:pPr rtl="0"/>
          <a:r>
            <a:rPr lang="es-CL" sz="1200">
              <a:latin typeface="Verdana" panose="020B0604030504040204" pitchFamily="34" charset="0"/>
              <a:ea typeface="Verdana" panose="020B0604030504040204" pitchFamily="34" charset="0"/>
            </a:rPr>
            <a:t>Ir a Procesador Estadístico&gt; Frecuencia</a:t>
          </a:r>
        </a:p>
      </dgm:t>
    </dgm:pt>
    <dgm:pt modelId="{20FD6F84-AA5F-40C0-86A3-6B224E255D09}" type="parTrans" cxnId="{0614B5E4-C9BE-4846-A8BF-0D0CE4E74466}">
      <dgm:prSet/>
      <dgm:spPr/>
      <dgm:t>
        <a:bodyPr/>
        <a:lstStyle/>
        <a:p>
          <a:endParaRPr lang="es-ES" sz="1400">
            <a:latin typeface="Verdana" panose="020B0604030504040204" pitchFamily="34" charset="0"/>
            <a:ea typeface="Verdana" panose="020B0604030504040204" pitchFamily="34" charset="0"/>
          </a:endParaRPr>
        </a:p>
      </dgm:t>
    </dgm:pt>
    <dgm:pt modelId="{A0909A0A-892C-4C79-B2EA-C06EAFCBF40E}" type="sibTrans" cxnId="{0614B5E4-C9BE-4846-A8BF-0D0CE4E74466}">
      <dgm:prSet/>
      <dgm:spPr/>
      <dgm:t>
        <a:bodyPr/>
        <a:lstStyle/>
        <a:p>
          <a:endParaRPr lang="es-ES" sz="1400">
            <a:latin typeface="Verdana" panose="020B0604030504040204" pitchFamily="34" charset="0"/>
            <a:ea typeface="Verdana" panose="020B0604030504040204" pitchFamily="34" charset="0"/>
          </a:endParaRPr>
        </a:p>
      </dgm:t>
    </dgm:pt>
    <dgm:pt modelId="{576B0C71-32C1-47D1-B906-E2A173BC64B0}">
      <dgm:prSet custT="1"/>
      <dgm:spPr/>
      <dgm:t>
        <a:bodyPr/>
        <a:lstStyle/>
        <a:p>
          <a:pPr rtl="0"/>
          <a:r>
            <a:rPr lang="es-CL" sz="1200">
              <a:latin typeface="Verdana" panose="020B0604030504040204" pitchFamily="34" charset="0"/>
              <a:ea typeface="Verdana" panose="020B0604030504040204" pitchFamily="34" charset="0"/>
            </a:rPr>
            <a:t>En especificación de tabla arrastrar la variable creada y salvada de edad quinquenal para fecundidad.</a:t>
          </a:r>
        </a:p>
      </dgm:t>
    </dgm:pt>
    <dgm:pt modelId="{E1F3A362-FD26-4292-A7F3-5CF10F6CEABF}" type="parTrans" cxnId="{E01D6569-1B4A-46C6-AD93-ACE6B5668D80}">
      <dgm:prSet/>
      <dgm:spPr/>
      <dgm:t>
        <a:bodyPr/>
        <a:lstStyle/>
        <a:p>
          <a:endParaRPr lang="es-ES" sz="1400">
            <a:latin typeface="Verdana" panose="020B0604030504040204" pitchFamily="34" charset="0"/>
            <a:ea typeface="Verdana" panose="020B0604030504040204" pitchFamily="34" charset="0"/>
          </a:endParaRPr>
        </a:p>
      </dgm:t>
    </dgm:pt>
    <dgm:pt modelId="{BED5881B-9936-40AD-81C0-FF5019E8E074}" type="sibTrans" cxnId="{E01D6569-1B4A-46C6-AD93-ACE6B5668D80}">
      <dgm:prSet/>
      <dgm:spPr/>
      <dgm:t>
        <a:bodyPr/>
        <a:lstStyle/>
        <a:p>
          <a:endParaRPr lang="es-ES" sz="1400">
            <a:latin typeface="Verdana" panose="020B0604030504040204" pitchFamily="34" charset="0"/>
            <a:ea typeface="Verdana" panose="020B0604030504040204" pitchFamily="34" charset="0"/>
          </a:endParaRPr>
        </a:p>
      </dgm:t>
    </dgm:pt>
    <dgm:pt modelId="{E6BD28E4-6836-4713-AAC5-BFD93D0B8328}">
      <dgm:prSet custT="1"/>
      <dgm:spPr/>
      <dgm:t>
        <a:bodyPr/>
        <a:lstStyle/>
        <a:p>
          <a:pPr rtl="0"/>
          <a:r>
            <a:rPr lang="es-CL" sz="1200">
              <a:latin typeface="Verdana" panose="020B0604030504040204" pitchFamily="34" charset="0"/>
              <a:ea typeface="Verdana" panose="020B0604030504040204" pitchFamily="34" charset="0"/>
            </a:rPr>
            <a:t>En la pestaña “AVANZADO” seleccionar especificar peso y arrastrar la variable PERSONA.P19</a:t>
          </a:r>
        </a:p>
      </dgm:t>
    </dgm:pt>
    <dgm:pt modelId="{5B19CAAD-2429-4619-825D-292DCA426C5A}" type="parTrans" cxnId="{8A3EA8FC-39D7-4F89-8AA0-68D972CADDEA}">
      <dgm:prSet/>
      <dgm:spPr/>
      <dgm:t>
        <a:bodyPr/>
        <a:lstStyle/>
        <a:p>
          <a:endParaRPr lang="es-ES" sz="1400">
            <a:latin typeface="Verdana" panose="020B0604030504040204" pitchFamily="34" charset="0"/>
            <a:ea typeface="Verdana" panose="020B0604030504040204" pitchFamily="34" charset="0"/>
          </a:endParaRPr>
        </a:p>
      </dgm:t>
    </dgm:pt>
    <dgm:pt modelId="{464C9351-4DC0-4725-AE34-60EE1AAF8728}" type="sibTrans" cxnId="{8A3EA8FC-39D7-4F89-8AA0-68D972CADDEA}">
      <dgm:prSet/>
      <dgm:spPr/>
      <dgm:t>
        <a:bodyPr/>
        <a:lstStyle/>
        <a:p>
          <a:endParaRPr lang="es-ES" sz="1400">
            <a:latin typeface="Verdana" panose="020B0604030504040204" pitchFamily="34" charset="0"/>
            <a:ea typeface="Verdana" panose="020B0604030504040204" pitchFamily="34" charset="0"/>
          </a:endParaRPr>
        </a:p>
      </dgm:t>
    </dgm:pt>
    <dgm:pt modelId="{72906E0B-9386-432E-9A17-7D35BA1D0927}">
      <dgm:prSet custT="1"/>
      <dgm:spPr/>
      <dgm:t>
        <a:bodyPr/>
        <a:lstStyle/>
        <a:p>
          <a:pPr rtl="0"/>
          <a:r>
            <a:rPr lang="es-CL" sz="1200">
              <a:latin typeface="Verdana" panose="020B0604030504040204" pitchFamily="34" charset="0"/>
              <a:ea typeface="Verdana" panose="020B0604030504040204" pitchFamily="34" charset="0"/>
            </a:rPr>
            <a:t>En filtro universal señalar PERSONA.PO8=2 AND PERSONA.P09&gt;14 AND PERSONA.P19&lt;24</a:t>
          </a:r>
        </a:p>
      </dgm:t>
    </dgm:pt>
    <dgm:pt modelId="{370C7E7A-AE6B-4E1D-85C3-98539A61FE9F}" type="parTrans" cxnId="{134481E4-E1E1-49C8-B853-05A9DA22BFE2}">
      <dgm:prSet/>
      <dgm:spPr/>
      <dgm:t>
        <a:bodyPr/>
        <a:lstStyle/>
        <a:p>
          <a:endParaRPr lang="es-ES" sz="1400">
            <a:latin typeface="Verdana" panose="020B0604030504040204" pitchFamily="34" charset="0"/>
            <a:ea typeface="Verdana" panose="020B0604030504040204" pitchFamily="34" charset="0"/>
          </a:endParaRPr>
        </a:p>
      </dgm:t>
    </dgm:pt>
    <dgm:pt modelId="{58490FB0-4B12-454A-B230-0C51747654D4}" type="sibTrans" cxnId="{134481E4-E1E1-49C8-B853-05A9DA22BFE2}">
      <dgm:prSet/>
      <dgm:spPr/>
      <dgm:t>
        <a:bodyPr/>
        <a:lstStyle/>
        <a:p>
          <a:endParaRPr lang="es-ES" sz="1400">
            <a:latin typeface="Verdana" panose="020B0604030504040204" pitchFamily="34" charset="0"/>
            <a:ea typeface="Verdana" panose="020B0604030504040204" pitchFamily="34" charset="0"/>
          </a:endParaRPr>
        </a:p>
      </dgm:t>
    </dgm:pt>
    <dgm:pt modelId="{D849C583-3577-4982-97AD-43A00348E7AD}">
      <dgm:prSet custT="1"/>
      <dgm:spPr/>
      <dgm:t>
        <a:bodyPr/>
        <a:lstStyle/>
        <a:p>
          <a:pPr rtl="0"/>
          <a:r>
            <a:rPr lang="es-CL" sz="1200">
              <a:latin typeface="Verdana" panose="020B0604030504040204" pitchFamily="34" charset="0"/>
              <a:ea typeface="Verdana" panose="020B0604030504040204" pitchFamily="34" charset="0"/>
            </a:rPr>
            <a:t>Seleccionar </a:t>
          </a:r>
          <a:r>
            <a:rPr lang="es-CL" sz="1200" b="1">
              <a:latin typeface="Verdana" panose="020B0604030504040204" pitchFamily="34" charset="0"/>
              <a:ea typeface="Verdana" panose="020B0604030504040204" pitchFamily="34" charset="0"/>
            </a:rPr>
            <a:t>PLAY.</a:t>
          </a:r>
          <a:endParaRPr lang="es-CL" sz="1200">
            <a:latin typeface="Verdana" panose="020B0604030504040204" pitchFamily="34" charset="0"/>
            <a:ea typeface="Verdana" panose="020B0604030504040204" pitchFamily="34" charset="0"/>
          </a:endParaRPr>
        </a:p>
      </dgm:t>
    </dgm:pt>
    <dgm:pt modelId="{7E858AF0-F629-44AE-B833-2F7669738809}" type="parTrans" cxnId="{8F825A41-0FAF-4011-95C2-96887A0889B7}">
      <dgm:prSet/>
      <dgm:spPr/>
      <dgm:t>
        <a:bodyPr/>
        <a:lstStyle/>
        <a:p>
          <a:endParaRPr lang="es-ES" sz="1400">
            <a:latin typeface="Verdana" panose="020B0604030504040204" pitchFamily="34" charset="0"/>
            <a:ea typeface="Verdana" panose="020B0604030504040204" pitchFamily="34" charset="0"/>
          </a:endParaRPr>
        </a:p>
      </dgm:t>
    </dgm:pt>
    <dgm:pt modelId="{05EAC4E5-9271-45CB-A109-9A30AF45CA62}" type="sibTrans" cxnId="{8F825A41-0FAF-4011-95C2-96887A0889B7}">
      <dgm:prSet/>
      <dgm:spPr/>
      <dgm:t>
        <a:bodyPr/>
        <a:lstStyle/>
        <a:p>
          <a:endParaRPr lang="es-ES" sz="1400">
            <a:latin typeface="Verdana" panose="020B0604030504040204" pitchFamily="34" charset="0"/>
            <a:ea typeface="Verdana" panose="020B0604030504040204" pitchFamily="34" charset="0"/>
          </a:endParaRPr>
        </a:p>
      </dgm:t>
    </dgm:pt>
    <dgm:pt modelId="{F5974D32-E7D5-450D-9A1C-996CCE2E8D7B}" type="pres">
      <dgm:prSet presAssocID="{2A23C831-6223-4FB1-9289-235E818B44C6}" presName="Name0" presStyleCnt="0">
        <dgm:presLayoutVars>
          <dgm:chPref val="1"/>
          <dgm:dir/>
          <dgm:animOne val="branch"/>
          <dgm:animLvl val="lvl"/>
          <dgm:resizeHandles/>
        </dgm:presLayoutVars>
      </dgm:prSet>
      <dgm:spPr/>
      <dgm:t>
        <a:bodyPr/>
        <a:lstStyle/>
        <a:p>
          <a:endParaRPr lang="es-ES"/>
        </a:p>
      </dgm:t>
    </dgm:pt>
    <dgm:pt modelId="{5C0FC21F-1161-4AF6-837A-CC05EC3E9B3E}" type="pres">
      <dgm:prSet presAssocID="{32B95ED4-79A8-4477-89D0-4E9BFB439CA3}" presName="vertOne" presStyleCnt="0"/>
      <dgm:spPr/>
    </dgm:pt>
    <dgm:pt modelId="{0E26C66F-D1E7-4ACF-9651-471A4EF454E0}" type="pres">
      <dgm:prSet presAssocID="{32B95ED4-79A8-4477-89D0-4E9BFB439CA3}" presName="txOne" presStyleLbl="node0" presStyleIdx="0" presStyleCnt="1" custScaleY="54104">
        <dgm:presLayoutVars>
          <dgm:chPref val="3"/>
        </dgm:presLayoutVars>
      </dgm:prSet>
      <dgm:spPr/>
      <dgm:t>
        <a:bodyPr/>
        <a:lstStyle/>
        <a:p>
          <a:endParaRPr lang="es-ES"/>
        </a:p>
      </dgm:t>
    </dgm:pt>
    <dgm:pt modelId="{43696303-397B-4CA9-A442-37F60CD16B63}" type="pres">
      <dgm:prSet presAssocID="{32B95ED4-79A8-4477-89D0-4E9BFB439CA3}" presName="parTransOne" presStyleCnt="0"/>
      <dgm:spPr/>
    </dgm:pt>
    <dgm:pt modelId="{D4BEA0D2-BFB2-4A1C-BD4C-14570A5BB728}" type="pres">
      <dgm:prSet presAssocID="{32B95ED4-79A8-4477-89D0-4E9BFB439CA3}" presName="horzOne" presStyleCnt="0"/>
      <dgm:spPr/>
    </dgm:pt>
    <dgm:pt modelId="{D65FB677-8798-4FA8-8FD7-BF9F3B7BD025}" type="pres">
      <dgm:prSet presAssocID="{060D098F-8BF8-49B4-84A6-F51F00A981AB}" presName="vertTwo" presStyleCnt="0"/>
      <dgm:spPr/>
    </dgm:pt>
    <dgm:pt modelId="{963D30E1-E039-41FB-9116-70F925DE8E3B}" type="pres">
      <dgm:prSet presAssocID="{060D098F-8BF8-49B4-84A6-F51F00A981AB}" presName="txTwo" presStyleLbl="node2" presStyleIdx="0" presStyleCnt="1" custScaleY="43708">
        <dgm:presLayoutVars>
          <dgm:chPref val="3"/>
        </dgm:presLayoutVars>
      </dgm:prSet>
      <dgm:spPr/>
      <dgm:t>
        <a:bodyPr/>
        <a:lstStyle/>
        <a:p>
          <a:endParaRPr lang="es-ES"/>
        </a:p>
      </dgm:t>
    </dgm:pt>
    <dgm:pt modelId="{68397F7D-9CBC-4F3B-B5C2-26A2786B3633}" type="pres">
      <dgm:prSet presAssocID="{060D098F-8BF8-49B4-84A6-F51F00A981AB}" presName="parTransTwo" presStyleCnt="0"/>
      <dgm:spPr/>
    </dgm:pt>
    <dgm:pt modelId="{B58997AF-98CC-45B9-81D8-97EFA85BBFD8}" type="pres">
      <dgm:prSet presAssocID="{060D098F-8BF8-49B4-84A6-F51F00A981AB}" presName="horzTwo" presStyleCnt="0"/>
      <dgm:spPr/>
    </dgm:pt>
    <dgm:pt modelId="{003C8F95-F68A-4006-9F04-7215B56D97AD}" type="pres">
      <dgm:prSet presAssocID="{73657EAC-EF7C-40AD-8D6B-78C0FA1A7AFB}" presName="vertThree" presStyleCnt="0"/>
      <dgm:spPr/>
    </dgm:pt>
    <dgm:pt modelId="{D652096D-C448-4574-8671-67130C593E1C}" type="pres">
      <dgm:prSet presAssocID="{73657EAC-EF7C-40AD-8D6B-78C0FA1A7AFB}" presName="txThree" presStyleLbl="node3" presStyleIdx="0" presStyleCnt="5">
        <dgm:presLayoutVars>
          <dgm:chPref val="3"/>
        </dgm:presLayoutVars>
      </dgm:prSet>
      <dgm:spPr/>
      <dgm:t>
        <a:bodyPr/>
        <a:lstStyle/>
        <a:p>
          <a:endParaRPr lang="es-ES"/>
        </a:p>
      </dgm:t>
    </dgm:pt>
    <dgm:pt modelId="{27738DA5-38F0-4500-A969-3D7A2C6D2034}" type="pres">
      <dgm:prSet presAssocID="{73657EAC-EF7C-40AD-8D6B-78C0FA1A7AFB}" presName="horzThree" presStyleCnt="0"/>
      <dgm:spPr/>
    </dgm:pt>
    <dgm:pt modelId="{8B6DBEEF-01FE-4BC7-B129-ACB8AF940F45}" type="pres">
      <dgm:prSet presAssocID="{A0909A0A-892C-4C79-B2EA-C06EAFCBF40E}" presName="sibSpaceThree" presStyleCnt="0"/>
      <dgm:spPr/>
    </dgm:pt>
    <dgm:pt modelId="{E0463C2E-844C-45DE-A959-A0D30AFECBEE}" type="pres">
      <dgm:prSet presAssocID="{576B0C71-32C1-47D1-B906-E2A173BC64B0}" presName="vertThree" presStyleCnt="0"/>
      <dgm:spPr/>
    </dgm:pt>
    <dgm:pt modelId="{EBFE74F0-332B-4622-9F63-A56A85C1214A}" type="pres">
      <dgm:prSet presAssocID="{576B0C71-32C1-47D1-B906-E2A173BC64B0}" presName="txThree" presStyleLbl="node3" presStyleIdx="1" presStyleCnt="5">
        <dgm:presLayoutVars>
          <dgm:chPref val="3"/>
        </dgm:presLayoutVars>
      </dgm:prSet>
      <dgm:spPr/>
      <dgm:t>
        <a:bodyPr/>
        <a:lstStyle/>
        <a:p>
          <a:endParaRPr lang="es-ES"/>
        </a:p>
      </dgm:t>
    </dgm:pt>
    <dgm:pt modelId="{35285DFB-56A1-41C1-956D-F505AAC07DC0}" type="pres">
      <dgm:prSet presAssocID="{576B0C71-32C1-47D1-B906-E2A173BC64B0}" presName="horzThree" presStyleCnt="0"/>
      <dgm:spPr/>
    </dgm:pt>
    <dgm:pt modelId="{2F3A13A9-A2CF-40FF-A779-3A8C0789F233}" type="pres">
      <dgm:prSet presAssocID="{BED5881B-9936-40AD-81C0-FF5019E8E074}" presName="sibSpaceThree" presStyleCnt="0"/>
      <dgm:spPr/>
    </dgm:pt>
    <dgm:pt modelId="{3E43E98A-A6DA-4547-9035-F71EEFF3A7C4}" type="pres">
      <dgm:prSet presAssocID="{E6BD28E4-6836-4713-AAC5-BFD93D0B8328}" presName="vertThree" presStyleCnt="0"/>
      <dgm:spPr/>
    </dgm:pt>
    <dgm:pt modelId="{56D72868-557B-4E9E-BF6A-C75072C6E5A6}" type="pres">
      <dgm:prSet presAssocID="{E6BD28E4-6836-4713-AAC5-BFD93D0B8328}" presName="txThree" presStyleLbl="node3" presStyleIdx="2" presStyleCnt="5">
        <dgm:presLayoutVars>
          <dgm:chPref val="3"/>
        </dgm:presLayoutVars>
      </dgm:prSet>
      <dgm:spPr/>
      <dgm:t>
        <a:bodyPr/>
        <a:lstStyle/>
        <a:p>
          <a:endParaRPr lang="es-ES"/>
        </a:p>
      </dgm:t>
    </dgm:pt>
    <dgm:pt modelId="{BB1BCF23-BEEE-4C1F-9E42-E199C70A2E84}" type="pres">
      <dgm:prSet presAssocID="{E6BD28E4-6836-4713-AAC5-BFD93D0B8328}" presName="horzThree" presStyleCnt="0"/>
      <dgm:spPr/>
    </dgm:pt>
    <dgm:pt modelId="{C9343C60-CBBF-47D4-AD8C-ED023D1D7999}" type="pres">
      <dgm:prSet presAssocID="{464C9351-4DC0-4725-AE34-60EE1AAF8728}" presName="sibSpaceThree" presStyleCnt="0"/>
      <dgm:spPr/>
    </dgm:pt>
    <dgm:pt modelId="{3717286F-7CC1-469A-AE67-9D56414A0692}" type="pres">
      <dgm:prSet presAssocID="{72906E0B-9386-432E-9A17-7D35BA1D0927}" presName="vertThree" presStyleCnt="0"/>
      <dgm:spPr/>
    </dgm:pt>
    <dgm:pt modelId="{E623B562-ACFF-4EDC-A63D-0E96B850A0A4}" type="pres">
      <dgm:prSet presAssocID="{72906E0B-9386-432E-9A17-7D35BA1D0927}" presName="txThree" presStyleLbl="node3" presStyleIdx="3" presStyleCnt="5">
        <dgm:presLayoutVars>
          <dgm:chPref val="3"/>
        </dgm:presLayoutVars>
      </dgm:prSet>
      <dgm:spPr/>
      <dgm:t>
        <a:bodyPr/>
        <a:lstStyle/>
        <a:p>
          <a:endParaRPr lang="es-ES"/>
        </a:p>
      </dgm:t>
    </dgm:pt>
    <dgm:pt modelId="{875A28CA-A742-4347-A288-F5A2F8B44FE8}" type="pres">
      <dgm:prSet presAssocID="{72906E0B-9386-432E-9A17-7D35BA1D0927}" presName="horzThree" presStyleCnt="0"/>
      <dgm:spPr/>
    </dgm:pt>
    <dgm:pt modelId="{601BB2E6-E4FE-45E7-8762-C38A27A09828}" type="pres">
      <dgm:prSet presAssocID="{58490FB0-4B12-454A-B230-0C51747654D4}" presName="sibSpaceThree" presStyleCnt="0"/>
      <dgm:spPr/>
    </dgm:pt>
    <dgm:pt modelId="{10690FE2-D09F-47EF-BF52-2D0567817C45}" type="pres">
      <dgm:prSet presAssocID="{D849C583-3577-4982-97AD-43A00348E7AD}" presName="vertThree" presStyleCnt="0"/>
      <dgm:spPr/>
    </dgm:pt>
    <dgm:pt modelId="{994A873B-22EC-4773-AC09-21C50DF43C9F}" type="pres">
      <dgm:prSet presAssocID="{D849C583-3577-4982-97AD-43A00348E7AD}" presName="txThree" presStyleLbl="node3" presStyleIdx="4" presStyleCnt="5">
        <dgm:presLayoutVars>
          <dgm:chPref val="3"/>
        </dgm:presLayoutVars>
      </dgm:prSet>
      <dgm:spPr/>
      <dgm:t>
        <a:bodyPr/>
        <a:lstStyle/>
        <a:p>
          <a:endParaRPr lang="es-ES"/>
        </a:p>
      </dgm:t>
    </dgm:pt>
    <dgm:pt modelId="{080262D6-0FD2-4B2F-8C80-7B43824EB2F3}" type="pres">
      <dgm:prSet presAssocID="{D849C583-3577-4982-97AD-43A00348E7AD}" presName="horzThree" presStyleCnt="0"/>
      <dgm:spPr/>
    </dgm:pt>
  </dgm:ptLst>
  <dgm:cxnLst>
    <dgm:cxn modelId="{7BAD2397-CE77-46FD-B65E-52A507057129}" type="presOf" srcId="{72906E0B-9386-432E-9A17-7D35BA1D0927}" destId="{E623B562-ACFF-4EDC-A63D-0E96B850A0A4}" srcOrd="0" destOrd="0" presId="urn:microsoft.com/office/officeart/2005/8/layout/hierarchy4"/>
    <dgm:cxn modelId="{E09CA7DA-CF96-40EB-A11D-7665EB895975}" type="presOf" srcId="{576B0C71-32C1-47D1-B906-E2A173BC64B0}" destId="{EBFE74F0-332B-4622-9F63-A56A85C1214A}" srcOrd="0" destOrd="0" presId="urn:microsoft.com/office/officeart/2005/8/layout/hierarchy4"/>
    <dgm:cxn modelId="{E6EB0943-9E08-4347-A584-53D2E24BE480}" type="presOf" srcId="{73657EAC-EF7C-40AD-8D6B-78C0FA1A7AFB}" destId="{D652096D-C448-4574-8671-67130C593E1C}" srcOrd="0" destOrd="0" presId="urn:microsoft.com/office/officeart/2005/8/layout/hierarchy4"/>
    <dgm:cxn modelId="{8F825A41-0FAF-4011-95C2-96887A0889B7}" srcId="{060D098F-8BF8-49B4-84A6-F51F00A981AB}" destId="{D849C583-3577-4982-97AD-43A00348E7AD}" srcOrd="4" destOrd="0" parTransId="{7E858AF0-F629-44AE-B833-2F7669738809}" sibTransId="{05EAC4E5-9271-45CB-A109-9A30AF45CA62}"/>
    <dgm:cxn modelId="{A82E0758-2AFC-44EA-838D-B17A187AD24F}" srcId="{32B95ED4-79A8-4477-89D0-4E9BFB439CA3}" destId="{060D098F-8BF8-49B4-84A6-F51F00A981AB}" srcOrd="0" destOrd="0" parTransId="{3509ABCA-DC13-4B06-9E10-72E84E28EF6E}" sibTransId="{5FA245F1-90BF-4694-BC73-E3705365F328}"/>
    <dgm:cxn modelId="{1C17E28B-8C4F-4B9D-B557-024E7CD76A80}" type="presOf" srcId="{32B95ED4-79A8-4477-89D0-4E9BFB439CA3}" destId="{0E26C66F-D1E7-4ACF-9651-471A4EF454E0}" srcOrd="0" destOrd="0" presId="urn:microsoft.com/office/officeart/2005/8/layout/hierarchy4"/>
    <dgm:cxn modelId="{134481E4-E1E1-49C8-B853-05A9DA22BFE2}" srcId="{060D098F-8BF8-49B4-84A6-F51F00A981AB}" destId="{72906E0B-9386-432E-9A17-7D35BA1D0927}" srcOrd="3" destOrd="0" parTransId="{370C7E7A-AE6B-4E1D-85C3-98539A61FE9F}" sibTransId="{58490FB0-4B12-454A-B230-0C51747654D4}"/>
    <dgm:cxn modelId="{54986117-E69B-4F4C-94A7-1C3FD4E8EF21}" type="presOf" srcId="{D849C583-3577-4982-97AD-43A00348E7AD}" destId="{994A873B-22EC-4773-AC09-21C50DF43C9F}" srcOrd="0" destOrd="0" presId="urn:microsoft.com/office/officeart/2005/8/layout/hierarchy4"/>
    <dgm:cxn modelId="{E01D6569-1B4A-46C6-AD93-ACE6B5668D80}" srcId="{060D098F-8BF8-49B4-84A6-F51F00A981AB}" destId="{576B0C71-32C1-47D1-B906-E2A173BC64B0}" srcOrd="1" destOrd="0" parTransId="{E1F3A362-FD26-4292-A7F3-5CF10F6CEABF}" sibTransId="{BED5881B-9936-40AD-81C0-FF5019E8E074}"/>
    <dgm:cxn modelId="{8A3EA8FC-39D7-4F89-8AA0-68D972CADDEA}" srcId="{060D098F-8BF8-49B4-84A6-F51F00A981AB}" destId="{E6BD28E4-6836-4713-AAC5-BFD93D0B8328}" srcOrd="2" destOrd="0" parTransId="{5B19CAAD-2429-4619-825D-292DCA426C5A}" sibTransId="{464C9351-4DC0-4725-AE34-60EE1AAF8728}"/>
    <dgm:cxn modelId="{D38F1F04-9077-4431-95D2-9C1768071B96}" type="presOf" srcId="{060D098F-8BF8-49B4-84A6-F51F00A981AB}" destId="{963D30E1-E039-41FB-9116-70F925DE8E3B}" srcOrd="0" destOrd="0" presId="urn:microsoft.com/office/officeart/2005/8/layout/hierarchy4"/>
    <dgm:cxn modelId="{61A5DBAB-5550-4F46-B328-9C27E79004EB}" srcId="{2A23C831-6223-4FB1-9289-235E818B44C6}" destId="{32B95ED4-79A8-4477-89D0-4E9BFB439CA3}" srcOrd="0" destOrd="0" parTransId="{DAA40FCA-25F4-468A-9872-D948C35D23AE}" sibTransId="{0537E2DD-9F8E-43A0-9407-A958270BBD4C}"/>
    <dgm:cxn modelId="{5E19EC1D-D434-483C-9AD8-955A4DF671DF}" type="presOf" srcId="{E6BD28E4-6836-4713-AAC5-BFD93D0B8328}" destId="{56D72868-557B-4E9E-BF6A-C75072C6E5A6}" srcOrd="0" destOrd="0" presId="urn:microsoft.com/office/officeart/2005/8/layout/hierarchy4"/>
    <dgm:cxn modelId="{0614B5E4-C9BE-4846-A8BF-0D0CE4E74466}" srcId="{060D098F-8BF8-49B4-84A6-F51F00A981AB}" destId="{73657EAC-EF7C-40AD-8D6B-78C0FA1A7AFB}" srcOrd="0" destOrd="0" parTransId="{20FD6F84-AA5F-40C0-86A3-6B224E255D09}" sibTransId="{A0909A0A-892C-4C79-B2EA-C06EAFCBF40E}"/>
    <dgm:cxn modelId="{3FAE41AF-7792-4061-B39F-BF554527A597}" type="presOf" srcId="{2A23C831-6223-4FB1-9289-235E818B44C6}" destId="{F5974D32-E7D5-450D-9A1C-996CCE2E8D7B}" srcOrd="0" destOrd="0" presId="urn:microsoft.com/office/officeart/2005/8/layout/hierarchy4"/>
    <dgm:cxn modelId="{9924359C-EF71-4E59-9BCE-781547BCD30E}" type="presParOf" srcId="{F5974D32-E7D5-450D-9A1C-996CCE2E8D7B}" destId="{5C0FC21F-1161-4AF6-837A-CC05EC3E9B3E}" srcOrd="0" destOrd="0" presId="urn:microsoft.com/office/officeart/2005/8/layout/hierarchy4"/>
    <dgm:cxn modelId="{516FC2BA-FE5E-471D-8B9D-C099DF39E44F}" type="presParOf" srcId="{5C0FC21F-1161-4AF6-837A-CC05EC3E9B3E}" destId="{0E26C66F-D1E7-4ACF-9651-471A4EF454E0}" srcOrd="0" destOrd="0" presId="urn:microsoft.com/office/officeart/2005/8/layout/hierarchy4"/>
    <dgm:cxn modelId="{A809EF5A-115B-4A2C-A3C0-5F78525E37E1}" type="presParOf" srcId="{5C0FC21F-1161-4AF6-837A-CC05EC3E9B3E}" destId="{43696303-397B-4CA9-A442-37F60CD16B63}" srcOrd="1" destOrd="0" presId="urn:microsoft.com/office/officeart/2005/8/layout/hierarchy4"/>
    <dgm:cxn modelId="{6E539035-9B89-47DF-8F30-5CC50F8B230F}" type="presParOf" srcId="{5C0FC21F-1161-4AF6-837A-CC05EC3E9B3E}" destId="{D4BEA0D2-BFB2-4A1C-BD4C-14570A5BB728}" srcOrd="2" destOrd="0" presId="urn:microsoft.com/office/officeart/2005/8/layout/hierarchy4"/>
    <dgm:cxn modelId="{A25FFD99-527A-4680-B634-E19F0762DA68}" type="presParOf" srcId="{D4BEA0D2-BFB2-4A1C-BD4C-14570A5BB728}" destId="{D65FB677-8798-4FA8-8FD7-BF9F3B7BD025}" srcOrd="0" destOrd="0" presId="urn:microsoft.com/office/officeart/2005/8/layout/hierarchy4"/>
    <dgm:cxn modelId="{B753206B-B66E-4EF7-B4DA-5E8963BF1518}" type="presParOf" srcId="{D65FB677-8798-4FA8-8FD7-BF9F3B7BD025}" destId="{963D30E1-E039-41FB-9116-70F925DE8E3B}" srcOrd="0" destOrd="0" presId="urn:microsoft.com/office/officeart/2005/8/layout/hierarchy4"/>
    <dgm:cxn modelId="{B8C29098-B65F-4BC6-8281-D13FC4AD11DB}" type="presParOf" srcId="{D65FB677-8798-4FA8-8FD7-BF9F3B7BD025}" destId="{68397F7D-9CBC-4F3B-B5C2-26A2786B3633}" srcOrd="1" destOrd="0" presId="urn:microsoft.com/office/officeart/2005/8/layout/hierarchy4"/>
    <dgm:cxn modelId="{07EBDC74-932D-42EC-826A-C0CA6CD39314}" type="presParOf" srcId="{D65FB677-8798-4FA8-8FD7-BF9F3B7BD025}" destId="{B58997AF-98CC-45B9-81D8-97EFA85BBFD8}" srcOrd="2" destOrd="0" presId="urn:microsoft.com/office/officeart/2005/8/layout/hierarchy4"/>
    <dgm:cxn modelId="{AB6B8D20-B4D9-45D4-B153-DF1BA7D7504E}" type="presParOf" srcId="{B58997AF-98CC-45B9-81D8-97EFA85BBFD8}" destId="{003C8F95-F68A-4006-9F04-7215B56D97AD}" srcOrd="0" destOrd="0" presId="urn:microsoft.com/office/officeart/2005/8/layout/hierarchy4"/>
    <dgm:cxn modelId="{8BB6FC9C-EC55-4F49-BAE0-BAA10395ECCD}" type="presParOf" srcId="{003C8F95-F68A-4006-9F04-7215B56D97AD}" destId="{D652096D-C448-4574-8671-67130C593E1C}" srcOrd="0" destOrd="0" presId="urn:microsoft.com/office/officeart/2005/8/layout/hierarchy4"/>
    <dgm:cxn modelId="{900626FB-7CD2-41A4-9E91-27BAB7E6A75C}" type="presParOf" srcId="{003C8F95-F68A-4006-9F04-7215B56D97AD}" destId="{27738DA5-38F0-4500-A969-3D7A2C6D2034}" srcOrd="1" destOrd="0" presId="urn:microsoft.com/office/officeart/2005/8/layout/hierarchy4"/>
    <dgm:cxn modelId="{58750FDC-E24C-4253-899B-5D919B2A392C}" type="presParOf" srcId="{B58997AF-98CC-45B9-81D8-97EFA85BBFD8}" destId="{8B6DBEEF-01FE-4BC7-B129-ACB8AF940F45}" srcOrd="1" destOrd="0" presId="urn:microsoft.com/office/officeart/2005/8/layout/hierarchy4"/>
    <dgm:cxn modelId="{39F838EA-5D3F-4702-BBD9-F34C23616CF9}" type="presParOf" srcId="{B58997AF-98CC-45B9-81D8-97EFA85BBFD8}" destId="{E0463C2E-844C-45DE-A959-A0D30AFECBEE}" srcOrd="2" destOrd="0" presId="urn:microsoft.com/office/officeart/2005/8/layout/hierarchy4"/>
    <dgm:cxn modelId="{477D6F8C-92A2-4D08-A7C3-A24E1A63001D}" type="presParOf" srcId="{E0463C2E-844C-45DE-A959-A0D30AFECBEE}" destId="{EBFE74F0-332B-4622-9F63-A56A85C1214A}" srcOrd="0" destOrd="0" presId="urn:microsoft.com/office/officeart/2005/8/layout/hierarchy4"/>
    <dgm:cxn modelId="{9620D68D-B0B0-4989-84C9-8EF26BFE7332}" type="presParOf" srcId="{E0463C2E-844C-45DE-A959-A0D30AFECBEE}" destId="{35285DFB-56A1-41C1-956D-F505AAC07DC0}" srcOrd="1" destOrd="0" presId="urn:microsoft.com/office/officeart/2005/8/layout/hierarchy4"/>
    <dgm:cxn modelId="{598230A3-374E-406E-A496-1D60B7A0D964}" type="presParOf" srcId="{B58997AF-98CC-45B9-81D8-97EFA85BBFD8}" destId="{2F3A13A9-A2CF-40FF-A779-3A8C0789F233}" srcOrd="3" destOrd="0" presId="urn:microsoft.com/office/officeart/2005/8/layout/hierarchy4"/>
    <dgm:cxn modelId="{B94F9329-23AB-4E87-8EB0-662BA4B6B97C}" type="presParOf" srcId="{B58997AF-98CC-45B9-81D8-97EFA85BBFD8}" destId="{3E43E98A-A6DA-4547-9035-F71EEFF3A7C4}" srcOrd="4" destOrd="0" presId="urn:microsoft.com/office/officeart/2005/8/layout/hierarchy4"/>
    <dgm:cxn modelId="{31586218-A255-4230-BE95-2F2602657401}" type="presParOf" srcId="{3E43E98A-A6DA-4547-9035-F71EEFF3A7C4}" destId="{56D72868-557B-4E9E-BF6A-C75072C6E5A6}" srcOrd="0" destOrd="0" presId="urn:microsoft.com/office/officeart/2005/8/layout/hierarchy4"/>
    <dgm:cxn modelId="{ADAD6B9C-A619-40E6-85B1-718E0C249BB5}" type="presParOf" srcId="{3E43E98A-A6DA-4547-9035-F71EEFF3A7C4}" destId="{BB1BCF23-BEEE-4C1F-9E42-E199C70A2E84}" srcOrd="1" destOrd="0" presId="urn:microsoft.com/office/officeart/2005/8/layout/hierarchy4"/>
    <dgm:cxn modelId="{08CFF26E-5AD2-46CA-BB2A-5C89B8BC19DA}" type="presParOf" srcId="{B58997AF-98CC-45B9-81D8-97EFA85BBFD8}" destId="{C9343C60-CBBF-47D4-AD8C-ED023D1D7999}" srcOrd="5" destOrd="0" presId="urn:microsoft.com/office/officeart/2005/8/layout/hierarchy4"/>
    <dgm:cxn modelId="{E082AD5E-6851-4A66-B024-8640F8FD1B5F}" type="presParOf" srcId="{B58997AF-98CC-45B9-81D8-97EFA85BBFD8}" destId="{3717286F-7CC1-469A-AE67-9D56414A0692}" srcOrd="6" destOrd="0" presId="urn:microsoft.com/office/officeart/2005/8/layout/hierarchy4"/>
    <dgm:cxn modelId="{4BB3DEEA-CE49-4B8E-9489-8EEC2FB81608}" type="presParOf" srcId="{3717286F-7CC1-469A-AE67-9D56414A0692}" destId="{E623B562-ACFF-4EDC-A63D-0E96B850A0A4}" srcOrd="0" destOrd="0" presId="urn:microsoft.com/office/officeart/2005/8/layout/hierarchy4"/>
    <dgm:cxn modelId="{5773A3BA-A20E-4ADE-9A2E-B0D72B1C08F6}" type="presParOf" srcId="{3717286F-7CC1-469A-AE67-9D56414A0692}" destId="{875A28CA-A742-4347-A288-F5A2F8B44FE8}" srcOrd="1" destOrd="0" presId="urn:microsoft.com/office/officeart/2005/8/layout/hierarchy4"/>
    <dgm:cxn modelId="{E440543A-EAB9-4242-ABAD-979ABEC151EA}" type="presParOf" srcId="{B58997AF-98CC-45B9-81D8-97EFA85BBFD8}" destId="{601BB2E6-E4FE-45E7-8762-C38A27A09828}" srcOrd="7" destOrd="0" presId="urn:microsoft.com/office/officeart/2005/8/layout/hierarchy4"/>
    <dgm:cxn modelId="{FE6528FE-6C4E-48AA-B5FA-C4565F117CF8}" type="presParOf" srcId="{B58997AF-98CC-45B9-81D8-97EFA85BBFD8}" destId="{10690FE2-D09F-47EF-BF52-2D0567817C45}" srcOrd="8" destOrd="0" presId="urn:microsoft.com/office/officeart/2005/8/layout/hierarchy4"/>
    <dgm:cxn modelId="{F59204BC-D7E1-4F81-81A0-0894DEDD35CE}" type="presParOf" srcId="{10690FE2-D09F-47EF-BF52-2D0567817C45}" destId="{994A873B-22EC-4773-AC09-21C50DF43C9F}" srcOrd="0" destOrd="0" presId="urn:microsoft.com/office/officeart/2005/8/layout/hierarchy4"/>
    <dgm:cxn modelId="{E72FF90C-394D-430C-B242-02F16E1259B5}" type="presParOf" srcId="{10690FE2-D09F-47EF-BF52-2D0567817C45}" destId="{080262D6-0FD2-4B2F-8C80-7B43824EB2F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EC34A40-06CE-4C73-B913-99172708A1D7}"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es-ES"/>
        </a:p>
      </dgm:t>
    </dgm:pt>
    <dgm:pt modelId="{0506F0CE-C401-4697-B7BF-0CC73C17CF93}">
      <dgm:prSet custT="1"/>
      <dgm:spPr/>
      <dgm:t>
        <a:bodyPr/>
        <a:lstStyle/>
        <a:p>
          <a:pPr rtl="0"/>
          <a:r>
            <a:rPr lang="es-CL" sz="1600" b="1">
              <a:latin typeface="Verdana" panose="020B0604030504040204" pitchFamily="34" charset="0"/>
              <a:ea typeface="Verdana" panose="020B0604030504040204" pitchFamily="34" charset="0"/>
            </a:rPr>
            <a:t>CLÁUSULA TALLY Y WEIGHT</a:t>
          </a:r>
          <a:endParaRPr lang="es-CL" sz="1600">
            <a:latin typeface="Verdana" panose="020B0604030504040204" pitchFamily="34" charset="0"/>
            <a:ea typeface="Verdana" panose="020B0604030504040204" pitchFamily="34" charset="0"/>
          </a:endParaRPr>
        </a:p>
      </dgm:t>
    </dgm:pt>
    <dgm:pt modelId="{9598D396-9CAE-401D-8446-11B1CF2C1F78}" type="parTrans" cxnId="{EABACCF3-1E7C-49E0-A78E-374AE8E8D3E5}">
      <dgm:prSet/>
      <dgm:spPr/>
      <dgm:t>
        <a:bodyPr/>
        <a:lstStyle/>
        <a:p>
          <a:endParaRPr lang="es-ES" sz="1600">
            <a:latin typeface="Verdana" panose="020B0604030504040204" pitchFamily="34" charset="0"/>
            <a:ea typeface="Verdana" panose="020B0604030504040204" pitchFamily="34" charset="0"/>
          </a:endParaRPr>
        </a:p>
      </dgm:t>
    </dgm:pt>
    <dgm:pt modelId="{A60D1C38-67B5-457C-A1AA-5AF044423956}" type="sibTrans" cxnId="{EABACCF3-1E7C-49E0-A78E-374AE8E8D3E5}">
      <dgm:prSet/>
      <dgm:spPr/>
      <dgm:t>
        <a:bodyPr/>
        <a:lstStyle/>
        <a:p>
          <a:endParaRPr lang="es-ES" sz="1600">
            <a:latin typeface="Verdana" panose="020B0604030504040204" pitchFamily="34" charset="0"/>
            <a:ea typeface="Verdana" panose="020B0604030504040204" pitchFamily="34" charset="0"/>
          </a:endParaRPr>
        </a:p>
      </dgm:t>
    </dgm:pt>
    <dgm:pt modelId="{B4562AE1-1490-4DD9-ABD7-30D83ABF4195}">
      <dgm:prSet custT="1"/>
      <dgm:spPr/>
      <dgm:t>
        <a:bodyPr/>
        <a:lstStyle/>
        <a:p>
          <a:pPr rtl="0"/>
          <a:r>
            <a:rPr lang="es-CL" sz="1600">
              <a:latin typeface="Verdana" panose="020B0604030504040204" pitchFamily="34" charset="0"/>
              <a:ea typeface="Verdana" panose="020B0604030504040204" pitchFamily="34" charset="0"/>
            </a:rPr>
            <a:t>Sin embargo, ambas cláusulas son utilizadas también para ponderar los valores de una variable multiplicando los casos observados por las categorías de dicha variable. </a:t>
          </a:r>
        </a:p>
      </dgm:t>
    </dgm:pt>
    <dgm:pt modelId="{63B3940E-20FA-4BB7-92E6-099DDEC78F1C}" type="parTrans" cxnId="{25DD0752-7E09-4ADD-9F65-D3283C9CA543}">
      <dgm:prSet/>
      <dgm:spPr/>
      <dgm:t>
        <a:bodyPr/>
        <a:lstStyle/>
        <a:p>
          <a:endParaRPr lang="es-ES" sz="1600">
            <a:latin typeface="Verdana" panose="020B0604030504040204" pitchFamily="34" charset="0"/>
            <a:ea typeface="Verdana" panose="020B0604030504040204" pitchFamily="34" charset="0"/>
          </a:endParaRPr>
        </a:p>
      </dgm:t>
    </dgm:pt>
    <dgm:pt modelId="{022F4C3A-8180-4BCE-B52F-2FD98C217D03}" type="sibTrans" cxnId="{25DD0752-7E09-4ADD-9F65-D3283C9CA543}">
      <dgm:prSet/>
      <dgm:spPr/>
      <dgm:t>
        <a:bodyPr/>
        <a:lstStyle/>
        <a:p>
          <a:endParaRPr lang="es-ES" sz="1600">
            <a:latin typeface="Verdana" panose="020B0604030504040204" pitchFamily="34" charset="0"/>
            <a:ea typeface="Verdana" panose="020B0604030504040204" pitchFamily="34" charset="0"/>
          </a:endParaRPr>
        </a:p>
      </dgm:t>
    </dgm:pt>
    <dgm:pt modelId="{A38BD489-AF63-44A5-840B-19B24E90D25A}">
      <dgm:prSet custT="1"/>
      <dgm:spPr/>
      <dgm:t>
        <a:bodyPr/>
        <a:lstStyle/>
        <a:p>
          <a:pPr rtl="0"/>
          <a:r>
            <a:rPr lang="es-CL" sz="1600">
              <a:latin typeface="Verdana" panose="020B0604030504040204" pitchFamily="34" charset="0"/>
              <a:ea typeface="Verdana" panose="020B0604030504040204" pitchFamily="34" charset="0"/>
            </a:rPr>
            <a:t>Al usar </a:t>
          </a:r>
          <a:r>
            <a:rPr lang="es-CL" sz="1600" b="1">
              <a:latin typeface="Verdana" panose="020B0604030504040204" pitchFamily="34" charset="0"/>
              <a:ea typeface="Verdana" panose="020B0604030504040204" pitchFamily="34" charset="0"/>
            </a:rPr>
            <a:t>WEIGHT</a:t>
          </a:r>
          <a:r>
            <a:rPr lang="es-CL" sz="1600">
              <a:latin typeface="Verdana" panose="020B0604030504040204" pitchFamily="34" charset="0"/>
              <a:ea typeface="Verdana" panose="020B0604030504040204" pitchFamily="34" charset="0"/>
            </a:rPr>
            <a:t> el resultado es </a:t>
          </a:r>
          <a:r>
            <a:rPr lang="es-CL" sz="1600" b="1">
              <a:latin typeface="Verdana" panose="020B0604030504040204" pitchFamily="34" charset="0"/>
              <a:ea typeface="Verdana" panose="020B0604030504040204" pitchFamily="34" charset="0"/>
            </a:rPr>
            <a:t>SIEMPRE</a:t>
          </a:r>
          <a:r>
            <a:rPr lang="es-CL" sz="1600">
              <a:latin typeface="Verdana" panose="020B0604030504040204" pitchFamily="34" charset="0"/>
              <a:ea typeface="Verdana" panose="020B0604030504040204" pitchFamily="34" charset="0"/>
            </a:rPr>
            <a:t> un </a:t>
          </a:r>
          <a:r>
            <a:rPr lang="es-CL" sz="1600" b="1">
              <a:latin typeface="Verdana" panose="020B0604030504040204" pitchFamily="34" charset="0"/>
              <a:ea typeface="Verdana" panose="020B0604030504040204" pitchFamily="34" charset="0"/>
            </a:rPr>
            <a:t>número entero</a:t>
          </a:r>
          <a:r>
            <a:rPr lang="es-CL" sz="1600">
              <a:latin typeface="Verdana" panose="020B0604030504040204" pitchFamily="34" charset="0"/>
              <a:ea typeface="Verdana" panose="020B0604030504040204" pitchFamily="34" charset="0"/>
            </a:rPr>
            <a:t>, aunque el peso sea fraccionario, mientras que con el </a:t>
          </a:r>
          <a:r>
            <a:rPr lang="es-CL" sz="1600" b="1">
              <a:latin typeface="Verdana" panose="020B0604030504040204" pitchFamily="34" charset="0"/>
              <a:ea typeface="Verdana" panose="020B0604030504040204" pitchFamily="34" charset="0"/>
            </a:rPr>
            <a:t>TALLY</a:t>
          </a:r>
          <a:r>
            <a:rPr lang="es-CL" sz="1600">
              <a:latin typeface="Verdana" panose="020B0604030504040204" pitchFamily="34" charset="0"/>
              <a:ea typeface="Verdana" panose="020B0604030504040204" pitchFamily="34" charset="0"/>
            </a:rPr>
            <a:t> </a:t>
          </a:r>
          <a:r>
            <a:rPr lang="es-CL" sz="1600" b="1">
              <a:latin typeface="Verdana" panose="020B0604030504040204" pitchFamily="34" charset="0"/>
              <a:ea typeface="Verdana" panose="020B0604030504040204" pitchFamily="34" charset="0"/>
            </a:rPr>
            <a:t>el resultado puede ser fraccionario</a:t>
          </a:r>
          <a:r>
            <a:rPr lang="es-CL" sz="1600">
              <a:latin typeface="Verdana" panose="020B0604030504040204" pitchFamily="34" charset="0"/>
              <a:ea typeface="Verdana" panose="020B0604030504040204" pitchFamily="34" charset="0"/>
            </a:rPr>
            <a:t> si los valores del TALLY tengan decimales. </a:t>
          </a:r>
        </a:p>
      </dgm:t>
    </dgm:pt>
    <dgm:pt modelId="{0C96E63D-BD10-4DC9-B820-FD91F2686E0E}" type="parTrans" cxnId="{534BA5D0-1135-4BD5-8568-61299A199B5F}">
      <dgm:prSet/>
      <dgm:spPr/>
      <dgm:t>
        <a:bodyPr/>
        <a:lstStyle/>
        <a:p>
          <a:endParaRPr lang="es-ES" sz="1600">
            <a:latin typeface="Verdana" panose="020B0604030504040204" pitchFamily="34" charset="0"/>
            <a:ea typeface="Verdana" panose="020B0604030504040204" pitchFamily="34" charset="0"/>
          </a:endParaRPr>
        </a:p>
      </dgm:t>
    </dgm:pt>
    <dgm:pt modelId="{9180B7FF-FC98-4BDF-A9DB-A1B3284B88E7}" type="sibTrans" cxnId="{534BA5D0-1135-4BD5-8568-61299A199B5F}">
      <dgm:prSet/>
      <dgm:spPr/>
      <dgm:t>
        <a:bodyPr/>
        <a:lstStyle/>
        <a:p>
          <a:endParaRPr lang="es-ES" sz="1600">
            <a:latin typeface="Verdana" panose="020B0604030504040204" pitchFamily="34" charset="0"/>
            <a:ea typeface="Verdana" panose="020B0604030504040204" pitchFamily="34" charset="0"/>
          </a:endParaRPr>
        </a:p>
      </dgm:t>
    </dgm:pt>
    <dgm:pt modelId="{56BD232B-3734-409F-A4F1-171F329A907F}">
      <dgm:prSet custT="1"/>
      <dgm:spPr/>
      <dgm:t>
        <a:bodyPr/>
        <a:lstStyle/>
        <a:p>
          <a:pPr rtl="0"/>
          <a:r>
            <a:rPr lang="es-CL" sz="1600">
              <a:latin typeface="Verdana" panose="020B0604030504040204" pitchFamily="34" charset="0"/>
              <a:ea typeface="Verdana" panose="020B0604030504040204" pitchFamily="34" charset="0"/>
            </a:rPr>
            <a:t>Asimismo el </a:t>
          </a:r>
          <a:r>
            <a:rPr lang="es-CL" sz="1600" b="1">
              <a:latin typeface="Verdana" panose="020B0604030504040204" pitchFamily="34" charset="0"/>
              <a:ea typeface="Verdana" panose="020B0604030504040204" pitchFamily="34" charset="0"/>
            </a:rPr>
            <a:t>TALLY, </a:t>
          </a:r>
          <a:r>
            <a:rPr lang="es-CL" sz="1600">
              <a:latin typeface="Verdana" panose="020B0604030504040204" pitchFamily="34" charset="0"/>
              <a:ea typeface="Verdana" panose="020B0604030504040204" pitchFamily="34" charset="0"/>
            </a:rPr>
            <a:t>a diferencia del </a:t>
          </a:r>
          <a:r>
            <a:rPr lang="es-CL" sz="1600" b="1">
              <a:latin typeface="Verdana" panose="020B0604030504040204" pitchFamily="34" charset="0"/>
              <a:ea typeface="Verdana" panose="020B0604030504040204" pitchFamily="34" charset="0"/>
            </a:rPr>
            <a:t>WEIGHT </a:t>
          </a:r>
          <a:r>
            <a:rPr lang="es-CL" sz="1600">
              <a:latin typeface="Verdana" panose="020B0604030504040204" pitchFamily="34" charset="0"/>
              <a:ea typeface="Verdana" panose="020B0604030504040204" pitchFamily="34" charset="0"/>
            </a:rPr>
            <a:t>entrega una columna de la cantidad de casos y el resultado de la ponderación. </a:t>
          </a:r>
        </a:p>
      </dgm:t>
    </dgm:pt>
    <dgm:pt modelId="{DF5EB261-6ECA-48B2-8E3A-66EDB779C396}" type="parTrans" cxnId="{F8ACB04D-AEC7-4F37-8890-BE44B7DB94C7}">
      <dgm:prSet/>
      <dgm:spPr/>
      <dgm:t>
        <a:bodyPr/>
        <a:lstStyle/>
        <a:p>
          <a:endParaRPr lang="es-ES" sz="1600">
            <a:latin typeface="Verdana" panose="020B0604030504040204" pitchFamily="34" charset="0"/>
            <a:ea typeface="Verdana" panose="020B0604030504040204" pitchFamily="34" charset="0"/>
          </a:endParaRPr>
        </a:p>
      </dgm:t>
    </dgm:pt>
    <dgm:pt modelId="{037F05E5-37FC-4FDA-B817-AEFC8C42E463}" type="sibTrans" cxnId="{F8ACB04D-AEC7-4F37-8890-BE44B7DB94C7}">
      <dgm:prSet/>
      <dgm:spPr/>
      <dgm:t>
        <a:bodyPr/>
        <a:lstStyle/>
        <a:p>
          <a:endParaRPr lang="es-ES" sz="1600">
            <a:latin typeface="Verdana" panose="020B0604030504040204" pitchFamily="34" charset="0"/>
            <a:ea typeface="Verdana" panose="020B0604030504040204" pitchFamily="34" charset="0"/>
          </a:endParaRPr>
        </a:p>
      </dgm:t>
    </dgm:pt>
    <dgm:pt modelId="{07AFC3BA-616B-426F-B93B-84368C0D237D}" type="pres">
      <dgm:prSet presAssocID="{CEC34A40-06CE-4C73-B913-99172708A1D7}" presName="Name0" presStyleCnt="0">
        <dgm:presLayoutVars>
          <dgm:chPref val="1"/>
          <dgm:dir/>
          <dgm:animOne val="branch"/>
          <dgm:animLvl val="lvl"/>
          <dgm:resizeHandles/>
        </dgm:presLayoutVars>
      </dgm:prSet>
      <dgm:spPr/>
      <dgm:t>
        <a:bodyPr/>
        <a:lstStyle/>
        <a:p>
          <a:endParaRPr lang="es-ES"/>
        </a:p>
      </dgm:t>
    </dgm:pt>
    <dgm:pt modelId="{B082B3C1-1C0D-479B-8C13-808499901379}" type="pres">
      <dgm:prSet presAssocID="{0506F0CE-C401-4697-B7BF-0CC73C17CF93}" presName="vertOne" presStyleCnt="0"/>
      <dgm:spPr/>
    </dgm:pt>
    <dgm:pt modelId="{0D80BABB-EACB-42F9-8FED-AC70E9DBAD12}" type="pres">
      <dgm:prSet presAssocID="{0506F0CE-C401-4697-B7BF-0CC73C17CF93}" presName="txOne" presStyleLbl="node0" presStyleIdx="0" presStyleCnt="1" custScaleY="50020" custLinFactNeighborY="-55062">
        <dgm:presLayoutVars>
          <dgm:chPref val="3"/>
        </dgm:presLayoutVars>
      </dgm:prSet>
      <dgm:spPr/>
      <dgm:t>
        <a:bodyPr/>
        <a:lstStyle/>
        <a:p>
          <a:endParaRPr lang="es-ES"/>
        </a:p>
      </dgm:t>
    </dgm:pt>
    <dgm:pt modelId="{8ABA98B2-4487-492B-A626-B31B7F1A45F2}" type="pres">
      <dgm:prSet presAssocID="{0506F0CE-C401-4697-B7BF-0CC73C17CF93}" presName="parTransOne" presStyleCnt="0"/>
      <dgm:spPr/>
    </dgm:pt>
    <dgm:pt modelId="{8C45ED43-A1F9-4CD5-B844-3B882F61BABC}" type="pres">
      <dgm:prSet presAssocID="{0506F0CE-C401-4697-B7BF-0CC73C17CF93}" presName="horzOne" presStyleCnt="0"/>
      <dgm:spPr/>
    </dgm:pt>
    <dgm:pt modelId="{0E2CED81-E1E2-43D1-8CEC-077D79B332BF}" type="pres">
      <dgm:prSet presAssocID="{B4562AE1-1490-4DD9-ABD7-30D83ABF4195}" presName="vertTwo" presStyleCnt="0"/>
      <dgm:spPr/>
    </dgm:pt>
    <dgm:pt modelId="{9D6126D2-6DF9-4DD8-81D4-D02DE1B9AF66}" type="pres">
      <dgm:prSet presAssocID="{B4562AE1-1490-4DD9-ABD7-30D83ABF4195}" presName="txTwo" presStyleLbl="node2" presStyleIdx="0" presStyleCnt="1" custScaleY="52342">
        <dgm:presLayoutVars>
          <dgm:chPref val="3"/>
        </dgm:presLayoutVars>
      </dgm:prSet>
      <dgm:spPr/>
      <dgm:t>
        <a:bodyPr/>
        <a:lstStyle/>
        <a:p>
          <a:endParaRPr lang="es-ES"/>
        </a:p>
      </dgm:t>
    </dgm:pt>
    <dgm:pt modelId="{E3285934-5FE4-414C-9219-731C6192846A}" type="pres">
      <dgm:prSet presAssocID="{B4562AE1-1490-4DD9-ABD7-30D83ABF4195}" presName="parTransTwo" presStyleCnt="0"/>
      <dgm:spPr/>
    </dgm:pt>
    <dgm:pt modelId="{1F88A7F8-1309-461C-A1B0-3633000FBC24}" type="pres">
      <dgm:prSet presAssocID="{B4562AE1-1490-4DD9-ABD7-30D83ABF4195}" presName="horzTwo" presStyleCnt="0"/>
      <dgm:spPr/>
    </dgm:pt>
    <dgm:pt modelId="{A3B2BE45-B1D0-4348-A953-FF0B6B4DDAC0}" type="pres">
      <dgm:prSet presAssocID="{A38BD489-AF63-44A5-840B-19B24E90D25A}" presName="vertThree" presStyleCnt="0"/>
      <dgm:spPr/>
    </dgm:pt>
    <dgm:pt modelId="{D9C86F5C-5BC6-47E0-9119-E728B244238F}" type="pres">
      <dgm:prSet presAssocID="{A38BD489-AF63-44A5-840B-19B24E90D25A}" presName="txThree" presStyleLbl="node3" presStyleIdx="0" presStyleCnt="2">
        <dgm:presLayoutVars>
          <dgm:chPref val="3"/>
        </dgm:presLayoutVars>
      </dgm:prSet>
      <dgm:spPr/>
      <dgm:t>
        <a:bodyPr/>
        <a:lstStyle/>
        <a:p>
          <a:endParaRPr lang="es-ES"/>
        </a:p>
      </dgm:t>
    </dgm:pt>
    <dgm:pt modelId="{E44DB205-FB2B-40FA-8C7C-4ABD6AE16EA9}" type="pres">
      <dgm:prSet presAssocID="{A38BD489-AF63-44A5-840B-19B24E90D25A}" presName="horzThree" presStyleCnt="0"/>
      <dgm:spPr/>
    </dgm:pt>
    <dgm:pt modelId="{B8C0AAC1-EFF6-49D2-8355-31D3AD295277}" type="pres">
      <dgm:prSet presAssocID="{9180B7FF-FC98-4BDF-A9DB-A1B3284B88E7}" presName="sibSpaceThree" presStyleCnt="0"/>
      <dgm:spPr/>
    </dgm:pt>
    <dgm:pt modelId="{A7AFDFCF-4CC1-46E9-8203-EAA843E03730}" type="pres">
      <dgm:prSet presAssocID="{56BD232B-3734-409F-A4F1-171F329A907F}" presName="vertThree" presStyleCnt="0"/>
      <dgm:spPr/>
    </dgm:pt>
    <dgm:pt modelId="{9270C57A-FC27-4E50-B494-792D5129AB7D}" type="pres">
      <dgm:prSet presAssocID="{56BD232B-3734-409F-A4F1-171F329A907F}" presName="txThree" presStyleLbl="node3" presStyleIdx="1" presStyleCnt="2">
        <dgm:presLayoutVars>
          <dgm:chPref val="3"/>
        </dgm:presLayoutVars>
      </dgm:prSet>
      <dgm:spPr/>
      <dgm:t>
        <a:bodyPr/>
        <a:lstStyle/>
        <a:p>
          <a:endParaRPr lang="es-ES"/>
        </a:p>
      </dgm:t>
    </dgm:pt>
    <dgm:pt modelId="{66085104-4293-439E-B4B6-B04CF4B7795F}" type="pres">
      <dgm:prSet presAssocID="{56BD232B-3734-409F-A4F1-171F329A907F}" presName="horzThree" presStyleCnt="0"/>
      <dgm:spPr/>
    </dgm:pt>
  </dgm:ptLst>
  <dgm:cxnLst>
    <dgm:cxn modelId="{25DD0752-7E09-4ADD-9F65-D3283C9CA543}" srcId="{0506F0CE-C401-4697-B7BF-0CC73C17CF93}" destId="{B4562AE1-1490-4DD9-ABD7-30D83ABF4195}" srcOrd="0" destOrd="0" parTransId="{63B3940E-20FA-4BB7-92E6-099DDEC78F1C}" sibTransId="{022F4C3A-8180-4BCE-B52F-2FD98C217D03}"/>
    <dgm:cxn modelId="{A834D74A-EE70-4835-BED9-097F87E0C3CE}" type="presOf" srcId="{A38BD489-AF63-44A5-840B-19B24E90D25A}" destId="{D9C86F5C-5BC6-47E0-9119-E728B244238F}" srcOrd="0" destOrd="0" presId="urn:microsoft.com/office/officeart/2005/8/layout/hierarchy4"/>
    <dgm:cxn modelId="{575652EB-1CFF-4E20-AE78-9219CE6F82F5}" type="presOf" srcId="{B4562AE1-1490-4DD9-ABD7-30D83ABF4195}" destId="{9D6126D2-6DF9-4DD8-81D4-D02DE1B9AF66}" srcOrd="0" destOrd="0" presId="urn:microsoft.com/office/officeart/2005/8/layout/hierarchy4"/>
    <dgm:cxn modelId="{F8ACB04D-AEC7-4F37-8890-BE44B7DB94C7}" srcId="{B4562AE1-1490-4DD9-ABD7-30D83ABF4195}" destId="{56BD232B-3734-409F-A4F1-171F329A907F}" srcOrd="1" destOrd="0" parTransId="{DF5EB261-6ECA-48B2-8E3A-66EDB779C396}" sibTransId="{037F05E5-37FC-4FDA-B817-AEFC8C42E463}"/>
    <dgm:cxn modelId="{E5FF21AE-3630-4BFD-BF8B-71F0D9F61149}" type="presOf" srcId="{56BD232B-3734-409F-A4F1-171F329A907F}" destId="{9270C57A-FC27-4E50-B494-792D5129AB7D}" srcOrd="0" destOrd="0" presId="urn:microsoft.com/office/officeart/2005/8/layout/hierarchy4"/>
    <dgm:cxn modelId="{E3B1069E-D440-4179-AD4E-D002D46588BB}" type="presOf" srcId="{0506F0CE-C401-4697-B7BF-0CC73C17CF93}" destId="{0D80BABB-EACB-42F9-8FED-AC70E9DBAD12}" srcOrd="0" destOrd="0" presId="urn:microsoft.com/office/officeart/2005/8/layout/hierarchy4"/>
    <dgm:cxn modelId="{534BA5D0-1135-4BD5-8568-61299A199B5F}" srcId="{B4562AE1-1490-4DD9-ABD7-30D83ABF4195}" destId="{A38BD489-AF63-44A5-840B-19B24E90D25A}" srcOrd="0" destOrd="0" parTransId="{0C96E63D-BD10-4DC9-B820-FD91F2686E0E}" sibTransId="{9180B7FF-FC98-4BDF-A9DB-A1B3284B88E7}"/>
    <dgm:cxn modelId="{FC45D355-1001-4465-A176-96EEED6CB8BE}" type="presOf" srcId="{CEC34A40-06CE-4C73-B913-99172708A1D7}" destId="{07AFC3BA-616B-426F-B93B-84368C0D237D}" srcOrd="0" destOrd="0" presId="urn:microsoft.com/office/officeart/2005/8/layout/hierarchy4"/>
    <dgm:cxn modelId="{EABACCF3-1E7C-49E0-A78E-374AE8E8D3E5}" srcId="{CEC34A40-06CE-4C73-B913-99172708A1D7}" destId="{0506F0CE-C401-4697-B7BF-0CC73C17CF93}" srcOrd="0" destOrd="0" parTransId="{9598D396-9CAE-401D-8446-11B1CF2C1F78}" sibTransId="{A60D1C38-67B5-457C-A1AA-5AF044423956}"/>
    <dgm:cxn modelId="{842F598F-624F-426A-BDFA-53CF440F59E7}" type="presParOf" srcId="{07AFC3BA-616B-426F-B93B-84368C0D237D}" destId="{B082B3C1-1C0D-479B-8C13-808499901379}" srcOrd="0" destOrd="0" presId="urn:microsoft.com/office/officeart/2005/8/layout/hierarchy4"/>
    <dgm:cxn modelId="{08A8886E-E29B-4C1F-8A15-15BC973A3EAD}" type="presParOf" srcId="{B082B3C1-1C0D-479B-8C13-808499901379}" destId="{0D80BABB-EACB-42F9-8FED-AC70E9DBAD12}" srcOrd="0" destOrd="0" presId="urn:microsoft.com/office/officeart/2005/8/layout/hierarchy4"/>
    <dgm:cxn modelId="{C47B3FC3-F522-4149-8532-B6E0DC2F6EA6}" type="presParOf" srcId="{B082B3C1-1C0D-479B-8C13-808499901379}" destId="{8ABA98B2-4487-492B-A626-B31B7F1A45F2}" srcOrd="1" destOrd="0" presId="urn:microsoft.com/office/officeart/2005/8/layout/hierarchy4"/>
    <dgm:cxn modelId="{D52756EA-11B4-4E5C-818A-AFBD0EDE5901}" type="presParOf" srcId="{B082B3C1-1C0D-479B-8C13-808499901379}" destId="{8C45ED43-A1F9-4CD5-B844-3B882F61BABC}" srcOrd="2" destOrd="0" presId="urn:microsoft.com/office/officeart/2005/8/layout/hierarchy4"/>
    <dgm:cxn modelId="{4E78738C-0276-4407-860D-5CF561AACBD7}" type="presParOf" srcId="{8C45ED43-A1F9-4CD5-B844-3B882F61BABC}" destId="{0E2CED81-E1E2-43D1-8CEC-077D79B332BF}" srcOrd="0" destOrd="0" presId="urn:microsoft.com/office/officeart/2005/8/layout/hierarchy4"/>
    <dgm:cxn modelId="{DFA89AD7-37D0-42C8-AE4E-65478DD0D9C1}" type="presParOf" srcId="{0E2CED81-E1E2-43D1-8CEC-077D79B332BF}" destId="{9D6126D2-6DF9-4DD8-81D4-D02DE1B9AF66}" srcOrd="0" destOrd="0" presId="urn:microsoft.com/office/officeart/2005/8/layout/hierarchy4"/>
    <dgm:cxn modelId="{D96D112A-A381-4DCE-B5F3-13A1825D1D77}" type="presParOf" srcId="{0E2CED81-E1E2-43D1-8CEC-077D79B332BF}" destId="{E3285934-5FE4-414C-9219-731C6192846A}" srcOrd="1" destOrd="0" presId="urn:microsoft.com/office/officeart/2005/8/layout/hierarchy4"/>
    <dgm:cxn modelId="{8DD9D6E2-A4E0-4C3F-B263-5A7CC5D9F5F8}" type="presParOf" srcId="{0E2CED81-E1E2-43D1-8CEC-077D79B332BF}" destId="{1F88A7F8-1309-461C-A1B0-3633000FBC24}" srcOrd="2" destOrd="0" presId="urn:microsoft.com/office/officeart/2005/8/layout/hierarchy4"/>
    <dgm:cxn modelId="{CA6A3A36-3309-4ECF-8219-1225CA89E88F}" type="presParOf" srcId="{1F88A7F8-1309-461C-A1B0-3633000FBC24}" destId="{A3B2BE45-B1D0-4348-A953-FF0B6B4DDAC0}" srcOrd="0" destOrd="0" presId="urn:microsoft.com/office/officeart/2005/8/layout/hierarchy4"/>
    <dgm:cxn modelId="{767C3BCF-D8B7-48C3-9E67-95ED880126C4}" type="presParOf" srcId="{A3B2BE45-B1D0-4348-A953-FF0B6B4DDAC0}" destId="{D9C86F5C-5BC6-47E0-9119-E728B244238F}" srcOrd="0" destOrd="0" presId="urn:microsoft.com/office/officeart/2005/8/layout/hierarchy4"/>
    <dgm:cxn modelId="{E8C4349F-FC41-4B8C-86AE-65EBE7BE6600}" type="presParOf" srcId="{A3B2BE45-B1D0-4348-A953-FF0B6B4DDAC0}" destId="{E44DB205-FB2B-40FA-8C7C-4ABD6AE16EA9}" srcOrd="1" destOrd="0" presId="urn:microsoft.com/office/officeart/2005/8/layout/hierarchy4"/>
    <dgm:cxn modelId="{5E89B428-8D45-4AED-9811-F29E14FA850F}" type="presParOf" srcId="{1F88A7F8-1309-461C-A1B0-3633000FBC24}" destId="{B8C0AAC1-EFF6-49D2-8355-31D3AD295277}" srcOrd="1" destOrd="0" presId="urn:microsoft.com/office/officeart/2005/8/layout/hierarchy4"/>
    <dgm:cxn modelId="{B429EBEE-AB85-4E2F-9510-FD08576ADDAF}" type="presParOf" srcId="{1F88A7F8-1309-461C-A1B0-3633000FBC24}" destId="{A7AFDFCF-4CC1-46E9-8203-EAA843E03730}" srcOrd="2" destOrd="0" presId="urn:microsoft.com/office/officeart/2005/8/layout/hierarchy4"/>
    <dgm:cxn modelId="{5F595038-366E-4C0E-8F36-06FE6FB2F2FD}" type="presParOf" srcId="{A7AFDFCF-4CC1-46E9-8203-EAA843E03730}" destId="{9270C57A-FC27-4E50-B494-792D5129AB7D}" srcOrd="0" destOrd="0" presId="urn:microsoft.com/office/officeart/2005/8/layout/hierarchy4"/>
    <dgm:cxn modelId="{47225A2C-6424-424B-A325-6B4A3586E5B1}" type="presParOf" srcId="{A7AFDFCF-4CC1-46E9-8203-EAA843E03730}" destId="{66085104-4293-439E-B4B6-B04CF4B7795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B0CC8-A6F7-4717-B852-4E94C1734E61}"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A5B17A14-4079-4E8C-9B54-77DD86994C64}">
      <dgm:prSet custT="1"/>
      <dgm:spPr/>
      <dgm:t>
        <a:bodyPr/>
        <a:lstStyle/>
        <a:p>
          <a:r>
            <a:rPr lang="es-ES" sz="2400" b="1">
              <a:latin typeface="Verdana"/>
              <a:ea typeface="Verdana"/>
            </a:rPr>
            <a:t>EJEMPLO AS COUNT</a:t>
          </a:r>
          <a:endParaRPr lang="es-CL" sz="2400" b="1">
            <a:latin typeface="Verdana"/>
            <a:ea typeface="Verdana"/>
          </a:endParaRPr>
        </a:p>
      </dgm:t>
    </dgm:pt>
    <dgm:pt modelId="{4904FB2C-B9BD-43BD-80EF-765A6ACB240A}" type="parTrans" cxnId="{E72CA983-3920-498C-9E60-BA916C9DF3B8}">
      <dgm:prSet/>
      <dgm:spPr/>
      <dgm:t>
        <a:bodyPr/>
        <a:lstStyle/>
        <a:p>
          <a:endParaRPr lang="es-ES"/>
        </a:p>
      </dgm:t>
    </dgm:pt>
    <dgm:pt modelId="{688C9ABE-4DB4-4588-9F52-7ADE2FE00C08}" type="sibTrans" cxnId="{E72CA983-3920-498C-9E60-BA916C9DF3B8}">
      <dgm:prSet/>
      <dgm:spPr/>
      <dgm:t>
        <a:bodyPr/>
        <a:lstStyle/>
        <a:p>
          <a:endParaRPr lang="es-ES"/>
        </a:p>
      </dgm:t>
    </dgm:pt>
    <dgm:pt modelId="{A9379E4A-949F-4F2E-BA8A-0D88510C03B3}">
      <dgm:prSet custT="1"/>
      <dgm:spPr/>
      <dgm:t>
        <a:bodyPr/>
        <a:lstStyle/>
        <a:p>
          <a:pPr>
            <a:lnSpc>
              <a:spcPct val="150000"/>
            </a:lnSpc>
          </a:pPr>
          <a:r>
            <a:rPr lang="es-CL" sz="1800">
              <a:latin typeface="Verdana"/>
              <a:ea typeface="Verdana"/>
            </a:rPr>
            <a:t>Si quisiera saber la cantidad de personas que fueron empadronadas por comuna, puedo hacerlo de la siguiente manera:</a:t>
          </a:r>
          <a:endParaRPr lang="es-ES" sz="1800">
            <a:latin typeface="Verdana"/>
            <a:ea typeface="Verdana"/>
          </a:endParaRPr>
        </a:p>
      </dgm:t>
    </dgm:pt>
    <dgm:pt modelId="{10003AB3-7ECD-4325-B167-08F26CF821B4}" type="parTrans" cxnId="{C18A668E-A207-4AB5-A28B-7ADE7287853D}">
      <dgm:prSet/>
      <dgm:spPr/>
      <dgm:t>
        <a:bodyPr/>
        <a:lstStyle/>
        <a:p>
          <a:endParaRPr lang="es-ES"/>
        </a:p>
      </dgm:t>
    </dgm:pt>
    <dgm:pt modelId="{E73874C5-2B81-4E85-B63F-7DCEFB86B999}" type="sibTrans" cxnId="{C18A668E-A207-4AB5-A28B-7ADE7287853D}">
      <dgm:prSet/>
      <dgm:spPr/>
      <dgm:t>
        <a:bodyPr/>
        <a:lstStyle/>
        <a:p>
          <a:endParaRPr lang="es-ES"/>
        </a:p>
      </dgm:t>
    </dgm:pt>
    <dgm:pt modelId="{57A36DD0-682C-4A98-B181-82908D0D7E31}" type="pres">
      <dgm:prSet presAssocID="{CDDB0CC8-A6F7-4717-B852-4E94C1734E61}" presName="Name0" presStyleCnt="0">
        <dgm:presLayoutVars>
          <dgm:dir/>
          <dgm:resizeHandles val="exact"/>
        </dgm:presLayoutVars>
      </dgm:prSet>
      <dgm:spPr/>
      <dgm:t>
        <a:bodyPr/>
        <a:lstStyle/>
        <a:p>
          <a:endParaRPr lang="es-ES"/>
        </a:p>
      </dgm:t>
    </dgm:pt>
    <dgm:pt modelId="{453F358D-C580-4AE6-91CE-2BD5FA91C4C2}" type="pres">
      <dgm:prSet presAssocID="{A5B17A14-4079-4E8C-9B54-77DD86994C64}" presName="node" presStyleLbl="node1" presStyleIdx="0" presStyleCnt="2">
        <dgm:presLayoutVars>
          <dgm:bulletEnabled val="1"/>
        </dgm:presLayoutVars>
      </dgm:prSet>
      <dgm:spPr/>
      <dgm:t>
        <a:bodyPr/>
        <a:lstStyle/>
        <a:p>
          <a:endParaRPr lang="es-ES"/>
        </a:p>
      </dgm:t>
    </dgm:pt>
    <dgm:pt modelId="{FA8E8197-4900-4809-B3EB-127E830F4B08}" type="pres">
      <dgm:prSet presAssocID="{688C9ABE-4DB4-4588-9F52-7ADE2FE00C08}" presName="sibTrans" presStyleLbl="sibTrans2D1" presStyleIdx="0" presStyleCnt="1"/>
      <dgm:spPr/>
      <dgm:t>
        <a:bodyPr/>
        <a:lstStyle/>
        <a:p>
          <a:endParaRPr lang="es-ES"/>
        </a:p>
      </dgm:t>
    </dgm:pt>
    <dgm:pt modelId="{00AE371B-C308-442F-A6F7-CC71A0590822}" type="pres">
      <dgm:prSet presAssocID="{688C9ABE-4DB4-4588-9F52-7ADE2FE00C08}" presName="connectorText" presStyleLbl="sibTrans2D1" presStyleIdx="0" presStyleCnt="1"/>
      <dgm:spPr/>
      <dgm:t>
        <a:bodyPr/>
        <a:lstStyle/>
        <a:p>
          <a:endParaRPr lang="es-ES"/>
        </a:p>
      </dgm:t>
    </dgm:pt>
    <dgm:pt modelId="{E17FA030-D4AC-494D-B0E1-4B43A4E9E9AD}" type="pres">
      <dgm:prSet presAssocID="{A9379E4A-949F-4F2E-BA8A-0D88510C03B3}" presName="node" presStyleLbl="node1" presStyleIdx="1" presStyleCnt="2" custScaleY="112502">
        <dgm:presLayoutVars>
          <dgm:bulletEnabled val="1"/>
        </dgm:presLayoutVars>
      </dgm:prSet>
      <dgm:spPr/>
      <dgm:t>
        <a:bodyPr/>
        <a:lstStyle/>
        <a:p>
          <a:endParaRPr lang="es-ES"/>
        </a:p>
      </dgm:t>
    </dgm:pt>
  </dgm:ptLst>
  <dgm:cxnLst>
    <dgm:cxn modelId="{015B1E7C-BD19-48BD-A8D3-4A6D9FC50D25}" type="presOf" srcId="{A9379E4A-949F-4F2E-BA8A-0D88510C03B3}" destId="{E17FA030-D4AC-494D-B0E1-4B43A4E9E9AD}" srcOrd="0" destOrd="0" presId="urn:microsoft.com/office/officeart/2005/8/layout/process1"/>
    <dgm:cxn modelId="{C7745A3A-6547-4687-8E8F-1D6C557B41E0}" type="presOf" srcId="{CDDB0CC8-A6F7-4717-B852-4E94C1734E61}" destId="{57A36DD0-682C-4A98-B181-82908D0D7E31}" srcOrd="0" destOrd="0" presId="urn:microsoft.com/office/officeart/2005/8/layout/process1"/>
    <dgm:cxn modelId="{1A25985C-6A4D-435A-9F66-C7FB5DA25230}" type="presOf" srcId="{688C9ABE-4DB4-4588-9F52-7ADE2FE00C08}" destId="{00AE371B-C308-442F-A6F7-CC71A0590822}" srcOrd="1" destOrd="0" presId="urn:microsoft.com/office/officeart/2005/8/layout/process1"/>
    <dgm:cxn modelId="{735ACD24-3C6E-4A20-B170-56B0282EB156}" type="presOf" srcId="{688C9ABE-4DB4-4588-9F52-7ADE2FE00C08}" destId="{FA8E8197-4900-4809-B3EB-127E830F4B08}" srcOrd="0" destOrd="0" presId="urn:microsoft.com/office/officeart/2005/8/layout/process1"/>
    <dgm:cxn modelId="{C18A668E-A207-4AB5-A28B-7ADE7287853D}" srcId="{CDDB0CC8-A6F7-4717-B852-4E94C1734E61}" destId="{A9379E4A-949F-4F2E-BA8A-0D88510C03B3}" srcOrd="1" destOrd="0" parTransId="{10003AB3-7ECD-4325-B167-08F26CF821B4}" sibTransId="{E73874C5-2B81-4E85-B63F-7DCEFB86B999}"/>
    <dgm:cxn modelId="{9196EE47-CB9B-457F-9978-ECBF1B8AF8F8}" type="presOf" srcId="{A5B17A14-4079-4E8C-9B54-77DD86994C64}" destId="{453F358D-C580-4AE6-91CE-2BD5FA91C4C2}" srcOrd="0" destOrd="0" presId="urn:microsoft.com/office/officeart/2005/8/layout/process1"/>
    <dgm:cxn modelId="{E72CA983-3920-498C-9E60-BA916C9DF3B8}" srcId="{CDDB0CC8-A6F7-4717-B852-4E94C1734E61}" destId="{A5B17A14-4079-4E8C-9B54-77DD86994C64}" srcOrd="0" destOrd="0" parTransId="{4904FB2C-B9BD-43BD-80EF-765A6ACB240A}" sibTransId="{688C9ABE-4DB4-4588-9F52-7ADE2FE00C08}"/>
    <dgm:cxn modelId="{E03C7D89-80CD-4FFB-9382-463380C7A932}" type="presParOf" srcId="{57A36DD0-682C-4A98-B181-82908D0D7E31}" destId="{453F358D-C580-4AE6-91CE-2BD5FA91C4C2}" srcOrd="0" destOrd="0" presId="urn:microsoft.com/office/officeart/2005/8/layout/process1"/>
    <dgm:cxn modelId="{264406DA-B952-4A3E-B735-13684D1A0AF4}" type="presParOf" srcId="{57A36DD0-682C-4A98-B181-82908D0D7E31}" destId="{FA8E8197-4900-4809-B3EB-127E830F4B08}" srcOrd="1" destOrd="0" presId="urn:microsoft.com/office/officeart/2005/8/layout/process1"/>
    <dgm:cxn modelId="{9507F772-6DE9-4D96-9966-7A81E37877E2}" type="presParOf" srcId="{FA8E8197-4900-4809-B3EB-127E830F4B08}" destId="{00AE371B-C308-442F-A6F7-CC71A0590822}" srcOrd="0" destOrd="0" presId="urn:microsoft.com/office/officeart/2005/8/layout/process1"/>
    <dgm:cxn modelId="{D626FF4F-C65A-49CF-B202-54FDCCF13510}" type="presParOf" srcId="{57A36DD0-682C-4A98-B181-82908D0D7E31}" destId="{E17FA030-D4AC-494D-B0E1-4B43A4E9E9A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19C70FBA-7DAE-40B7-B0F0-7CCB9A89EF7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6C6D7388-0EB8-49C2-A08D-95E4E52D4C54}">
      <dgm:prSet custT="1"/>
      <dgm:spPr/>
      <dgm:t>
        <a:bodyPr/>
        <a:lstStyle/>
        <a:p>
          <a:pPr rtl="0"/>
          <a:r>
            <a:rPr lang="es-CL" sz="1600" b="1" dirty="0">
              <a:latin typeface="Verdana" panose="020B0604030504040204" pitchFamily="34" charset="0"/>
              <a:ea typeface="Verdana" panose="020B0604030504040204" pitchFamily="34" charset="0"/>
            </a:rPr>
            <a:t>PARIDEZ MEDIA</a:t>
          </a:r>
        </a:p>
        <a:p>
          <a:pPr rtl="0"/>
          <a:r>
            <a:rPr lang="es-CL" sz="1600" dirty="0">
              <a:latin typeface="Verdana" panose="020B0604030504040204" pitchFamily="34" charset="0"/>
              <a:ea typeface="Verdana" panose="020B0604030504040204" pitchFamily="34" charset="0"/>
            </a:rPr>
            <a:t>Corresponde a la cantidad promedio de hijos nacidos vivos que han tenido las mujeres de 15 a 49 años.</a:t>
          </a:r>
        </a:p>
      </dgm:t>
    </dgm:pt>
    <dgm:pt modelId="{308D483D-5C8A-4BDB-81AD-D771CE033B94}" type="parTrans" cxnId="{9452F4CA-3090-4A2F-96AE-DCC978A154CE}">
      <dgm:prSet/>
      <dgm:spPr/>
      <dgm:t>
        <a:bodyPr/>
        <a:lstStyle/>
        <a:p>
          <a:endParaRPr lang="es-ES" sz="1600">
            <a:latin typeface="Verdana" panose="020B0604030504040204" pitchFamily="34" charset="0"/>
            <a:ea typeface="Verdana" panose="020B0604030504040204" pitchFamily="34" charset="0"/>
          </a:endParaRPr>
        </a:p>
      </dgm:t>
    </dgm:pt>
    <dgm:pt modelId="{B5572A0A-EFD4-4B85-97A1-98C72789DF14}" type="sibTrans" cxnId="{9452F4CA-3090-4A2F-96AE-DCC978A154CE}">
      <dgm:prSet/>
      <dgm:spPr/>
      <dgm:t>
        <a:bodyPr/>
        <a:lstStyle/>
        <a:p>
          <a:endParaRPr lang="es-ES" sz="1600">
            <a:latin typeface="Verdana" panose="020B0604030504040204" pitchFamily="34" charset="0"/>
            <a:ea typeface="Verdana" panose="020B0604030504040204" pitchFamily="34" charset="0"/>
          </a:endParaRPr>
        </a:p>
      </dgm:t>
    </dgm:pt>
    <dgm:pt modelId="{39EF9044-153E-43EA-B326-11B924166C43}" type="pres">
      <dgm:prSet presAssocID="{19C70FBA-7DAE-40B7-B0F0-7CCB9A89EF77}" presName="linear" presStyleCnt="0">
        <dgm:presLayoutVars>
          <dgm:animLvl val="lvl"/>
          <dgm:resizeHandles val="exact"/>
        </dgm:presLayoutVars>
      </dgm:prSet>
      <dgm:spPr/>
      <dgm:t>
        <a:bodyPr/>
        <a:lstStyle/>
        <a:p>
          <a:endParaRPr lang="es-ES"/>
        </a:p>
      </dgm:t>
    </dgm:pt>
    <dgm:pt modelId="{E7A33A9B-B1DB-4C68-B7AA-6F2BCF55D935}" type="pres">
      <dgm:prSet presAssocID="{6C6D7388-0EB8-49C2-A08D-95E4E52D4C54}" presName="parentText" presStyleLbl="node1" presStyleIdx="0" presStyleCnt="1">
        <dgm:presLayoutVars>
          <dgm:chMax val="0"/>
          <dgm:bulletEnabled val="1"/>
        </dgm:presLayoutVars>
      </dgm:prSet>
      <dgm:spPr/>
      <dgm:t>
        <a:bodyPr/>
        <a:lstStyle/>
        <a:p>
          <a:endParaRPr lang="es-ES"/>
        </a:p>
      </dgm:t>
    </dgm:pt>
  </dgm:ptLst>
  <dgm:cxnLst>
    <dgm:cxn modelId="{E3AB879B-4B09-4D0E-96A0-A419201CF0B3}" type="presOf" srcId="{6C6D7388-0EB8-49C2-A08D-95E4E52D4C54}" destId="{E7A33A9B-B1DB-4C68-B7AA-6F2BCF55D935}" srcOrd="0" destOrd="0" presId="urn:microsoft.com/office/officeart/2005/8/layout/vList2"/>
    <dgm:cxn modelId="{14EAD208-D6FD-4DAA-9F8D-8E32E55314FB}" type="presOf" srcId="{19C70FBA-7DAE-40B7-B0F0-7CCB9A89EF77}" destId="{39EF9044-153E-43EA-B326-11B924166C43}" srcOrd="0" destOrd="0" presId="urn:microsoft.com/office/officeart/2005/8/layout/vList2"/>
    <dgm:cxn modelId="{9452F4CA-3090-4A2F-96AE-DCC978A154CE}" srcId="{19C70FBA-7DAE-40B7-B0F0-7CCB9A89EF77}" destId="{6C6D7388-0EB8-49C2-A08D-95E4E52D4C54}" srcOrd="0" destOrd="0" parTransId="{308D483D-5C8A-4BDB-81AD-D771CE033B94}" sibTransId="{B5572A0A-EFD4-4B85-97A1-98C72789DF14}"/>
    <dgm:cxn modelId="{1B8FF82E-E82B-43FE-9B91-07F5BF328F4C}" type="presParOf" srcId="{39EF9044-153E-43EA-B326-11B924166C43}" destId="{E7A33A9B-B1DB-4C68-B7AA-6F2BCF55D9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C17B8CB-9581-4579-BCE6-0811032474CC}"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ES"/>
        </a:p>
      </dgm:t>
    </dgm:pt>
    <dgm:pt modelId="{17497F5B-F8EA-4D18-860A-8DB06978D008}">
      <dgm:prSet custT="1"/>
      <dgm:spPr/>
      <dgm:t>
        <a:bodyPr/>
        <a:lstStyle/>
        <a:p>
          <a:pPr rtl="0"/>
          <a:r>
            <a:rPr lang="es-CL" sz="1600">
              <a:latin typeface="Verdana" panose="020B0604030504040204" pitchFamily="34" charset="0"/>
              <a:ea typeface="Verdana" panose="020B0604030504040204" pitchFamily="34" charset="0"/>
            </a:rPr>
            <a:t>En general esta es una medida que permite conocer </a:t>
          </a:r>
          <a:r>
            <a:rPr lang="es-CL" sz="1600" b="1">
              <a:latin typeface="Verdana" panose="020B0604030504040204" pitchFamily="34" charset="0"/>
              <a:ea typeface="Verdana" panose="020B0604030504040204" pitchFamily="34" charset="0"/>
            </a:rPr>
            <a:t>los patrones de fecundidad retrospectiva</a:t>
          </a:r>
          <a:r>
            <a:rPr lang="es-CL" sz="1600">
              <a:latin typeface="Verdana" panose="020B0604030504040204" pitchFamily="34" charset="0"/>
              <a:ea typeface="Verdana" panose="020B0604030504040204" pitchFamily="34" charset="0"/>
            </a:rPr>
            <a:t> en una población. </a:t>
          </a:r>
        </a:p>
      </dgm:t>
    </dgm:pt>
    <dgm:pt modelId="{07AD059C-1282-474B-826A-F25D4B8BBD87}" type="parTrans" cxnId="{12206615-338D-4B53-8C29-2EE32E6E0FC3}">
      <dgm:prSet/>
      <dgm:spPr/>
      <dgm:t>
        <a:bodyPr/>
        <a:lstStyle/>
        <a:p>
          <a:endParaRPr lang="es-ES"/>
        </a:p>
      </dgm:t>
    </dgm:pt>
    <dgm:pt modelId="{28CB167C-48A1-4A9B-8440-9464AAAF94A7}" type="sibTrans" cxnId="{12206615-338D-4B53-8C29-2EE32E6E0FC3}">
      <dgm:prSet/>
      <dgm:spPr/>
      <dgm:t>
        <a:bodyPr/>
        <a:lstStyle/>
        <a:p>
          <a:endParaRPr lang="es-ES"/>
        </a:p>
      </dgm:t>
    </dgm:pt>
    <dgm:pt modelId="{4C23BD6D-147C-428A-9204-CD9C46DE51A9}" type="pres">
      <dgm:prSet presAssocID="{3C17B8CB-9581-4579-BCE6-0811032474CC}" presName="linear" presStyleCnt="0">
        <dgm:presLayoutVars>
          <dgm:animLvl val="lvl"/>
          <dgm:resizeHandles val="exact"/>
        </dgm:presLayoutVars>
      </dgm:prSet>
      <dgm:spPr/>
      <dgm:t>
        <a:bodyPr/>
        <a:lstStyle/>
        <a:p>
          <a:endParaRPr lang="es-ES"/>
        </a:p>
      </dgm:t>
    </dgm:pt>
    <dgm:pt modelId="{0CDFF7AC-9E26-4F05-B0E6-5508672172F8}" type="pres">
      <dgm:prSet presAssocID="{17497F5B-F8EA-4D18-860A-8DB06978D008}" presName="parentText" presStyleLbl="node1" presStyleIdx="0" presStyleCnt="1">
        <dgm:presLayoutVars>
          <dgm:chMax val="0"/>
          <dgm:bulletEnabled val="1"/>
        </dgm:presLayoutVars>
      </dgm:prSet>
      <dgm:spPr/>
      <dgm:t>
        <a:bodyPr/>
        <a:lstStyle/>
        <a:p>
          <a:endParaRPr lang="es-ES"/>
        </a:p>
      </dgm:t>
    </dgm:pt>
  </dgm:ptLst>
  <dgm:cxnLst>
    <dgm:cxn modelId="{12206615-338D-4B53-8C29-2EE32E6E0FC3}" srcId="{3C17B8CB-9581-4579-BCE6-0811032474CC}" destId="{17497F5B-F8EA-4D18-860A-8DB06978D008}" srcOrd="0" destOrd="0" parTransId="{07AD059C-1282-474B-826A-F25D4B8BBD87}" sibTransId="{28CB167C-48A1-4A9B-8440-9464AAAF94A7}"/>
    <dgm:cxn modelId="{D1607DC6-10FF-4369-AF92-271911A74ABE}" type="presOf" srcId="{17497F5B-F8EA-4D18-860A-8DB06978D008}" destId="{0CDFF7AC-9E26-4F05-B0E6-5508672172F8}" srcOrd="0" destOrd="0" presId="urn:microsoft.com/office/officeart/2005/8/layout/vList2"/>
    <dgm:cxn modelId="{A7D64181-A10A-4989-93D0-86925B384467}" type="presOf" srcId="{3C17B8CB-9581-4579-BCE6-0811032474CC}" destId="{4C23BD6D-147C-428A-9204-CD9C46DE51A9}" srcOrd="0" destOrd="0" presId="urn:microsoft.com/office/officeart/2005/8/layout/vList2"/>
    <dgm:cxn modelId="{E861234E-9EB2-4358-87BE-3465B64B426C}" type="presParOf" srcId="{4C23BD6D-147C-428A-9204-CD9C46DE51A9}" destId="{0CDFF7AC-9E26-4F05-B0E6-5508672172F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08596BB-BFAC-4932-AC29-7F6231E88E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s-ES"/>
        </a:p>
      </dgm:t>
    </dgm:pt>
    <dgm:pt modelId="{07CF75DD-BA3E-420D-9143-74F33DD59EF5}">
      <dgm:prSet custT="1"/>
      <dgm:spPr/>
      <dgm:t>
        <a:bodyPr/>
        <a:lstStyle/>
        <a:p>
          <a:pPr rtl="0"/>
          <a:r>
            <a:rPr lang="es-CL" sz="1400" b="1">
              <a:latin typeface="Verdana" panose="020B0604030504040204" pitchFamily="34" charset="0"/>
              <a:ea typeface="Verdana" panose="020B0604030504040204" pitchFamily="34" charset="0"/>
            </a:rPr>
            <a:t>PARIDEZ MEDIA</a:t>
          </a:r>
          <a:endParaRPr lang="es-CL" sz="1400">
            <a:latin typeface="Verdana" panose="020B0604030504040204" pitchFamily="34" charset="0"/>
            <a:ea typeface="Verdana" panose="020B0604030504040204" pitchFamily="34" charset="0"/>
          </a:endParaRPr>
        </a:p>
      </dgm:t>
    </dgm:pt>
    <dgm:pt modelId="{B4B9A4B7-B4BB-4286-9B24-2C7E107FB0C3}" type="parTrans" cxnId="{FA25912D-BF58-45B7-81B0-F9192BED00A4}">
      <dgm:prSet/>
      <dgm:spPr/>
      <dgm:t>
        <a:bodyPr/>
        <a:lstStyle/>
        <a:p>
          <a:endParaRPr lang="es-ES" sz="1400">
            <a:latin typeface="Verdana" panose="020B0604030504040204" pitchFamily="34" charset="0"/>
            <a:ea typeface="Verdana" panose="020B0604030504040204" pitchFamily="34" charset="0"/>
          </a:endParaRPr>
        </a:p>
      </dgm:t>
    </dgm:pt>
    <dgm:pt modelId="{234689AD-994C-4074-BEFC-C3B5DC4B3B31}" type="sibTrans" cxnId="{FA25912D-BF58-45B7-81B0-F9192BED00A4}">
      <dgm:prSet/>
      <dgm:spPr/>
      <dgm:t>
        <a:bodyPr/>
        <a:lstStyle/>
        <a:p>
          <a:endParaRPr lang="es-ES" sz="1400">
            <a:latin typeface="Verdana" panose="020B0604030504040204" pitchFamily="34" charset="0"/>
            <a:ea typeface="Verdana" panose="020B0604030504040204" pitchFamily="34" charset="0"/>
          </a:endParaRPr>
        </a:p>
      </dgm:t>
    </dgm:pt>
    <dgm:pt modelId="{135BF211-8499-4182-BB98-C507AE2FA8EB}">
      <dgm:prSet custT="1"/>
      <dgm:spPr/>
      <dgm:t>
        <a:bodyPr/>
        <a:lstStyle/>
        <a:p>
          <a:pPr rtl="0"/>
          <a:r>
            <a:rPr lang="es-CL" sz="1400" b="1">
              <a:latin typeface="Verdana" panose="020B0604030504040204" pitchFamily="34" charset="0"/>
              <a:ea typeface="Verdana" panose="020B0604030504040204" pitchFamily="34" charset="0"/>
            </a:rPr>
            <a:t>Los pasos para construir este indicador son los siguientes:</a:t>
          </a:r>
          <a:endParaRPr lang="es-CL" sz="1400">
            <a:latin typeface="Verdana" panose="020B0604030504040204" pitchFamily="34" charset="0"/>
            <a:ea typeface="Verdana" panose="020B0604030504040204" pitchFamily="34" charset="0"/>
          </a:endParaRPr>
        </a:p>
      </dgm:t>
    </dgm:pt>
    <dgm:pt modelId="{D9E587CF-0D98-482B-98D5-1FD25A9430C9}" type="parTrans" cxnId="{3939771B-EBCB-4FB7-9DE4-629EA5F998CD}">
      <dgm:prSet/>
      <dgm:spPr/>
      <dgm:t>
        <a:bodyPr/>
        <a:lstStyle/>
        <a:p>
          <a:endParaRPr lang="es-ES" sz="1400">
            <a:latin typeface="Verdana" panose="020B0604030504040204" pitchFamily="34" charset="0"/>
            <a:ea typeface="Verdana" panose="020B0604030504040204" pitchFamily="34" charset="0"/>
          </a:endParaRPr>
        </a:p>
      </dgm:t>
    </dgm:pt>
    <dgm:pt modelId="{51AB75AE-656B-4820-814F-7FC9E01F754A}" type="sibTrans" cxnId="{3939771B-EBCB-4FB7-9DE4-629EA5F998CD}">
      <dgm:prSet/>
      <dgm:spPr/>
      <dgm:t>
        <a:bodyPr/>
        <a:lstStyle/>
        <a:p>
          <a:endParaRPr lang="es-ES" sz="1400">
            <a:latin typeface="Verdana" panose="020B0604030504040204" pitchFamily="34" charset="0"/>
            <a:ea typeface="Verdana" panose="020B0604030504040204" pitchFamily="34" charset="0"/>
          </a:endParaRPr>
        </a:p>
      </dgm:t>
    </dgm:pt>
    <dgm:pt modelId="{C6BB91A6-7187-4C4E-A8E9-DC610D4A4DB5}">
      <dgm:prSet custT="1"/>
      <dgm:spPr/>
      <dgm:t>
        <a:bodyPr/>
        <a:lstStyle/>
        <a:p>
          <a:pPr rtl="0"/>
          <a:r>
            <a:rPr lang="es-CL" sz="1400">
              <a:latin typeface="Verdana" panose="020B0604030504040204" pitchFamily="34" charset="0"/>
              <a:ea typeface="Verdana" panose="020B0604030504040204" pitchFamily="34" charset="0"/>
            </a:rPr>
            <a:t>Ir a Procesador Estadístico&gt; Promedio</a:t>
          </a:r>
        </a:p>
      </dgm:t>
    </dgm:pt>
    <dgm:pt modelId="{2A2E27FD-1574-4F5C-9451-D9FD5BDA323B}" type="parTrans" cxnId="{777E0EEA-D9DC-4FC8-AACF-F6078EA05067}">
      <dgm:prSet/>
      <dgm:spPr/>
      <dgm:t>
        <a:bodyPr/>
        <a:lstStyle/>
        <a:p>
          <a:endParaRPr lang="es-ES" sz="1400">
            <a:latin typeface="Verdana" panose="020B0604030504040204" pitchFamily="34" charset="0"/>
            <a:ea typeface="Verdana" panose="020B0604030504040204" pitchFamily="34" charset="0"/>
          </a:endParaRPr>
        </a:p>
      </dgm:t>
    </dgm:pt>
    <dgm:pt modelId="{7E2FDCDE-1137-4238-AFF9-B6134CD0D63F}" type="sibTrans" cxnId="{777E0EEA-D9DC-4FC8-AACF-F6078EA05067}">
      <dgm:prSet/>
      <dgm:spPr/>
      <dgm:t>
        <a:bodyPr/>
        <a:lstStyle/>
        <a:p>
          <a:endParaRPr lang="es-ES" sz="1400">
            <a:latin typeface="Verdana" panose="020B0604030504040204" pitchFamily="34" charset="0"/>
            <a:ea typeface="Verdana" panose="020B0604030504040204" pitchFamily="34" charset="0"/>
          </a:endParaRPr>
        </a:p>
      </dgm:t>
    </dgm:pt>
    <dgm:pt modelId="{C4C5CAEF-9BAE-493A-B4C9-BF380F127309}">
      <dgm:prSet custT="1"/>
      <dgm:spPr/>
      <dgm:t>
        <a:bodyPr/>
        <a:lstStyle/>
        <a:p>
          <a:pPr rtl="0"/>
          <a:r>
            <a:rPr lang="es-CL" sz="1400">
              <a:latin typeface="Verdana" panose="020B0604030504040204" pitchFamily="34" charset="0"/>
              <a:ea typeface="Verdana" panose="020B0604030504040204" pitchFamily="34" charset="0"/>
            </a:rPr>
            <a:t>En la casilla “Distribución de Promedio” de la pestaña “Especificación de Tabla” arrastrar la PERSONA.P19</a:t>
          </a:r>
        </a:p>
      </dgm:t>
    </dgm:pt>
    <dgm:pt modelId="{114C1129-F6B4-4867-AA50-DFC14B7FED43}" type="parTrans" cxnId="{1A5D006B-AD4C-4DE4-944B-16DCE55B31FE}">
      <dgm:prSet/>
      <dgm:spPr/>
      <dgm:t>
        <a:bodyPr/>
        <a:lstStyle/>
        <a:p>
          <a:endParaRPr lang="es-ES" sz="1400">
            <a:latin typeface="Verdana" panose="020B0604030504040204" pitchFamily="34" charset="0"/>
            <a:ea typeface="Verdana" panose="020B0604030504040204" pitchFamily="34" charset="0"/>
          </a:endParaRPr>
        </a:p>
      </dgm:t>
    </dgm:pt>
    <dgm:pt modelId="{BAAE8C14-3D55-42D2-8138-EC0AEA0003F2}" type="sibTrans" cxnId="{1A5D006B-AD4C-4DE4-944B-16DCE55B31FE}">
      <dgm:prSet/>
      <dgm:spPr/>
      <dgm:t>
        <a:bodyPr/>
        <a:lstStyle/>
        <a:p>
          <a:endParaRPr lang="es-ES" sz="1400">
            <a:latin typeface="Verdana" panose="020B0604030504040204" pitchFamily="34" charset="0"/>
            <a:ea typeface="Verdana" panose="020B0604030504040204" pitchFamily="34" charset="0"/>
          </a:endParaRPr>
        </a:p>
      </dgm:t>
    </dgm:pt>
    <dgm:pt modelId="{5E7B4CA9-1D85-4A6E-A3AE-2995B33F5DC8}">
      <dgm:prSet custT="1"/>
      <dgm:spPr/>
      <dgm:t>
        <a:bodyPr/>
        <a:lstStyle/>
        <a:p>
          <a:pPr rtl="0"/>
          <a:r>
            <a:rPr lang="es-CL" sz="1400">
              <a:latin typeface="Verdana" panose="020B0604030504040204" pitchFamily="34" charset="0"/>
              <a:ea typeface="Verdana" panose="020B0604030504040204" pitchFamily="34" charset="0"/>
            </a:rPr>
            <a:t>En la casilla “Variable” de la pestaña “Especificación de Tabla” arrastrar la variable creada y salvada de edad quinquenal.</a:t>
          </a:r>
        </a:p>
      </dgm:t>
    </dgm:pt>
    <dgm:pt modelId="{4F95CE0E-7DDE-4247-8FC3-E4593E68798E}" type="parTrans" cxnId="{F4CFE52F-F60A-44BE-A00B-0DAF03067241}">
      <dgm:prSet/>
      <dgm:spPr/>
      <dgm:t>
        <a:bodyPr/>
        <a:lstStyle/>
        <a:p>
          <a:endParaRPr lang="es-ES" sz="1400">
            <a:latin typeface="Verdana" panose="020B0604030504040204" pitchFamily="34" charset="0"/>
            <a:ea typeface="Verdana" panose="020B0604030504040204" pitchFamily="34" charset="0"/>
          </a:endParaRPr>
        </a:p>
      </dgm:t>
    </dgm:pt>
    <dgm:pt modelId="{6C6AB393-15F6-42D6-8509-5CE67B970BC9}" type="sibTrans" cxnId="{F4CFE52F-F60A-44BE-A00B-0DAF03067241}">
      <dgm:prSet/>
      <dgm:spPr/>
      <dgm:t>
        <a:bodyPr/>
        <a:lstStyle/>
        <a:p>
          <a:endParaRPr lang="es-ES" sz="1400">
            <a:latin typeface="Verdana" panose="020B0604030504040204" pitchFamily="34" charset="0"/>
            <a:ea typeface="Verdana" panose="020B0604030504040204" pitchFamily="34" charset="0"/>
          </a:endParaRPr>
        </a:p>
      </dgm:t>
    </dgm:pt>
    <dgm:pt modelId="{CD6AECF1-55D5-4170-AE40-3995048AD735}">
      <dgm:prSet custT="1"/>
      <dgm:spPr/>
      <dgm:t>
        <a:bodyPr/>
        <a:lstStyle/>
        <a:p>
          <a:pPr rtl="0"/>
          <a:r>
            <a:rPr lang="es-CL" sz="1400">
              <a:latin typeface="Verdana" panose="020B0604030504040204" pitchFamily="34" charset="0"/>
              <a:ea typeface="Verdana" panose="020B0604030504040204" pitchFamily="34" charset="0"/>
            </a:rPr>
            <a:t>En filtro universal señalar PERSONA.P09&gt;14 AND PERSONA.P09&lt;49</a:t>
          </a:r>
        </a:p>
      </dgm:t>
    </dgm:pt>
    <dgm:pt modelId="{F2E71852-5B94-44F6-BCD7-5C9ACFF33AAA}" type="parTrans" cxnId="{A62E76F8-A764-40F0-8AC3-FED1F4613410}">
      <dgm:prSet/>
      <dgm:spPr/>
      <dgm:t>
        <a:bodyPr/>
        <a:lstStyle/>
        <a:p>
          <a:endParaRPr lang="es-ES" sz="1400">
            <a:latin typeface="Verdana" panose="020B0604030504040204" pitchFamily="34" charset="0"/>
            <a:ea typeface="Verdana" panose="020B0604030504040204" pitchFamily="34" charset="0"/>
          </a:endParaRPr>
        </a:p>
      </dgm:t>
    </dgm:pt>
    <dgm:pt modelId="{80417662-3461-4683-804D-04A52E9C03A9}" type="sibTrans" cxnId="{A62E76F8-A764-40F0-8AC3-FED1F4613410}">
      <dgm:prSet/>
      <dgm:spPr/>
      <dgm:t>
        <a:bodyPr/>
        <a:lstStyle/>
        <a:p>
          <a:endParaRPr lang="es-ES" sz="1400">
            <a:latin typeface="Verdana" panose="020B0604030504040204" pitchFamily="34" charset="0"/>
            <a:ea typeface="Verdana" panose="020B0604030504040204" pitchFamily="34" charset="0"/>
          </a:endParaRPr>
        </a:p>
      </dgm:t>
    </dgm:pt>
    <dgm:pt modelId="{8ACEB63A-503A-4EFF-8E0E-B0CE316F0144}">
      <dgm:prSet custT="1"/>
      <dgm:spPr/>
      <dgm:t>
        <a:bodyPr/>
        <a:lstStyle/>
        <a:p>
          <a:pPr rtl="0"/>
          <a:r>
            <a:rPr lang="es-CL" sz="1400">
              <a:latin typeface="Verdana" panose="020B0604030504040204" pitchFamily="34" charset="0"/>
              <a:ea typeface="Verdana" panose="020B0604030504040204" pitchFamily="34" charset="0"/>
            </a:rPr>
            <a:t>Seleccionar </a:t>
          </a:r>
          <a:r>
            <a:rPr lang="es-CL" sz="1400" b="1">
              <a:latin typeface="Verdana" panose="020B0604030504040204" pitchFamily="34" charset="0"/>
              <a:ea typeface="Verdana" panose="020B0604030504040204" pitchFamily="34" charset="0"/>
            </a:rPr>
            <a:t>PLAY.</a:t>
          </a:r>
          <a:r>
            <a:rPr lang="es-CL" sz="1400">
              <a:latin typeface="Verdana" panose="020B0604030504040204" pitchFamily="34" charset="0"/>
              <a:ea typeface="Verdana" panose="020B0604030504040204" pitchFamily="34" charset="0"/>
            </a:rPr>
            <a:t>                               </a:t>
          </a:r>
        </a:p>
      </dgm:t>
    </dgm:pt>
    <dgm:pt modelId="{453CCC99-AB17-44F8-B333-AA7AC4AF998C}" type="parTrans" cxnId="{863E13F8-42F5-44C3-A0E0-FC8E9F323EE9}">
      <dgm:prSet/>
      <dgm:spPr/>
      <dgm:t>
        <a:bodyPr/>
        <a:lstStyle/>
        <a:p>
          <a:endParaRPr lang="es-ES" sz="1400">
            <a:latin typeface="Verdana" panose="020B0604030504040204" pitchFamily="34" charset="0"/>
            <a:ea typeface="Verdana" panose="020B0604030504040204" pitchFamily="34" charset="0"/>
          </a:endParaRPr>
        </a:p>
      </dgm:t>
    </dgm:pt>
    <dgm:pt modelId="{9D2635D8-D676-469F-8094-F6C6B8614C52}" type="sibTrans" cxnId="{863E13F8-42F5-44C3-A0E0-FC8E9F323EE9}">
      <dgm:prSet/>
      <dgm:spPr/>
      <dgm:t>
        <a:bodyPr/>
        <a:lstStyle/>
        <a:p>
          <a:endParaRPr lang="es-ES" sz="1400">
            <a:latin typeface="Verdana" panose="020B0604030504040204" pitchFamily="34" charset="0"/>
            <a:ea typeface="Verdana" panose="020B0604030504040204" pitchFamily="34" charset="0"/>
          </a:endParaRPr>
        </a:p>
      </dgm:t>
    </dgm:pt>
    <dgm:pt modelId="{83B9E629-6737-46B8-B529-2F6BB712A733}" type="pres">
      <dgm:prSet presAssocID="{B08596BB-BFAC-4932-AC29-7F6231E88EE5}" presName="Name0" presStyleCnt="0">
        <dgm:presLayoutVars>
          <dgm:chPref val="1"/>
          <dgm:dir/>
          <dgm:animOne val="branch"/>
          <dgm:animLvl val="lvl"/>
          <dgm:resizeHandles/>
        </dgm:presLayoutVars>
      </dgm:prSet>
      <dgm:spPr/>
      <dgm:t>
        <a:bodyPr/>
        <a:lstStyle/>
        <a:p>
          <a:endParaRPr lang="es-ES"/>
        </a:p>
      </dgm:t>
    </dgm:pt>
    <dgm:pt modelId="{6C826632-35BC-4666-AA20-BDDC578BB4E3}" type="pres">
      <dgm:prSet presAssocID="{07CF75DD-BA3E-420D-9143-74F33DD59EF5}" presName="vertOne" presStyleCnt="0"/>
      <dgm:spPr/>
    </dgm:pt>
    <dgm:pt modelId="{CAF9703D-E2F1-4141-A7F6-335D1A20B9A2}" type="pres">
      <dgm:prSet presAssocID="{07CF75DD-BA3E-420D-9143-74F33DD59EF5}" presName="txOne" presStyleLbl="node0" presStyleIdx="0" presStyleCnt="1" custScaleY="55436">
        <dgm:presLayoutVars>
          <dgm:chPref val="3"/>
        </dgm:presLayoutVars>
      </dgm:prSet>
      <dgm:spPr/>
      <dgm:t>
        <a:bodyPr/>
        <a:lstStyle/>
        <a:p>
          <a:endParaRPr lang="es-ES"/>
        </a:p>
      </dgm:t>
    </dgm:pt>
    <dgm:pt modelId="{FA6ED41F-DDA9-4484-A7F3-D80DEAC1BA7B}" type="pres">
      <dgm:prSet presAssocID="{07CF75DD-BA3E-420D-9143-74F33DD59EF5}" presName="parTransOne" presStyleCnt="0"/>
      <dgm:spPr/>
    </dgm:pt>
    <dgm:pt modelId="{516EE0DA-C01E-4F1B-B11B-9C6AE7AC0B37}" type="pres">
      <dgm:prSet presAssocID="{07CF75DD-BA3E-420D-9143-74F33DD59EF5}" presName="horzOne" presStyleCnt="0"/>
      <dgm:spPr/>
    </dgm:pt>
    <dgm:pt modelId="{FA8F5608-C5B0-4C21-BB63-96B5F2388AAA}" type="pres">
      <dgm:prSet presAssocID="{135BF211-8499-4182-BB98-C507AE2FA8EB}" presName="vertTwo" presStyleCnt="0"/>
      <dgm:spPr/>
    </dgm:pt>
    <dgm:pt modelId="{07292E02-90AF-4D6D-BA9D-FACFE73B043B}" type="pres">
      <dgm:prSet presAssocID="{135BF211-8499-4182-BB98-C507AE2FA8EB}" presName="txTwo" presStyleLbl="node2" presStyleIdx="0" presStyleCnt="1" custScaleY="48110">
        <dgm:presLayoutVars>
          <dgm:chPref val="3"/>
        </dgm:presLayoutVars>
      </dgm:prSet>
      <dgm:spPr/>
      <dgm:t>
        <a:bodyPr/>
        <a:lstStyle/>
        <a:p>
          <a:endParaRPr lang="es-ES"/>
        </a:p>
      </dgm:t>
    </dgm:pt>
    <dgm:pt modelId="{92E20A9D-3938-4714-B07D-FAAAADBD4870}" type="pres">
      <dgm:prSet presAssocID="{135BF211-8499-4182-BB98-C507AE2FA8EB}" presName="parTransTwo" presStyleCnt="0"/>
      <dgm:spPr/>
    </dgm:pt>
    <dgm:pt modelId="{E822E803-CB89-4BB3-8A3A-0C90258C4EBA}" type="pres">
      <dgm:prSet presAssocID="{135BF211-8499-4182-BB98-C507AE2FA8EB}" presName="horzTwo" presStyleCnt="0"/>
      <dgm:spPr/>
    </dgm:pt>
    <dgm:pt modelId="{E2800CBE-43F9-4F49-B50F-8AEB93C4A388}" type="pres">
      <dgm:prSet presAssocID="{C6BB91A6-7187-4C4E-A8E9-DC610D4A4DB5}" presName="vertThree" presStyleCnt="0"/>
      <dgm:spPr/>
    </dgm:pt>
    <dgm:pt modelId="{BC04FB20-0114-4745-9F37-56755DFCBF3D}" type="pres">
      <dgm:prSet presAssocID="{C6BB91A6-7187-4C4E-A8E9-DC610D4A4DB5}" presName="txThree" presStyleLbl="node3" presStyleIdx="0" presStyleCnt="5">
        <dgm:presLayoutVars>
          <dgm:chPref val="3"/>
        </dgm:presLayoutVars>
      </dgm:prSet>
      <dgm:spPr/>
      <dgm:t>
        <a:bodyPr/>
        <a:lstStyle/>
        <a:p>
          <a:endParaRPr lang="es-ES"/>
        </a:p>
      </dgm:t>
    </dgm:pt>
    <dgm:pt modelId="{7D243182-8DB6-4342-9BF0-827F6BAFF1A7}" type="pres">
      <dgm:prSet presAssocID="{C6BB91A6-7187-4C4E-A8E9-DC610D4A4DB5}" presName="horzThree" presStyleCnt="0"/>
      <dgm:spPr/>
    </dgm:pt>
    <dgm:pt modelId="{BB3D2D6D-9144-4273-AE4D-977A6D818357}" type="pres">
      <dgm:prSet presAssocID="{7E2FDCDE-1137-4238-AFF9-B6134CD0D63F}" presName="sibSpaceThree" presStyleCnt="0"/>
      <dgm:spPr/>
    </dgm:pt>
    <dgm:pt modelId="{EB899B5E-809B-4EF1-87C1-61121F4A8109}" type="pres">
      <dgm:prSet presAssocID="{C4C5CAEF-9BAE-493A-B4C9-BF380F127309}" presName="vertThree" presStyleCnt="0"/>
      <dgm:spPr/>
    </dgm:pt>
    <dgm:pt modelId="{F383F5D4-220F-4CF1-9FF5-9D09E567A174}" type="pres">
      <dgm:prSet presAssocID="{C4C5CAEF-9BAE-493A-B4C9-BF380F127309}" presName="txThree" presStyleLbl="node3" presStyleIdx="1" presStyleCnt="5">
        <dgm:presLayoutVars>
          <dgm:chPref val="3"/>
        </dgm:presLayoutVars>
      </dgm:prSet>
      <dgm:spPr/>
      <dgm:t>
        <a:bodyPr/>
        <a:lstStyle/>
        <a:p>
          <a:endParaRPr lang="es-ES"/>
        </a:p>
      </dgm:t>
    </dgm:pt>
    <dgm:pt modelId="{EFB43A47-2448-406F-B58F-8AB361725255}" type="pres">
      <dgm:prSet presAssocID="{C4C5CAEF-9BAE-493A-B4C9-BF380F127309}" presName="horzThree" presStyleCnt="0"/>
      <dgm:spPr/>
    </dgm:pt>
    <dgm:pt modelId="{F314CAB1-E434-4BC6-B1B7-D6A7BD997669}" type="pres">
      <dgm:prSet presAssocID="{BAAE8C14-3D55-42D2-8138-EC0AEA0003F2}" presName="sibSpaceThree" presStyleCnt="0"/>
      <dgm:spPr/>
    </dgm:pt>
    <dgm:pt modelId="{24001186-14F4-4636-870D-A79DC7A463DE}" type="pres">
      <dgm:prSet presAssocID="{5E7B4CA9-1D85-4A6E-A3AE-2995B33F5DC8}" presName="vertThree" presStyleCnt="0"/>
      <dgm:spPr/>
    </dgm:pt>
    <dgm:pt modelId="{92F10450-4789-4D9E-8D9D-32A2AF4BBC01}" type="pres">
      <dgm:prSet presAssocID="{5E7B4CA9-1D85-4A6E-A3AE-2995B33F5DC8}" presName="txThree" presStyleLbl="node3" presStyleIdx="2" presStyleCnt="5">
        <dgm:presLayoutVars>
          <dgm:chPref val="3"/>
        </dgm:presLayoutVars>
      </dgm:prSet>
      <dgm:spPr/>
      <dgm:t>
        <a:bodyPr/>
        <a:lstStyle/>
        <a:p>
          <a:endParaRPr lang="es-ES"/>
        </a:p>
      </dgm:t>
    </dgm:pt>
    <dgm:pt modelId="{234A5856-42E8-455D-A851-0BDFC6993877}" type="pres">
      <dgm:prSet presAssocID="{5E7B4CA9-1D85-4A6E-A3AE-2995B33F5DC8}" presName="horzThree" presStyleCnt="0"/>
      <dgm:spPr/>
    </dgm:pt>
    <dgm:pt modelId="{7FE25293-9970-450D-8284-ED6E67E50DC7}" type="pres">
      <dgm:prSet presAssocID="{6C6AB393-15F6-42D6-8509-5CE67B970BC9}" presName="sibSpaceThree" presStyleCnt="0"/>
      <dgm:spPr/>
    </dgm:pt>
    <dgm:pt modelId="{6569F95D-EADD-4A51-B963-9003263DA998}" type="pres">
      <dgm:prSet presAssocID="{CD6AECF1-55D5-4170-AE40-3995048AD735}" presName="vertThree" presStyleCnt="0"/>
      <dgm:spPr/>
    </dgm:pt>
    <dgm:pt modelId="{FAB37407-E4B1-43AB-9874-55C8A9ADD5E3}" type="pres">
      <dgm:prSet presAssocID="{CD6AECF1-55D5-4170-AE40-3995048AD735}" presName="txThree" presStyleLbl="node3" presStyleIdx="3" presStyleCnt="5">
        <dgm:presLayoutVars>
          <dgm:chPref val="3"/>
        </dgm:presLayoutVars>
      </dgm:prSet>
      <dgm:spPr/>
      <dgm:t>
        <a:bodyPr/>
        <a:lstStyle/>
        <a:p>
          <a:endParaRPr lang="es-ES"/>
        </a:p>
      </dgm:t>
    </dgm:pt>
    <dgm:pt modelId="{DE2F0EFC-FEF6-4152-AF91-BF8A4C4D1D93}" type="pres">
      <dgm:prSet presAssocID="{CD6AECF1-55D5-4170-AE40-3995048AD735}" presName="horzThree" presStyleCnt="0"/>
      <dgm:spPr/>
    </dgm:pt>
    <dgm:pt modelId="{53B056A8-02F2-41DE-B1B1-3F09C1B07929}" type="pres">
      <dgm:prSet presAssocID="{80417662-3461-4683-804D-04A52E9C03A9}" presName="sibSpaceThree" presStyleCnt="0"/>
      <dgm:spPr/>
    </dgm:pt>
    <dgm:pt modelId="{12639AB5-4581-49D8-8671-C12C498DF75A}" type="pres">
      <dgm:prSet presAssocID="{8ACEB63A-503A-4EFF-8E0E-B0CE316F0144}" presName="vertThree" presStyleCnt="0"/>
      <dgm:spPr/>
    </dgm:pt>
    <dgm:pt modelId="{46660A99-6016-41B1-B268-728CA240D5FE}" type="pres">
      <dgm:prSet presAssocID="{8ACEB63A-503A-4EFF-8E0E-B0CE316F0144}" presName="txThree" presStyleLbl="node3" presStyleIdx="4" presStyleCnt="5">
        <dgm:presLayoutVars>
          <dgm:chPref val="3"/>
        </dgm:presLayoutVars>
      </dgm:prSet>
      <dgm:spPr/>
      <dgm:t>
        <a:bodyPr/>
        <a:lstStyle/>
        <a:p>
          <a:endParaRPr lang="es-ES"/>
        </a:p>
      </dgm:t>
    </dgm:pt>
    <dgm:pt modelId="{EE496A50-F51C-4927-A33F-7693BB26019E}" type="pres">
      <dgm:prSet presAssocID="{8ACEB63A-503A-4EFF-8E0E-B0CE316F0144}" presName="horzThree" presStyleCnt="0"/>
      <dgm:spPr/>
    </dgm:pt>
  </dgm:ptLst>
  <dgm:cxnLst>
    <dgm:cxn modelId="{777E0EEA-D9DC-4FC8-AACF-F6078EA05067}" srcId="{135BF211-8499-4182-BB98-C507AE2FA8EB}" destId="{C6BB91A6-7187-4C4E-A8E9-DC610D4A4DB5}" srcOrd="0" destOrd="0" parTransId="{2A2E27FD-1574-4F5C-9451-D9FD5BDA323B}" sibTransId="{7E2FDCDE-1137-4238-AFF9-B6134CD0D63F}"/>
    <dgm:cxn modelId="{EB37572C-8794-4734-B3CA-2D0AFD7917EF}" type="presOf" srcId="{8ACEB63A-503A-4EFF-8E0E-B0CE316F0144}" destId="{46660A99-6016-41B1-B268-728CA240D5FE}" srcOrd="0" destOrd="0" presId="urn:microsoft.com/office/officeart/2005/8/layout/hierarchy4"/>
    <dgm:cxn modelId="{FA25912D-BF58-45B7-81B0-F9192BED00A4}" srcId="{B08596BB-BFAC-4932-AC29-7F6231E88EE5}" destId="{07CF75DD-BA3E-420D-9143-74F33DD59EF5}" srcOrd="0" destOrd="0" parTransId="{B4B9A4B7-B4BB-4286-9B24-2C7E107FB0C3}" sibTransId="{234689AD-994C-4074-BEFC-C3B5DC4B3B31}"/>
    <dgm:cxn modelId="{863E13F8-42F5-44C3-A0E0-FC8E9F323EE9}" srcId="{135BF211-8499-4182-BB98-C507AE2FA8EB}" destId="{8ACEB63A-503A-4EFF-8E0E-B0CE316F0144}" srcOrd="4" destOrd="0" parTransId="{453CCC99-AB17-44F8-B333-AA7AC4AF998C}" sibTransId="{9D2635D8-D676-469F-8094-F6C6B8614C52}"/>
    <dgm:cxn modelId="{A62E76F8-A764-40F0-8AC3-FED1F4613410}" srcId="{135BF211-8499-4182-BB98-C507AE2FA8EB}" destId="{CD6AECF1-55D5-4170-AE40-3995048AD735}" srcOrd="3" destOrd="0" parTransId="{F2E71852-5B94-44F6-BCD7-5C9ACFF33AAA}" sibTransId="{80417662-3461-4683-804D-04A52E9C03A9}"/>
    <dgm:cxn modelId="{3939771B-EBCB-4FB7-9DE4-629EA5F998CD}" srcId="{07CF75DD-BA3E-420D-9143-74F33DD59EF5}" destId="{135BF211-8499-4182-BB98-C507AE2FA8EB}" srcOrd="0" destOrd="0" parTransId="{D9E587CF-0D98-482B-98D5-1FD25A9430C9}" sibTransId="{51AB75AE-656B-4820-814F-7FC9E01F754A}"/>
    <dgm:cxn modelId="{F4CFE52F-F60A-44BE-A00B-0DAF03067241}" srcId="{135BF211-8499-4182-BB98-C507AE2FA8EB}" destId="{5E7B4CA9-1D85-4A6E-A3AE-2995B33F5DC8}" srcOrd="2" destOrd="0" parTransId="{4F95CE0E-7DDE-4247-8FC3-E4593E68798E}" sibTransId="{6C6AB393-15F6-42D6-8509-5CE67B970BC9}"/>
    <dgm:cxn modelId="{BA438AA8-2008-4407-8390-A3C83D13B09C}" type="presOf" srcId="{C4C5CAEF-9BAE-493A-B4C9-BF380F127309}" destId="{F383F5D4-220F-4CF1-9FF5-9D09E567A174}" srcOrd="0" destOrd="0" presId="urn:microsoft.com/office/officeart/2005/8/layout/hierarchy4"/>
    <dgm:cxn modelId="{0D6F78D9-0FB9-43BF-8A63-07563280740E}" type="presOf" srcId="{B08596BB-BFAC-4932-AC29-7F6231E88EE5}" destId="{83B9E629-6737-46B8-B529-2F6BB712A733}" srcOrd="0" destOrd="0" presId="urn:microsoft.com/office/officeart/2005/8/layout/hierarchy4"/>
    <dgm:cxn modelId="{F4A88A99-B888-49C5-9EFF-D32B940A2EED}" type="presOf" srcId="{C6BB91A6-7187-4C4E-A8E9-DC610D4A4DB5}" destId="{BC04FB20-0114-4745-9F37-56755DFCBF3D}" srcOrd="0" destOrd="0" presId="urn:microsoft.com/office/officeart/2005/8/layout/hierarchy4"/>
    <dgm:cxn modelId="{3160FC03-AEE4-438D-9496-8729AE3332E4}" type="presOf" srcId="{5E7B4CA9-1D85-4A6E-A3AE-2995B33F5DC8}" destId="{92F10450-4789-4D9E-8D9D-32A2AF4BBC01}" srcOrd="0" destOrd="0" presId="urn:microsoft.com/office/officeart/2005/8/layout/hierarchy4"/>
    <dgm:cxn modelId="{1A5D006B-AD4C-4DE4-944B-16DCE55B31FE}" srcId="{135BF211-8499-4182-BB98-C507AE2FA8EB}" destId="{C4C5CAEF-9BAE-493A-B4C9-BF380F127309}" srcOrd="1" destOrd="0" parTransId="{114C1129-F6B4-4867-AA50-DFC14B7FED43}" sibTransId="{BAAE8C14-3D55-42D2-8138-EC0AEA0003F2}"/>
    <dgm:cxn modelId="{C1C2550A-8B3E-4691-861D-D51756C7BC05}" type="presOf" srcId="{135BF211-8499-4182-BB98-C507AE2FA8EB}" destId="{07292E02-90AF-4D6D-BA9D-FACFE73B043B}" srcOrd="0" destOrd="0" presId="urn:microsoft.com/office/officeart/2005/8/layout/hierarchy4"/>
    <dgm:cxn modelId="{5B3CA10C-DC10-4EE1-8B22-0919C1566E1C}" type="presOf" srcId="{07CF75DD-BA3E-420D-9143-74F33DD59EF5}" destId="{CAF9703D-E2F1-4141-A7F6-335D1A20B9A2}" srcOrd="0" destOrd="0" presId="urn:microsoft.com/office/officeart/2005/8/layout/hierarchy4"/>
    <dgm:cxn modelId="{C52C1E7E-2B7F-4A5E-A52D-B4297BEC2F22}" type="presOf" srcId="{CD6AECF1-55D5-4170-AE40-3995048AD735}" destId="{FAB37407-E4B1-43AB-9874-55C8A9ADD5E3}" srcOrd="0" destOrd="0" presId="urn:microsoft.com/office/officeart/2005/8/layout/hierarchy4"/>
    <dgm:cxn modelId="{28405ED2-B89F-4240-810C-13C3075787BC}" type="presParOf" srcId="{83B9E629-6737-46B8-B529-2F6BB712A733}" destId="{6C826632-35BC-4666-AA20-BDDC578BB4E3}" srcOrd="0" destOrd="0" presId="urn:microsoft.com/office/officeart/2005/8/layout/hierarchy4"/>
    <dgm:cxn modelId="{464A51B9-D82D-4FB7-9C5C-05EE4638A78B}" type="presParOf" srcId="{6C826632-35BC-4666-AA20-BDDC578BB4E3}" destId="{CAF9703D-E2F1-4141-A7F6-335D1A20B9A2}" srcOrd="0" destOrd="0" presId="urn:microsoft.com/office/officeart/2005/8/layout/hierarchy4"/>
    <dgm:cxn modelId="{19A420FF-429A-4B53-A145-CAC900AB46FE}" type="presParOf" srcId="{6C826632-35BC-4666-AA20-BDDC578BB4E3}" destId="{FA6ED41F-DDA9-4484-A7F3-D80DEAC1BA7B}" srcOrd="1" destOrd="0" presId="urn:microsoft.com/office/officeart/2005/8/layout/hierarchy4"/>
    <dgm:cxn modelId="{9407E6AA-265E-4A82-8792-4EC0946E157D}" type="presParOf" srcId="{6C826632-35BC-4666-AA20-BDDC578BB4E3}" destId="{516EE0DA-C01E-4F1B-B11B-9C6AE7AC0B37}" srcOrd="2" destOrd="0" presId="urn:microsoft.com/office/officeart/2005/8/layout/hierarchy4"/>
    <dgm:cxn modelId="{8A891A28-92CD-4C21-BBCB-E26C6DE8CA66}" type="presParOf" srcId="{516EE0DA-C01E-4F1B-B11B-9C6AE7AC0B37}" destId="{FA8F5608-C5B0-4C21-BB63-96B5F2388AAA}" srcOrd="0" destOrd="0" presId="urn:microsoft.com/office/officeart/2005/8/layout/hierarchy4"/>
    <dgm:cxn modelId="{1E58FFE4-DF60-4730-B575-7147AA84D4D4}" type="presParOf" srcId="{FA8F5608-C5B0-4C21-BB63-96B5F2388AAA}" destId="{07292E02-90AF-4D6D-BA9D-FACFE73B043B}" srcOrd="0" destOrd="0" presId="urn:microsoft.com/office/officeart/2005/8/layout/hierarchy4"/>
    <dgm:cxn modelId="{7235C64C-4F5B-472E-A397-6C6A4CF11C49}" type="presParOf" srcId="{FA8F5608-C5B0-4C21-BB63-96B5F2388AAA}" destId="{92E20A9D-3938-4714-B07D-FAAAADBD4870}" srcOrd="1" destOrd="0" presId="urn:microsoft.com/office/officeart/2005/8/layout/hierarchy4"/>
    <dgm:cxn modelId="{755E47CC-2723-4267-968B-1A317DD0A034}" type="presParOf" srcId="{FA8F5608-C5B0-4C21-BB63-96B5F2388AAA}" destId="{E822E803-CB89-4BB3-8A3A-0C90258C4EBA}" srcOrd="2" destOrd="0" presId="urn:microsoft.com/office/officeart/2005/8/layout/hierarchy4"/>
    <dgm:cxn modelId="{6423A2D6-6A85-401F-9D92-1AE3BAC88361}" type="presParOf" srcId="{E822E803-CB89-4BB3-8A3A-0C90258C4EBA}" destId="{E2800CBE-43F9-4F49-B50F-8AEB93C4A388}" srcOrd="0" destOrd="0" presId="urn:microsoft.com/office/officeart/2005/8/layout/hierarchy4"/>
    <dgm:cxn modelId="{E547AF5F-BA8A-4DC3-BF57-35FBA575D7A2}" type="presParOf" srcId="{E2800CBE-43F9-4F49-B50F-8AEB93C4A388}" destId="{BC04FB20-0114-4745-9F37-56755DFCBF3D}" srcOrd="0" destOrd="0" presId="urn:microsoft.com/office/officeart/2005/8/layout/hierarchy4"/>
    <dgm:cxn modelId="{1B52FEE5-C812-43A3-AC5F-0FDE00E29CEC}" type="presParOf" srcId="{E2800CBE-43F9-4F49-B50F-8AEB93C4A388}" destId="{7D243182-8DB6-4342-9BF0-827F6BAFF1A7}" srcOrd="1" destOrd="0" presId="urn:microsoft.com/office/officeart/2005/8/layout/hierarchy4"/>
    <dgm:cxn modelId="{86235426-DD39-4219-8216-E85458D34005}" type="presParOf" srcId="{E822E803-CB89-4BB3-8A3A-0C90258C4EBA}" destId="{BB3D2D6D-9144-4273-AE4D-977A6D818357}" srcOrd="1" destOrd="0" presId="urn:microsoft.com/office/officeart/2005/8/layout/hierarchy4"/>
    <dgm:cxn modelId="{8E942D05-A89B-46A4-8A66-908FBF44363E}" type="presParOf" srcId="{E822E803-CB89-4BB3-8A3A-0C90258C4EBA}" destId="{EB899B5E-809B-4EF1-87C1-61121F4A8109}" srcOrd="2" destOrd="0" presId="urn:microsoft.com/office/officeart/2005/8/layout/hierarchy4"/>
    <dgm:cxn modelId="{FD1BACCB-5846-4FFE-80B0-9356DF9D490A}" type="presParOf" srcId="{EB899B5E-809B-4EF1-87C1-61121F4A8109}" destId="{F383F5D4-220F-4CF1-9FF5-9D09E567A174}" srcOrd="0" destOrd="0" presId="urn:microsoft.com/office/officeart/2005/8/layout/hierarchy4"/>
    <dgm:cxn modelId="{0D34CC74-6DC6-4BA6-B3AA-A2C5BCDF2AA6}" type="presParOf" srcId="{EB899B5E-809B-4EF1-87C1-61121F4A8109}" destId="{EFB43A47-2448-406F-B58F-8AB361725255}" srcOrd="1" destOrd="0" presId="urn:microsoft.com/office/officeart/2005/8/layout/hierarchy4"/>
    <dgm:cxn modelId="{5610DB22-CF7C-4F82-8DEF-B24133EC94FE}" type="presParOf" srcId="{E822E803-CB89-4BB3-8A3A-0C90258C4EBA}" destId="{F314CAB1-E434-4BC6-B1B7-D6A7BD997669}" srcOrd="3" destOrd="0" presId="urn:microsoft.com/office/officeart/2005/8/layout/hierarchy4"/>
    <dgm:cxn modelId="{5FEE163E-1285-409D-92DF-312A8CF9D900}" type="presParOf" srcId="{E822E803-CB89-4BB3-8A3A-0C90258C4EBA}" destId="{24001186-14F4-4636-870D-A79DC7A463DE}" srcOrd="4" destOrd="0" presId="urn:microsoft.com/office/officeart/2005/8/layout/hierarchy4"/>
    <dgm:cxn modelId="{14051E66-4CD9-4128-A9CB-25DDDDFFB175}" type="presParOf" srcId="{24001186-14F4-4636-870D-A79DC7A463DE}" destId="{92F10450-4789-4D9E-8D9D-32A2AF4BBC01}" srcOrd="0" destOrd="0" presId="urn:microsoft.com/office/officeart/2005/8/layout/hierarchy4"/>
    <dgm:cxn modelId="{13B8B57E-327A-4550-91ED-33688582B4A3}" type="presParOf" srcId="{24001186-14F4-4636-870D-A79DC7A463DE}" destId="{234A5856-42E8-455D-A851-0BDFC6993877}" srcOrd="1" destOrd="0" presId="urn:microsoft.com/office/officeart/2005/8/layout/hierarchy4"/>
    <dgm:cxn modelId="{3CB0DE6B-F717-45E2-94B0-068EE3D8CA8F}" type="presParOf" srcId="{E822E803-CB89-4BB3-8A3A-0C90258C4EBA}" destId="{7FE25293-9970-450D-8284-ED6E67E50DC7}" srcOrd="5" destOrd="0" presId="urn:microsoft.com/office/officeart/2005/8/layout/hierarchy4"/>
    <dgm:cxn modelId="{EA4E691C-61B2-4392-8CF9-3A6BD8CCEEB6}" type="presParOf" srcId="{E822E803-CB89-4BB3-8A3A-0C90258C4EBA}" destId="{6569F95D-EADD-4A51-B963-9003263DA998}" srcOrd="6" destOrd="0" presId="urn:microsoft.com/office/officeart/2005/8/layout/hierarchy4"/>
    <dgm:cxn modelId="{10B0403F-3D8F-4681-8F6B-A002C2AE747E}" type="presParOf" srcId="{6569F95D-EADD-4A51-B963-9003263DA998}" destId="{FAB37407-E4B1-43AB-9874-55C8A9ADD5E3}" srcOrd="0" destOrd="0" presId="urn:microsoft.com/office/officeart/2005/8/layout/hierarchy4"/>
    <dgm:cxn modelId="{BE1C2790-9EBD-414A-AD89-BFD00D5AE032}" type="presParOf" srcId="{6569F95D-EADD-4A51-B963-9003263DA998}" destId="{DE2F0EFC-FEF6-4152-AF91-BF8A4C4D1D93}" srcOrd="1" destOrd="0" presId="urn:microsoft.com/office/officeart/2005/8/layout/hierarchy4"/>
    <dgm:cxn modelId="{D031836E-FD2D-4EB8-8333-BFB3CAE1B4B1}" type="presParOf" srcId="{E822E803-CB89-4BB3-8A3A-0C90258C4EBA}" destId="{53B056A8-02F2-41DE-B1B1-3F09C1B07929}" srcOrd="7" destOrd="0" presId="urn:microsoft.com/office/officeart/2005/8/layout/hierarchy4"/>
    <dgm:cxn modelId="{93737FC5-A5E5-4EA8-B78B-0C5F4AF726D2}" type="presParOf" srcId="{E822E803-CB89-4BB3-8A3A-0C90258C4EBA}" destId="{12639AB5-4581-49D8-8671-C12C498DF75A}" srcOrd="8" destOrd="0" presId="urn:microsoft.com/office/officeart/2005/8/layout/hierarchy4"/>
    <dgm:cxn modelId="{0862621C-4726-4EB7-9051-0DB7F5EA98EB}" type="presParOf" srcId="{12639AB5-4581-49D8-8671-C12C498DF75A}" destId="{46660A99-6016-41B1-B268-728CA240D5FE}" srcOrd="0" destOrd="0" presId="urn:microsoft.com/office/officeart/2005/8/layout/hierarchy4"/>
    <dgm:cxn modelId="{8E9B4FEC-C945-4F48-B3CF-CF85E469A040}" type="presParOf" srcId="{12639AB5-4581-49D8-8671-C12C498DF75A}" destId="{EE496A50-F51C-4927-A33F-7693BB26019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E93E4CB-A60A-46E1-A5CA-FF3D305BAF1D}"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es-ES"/>
        </a:p>
      </dgm:t>
    </dgm:pt>
    <dgm:pt modelId="{CE47F235-BA3A-4B4D-8EBE-0E607BDEFC88}">
      <dgm:prSet custT="1"/>
      <dgm:spPr/>
      <dgm:t>
        <a:bodyPr/>
        <a:lstStyle/>
        <a:p>
          <a:pPr rtl="0"/>
          <a:r>
            <a:rPr lang="es-ES" sz="1600" b="1">
              <a:latin typeface="Verdana" panose="020B0604030504040204" pitchFamily="34" charset="0"/>
              <a:ea typeface="Verdana" panose="020B0604030504040204" pitchFamily="34" charset="0"/>
            </a:rPr>
            <a:t>Cantidad de hijas e hijos nacidos vivos tenidos, actualmente vivos y fallecidos por edad quinquenal de la madre</a:t>
          </a:r>
          <a:endParaRPr lang="es-CL" sz="1600">
            <a:latin typeface="Verdana" panose="020B0604030504040204" pitchFamily="34" charset="0"/>
            <a:ea typeface="Verdana" panose="020B0604030504040204" pitchFamily="34" charset="0"/>
          </a:endParaRPr>
        </a:p>
      </dgm:t>
    </dgm:pt>
    <dgm:pt modelId="{B9A3DC56-5E67-4F73-A84C-8CA17AFE448C}" type="parTrans" cxnId="{E2A1024B-4B5D-4266-90CC-0254001E99F7}">
      <dgm:prSet/>
      <dgm:spPr/>
      <dgm:t>
        <a:bodyPr/>
        <a:lstStyle/>
        <a:p>
          <a:endParaRPr lang="es-ES" sz="1600">
            <a:latin typeface="Verdana" panose="020B0604030504040204" pitchFamily="34" charset="0"/>
            <a:ea typeface="Verdana" panose="020B0604030504040204" pitchFamily="34" charset="0"/>
          </a:endParaRPr>
        </a:p>
      </dgm:t>
    </dgm:pt>
    <dgm:pt modelId="{9E78D62B-7AFA-4746-BFD5-9D91D67C2AF6}" type="sibTrans" cxnId="{E2A1024B-4B5D-4266-90CC-0254001E99F7}">
      <dgm:prSet/>
      <dgm:spPr/>
      <dgm:t>
        <a:bodyPr/>
        <a:lstStyle/>
        <a:p>
          <a:endParaRPr lang="es-ES" sz="1600">
            <a:latin typeface="Verdana" panose="020B0604030504040204" pitchFamily="34" charset="0"/>
            <a:ea typeface="Verdana" panose="020B0604030504040204" pitchFamily="34" charset="0"/>
          </a:endParaRPr>
        </a:p>
      </dgm:t>
    </dgm:pt>
    <dgm:pt modelId="{8A181896-3CF6-4814-98AE-48717BFFB9EE}">
      <dgm:prSet custT="1"/>
      <dgm:spPr/>
      <dgm:t>
        <a:bodyPr/>
        <a:lstStyle/>
        <a:p>
          <a:pPr rtl="0"/>
          <a:r>
            <a:rPr lang="es-CL" sz="1600">
              <a:latin typeface="Verdana" panose="020B0604030504040204" pitchFamily="34" charset="0"/>
              <a:ea typeface="Verdana" panose="020B0604030504040204" pitchFamily="34" charset="0"/>
            </a:rPr>
            <a:t>Esta información se utiliza generalmente como insumo para estimar de manera indirecta la mortalidad.</a:t>
          </a:r>
        </a:p>
      </dgm:t>
    </dgm:pt>
    <dgm:pt modelId="{B19FA862-11BE-478C-A698-EA6E05222C1F}" type="parTrans" cxnId="{AACBFF7E-FBE5-480C-AC46-A8B449A63525}">
      <dgm:prSet/>
      <dgm:spPr/>
      <dgm:t>
        <a:bodyPr/>
        <a:lstStyle/>
        <a:p>
          <a:endParaRPr lang="es-ES" sz="1600">
            <a:latin typeface="Verdana" panose="020B0604030504040204" pitchFamily="34" charset="0"/>
            <a:ea typeface="Verdana" panose="020B0604030504040204" pitchFamily="34" charset="0"/>
          </a:endParaRPr>
        </a:p>
      </dgm:t>
    </dgm:pt>
    <dgm:pt modelId="{A3986437-83C7-4113-9AB8-C5FAF70ABE65}" type="sibTrans" cxnId="{AACBFF7E-FBE5-480C-AC46-A8B449A63525}">
      <dgm:prSet/>
      <dgm:spPr/>
      <dgm:t>
        <a:bodyPr/>
        <a:lstStyle/>
        <a:p>
          <a:endParaRPr lang="es-ES" sz="1600">
            <a:latin typeface="Verdana" panose="020B0604030504040204" pitchFamily="34" charset="0"/>
            <a:ea typeface="Verdana" panose="020B0604030504040204" pitchFamily="34" charset="0"/>
          </a:endParaRPr>
        </a:p>
      </dgm:t>
    </dgm:pt>
    <dgm:pt modelId="{37E1DACB-9937-4CB5-91E6-990FF8922781}">
      <dgm:prSet custT="1"/>
      <dgm:spPr/>
      <dgm:t>
        <a:bodyPr/>
        <a:lstStyle/>
        <a:p>
          <a:pPr rtl="0"/>
          <a:r>
            <a:rPr lang="es-CL" sz="1600">
              <a:latin typeface="Verdana" panose="020B0604030504040204" pitchFamily="34" charset="0"/>
              <a:ea typeface="Verdana" panose="020B0604030504040204" pitchFamily="34" charset="0"/>
            </a:rPr>
            <a:t>Para realizarlo es importante tener en consideración lo siguiente: estos indicadores se construyen a partir de dos preguntas: 19 </a:t>
          </a:r>
          <a:r>
            <a:rPr lang="es-CL" sz="1600" i="1">
              <a:latin typeface="Verdana" panose="020B0604030504040204" pitchFamily="34" charset="0"/>
              <a:ea typeface="Verdana" panose="020B0604030504040204" pitchFamily="34" charset="0"/>
            </a:rPr>
            <a:t>¿Cuántas hijas e hijos nacidos vivos ha tenido en total? </a:t>
          </a:r>
          <a:r>
            <a:rPr lang="es-CL" sz="1600">
              <a:latin typeface="Verdana" panose="020B0604030504040204" pitchFamily="34" charset="0"/>
              <a:ea typeface="Verdana" panose="020B0604030504040204" pitchFamily="34" charset="0"/>
            </a:rPr>
            <a:t>y 20 </a:t>
          </a:r>
          <a:r>
            <a:rPr lang="es-CL" sz="1600" i="1">
              <a:latin typeface="Verdana" panose="020B0604030504040204" pitchFamily="34" charset="0"/>
              <a:ea typeface="Verdana" panose="020B0604030504040204" pitchFamily="34" charset="0"/>
            </a:rPr>
            <a:t>¿Cuántos están vivos actualmente? </a:t>
          </a:r>
          <a:endParaRPr lang="es-CL" sz="1600">
            <a:latin typeface="Verdana" panose="020B0604030504040204" pitchFamily="34" charset="0"/>
            <a:ea typeface="Verdana" panose="020B0604030504040204" pitchFamily="34" charset="0"/>
          </a:endParaRPr>
        </a:p>
      </dgm:t>
    </dgm:pt>
    <dgm:pt modelId="{1745D8CA-5F4F-459C-9570-D7999AA34BCE}" type="parTrans" cxnId="{DCA7025B-7301-48A9-A475-7F2F49DF125D}">
      <dgm:prSet/>
      <dgm:spPr/>
      <dgm:t>
        <a:bodyPr/>
        <a:lstStyle/>
        <a:p>
          <a:endParaRPr lang="es-ES" sz="1600">
            <a:latin typeface="Verdana" panose="020B0604030504040204" pitchFamily="34" charset="0"/>
            <a:ea typeface="Verdana" panose="020B0604030504040204" pitchFamily="34" charset="0"/>
          </a:endParaRPr>
        </a:p>
      </dgm:t>
    </dgm:pt>
    <dgm:pt modelId="{2F0871BD-11FA-409D-AEA7-E91ADC8C0E38}" type="sibTrans" cxnId="{DCA7025B-7301-48A9-A475-7F2F49DF125D}">
      <dgm:prSet/>
      <dgm:spPr/>
      <dgm:t>
        <a:bodyPr/>
        <a:lstStyle/>
        <a:p>
          <a:endParaRPr lang="es-ES" sz="1600">
            <a:latin typeface="Verdana" panose="020B0604030504040204" pitchFamily="34" charset="0"/>
            <a:ea typeface="Verdana" panose="020B0604030504040204" pitchFamily="34" charset="0"/>
          </a:endParaRPr>
        </a:p>
      </dgm:t>
    </dgm:pt>
    <dgm:pt modelId="{468E64A5-8573-498C-B199-84F33FD1EA53}">
      <dgm:prSet custT="1"/>
      <dgm:spPr/>
      <dgm:t>
        <a:bodyPr/>
        <a:lstStyle/>
        <a:p>
          <a:pPr rtl="0"/>
          <a:r>
            <a:rPr lang="es-CL" sz="1600">
              <a:latin typeface="Verdana" panose="020B0604030504040204" pitchFamily="34" charset="0"/>
              <a:ea typeface="Verdana" panose="020B0604030504040204" pitchFamily="34" charset="0"/>
            </a:rPr>
            <a:t>Por ende, los casos que serán parte del tabulado requieren </a:t>
          </a:r>
          <a:r>
            <a:rPr lang="es-CL" sz="1600" b="1">
              <a:latin typeface="Verdana" panose="020B0604030504040204" pitchFamily="34" charset="0"/>
              <a:ea typeface="Verdana" panose="020B0604030504040204" pitchFamily="34" charset="0"/>
            </a:rPr>
            <a:t>necesariamente tener información en ambas preguntas.</a:t>
          </a:r>
          <a:r>
            <a:rPr lang="es-CL" sz="1600">
              <a:latin typeface="Verdana" panose="020B0604030504040204" pitchFamily="34" charset="0"/>
              <a:ea typeface="Verdana" panose="020B0604030504040204" pitchFamily="34" charset="0"/>
            </a:rPr>
            <a:t>                                  </a:t>
          </a:r>
        </a:p>
      </dgm:t>
    </dgm:pt>
    <dgm:pt modelId="{9D26575A-A2EE-4381-B4EC-56039E112D82}" type="parTrans" cxnId="{D95C09A5-C0A0-475F-8370-B1B765E3ABB1}">
      <dgm:prSet/>
      <dgm:spPr/>
      <dgm:t>
        <a:bodyPr/>
        <a:lstStyle/>
        <a:p>
          <a:endParaRPr lang="es-ES" sz="1600">
            <a:latin typeface="Verdana" panose="020B0604030504040204" pitchFamily="34" charset="0"/>
            <a:ea typeface="Verdana" panose="020B0604030504040204" pitchFamily="34" charset="0"/>
          </a:endParaRPr>
        </a:p>
      </dgm:t>
    </dgm:pt>
    <dgm:pt modelId="{13016D42-AF3A-4E81-ABA6-B703CCFA4696}" type="sibTrans" cxnId="{D95C09A5-C0A0-475F-8370-B1B765E3ABB1}">
      <dgm:prSet/>
      <dgm:spPr/>
      <dgm:t>
        <a:bodyPr/>
        <a:lstStyle/>
        <a:p>
          <a:endParaRPr lang="es-ES" sz="1600">
            <a:latin typeface="Verdana" panose="020B0604030504040204" pitchFamily="34" charset="0"/>
            <a:ea typeface="Verdana" panose="020B0604030504040204" pitchFamily="34" charset="0"/>
          </a:endParaRPr>
        </a:p>
      </dgm:t>
    </dgm:pt>
    <dgm:pt modelId="{B167CC5F-6882-4914-8B7C-5A4D5CB63F20}" type="pres">
      <dgm:prSet presAssocID="{CE93E4CB-A60A-46E1-A5CA-FF3D305BAF1D}" presName="Name0" presStyleCnt="0">
        <dgm:presLayoutVars>
          <dgm:chPref val="1"/>
          <dgm:dir/>
          <dgm:animOne val="branch"/>
          <dgm:animLvl val="lvl"/>
          <dgm:resizeHandles/>
        </dgm:presLayoutVars>
      </dgm:prSet>
      <dgm:spPr/>
      <dgm:t>
        <a:bodyPr/>
        <a:lstStyle/>
        <a:p>
          <a:endParaRPr lang="es-ES"/>
        </a:p>
      </dgm:t>
    </dgm:pt>
    <dgm:pt modelId="{8632E8D0-43F4-45A6-BCD1-2AF6F8A7E14A}" type="pres">
      <dgm:prSet presAssocID="{CE47F235-BA3A-4B4D-8EBE-0E607BDEFC88}" presName="vertOne" presStyleCnt="0"/>
      <dgm:spPr/>
    </dgm:pt>
    <dgm:pt modelId="{6A92D11F-9168-4A63-AB9A-74298F6CBCBC}" type="pres">
      <dgm:prSet presAssocID="{CE47F235-BA3A-4B4D-8EBE-0E607BDEFC88}" presName="txOne" presStyleLbl="node0" presStyleIdx="0" presStyleCnt="1" custScaleY="60985">
        <dgm:presLayoutVars>
          <dgm:chPref val="3"/>
        </dgm:presLayoutVars>
      </dgm:prSet>
      <dgm:spPr/>
      <dgm:t>
        <a:bodyPr/>
        <a:lstStyle/>
        <a:p>
          <a:endParaRPr lang="es-ES"/>
        </a:p>
      </dgm:t>
    </dgm:pt>
    <dgm:pt modelId="{40C221A2-802E-49B1-9794-9127BEB0A8D2}" type="pres">
      <dgm:prSet presAssocID="{CE47F235-BA3A-4B4D-8EBE-0E607BDEFC88}" presName="parTransOne" presStyleCnt="0"/>
      <dgm:spPr/>
    </dgm:pt>
    <dgm:pt modelId="{8DEB8BBD-B583-41C2-B3E5-21A41CAF6C21}" type="pres">
      <dgm:prSet presAssocID="{CE47F235-BA3A-4B4D-8EBE-0E607BDEFC88}" presName="horzOne" presStyleCnt="0"/>
      <dgm:spPr/>
    </dgm:pt>
    <dgm:pt modelId="{9F4EAA2D-0D45-4228-994A-0B3144BB5FE9}" type="pres">
      <dgm:prSet presAssocID="{8A181896-3CF6-4814-98AE-48717BFFB9EE}" presName="vertTwo" presStyleCnt="0"/>
      <dgm:spPr/>
    </dgm:pt>
    <dgm:pt modelId="{5253E7B3-81BF-4A30-828D-841840406B91}" type="pres">
      <dgm:prSet presAssocID="{8A181896-3CF6-4814-98AE-48717BFFB9EE}" presName="txTwo" presStyleLbl="node2" presStyleIdx="0" presStyleCnt="1" custScaleY="53006">
        <dgm:presLayoutVars>
          <dgm:chPref val="3"/>
        </dgm:presLayoutVars>
      </dgm:prSet>
      <dgm:spPr/>
      <dgm:t>
        <a:bodyPr/>
        <a:lstStyle/>
        <a:p>
          <a:endParaRPr lang="es-ES"/>
        </a:p>
      </dgm:t>
    </dgm:pt>
    <dgm:pt modelId="{18497CA8-39B1-473A-A5DC-2E4918D607F2}" type="pres">
      <dgm:prSet presAssocID="{8A181896-3CF6-4814-98AE-48717BFFB9EE}" presName="parTransTwo" presStyleCnt="0"/>
      <dgm:spPr/>
    </dgm:pt>
    <dgm:pt modelId="{6AAFD23B-A00F-4CF0-AFC2-735AD5BFDC43}" type="pres">
      <dgm:prSet presAssocID="{8A181896-3CF6-4814-98AE-48717BFFB9EE}" presName="horzTwo" presStyleCnt="0"/>
      <dgm:spPr/>
    </dgm:pt>
    <dgm:pt modelId="{EE4AD4B8-0438-4C37-B638-365E01BC00BB}" type="pres">
      <dgm:prSet presAssocID="{37E1DACB-9937-4CB5-91E6-990FF8922781}" presName="vertThree" presStyleCnt="0"/>
      <dgm:spPr/>
    </dgm:pt>
    <dgm:pt modelId="{D483B0E2-0E45-44B4-9702-8802A3F4258F}" type="pres">
      <dgm:prSet presAssocID="{37E1DACB-9937-4CB5-91E6-990FF8922781}" presName="txThree" presStyleLbl="node3" presStyleIdx="0" presStyleCnt="2">
        <dgm:presLayoutVars>
          <dgm:chPref val="3"/>
        </dgm:presLayoutVars>
      </dgm:prSet>
      <dgm:spPr/>
      <dgm:t>
        <a:bodyPr/>
        <a:lstStyle/>
        <a:p>
          <a:endParaRPr lang="es-ES"/>
        </a:p>
      </dgm:t>
    </dgm:pt>
    <dgm:pt modelId="{78F7CC7D-63EE-4B4E-AFD9-65C2A1CDE5A0}" type="pres">
      <dgm:prSet presAssocID="{37E1DACB-9937-4CB5-91E6-990FF8922781}" presName="horzThree" presStyleCnt="0"/>
      <dgm:spPr/>
    </dgm:pt>
    <dgm:pt modelId="{85FC5A3D-603F-46ED-996F-15930D80BD4A}" type="pres">
      <dgm:prSet presAssocID="{2F0871BD-11FA-409D-AEA7-E91ADC8C0E38}" presName="sibSpaceThree" presStyleCnt="0"/>
      <dgm:spPr/>
    </dgm:pt>
    <dgm:pt modelId="{03EDF3A3-1F72-4A61-AC8D-2D6895A6AD45}" type="pres">
      <dgm:prSet presAssocID="{468E64A5-8573-498C-B199-84F33FD1EA53}" presName="vertThree" presStyleCnt="0"/>
      <dgm:spPr/>
    </dgm:pt>
    <dgm:pt modelId="{0031C7C9-66B8-4AE4-BF78-94A0494F29CD}" type="pres">
      <dgm:prSet presAssocID="{468E64A5-8573-498C-B199-84F33FD1EA53}" presName="txThree" presStyleLbl="node3" presStyleIdx="1" presStyleCnt="2">
        <dgm:presLayoutVars>
          <dgm:chPref val="3"/>
        </dgm:presLayoutVars>
      </dgm:prSet>
      <dgm:spPr/>
      <dgm:t>
        <a:bodyPr/>
        <a:lstStyle/>
        <a:p>
          <a:endParaRPr lang="es-ES"/>
        </a:p>
      </dgm:t>
    </dgm:pt>
    <dgm:pt modelId="{21B0D242-B867-46C7-A576-E82BF3897611}" type="pres">
      <dgm:prSet presAssocID="{468E64A5-8573-498C-B199-84F33FD1EA53}" presName="horzThree" presStyleCnt="0"/>
      <dgm:spPr/>
    </dgm:pt>
  </dgm:ptLst>
  <dgm:cxnLst>
    <dgm:cxn modelId="{4E90E888-69E9-4EA9-9E0E-B9BAC3063F1C}" type="presOf" srcId="{CE47F235-BA3A-4B4D-8EBE-0E607BDEFC88}" destId="{6A92D11F-9168-4A63-AB9A-74298F6CBCBC}" srcOrd="0" destOrd="0" presId="urn:microsoft.com/office/officeart/2005/8/layout/hierarchy4"/>
    <dgm:cxn modelId="{AACBFF7E-FBE5-480C-AC46-A8B449A63525}" srcId="{CE47F235-BA3A-4B4D-8EBE-0E607BDEFC88}" destId="{8A181896-3CF6-4814-98AE-48717BFFB9EE}" srcOrd="0" destOrd="0" parTransId="{B19FA862-11BE-478C-A698-EA6E05222C1F}" sibTransId="{A3986437-83C7-4113-9AB8-C5FAF70ABE65}"/>
    <dgm:cxn modelId="{59CA8D76-CF1D-4B82-91A7-8C38C4E984C2}" type="presOf" srcId="{468E64A5-8573-498C-B199-84F33FD1EA53}" destId="{0031C7C9-66B8-4AE4-BF78-94A0494F29CD}" srcOrd="0" destOrd="0" presId="urn:microsoft.com/office/officeart/2005/8/layout/hierarchy4"/>
    <dgm:cxn modelId="{E2A1024B-4B5D-4266-90CC-0254001E99F7}" srcId="{CE93E4CB-A60A-46E1-A5CA-FF3D305BAF1D}" destId="{CE47F235-BA3A-4B4D-8EBE-0E607BDEFC88}" srcOrd="0" destOrd="0" parTransId="{B9A3DC56-5E67-4F73-A84C-8CA17AFE448C}" sibTransId="{9E78D62B-7AFA-4746-BFD5-9D91D67C2AF6}"/>
    <dgm:cxn modelId="{D95C09A5-C0A0-475F-8370-B1B765E3ABB1}" srcId="{8A181896-3CF6-4814-98AE-48717BFFB9EE}" destId="{468E64A5-8573-498C-B199-84F33FD1EA53}" srcOrd="1" destOrd="0" parTransId="{9D26575A-A2EE-4381-B4EC-56039E112D82}" sibTransId="{13016D42-AF3A-4E81-ABA6-B703CCFA4696}"/>
    <dgm:cxn modelId="{DCA7025B-7301-48A9-A475-7F2F49DF125D}" srcId="{8A181896-3CF6-4814-98AE-48717BFFB9EE}" destId="{37E1DACB-9937-4CB5-91E6-990FF8922781}" srcOrd="0" destOrd="0" parTransId="{1745D8CA-5F4F-459C-9570-D7999AA34BCE}" sibTransId="{2F0871BD-11FA-409D-AEA7-E91ADC8C0E38}"/>
    <dgm:cxn modelId="{ACD0AE11-F01C-4EC0-B06E-8496C5A9CDBE}" type="presOf" srcId="{CE93E4CB-A60A-46E1-A5CA-FF3D305BAF1D}" destId="{B167CC5F-6882-4914-8B7C-5A4D5CB63F20}" srcOrd="0" destOrd="0" presId="urn:microsoft.com/office/officeart/2005/8/layout/hierarchy4"/>
    <dgm:cxn modelId="{86361772-8356-4CEC-850A-5832BFC06220}" type="presOf" srcId="{37E1DACB-9937-4CB5-91E6-990FF8922781}" destId="{D483B0E2-0E45-44B4-9702-8802A3F4258F}" srcOrd="0" destOrd="0" presId="urn:microsoft.com/office/officeart/2005/8/layout/hierarchy4"/>
    <dgm:cxn modelId="{C5ABB5B0-B181-45E2-AD3D-AE64EAB815BD}" type="presOf" srcId="{8A181896-3CF6-4814-98AE-48717BFFB9EE}" destId="{5253E7B3-81BF-4A30-828D-841840406B91}" srcOrd="0" destOrd="0" presId="urn:microsoft.com/office/officeart/2005/8/layout/hierarchy4"/>
    <dgm:cxn modelId="{15DD7E00-6076-4A09-A5DD-9D0C48589E9C}" type="presParOf" srcId="{B167CC5F-6882-4914-8B7C-5A4D5CB63F20}" destId="{8632E8D0-43F4-45A6-BCD1-2AF6F8A7E14A}" srcOrd="0" destOrd="0" presId="urn:microsoft.com/office/officeart/2005/8/layout/hierarchy4"/>
    <dgm:cxn modelId="{57750C53-F229-49E2-A345-320F5AF6EB05}" type="presParOf" srcId="{8632E8D0-43F4-45A6-BCD1-2AF6F8A7E14A}" destId="{6A92D11F-9168-4A63-AB9A-74298F6CBCBC}" srcOrd="0" destOrd="0" presId="urn:microsoft.com/office/officeart/2005/8/layout/hierarchy4"/>
    <dgm:cxn modelId="{C20981E7-9CF4-4D5B-8D06-5726702CEECB}" type="presParOf" srcId="{8632E8D0-43F4-45A6-BCD1-2AF6F8A7E14A}" destId="{40C221A2-802E-49B1-9794-9127BEB0A8D2}" srcOrd="1" destOrd="0" presId="urn:microsoft.com/office/officeart/2005/8/layout/hierarchy4"/>
    <dgm:cxn modelId="{97F0A2BE-DA71-42D1-9AC0-BBA4516543E5}" type="presParOf" srcId="{8632E8D0-43F4-45A6-BCD1-2AF6F8A7E14A}" destId="{8DEB8BBD-B583-41C2-B3E5-21A41CAF6C21}" srcOrd="2" destOrd="0" presId="urn:microsoft.com/office/officeart/2005/8/layout/hierarchy4"/>
    <dgm:cxn modelId="{3D26B0A5-17A2-4184-8113-CACBDA45BE3F}" type="presParOf" srcId="{8DEB8BBD-B583-41C2-B3E5-21A41CAF6C21}" destId="{9F4EAA2D-0D45-4228-994A-0B3144BB5FE9}" srcOrd="0" destOrd="0" presId="urn:microsoft.com/office/officeart/2005/8/layout/hierarchy4"/>
    <dgm:cxn modelId="{DDFA8C84-452E-4A14-9F50-7210A9D49FD6}" type="presParOf" srcId="{9F4EAA2D-0D45-4228-994A-0B3144BB5FE9}" destId="{5253E7B3-81BF-4A30-828D-841840406B91}" srcOrd="0" destOrd="0" presId="urn:microsoft.com/office/officeart/2005/8/layout/hierarchy4"/>
    <dgm:cxn modelId="{B7D1249B-9F9E-4D64-BAD6-CB76901DBBC0}" type="presParOf" srcId="{9F4EAA2D-0D45-4228-994A-0B3144BB5FE9}" destId="{18497CA8-39B1-473A-A5DC-2E4918D607F2}" srcOrd="1" destOrd="0" presId="urn:microsoft.com/office/officeart/2005/8/layout/hierarchy4"/>
    <dgm:cxn modelId="{E2F1F76C-55F5-4F4A-9991-1D100E95313E}" type="presParOf" srcId="{9F4EAA2D-0D45-4228-994A-0B3144BB5FE9}" destId="{6AAFD23B-A00F-4CF0-AFC2-735AD5BFDC43}" srcOrd="2" destOrd="0" presId="urn:microsoft.com/office/officeart/2005/8/layout/hierarchy4"/>
    <dgm:cxn modelId="{61D83122-00BE-445D-9B0A-7598FCE62657}" type="presParOf" srcId="{6AAFD23B-A00F-4CF0-AFC2-735AD5BFDC43}" destId="{EE4AD4B8-0438-4C37-B638-365E01BC00BB}" srcOrd="0" destOrd="0" presId="urn:microsoft.com/office/officeart/2005/8/layout/hierarchy4"/>
    <dgm:cxn modelId="{FABB1DA5-BAE1-48A0-8D9A-37CA9B16CE44}" type="presParOf" srcId="{EE4AD4B8-0438-4C37-B638-365E01BC00BB}" destId="{D483B0E2-0E45-44B4-9702-8802A3F4258F}" srcOrd="0" destOrd="0" presId="urn:microsoft.com/office/officeart/2005/8/layout/hierarchy4"/>
    <dgm:cxn modelId="{CE86DF9E-45CB-4914-8C5D-70AE3D79002C}" type="presParOf" srcId="{EE4AD4B8-0438-4C37-B638-365E01BC00BB}" destId="{78F7CC7D-63EE-4B4E-AFD9-65C2A1CDE5A0}" srcOrd="1" destOrd="0" presId="urn:microsoft.com/office/officeart/2005/8/layout/hierarchy4"/>
    <dgm:cxn modelId="{373B19E2-6181-4C86-8434-B0CABB41C3F6}" type="presParOf" srcId="{6AAFD23B-A00F-4CF0-AFC2-735AD5BFDC43}" destId="{85FC5A3D-603F-46ED-996F-15930D80BD4A}" srcOrd="1" destOrd="0" presId="urn:microsoft.com/office/officeart/2005/8/layout/hierarchy4"/>
    <dgm:cxn modelId="{E1E07D1A-1B62-466E-A7F2-F6DBCD0390B8}" type="presParOf" srcId="{6AAFD23B-A00F-4CF0-AFC2-735AD5BFDC43}" destId="{03EDF3A3-1F72-4A61-AC8D-2D6895A6AD45}" srcOrd="2" destOrd="0" presId="urn:microsoft.com/office/officeart/2005/8/layout/hierarchy4"/>
    <dgm:cxn modelId="{13AAA59F-BB79-4406-86AC-A81C6F584EEB}" type="presParOf" srcId="{03EDF3A3-1F72-4A61-AC8D-2D6895A6AD45}" destId="{0031C7C9-66B8-4AE4-BF78-94A0494F29CD}" srcOrd="0" destOrd="0" presId="urn:microsoft.com/office/officeart/2005/8/layout/hierarchy4"/>
    <dgm:cxn modelId="{2306C264-6C44-436A-9A8E-6646A1E3CC34}" type="presParOf" srcId="{03EDF3A3-1F72-4A61-AC8D-2D6895A6AD45}" destId="{21B0D242-B867-46C7-A576-E82BF389761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F0CB621-22A5-477E-9F21-11665398BFC1}"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es-ES"/>
        </a:p>
      </dgm:t>
    </dgm:pt>
    <dgm:pt modelId="{2ABE615F-6B91-46FA-9CE1-50FACE9425EF}">
      <dgm:prSet custT="1"/>
      <dgm:spPr/>
      <dgm:t>
        <a:bodyPr/>
        <a:lstStyle/>
        <a:p>
          <a:pPr rtl="0"/>
          <a:r>
            <a:rPr lang="es-ES" sz="1600" b="1">
              <a:latin typeface="Verdana" panose="020B0604030504040204" pitchFamily="34" charset="0"/>
              <a:ea typeface="Verdana" panose="020B0604030504040204" pitchFamily="34" charset="0"/>
            </a:rPr>
            <a:t>Cláusula Tablelist</a:t>
          </a:r>
          <a:endParaRPr lang="es-CL" sz="1600">
            <a:latin typeface="Verdana" panose="020B0604030504040204" pitchFamily="34" charset="0"/>
            <a:ea typeface="Verdana" panose="020B0604030504040204" pitchFamily="34" charset="0"/>
          </a:endParaRPr>
        </a:p>
      </dgm:t>
    </dgm:pt>
    <dgm:pt modelId="{A082C005-10E6-444B-A74F-33780E7BF4BC}" type="parTrans" cxnId="{2CE1E17D-3A12-42C1-A698-04F4104DEA8B}">
      <dgm:prSet/>
      <dgm:spPr/>
      <dgm:t>
        <a:bodyPr/>
        <a:lstStyle/>
        <a:p>
          <a:endParaRPr lang="es-ES" sz="1600">
            <a:latin typeface="Verdana" panose="020B0604030504040204" pitchFamily="34" charset="0"/>
            <a:ea typeface="Verdana" panose="020B0604030504040204" pitchFamily="34" charset="0"/>
          </a:endParaRPr>
        </a:p>
      </dgm:t>
    </dgm:pt>
    <dgm:pt modelId="{2B811D77-7B31-4A61-9A79-FC0C528C6F6C}" type="sibTrans" cxnId="{2CE1E17D-3A12-42C1-A698-04F4104DEA8B}">
      <dgm:prSet custT="1"/>
      <dgm:spPr/>
      <dgm:t>
        <a:bodyPr/>
        <a:lstStyle/>
        <a:p>
          <a:endParaRPr lang="es-ES" sz="1600">
            <a:latin typeface="Verdana" panose="020B0604030504040204" pitchFamily="34" charset="0"/>
            <a:ea typeface="Verdana" panose="020B0604030504040204" pitchFamily="34" charset="0"/>
          </a:endParaRPr>
        </a:p>
      </dgm:t>
    </dgm:pt>
    <dgm:pt modelId="{4D0F0B50-89E0-42AD-8557-6D2B7B04B9D1}">
      <dgm:prSet custT="1"/>
      <dgm:spPr/>
      <dgm:t>
        <a:bodyPr/>
        <a:lstStyle/>
        <a:p>
          <a:pPr rtl="0"/>
          <a:r>
            <a:rPr lang="es-CL" sz="1600">
              <a:latin typeface="Verdana" panose="020B0604030504040204" pitchFamily="34" charset="0"/>
              <a:ea typeface="Verdana" panose="020B0604030504040204" pitchFamily="34" charset="0"/>
            </a:rPr>
            <a:t>Es un comando de tabla que sirve para presentar los resultados de varios comandos de tablas en una sola salida. </a:t>
          </a:r>
        </a:p>
      </dgm:t>
    </dgm:pt>
    <dgm:pt modelId="{21F9116B-BD45-4592-9735-763BAEF04310}" type="parTrans" cxnId="{4D3DC9D0-5F96-4953-BB06-B71CAC11A794}">
      <dgm:prSet/>
      <dgm:spPr/>
      <dgm:t>
        <a:bodyPr/>
        <a:lstStyle/>
        <a:p>
          <a:endParaRPr lang="es-ES" sz="1600">
            <a:latin typeface="Verdana" panose="020B0604030504040204" pitchFamily="34" charset="0"/>
            <a:ea typeface="Verdana" panose="020B0604030504040204" pitchFamily="34" charset="0"/>
          </a:endParaRPr>
        </a:p>
      </dgm:t>
    </dgm:pt>
    <dgm:pt modelId="{8F295054-4579-4DD7-A0F4-00D12681A3E5}" type="sibTrans" cxnId="{4D3DC9D0-5F96-4953-BB06-B71CAC11A794}">
      <dgm:prSet custT="1"/>
      <dgm:spPr/>
      <dgm:t>
        <a:bodyPr/>
        <a:lstStyle/>
        <a:p>
          <a:endParaRPr lang="es-ES" sz="1600">
            <a:latin typeface="Verdana" panose="020B0604030504040204" pitchFamily="34" charset="0"/>
            <a:ea typeface="Verdana" panose="020B0604030504040204" pitchFamily="34" charset="0"/>
          </a:endParaRPr>
        </a:p>
      </dgm:t>
    </dgm:pt>
    <dgm:pt modelId="{CDBB8B1F-6365-4CA0-9AEC-BFF3F9F21C7C}">
      <dgm:prSet custT="1"/>
      <dgm:spPr/>
      <dgm:t>
        <a:bodyPr/>
        <a:lstStyle/>
        <a:p>
          <a:pPr rtl="0"/>
          <a:r>
            <a:rPr lang="es-CL" sz="1600">
              <a:latin typeface="Verdana" panose="020B0604030504040204" pitchFamily="34" charset="0"/>
              <a:ea typeface="Verdana" panose="020B0604030504040204" pitchFamily="34" charset="0"/>
            </a:rPr>
            <a:t>Como dice su nombre, produce una lista de tablas previamente existentes en el programa, en el cual las filas se refieran a las categorías de la primera tabla, y cada columna contenga el resultado de cada tabla mencionada en la lista.                                   </a:t>
          </a:r>
        </a:p>
      </dgm:t>
    </dgm:pt>
    <dgm:pt modelId="{4EC7DED3-E6B6-4F0E-97A6-C4615426C9FA}" type="parTrans" cxnId="{716B74A2-AE6E-4BE4-818A-B6A2F5A5E897}">
      <dgm:prSet/>
      <dgm:spPr/>
      <dgm:t>
        <a:bodyPr/>
        <a:lstStyle/>
        <a:p>
          <a:endParaRPr lang="es-ES" sz="1600">
            <a:latin typeface="Verdana" panose="020B0604030504040204" pitchFamily="34" charset="0"/>
            <a:ea typeface="Verdana" panose="020B0604030504040204" pitchFamily="34" charset="0"/>
          </a:endParaRPr>
        </a:p>
      </dgm:t>
    </dgm:pt>
    <dgm:pt modelId="{7055C0E5-AD82-4B51-9B83-36FCDA732E26}" type="sibTrans" cxnId="{716B74A2-AE6E-4BE4-818A-B6A2F5A5E897}">
      <dgm:prSet/>
      <dgm:spPr/>
      <dgm:t>
        <a:bodyPr/>
        <a:lstStyle/>
        <a:p>
          <a:endParaRPr lang="es-ES" sz="1600">
            <a:latin typeface="Verdana" panose="020B0604030504040204" pitchFamily="34" charset="0"/>
            <a:ea typeface="Verdana" panose="020B0604030504040204" pitchFamily="34" charset="0"/>
          </a:endParaRPr>
        </a:p>
      </dgm:t>
    </dgm:pt>
    <dgm:pt modelId="{8F6F18B0-4526-4CE7-A8E2-3C4911218B78}" type="pres">
      <dgm:prSet presAssocID="{BF0CB621-22A5-477E-9F21-11665398BFC1}" presName="outerComposite" presStyleCnt="0">
        <dgm:presLayoutVars>
          <dgm:chMax val="5"/>
          <dgm:dir/>
          <dgm:resizeHandles val="exact"/>
        </dgm:presLayoutVars>
      </dgm:prSet>
      <dgm:spPr/>
      <dgm:t>
        <a:bodyPr/>
        <a:lstStyle/>
        <a:p>
          <a:endParaRPr lang="es-ES"/>
        </a:p>
      </dgm:t>
    </dgm:pt>
    <dgm:pt modelId="{3E70B7D9-440C-40DF-BDC7-6C2D34E5E4A1}" type="pres">
      <dgm:prSet presAssocID="{BF0CB621-22A5-477E-9F21-11665398BFC1}" presName="dummyMaxCanvas" presStyleCnt="0">
        <dgm:presLayoutVars/>
      </dgm:prSet>
      <dgm:spPr/>
    </dgm:pt>
    <dgm:pt modelId="{B53013E9-1931-409B-80E8-0E1F36F6D00E}" type="pres">
      <dgm:prSet presAssocID="{BF0CB621-22A5-477E-9F21-11665398BFC1}" presName="ThreeNodes_1" presStyleLbl="node1" presStyleIdx="0" presStyleCnt="3">
        <dgm:presLayoutVars>
          <dgm:bulletEnabled val="1"/>
        </dgm:presLayoutVars>
      </dgm:prSet>
      <dgm:spPr/>
      <dgm:t>
        <a:bodyPr/>
        <a:lstStyle/>
        <a:p>
          <a:endParaRPr lang="es-ES"/>
        </a:p>
      </dgm:t>
    </dgm:pt>
    <dgm:pt modelId="{3135A0B5-FFEF-4482-B8E7-48E17AA3125F}" type="pres">
      <dgm:prSet presAssocID="{BF0CB621-22A5-477E-9F21-11665398BFC1}" presName="ThreeNodes_2" presStyleLbl="node1" presStyleIdx="1" presStyleCnt="3">
        <dgm:presLayoutVars>
          <dgm:bulletEnabled val="1"/>
        </dgm:presLayoutVars>
      </dgm:prSet>
      <dgm:spPr/>
      <dgm:t>
        <a:bodyPr/>
        <a:lstStyle/>
        <a:p>
          <a:endParaRPr lang="es-ES"/>
        </a:p>
      </dgm:t>
    </dgm:pt>
    <dgm:pt modelId="{F1E19B39-29E1-49C2-BA8B-F273CAAC54E5}" type="pres">
      <dgm:prSet presAssocID="{BF0CB621-22A5-477E-9F21-11665398BFC1}" presName="ThreeNodes_3" presStyleLbl="node1" presStyleIdx="2" presStyleCnt="3">
        <dgm:presLayoutVars>
          <dgm:bulletEnabled val="1"/>
        </dgm:presLayoutVars>
      </dgm:prSet>
      <dgm:spPr/>
      <dgm:t>
        <a:bodyPr/>
        <a:lstStyle/>
        <a:p>
          <a:endParaRPr lang="es-ES"/>
        </a:p>
      </dgm:t>
    </dgm:pt>
    <dgm:pt modelId="{99F637AE-BD61-4810-9829-9C079B2FF9B8}" type="pres">
      <dgm:prSet presAssocID="{BF0CB621-22A5-477E-9F21-11665398BFC1}" presName="ThreeConn_1-2" presStyleLbl="fgAccFollowNode1" presStyleIdx="0" presStyleCnt="2">
        <dgm:presLayoutVars>
          <dgm:bulletEnabled val="1"/>
        </dgm:presLayoutVars>
      </dgm:prSet>
      <dgm:spPr/>
      <dgm:t>
        <a:bodyPr/>
        <a:lstStyle/>
        <a:p>
          <a:endParaRPr lang="es-ES"/>
        </a:p>
      </dgm:t>
    </dgm:pt>
    <dgm:pt modelId="{6760751F-DD7D-4D86-9A2B-2F13A4A662A8}" type="pres">
      <dgm:prSet presAssocID="{BF0CB621-22A5-477E-9F21-11665398BFC1}" presName="ThreeConn_2-3" presStyleLbl="fgAccFollowNode1" presStyleIdx="1" presStyleCnt="2">
        <dgm:presLayoutVars>
          <dgm:bulletEnabled val="1"/>
        </dgm:presLayoutVars>
      </dgm:prSet>
      <dgm:spPr/>
      <dgm:t>
        <a:bodyPr/>
        <a:lstStyle/>
        <a:p>
          <a:endParaRPr lang="es-ES"/>
        </a:p>
      </dgm:t>
    </dgm:pt>
    <dgm:pt modelId="{43190E29-D06E-4832-BE43-036591E31E1C}" type="pres">
      <dgm:prSet presAssocID="{BF0CB621-22A5-477E-9F21-11665398BFC1}" presName="ThreeNodes_1_text" presStyleLbl="node1" presStyleIdx="2" presStyleCnt="3">
        <dgm:presLayoutVars>
          <dgm:bulletEnabled val="1"/>
        </dgm:presLayoutVars>
      </dgm:prSet>
      <dgm:spPr/>
      <dgm:t>
        <a:bodyPr/>
        <a:lstStyle/>
        <a:p>
          <a:endParaRPr lang="es-ES"/>
        </a:p>
      </dgm:t>
    </dgm:pt>
    <dgm:pt modelId="{1359D7D4-2CD4-4295-A487-7DED49527295}" type="pres">
      <dgm:prSet presAssocID="{BF0CB621-22A5-477E-9F21-11665398BFC1}" presName="ThreeNodes_2_text" presStyleLbl="node1" presStyleIdx="2" presStyleCnt="3">
        <dgm:presLayoutVars>
          <dgm:bulletEnabled val="1"/>
        </dgm:presLayoutVars>
      </dgm:prSet>
      <dgm:spPr/>
      <dgm:t>
        <a:bodyPr/>
        <a:lstStyle/>
        <a:p>
          <a:endParaRPr lang="es-ES"/>
        </a:p>
      </dgm:t>
    </dgm:pt>
    <dgm:pt modelId="{916B9AC0-1577-4689-A36F-8BDC680EA1FD}" type="pres">
      <dgm:prSet presAssocID="{BF0CB621-22A5-477E-9F21-11665398BFC1}" presName="ThreeNodes_3_text" presStyleLbl="node1" presStyleIdx="2" presStyleCnt="3">
        <dgm:presLayoutVars>
          <dgm:bulletEnabled val="1"/>
        </dgm:presLayoutVars>
      </dgm:prSet>
      <dgm:spPr/>
      <dgm:t>
        <a:bodyPr/>
        <a:lstStyle/>
        <a:p>
          <a:endParaRPr lang="es-ES"/>
        </a:p>
      </dgm:t>
    </dgm:pt>
  </dgm:ptLst>
  <dgm:cxnLst>
    <dgm:cxn modelId="{CC942CB6-6E38-4BF3-84EB-833DAB4D5327}" type="presOf" srcId="{BF0CB621-22A5-477E-9F21-11665398BFC1}" destId="{8F6F18B0-4526-4CE7-A8E2-3C4911218B78}" srcOrd="0" destOrd="0" presId="urn:microsoft.com/office/officeart/2005/8/layout/vProcess5"/>
    <dgm:cxn modelId="{9D01415E-E98E-49F6-807D-B7CD76730143}" type="presOf" srcId="{CDBB8B1F-6365-4CA0-9AEC-BFF3F9F21C7C}" destId="{F1E19B39-29E1-49C2-BA8B-F273CAAC54E5}" srcOrd="0" destOrd="0" presId="urn:microsoft.com/office/officeart/2005/8/layout/vProcess5"/>
    <dgm:cxn modelId="{4E485858-0415-47F5-8C5C-0BB164462704}" type="presOf" srcId="{2ABE615F-6B91-46FA-9CE1-50FACE9425EF}" destId="{B53013E9-1931-409B-80E8-0E1F36F6D00E}" srcOrd="0" destOrd="0" presId="urn:microsoft.com/office/officeart/2005/8/layout/vProcess5"/>
    <dgm:cxn modelId="{2CE1E17D-3A12-42C1-A698-04F4104DEA8B}" srcId="{BF0CB621-22A5-477E-9F21-11665398BFC1}" destId="{2ABE615F-6B91-46FA-9CE1-50FACE9425EF}" srcOrd="0" destOrd="0" parTransId="{A082C005-10E6-444B-A74F-33780E7BF4BC}" sibTransId="{2B811D77-7B31-4A61-9A79-FC0C528C6F6C}"/>
    <dgm:cxn modelId="{38C26058-BBCB-46C4-9508-83C7A4A6CA31}" type="presOf" srcId="{8F295054-4579-4DD7-A0F4-00D12681A3E5}" destId="{6760751F-DD7D-4D86-9A2B-2F13A4A662A8}" srcOrd="0" destOrd="0" presId="urn:microsoft.com/office/officeart/2005/8/layout/vProcess5"/>
    <dgm:cxn modelId="{FA3EB0B3-CED3-4D2F-BF57-8D716D0B6972}" type="presOf" srcId="{2ABE615F-6B91-46FA-9CE1-50FACE9425EF}" destId="{43190E29-D06E-4832-BE43-036591E31E1C}" srcOrd="1" destOrd="0" presId="urn:microsoft.com/office/officeart/2005/8/layout/vProcess5"/>
    <dgm:cxn modelId="{716B74A2-AE6E-4BE4-818A-B6A2F5A5E897}" srcId="{BF0CB621-22A5-477E-9F21-11665398BFC1}" destId="{CDBB8B1F-6365-4CA0-9AEC-BFF3F9F21C7C}" srcOrd="2" destOrd="0" parTransId="{4EC7DED3-E6B6-4F0E-97A6-C4615426C9FA}" sibTransId="{7055C0E5-AD82-4B51-9B83-36FCDA732E26}"/>
    <dgm:cxn modelId="{A83934CE-2F0F-44EF-B0DA-87DDB3D6C020}" type="presOf" srcId="{CDBB8B1F-6365-4CA0-9AEC-BFF3F9F21C7C}" destId="{916B9AC0-1577-4689-A36F-8BDC680EA1FD}" srcOrd="1" destOrd="0" presId="urn:microsoft.com/office/officeart/2005/8/layout/vProcess5"/>
    <dgm:cxn modelId="{E5FD0376-96EE-4BCB-8090-D429D170F75E}" type="presOf" srcId="{4D0F0B50-89E0-42AD-8557-6D2B7B04B9D1}" destId="{3135A0B5-FFEF-4482-B8E7-48E17AA3125F}" srcOrd="0" destOrd="0" presId="urn:microsoft.com/office/officeart/2005/8/layout/vProcess5"/>
    <dgm:cxn modelId="{4D3DC9D0-5F96-4953-BB06-B71CAC11A794}" srcId="{BF0CB621-22A5-477E-9F21-11665398BFC1}" destId="{4D0F0B50-89E0-42AD-8557-6D2B7B04B9D1}" srcOrd="1" destOrd="0" parTransId="{21F9116B-BD45-4592-9735-763BAEF04310}" sibTransId="{8F295054-4579-4DD7-A0F4-00D12681A3E5}"/>
    <dgm:cxn modelId="{5C0C8480-F619-4FF3-A0BA-22C9B03879B2}" type="presOf" srcId="{4D0F0B50-89E0-42AD-8557-6D2B7B04B9D1}" destId="{1359D7D4-2CD4-4295-A487-7DED49527295}" srcOrd="1" destOrd="0" presId="urn:microsoft.com/office/officeart/2005/8/layout/vProcess5"/>
    <dgm:cxn modelId="{D05E422B-2F90-4AF8-B674-27D655F8D831}" type="presOf" srcId="{2B811D77-7B31-4A61-9A79-FC0C528C6F6C}" destId="{99F637AE-BD61-4810-9829-9C079B2FF9B8}" srcOrd="0" destOrd="0" presId="urn:microsoft.com/office/officeart/2005/8/layout/vProcess5"/>
    <dgm:cxn modelId="{4442B6E7-86C8-45E5-A5E5-B75E19176C28}" type="presParOf" srcId="{8F6F18B0-4526-4CE7-A8E2-3C4911218B78}" destId="{3E70B7D9-440C-40DF-BDC7-6C2D34E5E4A1}" srcOrd="0" destOrd="0" presId="urn:microsoft.com/office/officeart/2005/8/layout/vProcess5"/>
    <dgm:cxn modelId="{2D5D5FCC-B3B6-413D-B502-DF70CC5F6991}" type="presParOf" srcId="{8F6F18B0-4526-4CE7-A8E2-3C4911218B78}" destId="{B53013E9-1931-409B-80E8-0E1F36F6D00E}" srcOrd="1" destOrd="0" presId="urn:microsoft.com/office/officeart/2005/8/layout/vProcess5"/>
    <dgm:cxn modelId="{B053CA69-2F29-411E-B5A7-B58393399387}" type="presParOf" srcId="{8F6F18B0-4526-4CE7-A8E2-3C4911218B78}" destId="{3135A0B5-FFEF-4482-B8E7-48E17AA3125F}" srcOrd="2" destOrd="0" presId="urn:microsoft.com/office/officeart/2005/8/layout/vProcess5"/>
    <dgm:cxn modelId="{D2FE1B4E-3EAA-4A14-989D-70BFC8B42871}" type="presParOf" srcId="{8F6F18B0-4526-4CE7-A8E2-3C4911218B78}" destId="{F1E19B39-29E1-49C2-BA8B-F273CAAC54E5}" srcOrd="3" destOrd="0" presId="urn:microsoft.com/office/officeart/2005/8/layout/vProcess5"/>
    <dgm:cxn modelId="{01044A21-8FEB-4BC1-A35A-9C0757D300EC}" type="presParOf" srcId="{8F6F18B0-4526-4CE7-A8E2-3C4911218B78}" destId="{99F637AE-BD61-4810-9829-9C079B2FF9B8}" srcOrd="4" destOrd="0" presId="urn:microsoft.com/office/officeart/2005/8/layout/vProcess5"/>
    <dgm:cxn modelId="{E509F835-377A-4865-B3C0-26E49F4E1392}" type="presParOf" srcId="{8F6F18B0-4526-4CE7-A8E2-3C4911218B78}" destId="{6760751F-DD7D-4D86-9A2B-2F13A4A662A8}" srcOrd="5" destOrd="0" presId="urn:microsoft.com/office/officeart/2005/8/layout/vProcess5"/>
    <dgm:cxn modelId="{455AA869-129F-490A-99F4-1B5653EB677A}" type="presParOf" srcId="{8F6F18B0-4526-4CE7-A8E2-3C4911218B78}" destId="{43190E29-D06E-4832-BE43-036591E31E1C}" srcOrd="6" destOrd="0" presId="urn:microsoft.com/office/officeart/2005/8/layout/vProcess5"/>
    <dgm:cxn modelId="{5A202324-79BB-4D03-B4A4-E308E9F28750}" type="presParOf" srcId="{8F6F18B0-4526-4CE7-A8E2-3C4911218B78}" destId="{1359D7D4-2CD4-4295-A487-7DED49527295}" srcOrd="7" destOrd="0" presId="urn:microsoft.com/office/officeart/2005/8/layout/vProcess5"/>
    <dgm:cxn modelId="{892EFC13-8D88-4479-999C-827217B1747C}" type="presParOf" srcId="{8F6F18B0-4526-4CE7-A8E2-3C4911218B78}" destId="{916B9AC0-1577-4689-A36F-8BDC680EA1F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A60C00A-4D93-4571-922E-12CB7C28394A}"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ES"/>
        </a:p>
      </dgm:t>
    </dgm:pt>
    <dgm:pt modelId="{F46D7A86-298D-487F-A034-80CFAA57AB1B}">
      <dgm:prSet custT="1"/>
      <dgm:spPr/>
      <dgm:t>
        <a:bodyPr/>
        <a:lstStyle/>
        <a:p>
          <a:pPr rtl="0"/>
          <a:r>
            <a:rPr lang="es-CL" sz="1500" b="1">
              <a:latin typeface="Verdana" panose="020B0604030504040204" pitchFamily="34" charset="0"/>
              <a:ea typeface="Verdana" panose="020B0604030504040204" pitchFamily="34" charset="0"/>
            </a:rPr>
            <a:t>CANTIDAD DE HIJAS E HIJOS NACIDOS VIVOS</a:t>
          </a:r>
          <a:endParaRPr lang="es-CL" sz="1500">
            <a:latin typeface="Verdana" panose="020B0604030504040204" pitchFamily="34" charset="0"/>
            <a:ea typeface="Verdana" panose="020B0604030504040204" pitchFamily="34" charset="0"/>
          </a:endParaRPr>
        </a:p>
      </dgm:t>
    </dgm:pt>
    <dgm:pt modelId="{C14B301C-5587-497C-994A-49E8D8DE602B}" type="parTrans" cxnId="{7FFE95CD-002D-4DD9-9D8A-C5E619C3952B}">
      <dgm:prSet/>
      <dgm:spPr/>
      <dgm:t>
        <a:bodyPr/>
        <a:lstStyle/>
        <a:p>
          <a:endParaRPr lang="es-ES" sz="1500">
            <a:latin typeface="Verdana" panose="020B0604030504040204" pitchFamily="34" charset="0"/>
            <a:ea typeface="Verdana" panose="020B0604030504040204" pitchFamily="34" charset="0"/>
          </a:endParaRPr>
        </a:p>
      </dgm:t>
    </dgm:pt>
    <dgm:pt modelId="{F1C43B0A-2667-4BE1-B666-8ED585F7556B}" type="sibTrans" cxnId="{7FFE95CD-002D-4DD9-9D8A-C5E619C3952B}">
      <dgm:prSet/>
      <dgm:spPr/>
      <dgm:t>
        <a:bodyPr/>
        <a:lstStyle/>
        <a:p>
          <a:endParaRPr lang="es-ES" sz="1500">
            <a:latin typeface="Verdana" panose="020B0604030504040204" pitchFamily="34" charset="0"/>
            <a:ea typeface="Verdana" panose="020B0604030504040204" pitchFamily="34" charset="0"/>
          </a:endParaRPr>
        </a:p>
      </dgm:t>
    </dgm:pt>
    <dgm:pt modelId="{2E6A4903-DC58-4391-8730-A048F4FA90E5}">
      <dgm:prSet custT="1"/>
      <dgm:spPr/>
      <dgm:t>
        <a:bodyPr/>
        <a:lstStyle/>
        <a:p>
          <a:pPr rtl="0"/>
          <a:r>
            <a:rPr lang="es-CL" sz="1500" b="1">
              <a:latin typeface="Verdana" panose="020B0604030504040204" pitchFamily="34" charset="0"/>
              <a:ea typeface="Verdana" panose="020B0604030504040204" pitchFamily="34" charset="0"/>
            </a:rPr>
            <a:t>Los pasos para construir este indicador son los siguientes:</a:t>
          </a:r>
          <a:endParaRPr lang="es-CL" sz="1500">
            <a:latin typeface="Verdana" panose="020B0604030504040204" pitchFamily="34" charset="0"/>
            <a:ea typeface="Verdana" panose="020B0604030504040204" pitchFamily="34" charset="0"/>
          </a:endParaRPr>
        </a:p>
      </dgm:t>
    </dgm:pt>
    <dgm:pt modelId="{7970E285-E427-4C6E-AAF3-2378831D2991}" type="parTrans" cxnId="{976F0554-02E2-4F60-B760-8EF3F44155FA}">
      <dgm:prSet/>
      <dgm:spPr/>
      <dgm:t>
        <a:bodyPr/>
        <a:lstStyle/>
        <a:p>
          <a:endParaRPr lang="es-ES" sz="1500">
            <a:latin typeface="Verdana" panose="020B0604030504040204" pitchFamily="34" charset="0"/>
            <a:ea typeface="Verdana" panose="020B0604030504040204" pitchFamily="34" charset="0"/>
          </a:endParaRPr>
        </a:p>
      </dgm:t>
    </dgm:pt>
    <dgm:pt modelId="{1B84479C-B090-4C8C-81AA-4F532DFA751A}" type="sibTrans" cxnId="{976F0554-02E2-4F60-B760-8EF3F44155FA}">
      <dgm:prSet/>
      <dgm:spPr/>
      <dgm:t>
        <a:bodyPr/>
        <a:lstStyle/>
        <a:p>
          <a:endParaRPr lang="es-ES" sz="1500">
            <a:latin typeface="Verdana" panose="020B0604030504040204" pitchFamily="34" charset="0"/>
            <a:ea typeface="Verdana" panose="020B0604030504040204" pitchFamily="34" charset="0"/>
          </a:endParaRPr>
        </a:p>
      </dgm:t>
    </dgm:pt>
    <dgm:pt modelId="{2559952A-7A12-4EE1-A05B-5B4301881C1D}">
      <dgm:prSet custT="1"/>
      <dgm:spPr/>
      <dgm:t>
        <a:bodyPr/>
        <a:lstStyle/>
        <a:p>
          <a:pPr rtl="0"/>
          <a:r>
            <a:rPr lang="es-CL" sz="1500">
              <a:latin typeface="Verdana" panose="020B0604030504040204" pitchFamily="34" charset="0"/>
              <a:ea typeface="Verdana" panose="020B0604030504040204" pitchFamily="34" charset="0"/>
            </a:rPr>
            <a:t>Ir a Procesador Estadístico&gt; Frecuencia</a:t>
          </a:r>
        </a:p>
      </dgm:t>
    </dgm:pt>
    <dgm:pt modelId="{DAABDAE1-C5A1-4052-9148-991936492D62}" type="parTrans" cxnId="{6DC6CF8A-8015-42B8-8C77-3F12D4789479}">
      <dgm:prSet/>
      <dgm:spPr/>
      <dgm:t>
        <a:bodyPr/>
        <a:lstStyle/>
        <a:p>
          <a:endParaRPr lang="es-ES" sz="1500">
            <a:latin typeface="Verdana" panose="020B0604030504040204" pitchFamily="34" charset="0"/>
            <a:ea typeface="Verdana" panose="020B0604030504040204" pitchFamily="34" charset="0"/>
          </a:endParaRPr>
        </a:p>
      </dgm:t>
    </dgm:pt>
    <dgm:pt modelId="{94A36C77-A079-440A-9134-C9B2326A0349}" type="sibTrans" cxnId="{6DC6CF8A-8015-42B8-8C77-3F12D4789479}">
      <dgm:prSet/>
      <dgm:spPr/>
      <dgm:t>
        <a:bodyPr/>
        <a:lstStyle/>
        <a:p>
          <a:endParaRPr lang="es-ES" sz="1500">
            <a:latin typeface="Verdana" panose="020B0604030504040204" pitchFamily="34" charset="0"/>
            <a:ea typeface="Verdana" panose="020B0604030504040204" pitchFamily="34" charset="0"/>
          </a:endParaRPr>
        </a:p>
      </dgm:t>
    </dgm:pt>
    <dgm:pt modelId="{B7C95F87-E894-4E77-93A9-2CEB8FD961FA}">
      <dgm:prSet custT="1"/>
      <dgm:spPr/>
      <dgm:t>
        <a:bodyPr/>
        <a:lstStyle/>
        <a:p>
          <a:pPr rtl="0"/>
          <a:r>
            <a:rPr lang="es-CL" sz="1500">
              <a:latin typeface="Verdana" panose="020B0604030504040204" pitchFamily="34" charset="0"/>
              <a:ea typeface="Verdana" panose="020B0604030504040204" pitchFamily="34" charset="0"/>
            </a:rPr>
            <a:t>En especificación de tabla arrastrar la variable creada y salvada de edad quinquenal.</a:t>
          </a:r>
        </a:p>
      </dgm:t>
    </dgm:pt>
    <dgm:pt modelId="{F151A9AA-C94C-45D5-A856-0AB772F43401}" type="parTrans" cxnId="{68951B12-4048-4565-908F-1337998C1B6B}">
      <dgm:prSet/>
      <dgm:spPr/>
      <dgm:t>
        <a:bodyPr/>
        <a:lstStyle/>
        <a:p>
          <a:endParaRPr lang="es-ES" sz="1500">
            <a:latin typeface="Verdana" panose="020B0604030504040204" pitchFamily="34" charset="0"/>
            <a:ea typeface="Verdana" panose="020B0604030504040204" pitchFamily="34" charset="0"/>
          </a:endParaRPr>
        </a:p>
      </dgm:t>
    </dgm:pt>
    <dgm:pt modelId="{34DB94BC-EB5C-434D-942B-AFEF2C23AFA0}" type="sibTrans" cxnId="{68951B12-4048-4565-908F-1337998C1B6B}">
      <dgm:prSet/>
      <dgm:spPr/>
      <dgm:t>
        <a:bodyPr/>
        <a:lstStyle/>
        <a:p>
          <a:endParaRPr lang="es-ES" sz="1500">
            <a:latin typeface="Verdana" panose="020B0604030504040204" pitchFamily="34" charset="0"/>
            <a:ea typeface="Verdana" panose="020B0604030504040204" pitchFamily="34" charset="0"/>
          </a:endParaRPr>
        </a:p>
      </dgm:t>
    </dgm:pt>
    <dgm:pt modelId="{9E91ED87-1320-4FE3-AEFE-1522E88C3079}">
      <dgm:prSet custT="1"/>
      <dgm:spPr/>
      <dgm:t>
        <a:bodyPr/>
        <a:lstStyle/>
        <a:p>
          <a:pPr rtl="0"/>
          <a:r>
            <a:rPr lang="es-CL" sz="1500">
              <a:latin typeface="Verdana" panose="020B0604030504040204" pitchFamily="34" charset="0"/>
              <a:ea typeface="Verdana" panose="020B0604030504040204" pitchFamily="34" charset="0"/>
            </a:rPr>
            <a:t>En la pestaña “AVANZADO” seleccionar especificar peso y arrastrar la variable PERSONA.P19.</a:t>
          </a:r>
        </a:p>
      </dgm:t>
    </dgm:pt>
    <dgm:pt modelId="{C8203BFC-4C7F-449C-B10A-B0ADB4BF66F4}" type="parTrans" cxnId="{BEC5F4A5-D5C6-417C-94F7-0F2A2EAE0A49}">
      <dgm:prSet/>
      <dgm:spPr/>
      <dgm:t>
        <a:bodyPr/>
        <a:lstStyle/>
        <a:p>
          <a:endParaRPr lang="es-ES" sz="1500">
            <a:latin typeface="Verdana" panose="020B0604030504040204" pitchFamily="34" charset="0"/>
            <a:ea typeface="Verdana" panose="020B0604030504040204" pitchFamily="34" charset="0"/>
          </a:endParaRPr>
        </a:p>
      </dgm:t>
    </dgm:pt>
    <dgm:pt modelId="{35549E91-473C-44BE-824A-D9687BE490E9}" type="sibTrans" cxnId="{BEC5F4A5-D5C6-417C-94F7-0F2A2EAE0A49}">
      <dgm:prSet/>
      <dgm:spPr/>
      <dgm:t>
        <a:bodyPr/>
        <a:lstStyle/>
        <a:p>
          <a:endParaRPr lang="es-ES" sz="1500">
            <a:latin typeface="Verdana" panose="020B0604030504040204" pitchFamily="34" charset="0"/>
            <a:ea typeface="Verdana" panose="020B0604030504040204" pitchFamily="34" charset="0"/>
          </a:endParaRPr>
        </a:p>
      </dgm:t>
    </dgm:pt>
    <dgm:pt modelId="{DB61A863-F097-4025-9F50-9664105532EA}">
      <dgm:prSet custT="1"/>
      <dgm:spPr/>
      <dgm:t>
        <a:bodyPr/>
        <a:lstStyle/>
        <a:p>
          <a:pPr rtl="0"/>
          <a:r>
            <a:rPr lang="es-CL" sz="1500">
              <a:latin typeface="Verdana" panose="020B0604030504040204" pitchFamily="34" charset="0"/>
              <a:ea typeface="Verdana" panose="020B0604030504040204" pitchFamily="34" charset="0"/>
            </a:rPr>
            <a:t>En filtro universal señalar PERSONA.P19&lt;24 AND PERSONA.P20&lt;24</a:t>
          </a:r>
        </a:p>
      </dgm:t>
    </dgm:pt>
    <dgm:pt modelId="{BEDDA14D-07E5-433A-ABE9-28A91797D529}" type="parTrans" cxnId="{25807C67-117B-43E0-804C-89D8C2ADF30D}">
      <dgm:prSet/>
      <dgm:spPr/>
      <dgm:t>
        <a:bodyPr/>
        <a:lstStyle/>
        <a:p>
          <a:endParaRPr lang="es-ES" sz="1500">
            <a:latin typeface="Verdana" panose="020B0604030504040204" pitchFamily="34" charset="0"/>
            <a:ea typeface="Verdana" panose="020B0604030504040204" pitchFamily="34" charset="0"/>
          </a:endParaRPr>
        </a:p>
      </dgm:t>
    </dgm:pt>
    <dgm:pt modelId="{6FEB5DCF-072D-4C61-976D-0D0948DEE5F8}" type="sibTrans" cxnId="{25807C67-117B-43E0-804C-89D8C2ADF30D}">
      <dgm:prSet/>
      <dgm:spPr/>
      <dgm:t>
        <a:bodyPr/>
        <a:lstStyle/>
        <a:p>
          <a:endParaRPr lang="es-ES" sz="1500">
            <a:latin typeface="Verdana" panose="020B0604030504040204" pitchFamily="34" charset="0"/>
            <a:ea typeface="Verdana" panose="020B0604030504040204" pitchFamily="34" charset="0"/>
          </a:endParaRPr>
        </a:p>
      </dgm:t>
    </dgm:pt>
    <dgm:pt modelId="{3AEA6358-F29A-4C93-A8AA-66C9748A7A8D}">
      <dgm:prSet custT="1"/>
      <dgm:spPr/>
      <dgm:t>
        <a:bodyPr/>
        <a:lstStyle/>
        <a:p>
          <a:pPr rtl="0"/>
          <a:r>
            <a:rPr lang="es-CL" sz="1500">
              <a:latin typeface="Verdana" panose="020B0604030504040204" pitchFamily="34" charset="0"/>
              <a:ea typeface="Verdana" panose="020B0604030504040204" pitchFamily="34" charset="0"/>
            </a:rPr>
            <a:t>Hacer </a:t>
          </a:r>
          <a:r>
            <a:rPr lang="es-CL" sz="1500" err="1">
              <a:latin typeface="Verdana" panose="020B0604030504040204" pitchFamily="34" charset="0"/>
              <a:ea typeface="Verdana" panose="020B0604030504040204" pitchFamily="34" charset="0"/>
            </a:rPr>
            <a:t>click</a:t>
          </a:r>
          <a:r>
            <a:rPr lang="es-CL" sz="1500">
              <a:latin typeface="Verdana" panose="020B0604030504040204" pitchFamily="34" charset="0"/>
              <a:ea typeface="Verdana" panose="020B0604030504040204" pitchFamily="34" charset="0"/>
            </a:rPr>
            <a:t> en </a:t>
          </a:r>
          <a:r>
            <a:rPr lang="es-CL" sz="1500" b="1">
              <a:latin typeface="Verdana" panose="020B0604030504040204" pitchFamily="34" charset="0"/>
              <a:ea typeface="Verdana" panose="020B0604030504040204" pitchFamily="34" charset="0"/>
            </a:rPr>
            <a:t>“ver solicitud como un programa”</a:t>
          </a:r>
          <a:endParaRPr lang="es-CL" sz="1500">
            <a:latin typeface="Verdana" panose="020B0604030504040204" pitchFamily="34" charset="0"/>
            <a:ea typeface="Verdana" panose="020B0604030504040204" pitchFamily="34" charset="0"/>
          </a:endParaRPr>
        </a:p>
      </dgm:t>
    </dgm:pt>
    <dgm:pt modelId="{02070790-F02C-4651-849C-F391120ACB4A}" type="parTrans" cxnId="{EB28EF99-D04E-4FE9-803E-E24D6E48C0E4}">
      <dgm:prSet/>
      <dgm:spPr/>
      <dgm:t>
        <a:bodyPr/>
        <a:lstStyle/>
        <a:p>
          <a:endParaRPr lang="es-ES" sz="1500">
            <a:latin typeface="Verdana" panose="020B0604030504040204" pitchFamily="34" charset="0"/>
            <a:ea typeface="Verdana" panose="020B0604030504040204" pitchFamily="34" charset="0"/>
          </a:endParaRPr>
        </a:p>
      </dgm:t>
    </dgm:pt>
    <dgm:pt modelId="{9729A9A4-7F1F-46A0-833C-5851CC09FD9D}" type="sibTrans" cxnId="{EB28EF99-D04E-4FE9-803E-E24D6E48C0E4}">
      <dgm:prSet/>
      <dgm:spPr/>
      <dgm:t>
        <a:bodyPr/>
        <a:lstStyle/>
        <a:p>
          <a:endParaRPr lang="es-ES" sz="1500">
            <a:latin typeface="Verdana" panose="020B0604030504040204" pitchFamily="34" charset="0"/>
            <a:ea typeface="Verdana" panose="020B0604030504040204" pitchFamily="34" charset="0"/>
          </a:endParaRPr>
        </a:p>
      </dgm:t>
    </dgm:pt>
    <dgm:pt modelId="{CCBF1375-8D86-4915-93E6-6EB15126E625}">
      <dgm:prSet custT="1"/>
      <dgm:spPr/>
      <dgm:t>
        <a:bodyPr/>
        <a:lstStyle/>
        <a:p>
          <a:pPr rtl="0"/>
          <a:r>
            <a:rPr lang="es-CL" sz="1500">
              <a:latin typeface="Verdana" panose="020B0604030504040204" pitchFamily="34" charset="0"/>
              <a:ea typeface="Verdana" panose="020B0604030504040204" pitchFamily="34" charset="0"/>
            </a:rPr>
            <a:t>Seleccionar </a:t>
          </a:r>
          <a:r>
            <a:rPr lang="es-CL" sz="1500" b="1">
              <a:latin typeface="Verdana" panose="020B0604030504040204" pitchFamily="34" charset="0"/>
              <a:ea typeface="Verdana" panose="020B0604030504040204" pitchFamily="34" charset="0"/>
            </a:rPr>
            <a:t>PLAY.</a:t>
          </a:r>
          <a:r>
            <a:rPr lang="es-CL" sz="1500">
              <a:latin typeface="Verdana" panose="020B0604030504040204" pitchFamily="34" charset="0"/>
              <a:ea typeface="Verdana" panose="020B0604030504040204" pitchFamily="34" charset="0"/>
            </a:rPr>
            <a:t>                                 </a:t>
          </a:r>
        </a:p>
      </dgm:t>
    </dgm:pt>
    <dgm:pt modelId="{58B497B8-D96D-46E7-9C26-06DEA5218766}" type="parTrans" cxnId="{4F5CEE2C-E293-4A8B-9523-EC402DAED4BD}">
      <dgm:prSet/>
      <dgm:spPr/>
      <dgm:t>
        <a:bodyPr/>
        <a:lstStyle/>
        <a:p>
          <a:endParaRPr lang="es-ES" sz="1500">
            <a:latin typeface="Verdana" panose="020B0604030504040204" pitchFamily="34" charset="0"/>
            <a:ea typeface="Verdana" panose="020B0604030504040204" pitchFamily="34" charset="0"/>
          </a:endParaRPr>
        </a:p>
      </dgm:t>
    </dgm:pt>
    <dgm:pt modelId="{AF9413A1-8475-4830-956B-AA6D38EF8247}" type="sibTrans" cxnId="{4F5CEE2C-E293-4A8B-9523-EC402DAED4BD}">
      <dgm:prSet/>
      <dgm:spPr/>
      <dgm:t>
        <a:bodyPr/>
        <a:lstStyle/>
        <a:p>
          <a:endParaRPr lang="es-ES" sz="1500">
            <a:latin typeface="Verdana" panose="020B0604030504040204" pitchFamily="34" charset="0"/>
            <a:ea typeface="Verdana" panose="020B0604030504040204" pitchFamily="34" charset="0"/>
          </a:endParaRPr>
        </a:p>
      </dgm:t>
    </dgm:pt>
    <dgm:pt modelId="{3D78F126-1392-4B9F-9B75-B48CBBC312C5}" type="pres">
      <dgm:prSet presAssocID="{5A60C00A-4D93-4571-922E-12CB7C28394A}" presName="Name0" presStyleCnt="0">
        <dgm:presLayoutVars>
          <dgm:chPref val="1"/>
          <dgm:dir/>
          <dgm:animOne val="branch"/>
          <dgm:animLvl val="lvl"/>
          <dgm:resizeHandles/>
        </dgm:presLayoutVars>
      </dgm:prSet>
      <dgm:spPr/>
      <dgm:t>
        <a:bodyPr/>
        <a:lstStyle/>
        <a:p>
          <a:endParaRPr lang="es-ES"/>
        </a:p>
      </dgm:t>
    </dgm:pt>
    <dgm:pt modelId="{409751F3-1F5B-4022-B30F-945A3A6AD586}" type="pres">
      <dgm:prSet presAssocID="{F46D7A86-298D-487F-A034-80CFAA57AB1B}" presName="vertOne" presStyleCnt="0"/>
      <dgm:spPr/>
    </dgm:pt>
    <dgm:pt modelId="{4FE1F03E-D177-4EE5-B209-9DB511651866}" type="pres">
      <dgm:prSet presAssocID="{F46D7A86-298D-487F-A034-80CFAA57AB1B}" presName="txOne" presStyleLbl="node0" presStyleIdx="0" presStyleCnt="1" custScaleY="47959">
        <dgm:presLayoutVars>
          <dgm:chPref val="3"/>
        </dgm:presLayoutVars>
      </dgm:prSet>
      <dgm:spPr/>
      <dgm:t>
        <a:bodyPr/>
        <a:lstStyle/>
        <a:p>
          <a:endParaRPr lang="es-ES"/>
        </a:p>
      </dgm:t>
    </dgm:pt>
    <dgm:pt modelId="{2871C987-F968-4B6E-B0CF-7CAB833E3E4D}" type="pres">
      <dgm:prSet presAssocID="{F46D7A86-298D-487F-A034-80CFAA57AB1B}" presName="parTransOne" presStyleCnt="0"/>
      <dgm:spPr/>
    </dgm:pt>
    <dgm:pt modelId="{5CCA8C8C-B9CC-4D79-9D09-8AD806D2EC7F}" type="pres">
      <dgm:prSet presAssocID="{F46D7A86-298D-487F-A034-80CFAA57AB1B}" presName="horzOne" presStyleCnt="0"/>
      <dgm:spPr/>
    </dgm:pt>
    <dgm:pt modelId="{399611F2-F7C8-439B-8E6B-CC4525D08C77}" type="pres">
      <dgm:prSet presAssocID="{2E6A4903-DC58-4391-8730-A048F4FA90E5}" presName="vertTwo" presStyleCnt="0"/>
      <dgm:spPr/>
    </dgm:pt>
    <dgm:pt modelId="{80759699-5104-48DA-BEDB-63E9838A76AB}" type="pres">
      <dgm:prSet presAssocID="{2E6A4903-DC58-4391-8730-A048F4FA90E5}" presName="txTwo" presStyleLbl="node2" presStyleIdx="0" presStyleCnt="1" custScaleY="40249">
        <dgm:presLayoutVars>
          <dgm:chPref val="3"/>
        </dgm:presLayoutVars>
      </dgm:prSet>
      <dgm:spPr/>
      <dgm:t>
        <a:bodyPr/>
        <a:lstStyle/>
        <a:p>
          <a:endParaRPr lang="es-ES"/>
        </a:p>
      </dgm:t>
    </dgm:pt>
    <dgm:pt modelId="{FAA05853-C27D-4B0E-B054-4D91E99E1EEB}" type="pres">
      <dgm:prSet presAssocID="{2E6A4903-DC58-4391-8730-A048F4FA90E5}" presName="parTransTwo" presStyleCnt="0"/>
      <dgm:spPr/>
    </dgm:pt>
    <dgm:pt modelId="{A858870B-510C-4C89-85FB-C06989778383}" type="pres">
      <dgm:prSet presAssocID="{2E6A4903-DC58-4391-8730-A048F4FA90E5}" presName="horzTwo" presStyleCnt="0"/>
      <dgm:spPr/>
    </dgm:pt>
    <dgm:pt modelId="{00832F13-161C-43FC-8AD2-23BA9AA8C9A1}" type="pres">
      <dgm:prSet presAssocID="{2559952A-7A12-4EE1-A05B-5B4301881C1D}" presName="vertThree" presStyleCnt="0"/>
      <dgm:spPr/>
    </dgm:pt>
    <dgm:pt modelId="{A27750BD-1656-45FB-9ACA-26BFF4070538}" type="pres">
      <dgm:prSet presAssocID="{2559952A-7A12-4EE1-A05B-5B4301881C1D}" presName="txThree" presStyleLbl="node3" presStyleIdx="0" presStyleCnt="6">
        <dgm:presLayoutVars>
          <dgm:chPref val="3"/>
        </dgm:presLayoutVars>
      </dgm:prSet>
      <dgm:spPr/>
      <dgm:t>
        <a:bodyPr/>
        <a:lstStyle/>
        <a:p>
          <a:endParaRPr lang="es-ES"/>
        </a:p>
      </dgm:t>
    </dgm:pt>
    <dgm:pt modelId="{304B93A1-1E5C-43E4-8D5D-6288797DD8D0}" type="pres">
      <dgm:prSet presAssocID="{2559952A-7A12-4EE1-A05B-5B4301881C1D}" presName="horzThree" presStyleCnt="0"/>
      <dgm:spPr/>
    </dgm:pt>
    <dgm:pt modelId="{6ADA6B35-F48A-40EF-A533-C6B31D48414C}" type="pres">
      <dgm:prSet presAssocID="{94A36C77-A079-440A-9134-C9B2326A0349}" presName="sibSpaceThree" presStyleCnt="0"/>
      <dgm:spPr/>
    </dgm:pt>
    <dgm:pt modelId="{58E67680-EFB5-405F-B9AE-714C819C35F0}" type="pres">
      <dgm:prSet presAssocID="{B7C95F87-E894-4E77-93A9-2CEB8FD961FA}" presName="vertThree" presStyleCnt="0"/>
      <dgm:spPr/>
    </dgm:pt>
    <dgm:pt modelId="{2FAA2E79-001A-41B6-8FCE-88DEF7059482}" type="pres">
      <dgm:prSet presAssocID="{B7C95F87-E894-4E77-93A9-2CEB8FD961FA}" presName="txThree" presStyleLbl="node3" presStyleIdx="1" presStyleCnt="6">
        <dgm:presLayoutVars>
          <dgm:chPref val="3"/>
        </dgm:presLayoutVars>
      </dgm:prSet>
      <dgm:spPr/>
      <dgm:t>
        <a:bodyPr/>
        <a:lstStyle/>
        <a:p>
          <a:endParaRPr lang="es-ES"/>
        </a:p>
      </dgm:t>
    </dgm:pt>
    <dgm:pt modelId="{972573A8-A4D7-4484-914D-487FA89C1D3B}" type="pres">
      <dgm:prSet presAssocID="{B7C95F87-E894-4E77-93A9-2CEB8FD961FA}" presName="horzThree" presStyleCnt="0"/>
      <dgm:spPr/>
    </dgm:pt>
    <dgm:pt modelId="{49D8E34C-1D6E-4376-AAB5-B0D7171E7977}" type="pres">
      <dgm:prSet presAssocID="{34DB94BC-EB5C-434D-942B-AFEF2C23AFA0}" presName="sibSpaceThree" presStyleCnt="0"/>
      <dgm:spPr/>
    </dgm:pt>
    <dgm:pt modelId="{21A91ACF-F888-4484-8B2A-6FE2D69AF703}" type="pres">
      <dgm:prSet presAssocID="{9E91ED87-1320-4FE3-AEFE-1522E88C3079}" presName="vertThree" presStyleCnt="0"/>
      <dgm:spPr/>
    </dgm:pt>
    <dgm:pt modelId="{3A416727-E760-4A58-96C3-4964F4D11F53}" type="pres">
      <dgm:prSet presAssocID="{9E91ED87-1320-4FE3-AEFE-1522E88C3079}" presName="txThree" presStyleLbl="node3" presStyleIdx="2" presStyleCnt="6">
        <dgm:presLayoutVars>
          <dgm:chPref val="3"/>
        </dgm:presLayoutVars>
      </dgm:prSet>
      <dgm:spPr/>
      <dgm:t>
        <a:bodyPr/>
        <a:lstStyle/>
        <a:p>
          <a:endParaRPr lang="es-ES"/>
        </a:p>
      </dgm:t>
    </dgm:pt>
    <dgm:pt modelId="{F85616C1-3CDF-4694-90A8-8557F601F8A0}" type="pres">
      <dgm:prSet presAssocID="{9E91ED87-1320-4FE3-AEFE-1522E88C3079}" presName="horzThree" presStyleCnt="0"/>
      <dgm:spPr/>
    </dgm:pt>
    <dgm:pt modelId="{E6EA5A8B-71B0-4BCF-AC44-0808FD5E784D}" type="pres">
      <dgm:prSet presAssocID="{35549E91-473C-44BE-824A-D9687BE490E9}" presName="sibSpaceThree" presStyleCnt="0"/>
      <dgm:spPr/>
    </dgm:pt>
    <dgm:pt modelId="{2C526314-9625-4A78-9912-6119C0B7E280}" type="pres">
      <dgm:prSet presAssocID="{DB61A863-F097-4025-9F50-9664105532EA}" presName="vertThree" presStyleCnt="0"/>
      <dgm:spPr/>
    </dgm:pt>
    <dgm:pt modelId="{89916185-8C86-4B67-8437-9FC5A5CB86A4}" type="pres">
      <dgm:prSet presAssocID="{DB61A863-F097-4025-9F50-9664105532EA}" presName="txThree" presStyleLbl="node3" presStyleIdx="3" presStyleCnt="6">
        <dgm:presLayoutVars>
          <dgm:chPref val="3"/>
        </dgm:presLayoutVars>
      </dgm:prSet>
      <dgm:spPr/>
      <dgm:t>
        <a:bodyPr/>
        <a:lstStyle/>
        <a:p>
          <a:endParaRPr lang="es-ES"/>
        </a:p>
      </dgm:t>
    </dgm:pt>
    <dgm:pt modelId="{977B85B7-968A-4504-812A-3C32B59FF15B}" type="pres">
      <dgm:prSet presAssocID="{DB61A863-F097-4025-9F50-9664105532EA}" presName="horzThree" presStyleCnt="0"/>
      <dgm:spPr/>
    </dgm:pt>
    <dgm:pt modelId="{5548EB93-789C-453C-B163-2D9DC2F20B99}" type="pres">
      <dgm:prSet presAssocID="{6FEB5DCF-072D-4C61-976D-0D0948DEE5F8}" presName="sibSpaceThree" presStyleCnt="0"/>
      <dgm:spPr/>
    </dgm:pt>
    <dgm:pt modelId="{B1D4B0D1-FC99-42FB-AB3F-A433E1C8DD9E}" type="pres">
      <dgm:prSet presAssocID="{3AEA6358-F29A-4C93-A8AA-66C9748A7A8D}" presName="vertThree" presStyleCnt="0"/>
      <dgm:spPr/>
    </dgm:pt>
    <dgm:pt modelId="{1C5632A3-BE5A-459F-8D9F-C3F86996F040}" type="pres">
      <dgm:prSet presAssocID="{3AEA6358-F29A-4C93-A8AA-66C9748A7A8D}" presName="txThree" presStyleLbl="node3" presStyleIdx="4" presStyleCnt="6">
        <dgm:presLayoutVars>
          <dgm:chPref val="3"/>
        </dgm:presLayoutVars>
      </dgm:prSet>
      <dgm:spPr/>
      <dgm:t>
        <a:bodyPr/>
        <a:lstStyle/>
        <a:p>
          <a:endParaRPr lang="es-ES"/>
        </a:p>
      </dgm:t>
    </dgm:pt>
    <dgm:pt modelId="{D5C51367-D816-4C81-9183-CEAE14B35900}" type="pres">
      <dgm:prSet presAssocID="{3AEA6358-F29A-4C93-A8AA-66C9748A7A8D}" presName="horzThree" presStyleCnt="0"/>
      <dgm:spPr/>
    </dgm:pt>
    <dgm:pt modelId="{96BF3F43-5194-4BD1-B27F-6AAB91869C06}" type="pres">
      <dgm:prSet presAssocID="{9729A9A4-7F1F-46A0-833C-5851CC09FD9D}" presName="sibSpaceThree" presStyleCnt="0"/>
      <dgm:spPr/>
    </dgm:pt>
    <dgm:pt modelId="{9B9443D0-0ABC-4A58-8526-A046B67D63AF}" type="pres">
      <dgm:prSet presAssocID="{CCBF1375-8D86-4915-93E6-6EB15126E625}" presName="vertThree" presStyleCnt="0"/>
      <dgm:spPr/>
    </dgm:pt>
    <dgm:pt modelId="{C640FA61-8DC6-4A4D-8418-17671FB817FC}" type="pres">
      <dgm:prSet presAssocID="{CCBF1375-8D86-4915-93E6-6EB15126E625}" presName="txThree" presStyleLbl="node3" presStyleIdx="5" presStyleCnt="6">
        <dgm:presLayoutVars>
          <dgm:chPref val="3"/>
        </dgm:presLayoutVars>
      </dgm:prSet>
      <dgm:spPr/>
      <dgm:t>
        <a:bodyPr/>
        <a:lstStyle/>
        <a:p>
          <a:endParaRPr lang="es-ES"/>
        </a:p>
      </dgm:t>
    </dgm:pt>
    <dgm:pt modelId="{03863E1A-00B8-413D-A2B2-EB69F6ED4A8A}" type="pres">
      <dgm:prSet presAssocID="{CCBF1375-8D86-4915-93E6-6EB15126E625}" presName="horzThree" presStyleCnt="0"/>
      <dgm:spPr/>
    </dgm:pt>
  </dgm:ptLst>
  <dgm:cxnLst>
    <dgm:cxn modelId="{5048D8AF-03A9-41AF-AF7C-18677E5CE7D5}" type="presOf" srcId="{9E91ED87-1320-4FE3-AEFE-1522E88C3079}" destId="{3A416727-E760-4A58-96C3-4964F4D11F53}" srcOrd="0" destOrd="0" presId="urn:microsoft.com/office/officeart/2005/8/layout/hierarchy4"/>
    <dgm:cxn modelId="{6DC6CF8A-8015-42B8-8C77-3F12D4789479}" srcId="{2E6A4903-DC58-4391-8730-A048F4FA90E5}" destId="{2559952A-7A12-4EE1-A05B-5B4301881C1D}" srcOrd="0" destOrd="0" parTransId="{DAABDAE1-C5A1-4052-9148-991936492D62}" sibTransId="{94A36C77-A079-440A-9134-C9B2326A0349}"/>
    <dgm:cxn modelId="{91E2EA8F-53B4-479C-9507-CA1FE33B14F9}" type="presOf" srcId="{B7C95F87-E894-4E77-93A9-2CEB8FD961FA}" destId="{2FAA2E79-001A-41B6-8FCE-88DEF7059482}" srcOrd="0" destOrd="0" presId="urn:microsoft.com/office/officeart/2005/8/layout/hierarchy4"/>
    <dgm:cxn modelId="{68951B12-4048-4565-908F-1337998C1B6B}" srcId="{2E6A4903-DC58-4391-8730-A048F4FA90E5}" destId="{B7C95F87-E894-4E77-93A9-2CEB8FD961FA}" srcOrd="1" destOrd="0" parTransId="{F151A9AA-C94C-45D5-A856-0AB772F43401}" sibTransId="{34DB94BC-EB5C-434D-942B-AFEF2C23AFA0}"/>
    <dgm:cxn modelId="{A182967F-9F20-4532-864B-C26A66EEB2C1}" type="presOf" srcId="{CCBF1375-8D86-4915-93E6-6EB15126E625}" destId="{C640FA61-8DC6-4A4D-8418-17671FB817FC}" srcOrd="0" destOrd="0" presId="urn:microsoft.com/office/officeart/2005/8/layout/hierarchy4"/>
    <dgm:cxn modelId="{4F5CEE2C-E293-4A8B-9523-EC402DAED4BD}" srcId="{2E6A4903-DC58-4391-8730-A048F4FA90E5}" destId="{CCBF1375-8D86-4915-93E6-6EB15126E625}" srcOrd="5" destOrd="0" parTransId="{58B497B8-D96D-46E7-9C26-06DEA5218766}" sibTransId="{AF9413A1-8475-4830-956B-AA6D38EF8247}"/>
    <dgm:cxn modelId="{20AC4D1E-E9B7-4DF1-9470-C3E7815FBE2C}" type="presOf" srcId="{F46D7A86-298D-487F-A034-80CFAA57AB1B}" destId="{4FE1F03E-D177-4EE5-B209-9DB511651866}" srcOrd="0" destOrd="0" presId="urn:microsoft.com/office/officeart/2005/8/layout/hierarchy4"/>
    <dgm:cxn modelId="{BEC5F4A5-D5C6-417C-94F7-0F2A2EAE0A49}" srcId="{2E6A4903-DC58-4391-8730-A048F4FA90E5}" destId="{9E91ED87-1320-4FE3-AEFE-1522E88C3079}" srcOrd="2" destOrd="0" parTransId="{C8203BFC-4C7F-449C-B10A-B0ADB4BF66F4}" sibTransId="{35549E91-473C-44BE-824A-D9687BE490E9}"/>
    <dgm:cxn modelId="{B7388CAC-18A5-405E-8BC1-32CC194B90E5}" type="presOf" srcId="{2E6A4903-DC58-4391-8730-A048F4FA90E5}" destId="{80759699-5104-48DA-BEDB-63E9838A76AB}" srcOrd="0" destOrd="0" presId="urn:microsoft.com/office/officeart/2005/8/layout/hierarchy4"/>
    <dgm:cxn modelId="{25807C67-117B-43E0-804C-89D8C2ADF30D}" srcId="{2E6A4903-DC58-4391-8730-A048F4FA90E5}" destId="{DB61A863-F097-4025-9F50-9664105532EA}" srcOrd="3" destOrd="0" parTransId="{BEDDA14D-07E5-433A-ABE9-28A91797D529}" sibTransId="{6FEB5DCF-072D-4C61-976D-0D0948DEE5F8}"/>
    <dgm:cxn modelId="{F7E35ABB-9436-455E-B745-A0DF94C83103}" type="presOf" srcId="{2559952A-7A12-4EE1-A05B-5B4301881C1D}" destId="{A27750BD-1656-45FB-9ACA-26BFF4070538}" srcOrd="0" destOrd="0" presId="urn:microsoft.com/office/officeart/2005/8/layout/hierarchy4"/>
    <dgm:cxn modelId="{EB28EF99-D04E-4FE9-803E-E24D6E48C0E4}" srcId="{2E6A4903-DC58-4391-8730-A048F4FA90E5}" destId="{3AEA6358-F29A-4C93-A8AA-66C9748A7A8D}" srcOrd="4" destOrd="0" parTransId="{02070790-F02C-4651-849C-F391120ACB4A}" sibTransId="{9729A9A4-7F1F-46A0-833C-5851CC09FD9D}"/>
    <dgm:cxn modelId="{7FFE95CD-002D-4DD9-9D8A-C5E619C3952B}" srcId="{5A60C00A-4D93-4571-922E-12CB7C28394A}" destId="{F46D7A86-298D-487F-A034-80CFAA57AB1B}" srcOrd="0" destOrd="0" parTransId="{C14B301C-5587-497C-994A-49E8D8DE602B}" sibTransId="{F1C43B0A-2667-4BE1-B666-8ED585F7556B}"/>
    <dgm:cxn modelId="{02E808E7-AED5-4B3E-9621-8F3EBE0320B6}" type="presOf" srcId="{5A60C00A-4D93-4571-922E-12CB7C28394A}" destId="{3D78F126-1392-4B9F-9B75-B48CBBC312C5}" srcOrd="0" destOrd="0" presId="urn:microsoft.com/office/officeart/2005/8/layout/hierarchy4"/>
    <dgm:cxn modelId="{44EE1A99-4324-4C64-BD60-AA7B3E480C4D}" type="presOf" srcId="{3AEA6358-F29A-4C93-A8AA-66C9748A7A8D}" destId="{1C5632A3-BE5A-459F-8D9F-C3F86996F040}" srcOrd="0" destOrd="0" presId="urn:microsoft.com/office/officeart/2005/8/layout/hierarchy4"/>
    <dgm:cxn modelId="{976F0554-02E2-4F60-B760-8EF3F44155FA}" srcId="{F46D7A86-298D-487F-A034-80CFAA57AB1B}" destId="{2E6A4903-DC58-4391-8730-A048F4FA90E5}" srcOrd="0" destOrd="0" parTransId="{7970E285-E427-4C6E-AAF3-2378831D2991}" sibTransId="{1B84479C-B090-4C8C-81AA-4F532DFA751A}"/>
    <dgm:cxn modelId="{9B5F810D-9501-4F44-B58F-A4AA1A9112B9}" type="presOf" srcId="{DB61A863-F097-4025-9F50-9664105532EA}" destId="{89916185-8C86-4B67-8437-9FC5A5CB86A4}" srcOrd="0" destOrd="0" presId="urn:microsoft.com/office/officeart/2005/8/layout/hierarchy4"/>
    <dgm:cxn modelId="{71814D5F-7F51-4084-9D96-29B0933F94C7}" type="presParOf" srcId="{3D78F126-1392-4B9F-9B75-B48CBBC312C5}" destId="{409751F3-1F5B-4022-B30F-945A3A6AD586}" srcOrd="0" destOrd="0" presId="urn:microsoft.com/office/officeart/2005/8/layout/hierarchy4"/>
    <dgm:cxn modelId="{C987FDC2-D54F-4B14-A91A-BD4F110B80E7}" type="presParOf" srcId="{409751F3-1F5B-4022-B30F-945A3A6AD586}" destId="{4FE1F03E-D177-4EE5-B209-9DB511651866}" srcOrd="0" destOrd="0" presId="urn:microsoft.com/office/officeart/2005/8/layout/hierarchy4"/>
    <dgm:cxn modelId="{C42DF83D-4A52-4AA2-A8E3-A0FC89C6DA75}" type="presParOf" srcId="{409751F3-1F5B-4022-B30F-945A3A6AD586}" destId="{2871C987-F968-4B6E-B0CF-7CAB833E3E4D}" srcOrd="1" destOrd="0" presId="urn:microsoft.com/office/officeart/2005/8/layout/hierarchy4"/>
    <dgm:cxn modelId="{5692781C-78DE-4466-B0A7-253A5D7A21B2}" type="presParOf" srcId="{409751F3-1F5B-4022-B30F-945A3A6AD586}" destId="{5CCA8C8C-B9CC-4D79-9D09-8AD806D2EC7F}" srcOrd="2" destOrd="0" presId="urn:microsoft.com/office/officeart/2005/8/layout/hierarchy4"/>
    <dgm:cxn modelId="{0F0FC13E-BCD2-4439-9669-6FAECE92D23F}" type="presParOf" srcId="{5CCA8C8C-B9CC-4D79-9D09-8AD806D2EC7F}" destId="{399611F2-F7C8-439B-8E6B-CC4525D08C77}" srcOrd="0" destOrd="0" presId="urn:microsoft.com/office/officeart/2005/8/layout/hierarchy4"/>
    <dgm:cxn modelId="{85C866C6-3F9F-4364-8EED-530481B42C16}" type="presParOf" srcId="{399611F2-F7C8-439B-8E6B-CC4525D08C77}" destId="{80759699-5104-48DA-BEDB-63E9838A76AB}" srcOrd="0" destOrd="0" presId="urn:microsoft.com/office/officeart/2005/8/layout/hierarchy4"/>
    <dgm:cxn modelId="{6B949355-7A8E-49AB-921B-B3631180AB7D}" type="presParOf" srcId="{399611F2-F7C8-439B-8E6B-CC4525D08C77}" destId="{FAA05853-C27D-4B0E-B054-4D91E99E1EEB}" srcOrd="1" destOrd="0" presId="urn:microsoft.com/office/officeart/2005/8/layout/hierarchy4"/>
    <dgm:cxn modelId="{30C05A31-1D48-4B20-9C4E-9D8E1B721B9F}" type="presParOf" srcId="{399611F2-F7C8-439B-8E6B-CC4525D08C77}" destId="{A858870B-510C-4C89-85FB-C06989778383}" srcOrd="2" destOrd="0" presId="urn:microsoft.com/office/officeart/2005/8/layout/hierarchy4"/>
    <dgm:cxn modelId="{4B1DDC23-7D04-4F48-9BC8-B74505EC47D7}" type="presParOf" srcId="{A858870B-510C-4C89-85FB-C06989778383}" destId="{00832F13-161C-43FC-8AD2-23BA9AA8C9A1}" srcOrd="0" destOrd="0" presId="urn:microsoft.com/office/officeart/2005/8/layout/hierarchy4"/>
    <dgm:cxn modelId="{F11DF7CD-A0DF-444D-847D-D7DCFEAC21C8}" type="presParOf" srcId="{00832F13-161C-43FC-8AD2-23BA9AA8C9A1}" destId="{A27750BD-1656-45FB-9ACA-26BFF4070538}" srcOrd="0" destOrd="0" presId="urn:microsoft.com/office/officeart/2005/8/layout/hierarchy4"/>
    <dgm:cxn modelId="{68973566-FE4F-4459-8F1C-70AD59C865F0}" type="presParOf" srcId="{00832F13-161C-43FC-8AD2-23BA9AA8C9A1}" destId="{304B93A1-1E5C-43E4-8D5D-6288797DD8D0}" srcOrd="1" destOrd="0" presId="urn:microsoft.com/office/officeart/2005/8/layout/hierarchy4"/>
    <dgm:cxn modelId="{4B19FC92-1500-4723-9340-9F0AF2C3616E}" type="presParOf" srcId="{A858870B-510C-4C89-85FB-C06989778383}" destId="{6ADA6B35-F48A-40EF-A533-C6B31D48414C}" srcOrd="1" destOrd="0" presId="urn:microsoft.com/office/officeart/2005/8/layout/hierarchy4"/>
    <dgm:cxn modelId="{88244D52-68FD-4BB9-8ECB-BEC7CD5A3CF6}" type="presParOf" srcId="{A858870B-510C-4C89-85FB-C06989778383}" destId="{58E67680-EFB5-405F-B9AE-714C819C35F0}" srcOrd="2" destOrd="0" presId="urn:microsoft.com/office/officeart/2005/8/layout/hierarchy4"/>
    <dgm:cxn modelId="{0CF487FB-B10D-47BB-ABA9-6325EFD177A7}" type="presParOf" srcId="{58E67680-EFB5-405F-B9AE-714C819C35F0}" destId="{2FAA2E79-001A-41B6-8FCE-88DEF7059482}" srcOrd="0" destOrd="0" presId="urn:microsoft.com/office/officeart/2005/8/layout/hierarchy4"/>
    <dgm:cxn modelId="{4DAD0724-FDD2-4E8E-9604-DE526C246C24}" type="presParOf" srcId="{58E67680-EFB5-405F-B9AE-714C819C35F0}" destId="{972573A8-A4D7-4484-914D-487FA89C1D3B}" srcOrd="1" destOrd="0" presId="urn:microsoft.com/office/officeart/2005/8/layout/hierarchy4"/>
    <dgm:cxn modelId="{FC2D480B-1CCB-4187-A614-13BA5F906825}" type="presParOf" srcId="{A858870B-510C-4C89-85FB-C06989778383}" destId="{49D8E34C-1D6E-4376-AAB5-B0D7171E7977}" srcOrd="3" destOrd="0" presId="urn:microsoft.com/office/officeart/2005/8/layout/hierarchy4"/>
    <dgm:cxn modelId="{A102661E-3B95-48F3-94F0-3A7DC42E16E5}" type="presParOf" srcId="{A858870B-510C-4C89-85FB-C06989778383}" destId="{21A91ACF-F888-4484-8B2A-6FE2D69AF703}" srcOrd="4" destOrd="0" presId="urn:microsoft.com/office/officeart/2005/8/layout/hierarchy4"/>
    <dgm:cxn modelId="{034E7A78-D07F-4D1B-B7DB-B324F77D0F72}" type="presParOf" srcId="{21A91ACF-F888-4484-8B2A-6FE2D69AF703}" destId="{3A416727-E760-4A58-96C3-4964F4D11F53}" srcOrd="0" destOrd="0" presId="urn:microsoft.com/office/officeart/2005/8/layout/hierarchy4"/>
    <dgm:cxn modelId="{2C5D39EF-41A7-493B-B2A9-01AAF8464D06}" type="presParOf" srcId="{21A91ACF-F888-4484-8B2A-6FE2D69AF703}" destId="{F85616C1-3CDF-4694-90A8-8557F601F8A0}" srcOrd="1" destOrd="0" presId="urn:microsoft.com/office/officeart/2005/8/layout/hierarchy4"/>
    <dgm:cxn modelId="{F9628C95-A45B-44AE-B4BB-C334DBCD7FFB}" type="presParOf" srcId="{A858870B-510C-4C89-85FB-C06989778383}" destId="{E6EA5A8B-71B0-4BCF-AC44-0808FD5E784D}" srcOrd="5" destOrd="0" presId="urn:microsoft.com/office/officeart/2005/8/layout/hierarchy4"/>
    <dgm:cxn modelId="{05A0F5E8-927F-4823-BDDF-6CAB2F078CB6}" type="presParOf" srcId="{A858870B-510C-4C89-85FB-C06989778383}" destId="{2C526314-9625-4A78-9912-6119C0B7E280}" srcOrd="6" destOrd="0" presId="urn:microsoft.com/office/officeart/2005/8/layout/hierarchy4"/>
    <dgm:cxn modelId="{4967C791-14E8-4AAF-AA69-75B9E5B07392}" type="presParOf" srcId="{2C526314-9625-4A78-9912-6119C0B7E280}" destId="{89916185-8C86-4B67-8437-9FC5A5CB86A4}" srcOrd="0" destOrd="0" presId="urn:microsoft.com/office/officeart/2005/8/layout/hierarchy4"/>
    <dgm:cxn modelId="{1AD1A68B-3C4F-4452-ACA6-EA8C29479447}" type="presParOf" srcId="{2C526314-9625-4A78-9912-6119C0B7E280}" destId="{977B85B7-968A-4504-812A-3C32B59FF15B}" srcOrd="1" destOrd="0" presId="urn:microsoft.com/office/officeart/2005/8/layout/hierarchy4"/>
    <dgm:cxn modelId="{6B0DB719-193E-41F8-96B4-034BBC7CE172}" type="presParOf" srcId="{A858870B-510C-4C89-85FB-C06989778383}" destId="{5548EB93-789C-453C-B163-2D9DC2F20B99}" srcOrd="7" destOrd="0" presId="urn:microsoft.com/office/officeart/2005/8/layout/hierarchy4"/>
    <dgm:cxn modelId="{F1064C62-5652-4EC7-9C65-D97562432201}" type="presParOf" srcId="{A858870B-510C-4C89-85FB-C06989778383}" destId="{B1D4B0D1-FC99-42FB-AB3F-A433E1C8DD9E}" srcOrd="8" destOrd="0" presId="urn:microsoft.com/office/officeart/2005/8/layout/hierarchy4"/>
    <dgm:cxn modelId="{FF6E9F57-0CA5-48F4-91E5-DF12E5BBA06A}" type="presParOf" srcId="{B1D4B0D1-FC99-42FB-AB3F-A433E1C8DD9E}" destId="{1C5632A3-BE5A-459F-8D9F-C3F86996F040}" srcOrd="0" destOrd="0" presId="urn:microsoft.com/office/officeart/2005/8/layout/hierarchy4"/>
    <dgm:cxn modelId="{18D90A60-5AA6-4828-A7DC-3065603329AB}" type="presParOf" srcId="{B1D4B0D1-FC99-42FB-AB3F-A433E1C8DD9E}" destId="{D5C51367-D816-4C81-9183-CEAE14B35900}" srcOrd="1" destOrd="0" presId="urn:microsoft.com/office/officeart/2005/8/layout/hierarchy4"/>
    <dgm:cxn modelId="{7F806456-F82E-462F-B9F4-B9C224A30F76}" type="presParOf" srcId="{A858870B-510C-4C89-85FB-C06989778383}" destId="{96BF3F43-5194-4BD1-B27F-6AAB91869C06}" srcOrd="9" destOrd="0" presId="urn:microsoft.com/office/officeart/2005/8/layout/hierarchy4"/>
    <dgm:cxn modelId="{3F630C7D-D847-438E-B292-BA8B53F94829}" type="presParOf" srcId="{A858870B-510C-4C89-85FB-C06989778383}" destId="{9B9443D0-0ABC-4A58-8526-A046B67D63AF}" srcOrd="10" destOrd="0" presId="urn:microsoft.com/office/officeart/2005/8/layout/hierarchy4"/>
    <dgm:cxn modelId="{3F054C75-48A0-406F-83E3-852A5570FE74}" type="presParOf" srcId="{9B9443D0-0ABC-4A58-8526-A046B67D63AF}" destId="{C640FA61-8DC6-4A4D-8418-17671FB817FC}" srcOrd="0" destOrd="0" presId="urn:microsoft.com/office/officeart/2005/8/layout/hierarchy4"/>
    <dgm:cxn modelId="{AC652433-74A6-40C6-992E-F75FDAFC1DED}" type="presParOf" srcId="{9B9443D0-0ABC-4A58-8526-A046B67D63AF}" destId="{03863E1A-00B8-413D-A2B2-EB69F6ED4A8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9A9EE9A-A153-4EDE-BFAB-B5AB95D2CD1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B9C5B9A0-71D0-4BE5-9D05-D9051A5E283D}">
      <dgm:prSet custT="1"/>
      <dgm:spPr/>
      <dgm:t>
        <a:bodyPr/>
        <a:lstStyle/>
        <a:p>
          <a:pPr rtl="0"/>
          <a:r>
            <a:rPr lang="es-CL" sz="1600" b="1">
              <a:latin typeface="Verdana" panose="020B0604030504040204" pitchFamily="34" charset="0"/>
              <a:ea typeface="Verdana" panose="020B0604030504040204" pitchFamily="34" charset="0"/>
            </a:rPr>
            <a:t>CANTIDAD DE HIJAS E HIJOS NACIDOS VIVOS</a:t>
          </a:r>
          <a:endParaRPr lang="es-CL" sz="1600">
            <a:latin typeface="Verdana" panose="020B0604030504040204" pitchFamily="34" charset="0"/>
            <a:ea typeface="Verdana" panose="020B0604030504040204" pitchFamily="34" charset="0"/>
          </a:endParaRPr>
        </a:p>
      </dgm:t>
    </dgm:pt>
    <dgm:pt modelId="{EEB48B3B-0194-46BD-AF2C-6A977A06C4C6}" type="parTrans" cxnId="{1616E454-FB75-4B5A-ABA6-F02E5606955F}">
      <dgm:prSet/>
      <dgm:spPr/>
      <dgm:t>
        <a:bodyPr/>
        <a:lstStyle/>
        <a:p>
          <a:endParaRPr lang="es-ES" sz="1600">
            <a:latin typeface="Verdana" panose="020B0604030504040204" pitchFamily="34" charset="0"/>
            <a:ea typeface="Verdana" panose="020B0604030504040204" pitchFamily="34" charset="0"/>
          </a:endParaRPr>
        </a:p>
      </dgm:t>
    </dgm:pt>
    <dgm:pt modelId="{5C751561-879E-4966-A021-57BE5A176D31}" type="sibTrans" cxnId="{1616E454-FB75-4B5A-ABA6-F02E5606955F}">
      <dgm:prSet/>
      <dgm:spPr/>
      <dgm:t>
        <a:bodyPr/>
        <a:lstStyle/>
        <a:p>
          <a:endParaRPr lang="es-ES" sz="1600">
            <a:latin typeface="Verdana" panose="020B0604030504040204" pitchFamily="34" charset="0"/>
            <a:ea typeface="Verdana" panose="020B0604030504040204" pitchFamily="34" charset="0"/>
          </a:endParaRPr>
        </a:p>
      </dgm:t>
    </dgm:pt>
    <dgm:pt modelId="{9FE24F9D-9CA9-41BB-8BF0-F04CABE21165}">
      <dgm:prSet custT="1"/>
      <dgm:spPr/>
      <dgm:t>
        <a:bodyPr/>
        <a:lstStyle/>
        <a:p>
          <a:pPr rtl="0"/>
          <a:r>
            <a:rPr lang="es-CL" sz="1600">
              <a:latin typeface="Verdana" panose="020B0604030504040204" pitchFamily="34" charset="0"/>
              <a:ea typeface="Verdana" panose="020B0604030504040204" pitchFamily="34" charset="0"/>
            </a:rPr>
            <a:t>Es muy importante ver la solicitud como un programa y mantenerla abierta para poder seguir trabajando en el resto de las tablas que utilizaremos. </a:t>
          </a:r>
        </a:p>
      </dgm:t>
    </dgm:pt>
    <dgm:pt modelId="{6F2A8E8D-A6AD-471F-8AF9-090B5AA7E758}" type="parTrans" cxnId="{862552CF-A61A-4B56-94E9-84202221374B}">
      <dgm:prSet/>
      <dgm:spPr/>
      <dgm:t>
        <a:bodyPr/>
        <a:lstStyle/>
        <a:p>
          <a:endParaRPr lang="es-ES" sz="1600">
            <a:latin typeface="Verdana" panose="020B0604030504040204" pitchFamily="34" charset="0"/>
            <a:ea typeface="Verdana" panose="020B0604030504040204" pitchFamily="34" charset="0"/>
          </a:endParaRPr>
        </a:p>
      </dgm:t>
    </dgm:pt>
    <dgm:pt modelId="{9E1CAE8F-CB6A-4E09-86B5-26199EAC0BFE}" type="sibTrans" cxnId="{862552CF-A61A-4B56-94E9-84202221374B}">
      <dgm:prSet/>
      <dgm:spPr/>
      <dgm:t>
        <a:bodyPr/>
        <a:lstStyle/>
        <a:p>
          <a:endParaRPr lang="es-ES" sz="1600">
            <a:latin typeface="Verdana" panose="020B0604030504040204" pitchFamily="34" charset="0"/>
            <a:ea typeface="Verdana" panose="020B0604030504040204" pitchFamily="34" charset="0"/>
          </a:endParaRPr>
        </a:p>
      </dgm:t>
    </dgm:pt>
    <dgm:pt modelId="{78007C61-BEE6-431E-B0D2-7605BC203188}">
      <dgm:prSet custT="1"/>
      <dgm:spPr/>
      <dgm:t>
        <a:bodyPr/>
        <a:lstStyle/>
        <a:p>
          <a:pPr rtl="0"/>
          <a:r>
            <a:rPr lang="es-CL" sz="1600" b="1">
              <a:latin typeface="Verdana" panose="020B0604030504040204" pitchFamily="34" charset="0"/>
              <a:ea typeface="Verdana" panose="020B0604030504040204" pitchFamily="34" charset="0"/>
            </a:rPr>
            <a:t>La primera modificación que realizaremos es al nombre de la tabla</a:t>
          </a:r>
          <a:r>
            <a:rPr lang="es-CL" sz="1600">
              <a:latin typeface="Verdana" panose="020B0604030504040204" pitchFamily="34" charset="0"/>
              <a:ea typeface="Verdana" panose="020B0604030504040204" pitchFamily="34" charset="0"/>
            </a:rPr>
            <a:t>, por defecto el nombre que le otorgó el procesador fue “</a:t>
          </a:r>
          <a:r>
            <a:rPr lang="es-CL" sz="1600" err="1">
              <a:latin typeface="Verdana" panose="020B0604030504040204" pitchFamily="34" charset="0"/>
              <a:ea typeface="Verdana" panose="020B0604030504040204" pitchFamily="34" charset="0"/>
            </a:rPr>
            <a:t>T_Freq</a:t>
          </a:r>
          <a:r>
            <a:rPr lang="es-CL" sz="1600">
              <a:latin typeface="Verdana" panose="020B0604030504040204" pitchFamily="34" charset="0"/>
              <a:ea typeface="Verdana" panose="020B0604030504040204" pitchFamily="34" charset="0"/>
            </a:rPr>
            <a:t>” pero la reemplazaremos por “CANT_HIJOS_TENIDOS”, quedando de esta manera</a:t>
          </a:r>
        </a:p>
      </dgm:t>
    </dgm:pt>
    <dgm:pt modelId="{7AE2F45D-5DAB-458E-A1FE-016DDE735C4F}" type="parTrans" cxnId="{3F00D419-ADCB-4E47-995F-6578183F6AED}">
      <dgm:prSet/>
      <dgm:spPr/>
      <dgm:t>
        <a:bodyPr/>
        <a:lstStyle/>
        <a:p>
          <a:endParaRPr lang="es-ES" sz="1600">
            <a:latin typeface="Verdana" panose="020B0604030504040204" pitchFamily="34" charset="0"/>
            <a:ea typeface="Verdana" panose="020B0604030504040204" pitchFamily="34" charset="0"/>
          </a:endParaRPr>
        </a:p>
      </dgm:t>
    </dgm:pt>
    <dgm:pt modelId="{C4A93A86-B0D1-49C5-AB63-C7FA27925720}" type="sibTrans" cxnId="{3F00D419-ADCB-4E47-995F-6578183F6AED}">
      <dgm:prSet/>
      <dgm:spPr/>
      <dgm:t>
        <a:bodyPr/>
        <a:lstStyle/>
        <a:p>
          <a:endParaRPr lang="es-ES" sz="1600">
            <a:latin typeface="Verdana" panose="020B0604030504040204" pitchFamily="34" charset="0"/>
            <a:ea typeface="Verdana" panose="020B0604030504040204" pitchFamily="34" charset="0"/>
          </a:endParaRPr>
        </a:p>
      </dgm:t>
    </dgm:pt>
    <dgm:pt modelId="{35B76B5E-1377-4B30-BC49-6B24C20F466F}" type="pres">
      <dgm:prSet presAssocID="{09A9EE9A-A153-4EDE-BFAB-B5AB95D2CD1B}" presName="linear" presStyleCnt="0">
        <dgm:presLayoutVars>
          <dgm:dir/>
          <dgm:animLvl val="lvl"/>
          <dgm:resizeHandles val="exact"/>
        </dgm:presLayoutVars>
      </dgm:prSet>
      <dgm:spPr/>
      <dgm:t>
        <a:bodyPr/>
        <a:lstStyle/>
        <a:p>
          <a:endParaRPr lang="es-ES"/>
        </a:p>
      </dgm:t>
    </dgm:pt>
    <dgm:pt modelId="{0A40FFEB-7055-432F-ABFE-39F8831BBDF5}" type="pres">
      <dgm:prSet presAssocID="{B9C5B9A0-71D0-4BE5-9D05-D9051A5E283D}" presName="parentLin" presStyleCnt="0"/>
      <dgm:spPr/>
    </dgm:pt>
    <dgm:pt modelId="{BAAF9348-1FF2-4D16-89E4-C3071955BC9E}" type="pres">
      <dgm:prSet presAssocID="{B9C5B9A0-71D0-4BE5-9D05-D9051A5E283D}" presName="parentLeftMargin" presStyleLbl="node1" presStyleIdx="0" presStyleCnt="1"/>
      <dgm:spPr/>
      <dgm:t>
        <a:bodyPr/>
        <a:lstStyle/>
        <a:p>
          <a:endParaRPr lang="es-ES"/>
        </a:p>
      </dgm:t>
    </dgm:pt>
    <dgm:pt modelId="{4BA297C8-7D20-4468-B092-62209DA2398E}" type="pres">
      <dgm:prSet presAssocID="{B9C5B9A0-71D0-4BE5-9D05-D9051A5E283D}" presName="parentText" presStyleLbl="node1" presStyleIdx="0" presStyleCnt="1" custScaleY="63894">
        <dgm:presLayoutVars>
          <dgm:chMax val="0"/>
          <dgm:bulletEnabled val="1"/>
        </dgm:presLayoutVars>
      </dgm:prSet>
      <dgm:spPr/>
      <dgm:t>
        <a:bodyPr/>
        <a:lstStyle/>
        <a:p>
          <a:endParaRPr lang="es-ES"/>
        </a:p>
      </dgm:t>
    </dgm:pt>
    <dgm:pt modelId="{23D1A529-EAF9-4A31-84B5-D5F537A75975}" type="pres">
      <dgm:prSet presAssocID="{B9C5B9A0-71D0-4BE5-9D05-D9051A5E283D}" presName="negativeSpace" presStyleCnt="0"/>
      <dgm:spPr/>
    </dgm:pt>
    <dgm:pt modelId="{68268BD6-0FCA-4C52-9CE4-72A2BDC569E3}" type="pres">
      <dgm:prSet presAssocID="{B9C5B9A0-71D0-4BE5-9D05-D9051A5E283D}" presName="childText" presStyleLbl="conFgAcc1" presStyleIdx="0" presStyleCnt="1" custLinFactNeighborX="-656" custLinFactNeighborY="-12708">
        <dgm:presLayoutVars>
          <dgm:bulletEnabled val="1"/>
        </dgm:presLayoutVars>
      </dgm:prSet>
      <dgm:spPr/>
      <dgm:t>
        <a:bodyPr/>
        <a:lstStyle/>
        <a:p>
          <a:endParaRPr lang="es-ES"/>
        </a:p>
      </dgm:t>
    </dgm:pt>
  </dgm:ptLst>
  <dgm:cxnLst>
    <dgm:cxn modelId="{862552CF-A61A-4B56-94E9-84202221374B}" srcId="{B9C5B9A0-71D0-4BE5-9D05-D9051A5E283D}" destId="{9FE24F9D-9CA9-41BB-8BF0-F04CABE21165}" srcOrd="0" destOrd="0" parTransId="{6F2A8E8D-A6AD-471F-8AF9-090B5AA7E758}" sibTransId="{9E1CAE8F-CB6A-4E09-86B5-26199EAC0BFE}"/>
    <dgm:cxn modelId="{2658B087-3B06-491E-93E8-32BE0E663ACE}" type="presOf" srcId="{B9C5B9A0-71D0-4BE5-9D05-D9051A5E283D}" destId="{BAAF9348-1FF2-4D16-89E4-C3071955BC9E}" srcOrd="0" destOrd="0" presId="urn:microsoft.com/office/officeart/2005/8/layout/list1"/>
    <dgm:cxn modelId="{1482DE6F-A1AC-4D37-8D6A-E42589654588}" type="presOf" srcId="{78007C61-BEE6-431E-B0D2-7605BC203188}" destId="{68268BD6-0FCA-4C52-9CE4-72A2BDC569E3}" srcOrd="0" destOrd="1" presId="urn:microsoft.com/office/officeart/2005/8/layout/list1"/>
    <dgm:cxn modelId="{FD86C634-0791-4DC8-9512-8BB3EA2AFF8C}" type="presOf" srcId="{B9C5B9A0-71D0-4BE5-9D05-D9051A5E283D}" destId="{4BA297C8-7D20-4468-B092-62209DA2398E}" srcOrd="1" destOrd="0" presId="urn:microsoft.com/office/officeart/2005/8/layout/list1"/>
    <dgm:cxn modelId="{1616E454-FB75-4B5A-ABA6-F02E5606955F}" srcId="{09A9EE9A-A153-4EDE-BFAB-B5AB95D2CD1B}" destId="{B9C5B9A0-71D0-4BE5-9D05-D9051A5E283D}" srcOrd="0" destOrd="0" parTransId="{EEB48B3B-0194-46BD-AF2C-6A977A06C4C6}" sibTransId="{5C751561-879E-4966-A021-57BE5A176D31}"/>
    <dgm:cxn modelId="{3F00D419-ADCB-4E47-995F-6578183F6AED}" srcId="{B9C5B9A0-71D0-4BE5-9D05-D9051A5E283D}" destId="{78007C61-BEE6-431E-B0D2-7605BC203188}" srcOrd="1" destOrd="0" parTransId="{7AE2F45D-5DAB-458E-A1FE-016DDE735C4F}" sibTransId="{C4A93A86-B0D1-49C5-AB63-C7FA27925720}"/>
    <dgm:cxn modelId="{CBE1444D-CB8A-4E83-AF53-FA1FDADC25AF}" type="presOf" srcId="{09A9EE9A-A153-4EDE-BFAB-B5AB95D2CD1B}" destId="{35B76B5E-1377-4B30-BC49-6B24C20F466F}" srcOrd="0" destOrd="0" presId="urn:microsoft.com/office/officeart/2005/8/layout/list1"/>
    <dgm:cxn modelId="{9F3EE403-3FE2-4A15-935A-0973D5035F2A}" type="presOf" srcId="{9FE24F9D-9CA9-41BB-8BF0-F04CABE21165}" destId="{68268BD6-0FCA-4C52-9CE4-72A2BDC569E3}" srcOrd="0" destOrd="0" presId="urn:microsoft.com/office/officeart/2005/8/layout/list1"/>
    <dgm:cxn modelId="{931E610D-385A-4871-B7B0-8E4E552E1A55}" type="presParOf" srcId="{35B76B5E-1377-4B30-BC49-6B24C20F466F}" destId="{0A40FFEB-7055-432F-ABFE-39F8831BBDF5}" srcOrd="0" destOrd="0" presId="urn:microsoft.com/office/officeart/2005/8/layout/list1"/>
    <dgm:cxn modelId="{B51E5BD2-ED8E-46E9-982C-8F25DF566FF7}" type="presParOf" srcId="{0A40FFEB-7055-432F-ABFE-39F8831BBDF5}" destId="{BAAF9348-1FF2-4D16-89E4-C3071955BC9E}" srcOrd="0" destOrd="0" presId="urn:microsoft.com/office/officeart/2005/8/layout/list1"/>
    <dgm:cxn modelId="{89A79F15-0487-45B9-8CBA-D1B516DDA749}" type="presParOf" srcId="{0A40FFEB-7055-432F-ABFE-39F8831BBDF5}" destId="{4BA297C8-7D20-4468-B092-62209DA2398E}" srcOrd="1" destOrd="0" presId="urn:microsoft.com/office/officeart/2005/8/layout/list1"/>
    <dgm:cxn modelId="{DB29FB56-7B2D-48E8-A8FE-A765D7988297}" type="presParOf" srcId="{35B76B5E-1377-4B30-BC49-6B24C20F466F}" destId="{23D1A529-EAF9-4A31-84B5-D5F537A75975}" srcOrd="1" destOrd="0" presId="urn:microsoft.com/office/officeart/2005/8/layout/list1"/>
    <dgm:cxn modelId="{F3F1BE2A-2942-4B56-BFB0-5468DB2C4DBE}" type="presParOf" srcId="{35B76B5E-1377-4B30-BC49-6B24C20F466F}" destId="{68268BD6-0FCA-4C52-9CE4-72A2BDC569E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B61ABA16-A228-4F48-9489-52AAD758CF97}"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S"/>
        </a:p>
      </dgm:t>
    </dgm:pt>
    <dgm:pt modelId="{BE41AF1A-6CE6-4C5B-87B2-26D5BEEA8FA5}">
      <dgm:prSet custT="1"/>
      <dgm:spPr/>
      <dgm:t>
        <a:bodyPr/>
        <a:lstStyle/>
        <a:p>
          <a:pPr rtl="0"/>
          <a:r>
            <a:rPr lang="es-CL" sz="1400" b="1">
              <a:latin typeface="Verdana" panose="020B0604030504040204" pitchFamily="34" charset="0"/>
              <a:ea typeface="Verdana" panose="020B0604030504040204" pitchFamily="34" charset="0"/>
            </a:rPr>
            <a:t>CANTIDAD DE HIJAS E HIJOS SOBREVIVIENTES</a:t>
          </a:r>
          <a:endParaRPr lang="es-CL" sz="1400">
            <a:latin typeface="Verdana" panose="020B0604030504040204" pitchFamily="34" charset="0"/>
            <a:ea typeface="Verdana" panose="020B0604030504040204" pitchFamily="34" charset="0"/>
          </a:endParaRPr>
        </a:p>
      </dgm:t>
    </dgm:pt>
    <dgm:pt modelId="{9A837E40-8975-48E8-B522-05F6271F84B7}" type="parTrans" cxnId="{090C0343-F577-425C-8B3C-1A1C6B7C8E2D}">
      <dgm:prSet/>
      <dgm:spPr/>
      <dgm:t>
        <a:bodyPr/>
        <a:lstStyle/>
        <a:p>
          <a:endParaRPr lang="es-ES" sz="1400">
            <a:latin typeface="Verdana" panose="020B0604030504040204" pitchFamily="34" charset="0"/>
            <a:ea typeface="Verdana" panose="020B0604030504040204" pitchFamily="34" charset="0"/>
          </a:endParaRPr>
        </a:p>
      </dgm:t>
    </dgm:pt>
    <dgm:pt modelId="{DCCDC7B0-67FA-464C-960B-9EC7D2077FBF}" type="sibTrans" cxnId="{090C0343-F577-425C-8B3C-1A1C6B7C8E2D}">
      <dgm:prSet custT="1"/>
      <dgm:spPr/>
      <dgm:t>
        <a:bodyPr/>
        <a:lstStyle/>
        <a:p>
          <a:endParaRPr lang="es-ES" sz="1400">
            <a:latin typeface="Verdana" panose="020B0604030504040204" pitchFamily="34" charset="0"/>
            <a:ea typeface="Verdana" panose="020B0604030504040204" pitchFamily="34" charset="0"/>
          </a:endParaRPr>
        </a:p>
      </dgm:t>
    </dgm:pt>
    <dgm:pt modelId="{A555542D-2B06-453A-B11D-3F7EFA10E97D}">
      <dgm:prSet custT="1"/>
      <dgm:spPr/>
      <dgm:t>
        <a:bodyPr/>
        <a:lstStyle/>
        <a:p>
          <a:pPr rtl="0"/>
          <a:r>
            <a:rPr lang="es-CL" sz="1400">
              <a:latin typeface="Verdana" panose="020B0604030504040204" pitchFamily="34" charset="0"/>
              <a:ea typeface="Verdana" panose="020B0604030504040204" pitchFamily="34" charset="0"/>
            </a:rPr>
            <a:t>Corresponde a la cantidad de hijas e hijos nacidos vivos declarados actualmente vivos por las mujeres de 15 años o más que respondieron que han tenido al menos una hija o hijo nacido vivo.</a:t>
          </a:r>
        </a:p>
      </dgm:t>
    </dgm:pt>
    <dgm:pt modelId="{4771A7E5-23F8-4DF3-9223-5CA1A7719034}" type="parTrans" cxnId="{094BCB9D-814F-420A-BCEF-3146621AA1CC}">
      <dgm:prSet/>
      <dgm:spPr/>
      <dgm:t>
        <a:bodyPr/>
        <a:lstStyle/>
        <a:p>
          <a:endParaRPr lang="es-ES" sz="1400">
            <a:latin typeface="Verdana" panose="020B0604030504040204" pitchFamily="34" charset="0"/>
            <a:ea typeface="Verdana" panose="020B0604030504040204" pitchFamily="34" charset="0"/>
          </a:endParaRPr>
        </a:p>
      </dgm:t>
    </dgm:pt>
    <dgm:pt modelId="{13885AF5-B2F4-4F08-915E-0FCC07B25CDE}" type="sibTrans" cxnId="{094BCB9D-814F-420A-BCEF-3146621AA1CC}">
      <dgm:prSet custT="1"/>
      <dgm:spPr/>
      <dgm:t>
        <a:bodyPr/>
        <a:lstStyle/>
        <a:p>
          <a:endParaRPr lang="es-ES" sz="1400">
            <a:latin typeface="Verdana" panose="020B0604030504040204" pitchFamily="34" charset="0"/>
            <a:ea typeface="Verdana" panose="020B0604030504040204" pitchFamily="34" charset="0"/>
          </a:endParaRPr>
        </a:p>
      </dgm:t>
    </dgm:pt>
    <dgm:pt modelId="{F83E0D0E-60D0-42D3-B56C-1EDF930EEABD}">
      <dgm:prSet custT="1"/>
      <dgm:spPr/>
      <dgm:t>
        <a:bodyPr/>
        <a:lstStyle/>
        <a:p>
          <a:pPr rtl="0"/>
          <a:r>
            <a:rPr lang="es-CL" sz="1400">
              <a:latin typeface="Verdana" panose="020B0604030504040204" pitchFamily="34" charset="0"/>
              <a:ea typeface="Verdana" panose="020B0604030504040204" pitchFamily="34" charset="0"/>
            </a:rPr>
            <a:t>Para realizar este tabulado, copiaremos el tabulado del indicador anterior “CANT_HIJOS_TENIDOS” y le modificaremos el nombre y el ponderador (están ennegrecidos los cambios para facilitar la comprensión):</a:t>
          </a:r>
        </a:p>
      </dgm:t>
    </dgm:pt>
    <dgm:pt modelId="{B08E25FE-916D-47E5-A1C8-EFADA922B390}" type="parTrans" cxnId="{468C3423-FE92-40FA-9346-6219C180B1EB}">
      <dgm:prSet/>
      <dgm:spPr/>
      <dgm:t>
        <a:bodyPr/>
        <a:lstStyle/>
        <a:p>
          <a:endParaRPr lang="es-ES" sz="1400">
            <a:latin typeface="Verdana" panose="020B0604030504040204" pitchFamily="34" charset="0"/>
            <a:ea typeface="Verdana" panose="020B0604030504040204" pitchFamily="34" charset="0"/>
          </a:endParaRPr>
        </a:p>
      </dgm:t>
    </dgm:pt>
    <dgm:pt modelId="{B53D3548-2572-4BCD-A914-8A4710D684C7}" type="sibTrans" cxnId="{468C3423-FE92-40FA-9346-6219C180B1EB}">
      <dgm:prSet/>
      <dgm:spPr/>
      <dgm:t>
        <a:bodyPr/>
        <a:lstStyle/>
        <a:p>
          <a:endParaRPr lang="es-ES" sz="1400">
            <a:latin typeface="Verdana" panose="020B0604030504040204" pitchFamily="34" charset="0"/>
            <a:ea typeface="Verdana" panose="020B0604030504040204" pitchFamily="34" charset="0"/>
          </a:endParaRPr>
        </a:p>
      </dgm:t>
    </dgm:pt>
    <dgm:pt modelId="{0066515A-5C54-4883-B5E9-D16BF1577758}">
      <dgm:prSet custT="1"/>
      <dgm:spPr/>
      <dgm:t>
        <a:bodyPr/>
        <a:lstStyle/>
        <a:p>
          <a:pPr rtl="0"/>
          <a:r>
            <a:rPr lang="en-US" sz="1400">
              <a:latin typeface="Verdana" panose="020B0604030504040204" pitchFamily="34" charset="0"/>
              <a:ea typeface="Verdana" panose="020B0604030504040204" pitchFamily="34" charset="0"/>
            </a:rPr>
            <a:t>TABLE </a:t>
          </a:r>
          <a:r>
            <a:rPr lang="en-US" sz="1400" b="1">
              <a:latin typeface="Verdana" panose="020B0604030504040204" pitchFamily="34" charset="0"/>
              <a:ea typeface="Verdana" panose="020B0604030504040204" pitchFamily="34" charset="0"/>
            </a:rPr>
            <a:t>CANT_HIJOS_ACTUALVIV</a:t>
          </a:r>
          <a:r>
            <a:rPr lang="en-US" sz="1400">
              <a:latin typeface="Verdana" panose="020B0604030504040204" pitchFamily="34" charset="0"/>
              <a:ea typeface="Verdana" panose="020B0604030504040204" pitchFamily="34" charset="0"/>
            </a:rPr>
            <a:t> AS FREQUENCY</a:t>
          </a:r>
          <a:endParaRPr lang="es-CL" sz="1400">
            <a:latin typeface="Verdana" panose="020B0604030504040204" pitchFamily="34" charset="0"/>
            <a:ea typeface="Verdana" panose="020B0604030504040204" pitchFamily="34" charset="0"/>
          </a:endParaRPr>
        </a:p>
      </dgm:t>
    </dgm:pt>
    <dgm:pt modelId="{4568D8BA-B830-4132-B0CE-B55F7D717BB4}" type="parTrans" cxnId="{D98CA735-E533-4FED-8528-37478B64E390}">
      <dgm:prSet/>
      <dgm:spPr/>
      <dgm:t>
        <a:bodyPr/>
        <a:lstStyle/>
        <a:p>
          <a:endParaRPr lang="es-ES" sz="1400">
            <a:latin typeface="Verdana" panose="020B0604030504040204" pitchFamily="34" charset="0"/>
            <a:ea typeface="Verdana" panose="020B0604030504040204" pitchFamily="34" charset="0"/>
          </a:endParaRPr>
        </a:p>
      </dgm:t>
    </dgm:pt>
    <dgm:pt modelId="{6D10E453-0EE9-43DC-B84D-669E71B0E554}" type="sibTrans" cxnId="{D98CA735-E533-4FED-8528-37478B64E390}">
      <dgm:prSet/>
      <dgm:spPr/>
      <dgm:t>
        <a:bodyPr/>
        <a:lstStyle/>
        <a:p>
          <a:endParaRPr lang="es-ES" sz="1400">
            <a:latin typeface="Verdana" panose="020B0604030504040204" pitchFamily="34" charset="0"/>
            <a:ea typeface="Verdana" panose="020B0604030504040204" pitchFamily="34" charset="0"/>
          </a:endParaRPr>
        </a:p>
      </dgm:t>
    </dgm:pt>
    <dgm:pt modelId="{03967580-6DDD-49D4-9FBF-394BCBA8FD38}">
      <dgm:prSet custT="1"/>
      <dgm:spPr/>
      <dgm:t>
        <a:bodyPr/>
        <a:lstStyle/>
        <a:p>
          <a:pPr rtl="0"/>
          <a:r>
            <a:rPr lang="en-US" sz="1400">
              <a:latin typeface="Verdana" panose="020B0604030504040204" pitchFamily="34" charset="0"/>
              <a:ea typeface="Verdana" panose="020B0604030504040204" pitchFamily="34" charset="0"/>
            </a:rPr>
            <a:t>OF PERSONA.EDADQUINQ</a:t>
          </a:r>
          <a:endParaRPr lang="es-CL" sz="1400">
            <a:latin typeface="Verdana" panose="020B0604030504040204" pitchFamily="34" charset="0"/>
            <a:ea typeface="Verdana" panose="020B0604030504040204" pitchFamily="34" charset="0"/>
          </a:endParaRPr>
        </a:p>
      </dgm:t>
    </dgm:pt>
    <dgm:pt modelId="{EA4ED318-FF7C-480A-A35C-14B3100B89DE}" type="parTrans" cxnId="{841EAD0B-8370-4CA0-BF80-77FBF40E3A52}">
      <dgm:prSet/>
      <dgm:spPr/>
      <dgm:t>
        <a:bodyPr/>
        <a:lstStyle/>
        <a:p>
          <a:endParaRPr lang="es-ES" sz="1400">
            <a:latin typeface="Verdana" panose="020B0604030504040204" pitchFamily="34" charset="0"/>
            <a:ea typeface="Verdana" panose="020B0604030504040204" pitchFamily="34" charset="0"/>
          </a:endParaRPr>
        </a:p>
      </dgm:t>
    </dgm:pt>
    <dgm:pt modelId="{16812647-32A1-404F-BE4C-A88CC18D822A}" type="sibTrans" cxnId="{841EAD0B-8370-4CA0-BF80-77FBF40E3A52}">
      <dgm:prSet/>
      <dgm:spPr/>
      <dgm:t>
        <a:bodyPr/>
        <a:lstStyle/>
        <a:p>
          <a:endParaRPr lang="es-ES" sz="1400">
            <a:latin typeface="Verdana" panose="020B0604030504040204" pitchFamily="34" charset="0"/>
            <a:ea typeface="Verdana" panose="020B0604030504040204" pitchFamily="34" charset="0"/>
          </a:endParaRPr>
        </a:p>
      </dgm:t>
    </dgm:pt>
    <dgm:pt modelId="{87579A11-8816-442C-8CD5-893E89257F36}">
      <dgm:prSet custT="1"/>
      <dgm:spPr/>
      <dgm:t>
        <a:bodyPr/>
        <a:lstStyle/>
        <a:p>
          <a:pPr rtl="0"/>
          <a:r>
            <a:rPr lang="en-US" sz="1400">
              <a:latin typeface="Verdana" panose="020B0604030504040204" pitchFamily="34" charset="0"/>
              <a:ea typeface="Verdana" panose="020B0604030504040204" pitchFamily="34" charset="0"/>
            </a:rPr>
            <a:t>WEIGHT </a:t>
          </a:r>
          <a:r>
            <a:rPr lang="en-US" sz="1400" b="1">
              <a:latin typeface="Verdana" panose="020B0604030504040204" pitchFamily="34" charset="0"/>
              <a:ea typeface="Verdana" panose="020B0604030504040204" pitchFamily="34" charset="0"/>
            </a:rPr>
            <a:t>PERSONA.P203</a:t>
          </a:r>
          <a:endParaRPr lang="es-CL" sz="1400">
            <a:latin typeface="Verdana" panose="020B0604030504040204" pitchFamily="34" charset="0"/>
            <a:ea typeface="Verdana" panose="020B0604030504040204" pitchFamily="34" charset="0"/>
          </a:endParaRPr>
        </a:p>
      </dgm:t>
    </dgm:pt>
    <dgm:pt modelId="{0704981E-171C-4556-9070-1B0398343A3A}" type="parTrans" cxnId="{946688EC-CA6B-49E0-9EB9-9754DE7FEE70}">
      <dgm:prSet/>
      <dgm:spPr/>
      <dgm:t>
        <a:bodyPr/>
        <a:lstStyle/>
        <a:p>
          <a:endParaRPr lang="es-ES" sz="1400">
            <a:latin typeface="Verdana" panose="020B0604030504040204" pitchFamily="34" charset="0"/>
            <a:ea typeface="Verdana" panose="020B0604030504040204" pitchFamily="34" charset="0"/>
          </a:endParaRPr>
        </a:p>
      </dgm:t>
    </dgm:pt>
    <dgm:pt modelId="{F2F4D9D8-483C-4DC4-A229-27AEB3A45EB2}" type="sibTrans" cxnId="{946688EC-CA6B-49E0-9EB9-9754DE7FEE70}">
      <dgm:prSet/>
      <dgm:spPr/>
      <dgm:t>
        <a:bodyPr/>
        <a:lstStyle/>
        <a:p>
          <a:endParaRPr lang="es-ES" sz="1400">
            <a:latin typeface="Verdana" panose="020B0604030504040204" pitchFamily="34" charset="0"/>
            <a:ea typeface="Verdana" panose="020B0604030504040204" pitchFamily="34" charset="0"/>
          </a:endParaRPr>
        </a:p>
      </dgm:t>
    </dgm:pt>
    <dgm:pt modelId="{53E02E9B-6D56-4681-B4B7-6EC98DF5170E}" type="pres">
      <dgm:prSet presAssocID="{B61ABA16-A228-4F48-9489-52AAD758CF97}" presName="outerComposite" presStyleCnt="0">
        <dgm:presLayoutVars>
          <dgm:chMax val="5"/>
          <dgm:dir/>
          <dgm:resizeHandles val="exact"/>
        </dgm:presLayoutVars>
      </dgm:prSet>
      <dgm:spPr/>
      <dgm:t>
        <a:bodyPr/>
        <a:lstStyle/>
        <a:p>
          <a:endParaRPr lang="es-ES"/>
        </a:p>
      </dgm:t>
    </dgm:pt>
    <dgm:pt modelId="{EDD360D5-11EA-497B-A1B1-8669ADB7A800}" type="pres">
      <dgm:prSet presAssocID="{B61ABA16-A228-4F48-9489-52AAD758CF97}" presName="dummyMaxCanvas" presStyleCnt="0">
        <dgm:presLayoutVars/>
      </dgm:prSet>
      <dgm:spPr/>
    </dgm:pt>
    <dgm:pt modelId="{F7F3C68B-A4AA-4A65-8E97-E56969BA95A0}" type="pres">
      <dgm:prSet presAssocID="{B61ABA16-A228-4F48-9489-52AAD758CF97}" presName="ThreeNodes_1" presStyleLbl="node1" presStyleIdx="0" presStyleCnt="3" custScaleY="71039">
        <dgm:presLayoutVars>
          <dgm:bulletEnabled val="1"/>
        </dgm:presLayoutVars>
      </dgm:prSet>
      <dgm:spPr/>
      <dgm:t>
        <a:bodyPr/>
        <a:lstStyle/>
        <a:p>
          <a:endParaRPr lang="es-ES"/>
        </a:p>
      </dgm:t>
    </dgm:pt>
    <dgm:pt modelId="{DA217261-B921-443C-8C99-3E54F0033EB2}" type="pres">
      <dgm:prSet presAssocID="{B61ABA16-A228-4F48-9489-52AAD758CF97}" presName="ThreeNodes_2" presStyleLbl="node1" presStyleIdx="1" presStyleCnt="3" custScaleY="80340" custLinFactNeighborY="-18313">
        <dgm:presLayoutVars>
          <dgm:bulletEnabled val="1"/>
        </dgm:presLayoutVars>
      </dgm:prSet>
      <dgm:spPr/>
      <dgm:t>
        <a:bodyPr/>
        <a:lstStyle/>
        <a:p>
          <a:endParaRPr lang="es-ES"/>
        </a:p>
      </dgm:t>
    </dgm:pt>
    <dgm:pt modelId="{60BFEAF6-D17F-4372-AE6D-B351C123CB67}" type="pres">
      <dgm:prSet presAssocID="{B61ABA16-A228-4F48-9489-52AAD758CF97}" presName="ThreeNodes_3" presStyleLbl="node1" presStyleIdx="2" presStyleCnt="3" custScaleY="135390">
        <dgm:presLayoutVars>
          <dgm:bulletEnabled val="1"/>
        </dgm:presLayoutVars>
      </dgm:prSet>
      <dgm:spPr/>
      <dgm:t>
        <a:bodyPr/>
        <a:lstStyle/>
        <a:p>
          <a:endParaRPr lang="es-ES"/>
        </a:p>
      </dgm:t>
    </dgm:pt>
    <dgm:pt modelId="{CBAA0834-E1E4-4775-A79E-26AB36242F95}" type="pres">
      <dgm:prSet presAssocID="{B61ABA16-A228-4F48-9489-52AAD758CF97}" presName="ThreeConn_1-2" presStyleLbl="fgAccFollowNode1" presStyleIdx="0" presStyleCnt="2" custLinFactNeighborY="-15090">
        <dgm:presLayoutVars>
          <dgm:bulletEnabled val="1"/>
        </dgm:presLayoutVars>
      </dgm:prSet>
      <dgm:spPr/>
      <dgm:t>
        <a:bodyPr/>
        <a:lstStyle/>
        <a:p>
          <a:endParaRPr lang="es-ES"/>
        </a:p>
      </dgm:t>
    </dgm:pt>
    <dgm:pt modelId="{2AC96502-BA91-4869-92FA-13933B160FEF}" type="pres">
      <dgm:prSet presAssocID="{B61ABA16-A228-4F48-9489-52AAD758CF97}" presName="ThreeConn_2-3" presStyleLbl="fgAccFollowNode1" presStyleIdx="1" presStyleCnt="2" custScaleY="142375" custLinFactNeighborX="-3018" custLinFactNeighborY="-48285">
        <dgm:presLayoutVars>
          <dgm:bulletEnabled val="1"/>
        </dgm:presLayoutVars>
      </dgm:prSet>
      <dgm:spPr/>
      <dgm:t>
        <a:bodyPr/>
        <a:lstStyle/>
        <a:p>
          <a:endParaRPr lang="es-ES"/>
        </a:p>
      </dgm:t>
    </dgm:pt>
    <dgm:pt modelId="{9D63EFD1-B611-462D-A068-DF54745A2D0E}" type="pres">
      <dgm:prSet presAssocID="{B61ABA16-A228-4F48-9489-52AAD758CF97}" presName="ThreeNodes_1_text" presStyleLbl="node1" presStyleIdx="2" presStyleCnt="3">
        <dgm:presLayoutVars>
          <dgm:bulletEnabled val="1"/>
        </dgm:presLayoutVars>
      </dgm:prSet>
      <dgm:spPr/>
      <dgm:t>
        <a:bodyPr/>
        <a:lstStyle/>
        <a:p>
          <a:endParaRPr lang="es-ES"/>
        </a:p>
      </dgm:t>
    </dgm:pt>
    <dgm:pt modelId="{0C9C0BA7-9C21-40A6-8485-C8528AE7BFF8}" type="pres">
      <dgm:prSet presAssocID="{B61ABA16-A228-4F48-9489-52AAD758CF97}" presName="ThreeNodes_2_text" presStyleLbl="node1" presStyleIdx="2" presStyleCnt="3">
        <dgm:presLayoutVars>
          <dgm:bulletEnabled val="1"/>
        </dgm:presLayoutVars>
      </dgm:prSet>
      <dgm:spPr/>
      <dgm:t>
        <a:bodyPr/>
        <a:lstStyle/>
        <a:p>
          <a:endParaRPr lang="es-ES"/>
        </a:p>
      </dgm:t>
    </dgm:pt>
    <dgm:pt modelId="{F7D4C3C5-DC97-4B6C-B516-0B2B76445843}" type="pres">
      <dgm:prSet presAssocID="{B61ABA16-A228-4F48-9489-52AAD758CF97}" presName="ThreeNodes_3_text" presStyleLbl="node1" presStyleIdx="2" presStyleCnt="3">
        <dgm:presLayoutVars>
          <dgm:bulletEnabled val="1"/>
        </dgm:presLayoutVars>
      </dgm:prSet>
      <dgm:spPr/>
      <dgm:t>
        <a:bodyPr/>
        <a:lstStyle/>
        <a:p>
          <a:endParaRPr lang="es-ES"/>
        </a:p>
      </dgm:t>
    </dgm:pt>
  </dgm:ptLst>
  <dgm:cxnLst>
    <dgm:cxn modelId="{925C307D-2986-4502-ACB8-40335C0BBDF2}" type="presOf" srcId="{87579A11-8816-442C-8CD5-893E89257F36}" destId="{F7D4C3C5-DC97-4B6C-B516-0B2B76445843}" srcOrd="1" destOrd="3" presId="urn:microsoft.com/office/officeart/2005/8/layout/vProcess5"/>
    <dgm:cxn modelId="{9A340A92-949F-4923-9198-3C3082451253}" type="presOf" srcId="{F83E0D0E-60D0-42D3-B56C-1EDF930EEABD}" destId="{F7D4C3C5-DC97-4B6C-B516-0B2B76445843}" srcOrd="1" destOrd="0" presId="urn:microsoft.com/office/officeart/2005/8/layout/vProcess5"/>
    <dgm:cxn modelId="{946688EC-CA6B-49E0-9EB9-9754DE7FEE70}" srcId="{F83E0D0E-60D0-42D3-B56C-1EDF930EEABD}" destId="{87579A11-8816-442C-8CD5-893E89257F36}" srcOrd="2" destOrd="0" parTransId="{0704981E-171C-4556-9070-1B0398343A3A}" sibTransId="{F2F4D9D8-483C-4DC4-A229-27AEB3A45EB2}"/>
    <dgm:cxn modelId="{D98CA735-E533-4FED-8528-37478B64E390}" srcId="{F83E0D0E-60D0-42D3-B56C-1EDF930EEABD}" destId="{0066515A-5C54-4883-B5E9-D16BF1577758}" srcOrd="0" destOrd="0" parTransId="{4568D8BA-B830-4132-B0CE-B55F7D717BB4}" sibTransId="{6D10E453-0EE9-43DC-B84D-669E71B0E554}"/>
    <dgm:cxn modelId="{C185C022-3593-46A4-A537-7274C5455E59}" type="presOf" srcId="{87579A11-8816-442C-8CD5-893E89257F36}" destId="{60BFEAF6-D17F-4372-AE6D-B351C123CB67}" srcOrd="0" destOrd="3" presId="urn:microsoft.com/office/officeart/2005/8/layout/vProcess5"/>
    <dgm:cxn modelId="{468C3423-FE92-40FA-9346-6219C180B1EB}" srcId="{B61ABA16-A228-4F48-9489-52AAD758CF97}" destId="{F83E0D0E-60D0-42D3-B56C-1EDF930EEABD}" srcOrd="2" destOrd="0" parTransId="{B08E25FE-916D-47E5-A1C8-EFADA922B390}" sibTransId="{B53D3548-2572-4BCD-A914-8A4710D684C7}"/>
    <dgm:cxn modelId="{841EAD0B-8370-4CA0-BF80-77FBF40E3A52}" srcId="{F83E0D0E-60D0-42D3-B56C-1EDF930EEABD}" destId="{03967580-6DDD-49D4-9FBF-394BCBA8FD38}" srcOrd="1" destOrd="0" parTransId="{EA4ED318-FF7C-480A-A35C-14B3100B89DE}" sibTransId="{16812647-32A1-404F-BE4C-A88CC18D822A}"/>
    <dgm:cxn modelId="{094BCB9D-814F-420A-BCEF-3146621AA1CC}" srcId="{B61ABA16-A228-4F48-9489-52AAD758CF97}" destId="{A555542D-2B06-453A-B11D-3F7EFA10E97D}" srcOrd="1" destOrd="0" parTransId="{4771A7E5-23F8-4DF3-9223-5CA1A7719034}" sibTransId="{13885AF5-B2F4-4F08-915E-0FCC07B25CDE}"/>
    <dgm:cxn modelId="{583A7702-AEEF-49D5-99EB-481D78949948}" type="presOf" srcId="{03967580-6DDD-49D4-9FBF-394BCBA8FD38}" destId="{F7D4C3C5-DC97-4B6C-B516-0B2B76445843}" srcOrd="1" destOrd="2" presId="urn:microsoft.com/office/officeart/2005/8/layout/vProcess5"/>
    <dgm:cxn modelId="{B112D143-14C3-4383-9899-8BF95AD3E376}" type="presOf" srcId="{A555542D-2B06-453A-B11D-3F7EFA10E97D}" destId="{DA217261-B921-443C-8C99-3E54F0033EB2}" srcOrd="0" destOrd="0" presId="urn:microsoft.com/office/officeart/2005/8/layout/vProcess5"/>
    <dgm:cxn modelId="{245215C8-11DD-4F39-A6D0-FF4FCB1CAAD6}" type="presOf" srcId="{0066515A-5C54-4883-B5E9-D16BF1577758}" destId="{60BFEAF6-D17F-4372-AE6D-B351C123CB67}" srcOrd="0" destOrd="1" presId="urn:microsoft.com/office/officeart/2005/8/layout/vProcess5"/>
    <dgm:cxn modelId="{3C55C023-98EF-408E-B2F7-5BE3B7181437}" type="presOf" srcId="{0066515A-5C54-4883-B5E9-D16BF1577758}" destId="{F7D4C3C5-DC97-4B6C-B516-0B2B76445843}" srcOrd="1" destOrd="1" presId="urn:microsoft.com/office/officeart/2005/8/layout/vProcess5"/>
    <dgm:cxn modelId="{79CD90FE-B9B8-4EA0-9C9A-9F3429F541F5}" type="presOf" srcId="{13885AF5-B2F4-4F08-915E-0FCC07B25CDE}" destId="{2AC96502-BA91-4869-92FA-13933B160FEF}" srcOrd="0" destOrd="0" presId="urn:microsoft.com/office/officeart/2005/8/layout/vProcess5"/>
    <dgm:cxn modelId="{BFF1E517-02A6-4D70-BC59-04853D79305B}" type="presOf" srcId="{03967580-6DDD-49D4-9FBF-394BCBA8FD38}" destId="{60BFEAF6-D17F-4372-AE6D-B351C123CB67}" srcOrd="0" destOrd="2" presId="urn:microsoft.com/office/officeart/2005/8/layout/vProcess5"/>
    <dgm:cxn modelId="{93410DF4-786B-40F4-BB58-937C74B87EF8}" type="presOf" srcId="{BE41AF1A-6CE6-4C5B-87B2-26D5BEEA8FA5}" destId="{F7F3C68B-A4AA-4A65-8E97-E56969BA95A0}" srcOrd="0" destOrd="0" presId="urn:microsoft.com/office/officeart/2005/8/layout/vProcess5"/>
    <dgm:cxn modelId="{8DBA8A5E-D372-4E27-8E0E-AAA9397C5EBB}" type="presOf" srcId="{B61ABA16-A228-4F48-9489-52AAD758CF97}" destId="{53E02E9B-6D56-4681-B4B7-6EC98DF5170E}" srcOrd="0" destOrd="0" presId="urn:microsoft.com/office/officeart/2005/8/layout/vProcess5"/>
    <dgm:cxn modelId="{090C0343-F577-425C-8B3C-1A1C6B7C8E2D}" srcId="{B61ABA16-A228-4F48-9489-52AAD758CF97}" destId="{BE41AF1A-6CE6-4C5B-87B2-26D5BEEA8FA5}" srcOrd="0" destOrd="0" parTransId="{9A837E40-8975-48E8-B522-05F6271F84B7}" sibTransId="{DCCDC7B0-67FA-464C-960B-9EC7D2077FBF}"/>
    <dgm:cxn modelId="{282B617A-998D-4FAA-9F76-A6A269D2D883}" type="presOf" srcId="{A555542D-2B06-453A-B11D-3F7EFA10E97D}" destId="{0C9C0BA7-9C21-40A6-8485-C8528AE7BFF8}" srcOrd="1" destOrd="0" presId="urn:microsoft.com/office/officeart/2005/8/layout/vProcess5"/>
    <dgm:cxn modelId="{9623C473-8FA4-490C-BDFB-D89F8EC52059}" type="presOf" srcId="{F83E0D0E-60D0-42D3-B56C-1EDF930EEABD}" destId="{60BFEAF6-D17F-4372-AE6D-B351C123CB67}" srcOrd="0" destOrd="0" presId="urn:microsoft.com/office/officeart/2005/8/layout/vProcess5"/>
    <dgm:cxn modelId="{ED2F4377-7385-485C-A81C-07237B3DAF5D}" type="presOf" srcId="{BE41AF1A-6CE6-4C5B-87B2-26D5BEEA8FA5}" destId="{9D63EFD1-B611-462D-A068-DF54745A2D0E}" srcOrd="1" destOrd="0" presId="urn:microsoft.com/office/officeart/2005/8/layout/vProcess5"/>
    <dgm:cxn modelId="{BDB862F0-9D7B-40A5-A210-DB158B4EF644}" type="presOf" srcId="{DCCDC7B0-67FA-464C-960B-9EC7D2077FBF}" destId="{CBAA0834-E1E4-4775-A79E-26AB36242F95}" srcOrd="0" destOrd="0" presId="urn:microsoft.com/office/officeart/2005/8/layout/vProcess5"/>
    <dgm:cxn modelId="{DC4B83D6-F699-4733-98C8-F9B663F7B0EC}" type="presParOf" srcId="{53E02E9B-6D56-4681-B4B7-6EC98DF5170E}" destId="{EDD360D5-11EA-497B-A1B1-8669ADB7A800}" srcOrd="0" destOrd="0" presId="urn:microsoft.com/office/officeart/2005/8/layout/vProcess5"/>
    <dgm:cxn modelId="{9F5B2E23-5089-4F82-8838-B4D41731899D}" type="presParOf" srcId="{53E02E9B-6D56-4681-B4B7-6EC98DF5170E}" destId="{F7F3C68B-A4AA-4A65-8E97-E56969BA95A0}" srcOrd="1" destOrd="0" presId="urn:microsoft.com/office/officeart/2005/8/layout/vProcess5"/>
    <dgm:cxn modelId="{591F2C4A-7DC6-4C50-95B4-0FF391F318D0}" type="presParOf" srcId="{53E02E9B-6D56-4681-B4B7-6EC98DF5170E}" destId="{DA217261-B921-443C-8C99-3E54F0033EB2}" srcOrd="2" destOrd="0" presId="urn:microsoft.com/office/officeart/2005/8/layout/vProcess5"/>
    <dgm:cxn modelId="{24528F33-4B9F-4C6B-BE95-57F4D3991510}" type="presParOf" srcId="{53E02E9B-6D56-4681-B4B7-6EC98DF5170E}" destId="{60BFEAF6-D17F-4372-AE6D-B351C123CB67}" srcOrd="3" destOrd="0" presId="urn:microsoft.com/office/officeart/2005/8/layout/vProcess5"/>
    <dgm:cxn modelId="{A331FEF1-8E69-424B-8696-5DF00F6200D8}" type="presParOf" srcId="{53E02E9B-6D56-4681-B4B7-6EC98DF5170E}" destId="{CBAA0834-E1E4-4775-A79E-26AB36242F95}" srcOrd="4" destOrd="0" presId="urn:microsoft.com/office/officeart/2005/8/layout/vProcess5"/>
    <dgm:cxn modelId="{F5CE70E3-2974-4C8F-AA02-A22D0F4DE2D7}" type="presParOf" srcId="{53E02E9B-6D56-4681-B4B7-6EC98DF5170E}" destId="{2AC96502-BA91-4869-92FA-13933B160FEF}" srcOrd="5" destOrd="0" presId="urn:microsoft.com/office/officeart/2005/8/layout/vProcess5"/>
    <dgm:cxn modelId="{DC136F23-FA31-4A7D-A13B-F827A35D81AA}" type="presParOf" srcId="{53E02E9B-6D56-4681-B4B7-6EC98DF5170E}" destId="{9D63EFD1-B611-462D-A068-DF54745A2D0E}" srcOrd="6" destOrd="0" presId="urn:microsoft.com/office/officeart/2005/8/layout/vProcess5"/>
    <dgm:cxn modelId="{EA13E849-C824-45C4-ACEC-F99E7B754451}" type="presParOf" srcId="{53E02E9B-6D56-4681-B4B7-6EC98DF5170E}" destId="{0C9C0BA7-9C21-40A6-8485-C8528AE7BFF8}" srcOrd="7" destOrd="0" presId="urn:microsoft.com/office/officeart/2005/8/layout/vProcess5"/>
    <dgm:cxn modelId="{228C8B37-B95D-4DF2-A9B7-84572F373309}" type="presParOf" srcId="{53E02E9B-6D56-4681-B4B7-6EC98DF5170E}" destId="{F7D4C3C5-DC97-4B6C-B516-0B2B7644584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14076C8-53EA-4B29-A4BB-ADEDA1A3E431}"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es-ES"/>
        </a:p>
      </dgm:t>
    </dgm:pt>
    <dgm:pt modelId="{D5447A9D-D424-44F8-A845-0C8DFA809A3A}">
      <dgm:prSet custT="1"/>
      <dgm:spPr/>
      <dgm:t>
        <a:bodyPr/>
        <a:lstStyle/>
        <a:p>
          <a:pPr rtl="0"/>
          <a:r>
            <a:rPr lang="es-CL" sz="1400" b="1">
              <a:latin typeface="Verdana" panose="020B0604030504040204" pitchFamily="34" charset="0"/>
              <a:ea typeface="Verdana" panose="020B0604030504040204" pitchFamily="34" charset="0"/>
            </a:rPr>
            <a:t>CANTIDAD DE HIJAS E HIJOS FALLECIDOS</a:t>
          </a:r>
          <a:endParaRPr lang="es-CL" sz="1400">
            <a:latin typeface="Verdana" panose="020B0604030504040204" pitchFamily="34" charset="0"/>
            <a:ea typeface="Verdana" panose="020B0604030504040204" pitchFamily="34" charset="0"/>
          </a:endParaRPr>
        </a:p>
      </dgm:t>
    </dgm:pt>
    <dgm:pt modelId="{2E8D7674-7B89-4A2E-9DEE-7BCBBCAFA3DF}" type="parTrans" cxnId="{B457812E-91B6-48FF-AF1F-248B2B801A4C}">
      <dgm:prSet/>
      <dgm:spPr/>
      <dgm:t>
        <a:bodyPr/>
        <a:lstStyle/>
        <a:p>
          <a:endParaRPr lang="es-ES" sz="1400">
            <a:latin typeface="Verdana" panose="020B0604030504040204" pitchFamily="34" charset="0"/>
            <a:ea typeface="Verdana" panose="020B0604030504040204" pitchFamily="34" charset="0"/>
          </a:endParaRPr>
        </a:p>
      </dgm:t>
    </dgm:pt>
    <dgm:pt modelId="{D7568722-67FD-420D-AA42-A8B5588364E8}" type="sibTrans" cxnId="{B457812E-91B6-48FF-AF1F-248B2B801A4C}">
      <dgm:prSet custT="1"/>
      <dgm:spPr/>
      <dgm:t>
        <a:bodyPr/>
        <a:lstStyle/>
        <a:p>
          <a:endParaRPr lang="es-ES" sz="1400">
            <a:latin typeface="Verdana" panose="020B0604030504040204" pitchFamily="34" charset="0"/>
            <a:ea typeface="Verdana" panose="020B0604030504040204" pitchFamily="34" charset="0"/>
          </a:endParaRPr>
        </a:p>
      </dgm:t>
    </dgm:pt>
    <dgm:pt modelId="{95D98727-0193-4D78-9B58-D248CD69D7E9}">
      <dgm:prSet custT="1"/>
      <dgm:spPr/>
      <dgm:t>
        <a:bodyPr/>
        <a:lstStyle/>
        <a:p>
          <a:pPr rtl="0"/>
          <a:r>
            <a:rPr lang="es-CL" sz="1400" b="1">
              <a:latin typeface="Verdana" panose="020B0604030504040204" pitchFamily="34" charset="0"/>
              <a:ea typeface="Verdana" panose="020B0604030504040204" pitchFamily="34" charset="0"/>
            </a:rPr>
            <a:t>Cantidad declarada de hijas e hijos nacidos vivos que no están actualmente vivos </a:t>
          </a:r>
          <a:r>
            <a:rPr lang="es-CL" sz="1400">
              <a:latin typeface="Verdana" panose="020B0604030504040204" pitchFamily="34" charset="0"/>
              <a:ea typeface="Verdana" panose="020B0604030504040204" pitchFamily="34" charset="0"/>
            </a:rPr>
            <a:t>por las mujeres de 15 años o más que respondieron anteriormente que han tenido al menos una hija o hijo nacido vivo.</a:t>
          </a:r>
        </a:p>
      </dgm:t>
    </dgm:pt>
    <dgm:pt modelId="{04C057B2-1360-4350-B3CE-D1DC44436C6E}" type="parTrans" cxnId="{7D8F7A4E-8A43-46A3-9776-677CBC04944A}">
      <dgm:prSet/>
      <dgm:spPr/>
      <dgm:t>
        <a:bodyPr/>
        <a:lstStyle/>
        <a:p>
          <a:endParaRPr lang="es-ES" sz="1400">
            <a:latin typeface="Verdana" panose="020B0604030504040204" pitchFamily="34" charset="0"/>
            <a:ea typeface="Verdana" panose="020B0604030504040204" pitchFamily="34" charset="0"/>
          </a:endParaRPr>
        </a:p>
      </dgm:t>
    </dgm:pt>
    <dgm:pt modelId="{4696CD93-5887-4811-98DB-CFE035D06D00}" type="sibTrans" cxnId="{7D8F7A4E-8A43-46A3-9776-677CBC04944A}">
      <dgm:prSet custT="1"/>
      <dgm:spPr/>
      <dgm:t>
        <a:bodyPr/>
        <a:lstStyle/>
        <a:p>
          <a:endParaRPr lang="es-ES" sz="1400">
            <a:latin typeface="Verdana" panose="020B0604030504040204" pitchFamily="34" charset="0"/>
            <a:ea typeface="Verdana" panose="020B0604030504040204" pitchFamily="34" charset="0"/>
          </a:endParaRPr>
        </a:p>
      </dgm:t>
    </dgm:pt>
    <dgm:pt modelId="{98C73BA4-CF14-4522-A81E-7084647C041F}">
      <dgm:prSet custT="1"/>
      <dgm:spPr/>
      <dgm:t>
        <a:bodyPr/>
        <a:lstStyle/>
        <a:p>
          <a:pPr rtl="0"/>
          <a:r>
            <a:rPr lang="es-CL" sz="1400">
              <a:latin typeface="Verdana" panose="020B0604030504040204" pitchFamily="34" charset="0"/>
              <a:ea typeface="Verdana" panose="020B0604030504040204" pitchFamily="34" charset="0"/>
            </a:rPr>
            <a:t>Esto se traduce al resultado de la diferencia entre el total de hijas o hijos nacidos vivos señalado en la pregunta 19 </a:t>
          </a:r>
          <a:r>
            <a:rPr lang="es-CL" sz="1400" i="1">
              <a:latin typeface="Verdana" panose="020B0604030504040204" pitchFamily="34" charset="0"/>
              <a:ea typeface="Verdana" panose="020B0604030504040204" pitchFamily="34" charset="0"/>
            </a:rPr>
            <a:t>¿Cuántas hijas e hijos nacidos vivos ha tenido en total? </a:t>
          </a:r>
          <a:r>
            <a:rPr lang="es-CL" sz="1400">
              <a:latin typeface="Verdana" panose="020B0604030504040204" pitchFamily="34" charset="0"/>
              <a:ea typeface="Verdana" panose="020B0604030504040204" pitchFamily="34" charset="0"/>
            </a:rPr>
            <a:t>y la cantidad de sobrevivientes declarada en la pregunta 20 </a:t>
          </a:r>
          <a:r>
            <a:rPr lang="es-CL" sz="1400" i="1">
              <a:latin typeface="Verdana" panose="020B0604030504040204" pitchFamily="34" charset="0"/>
              <a:ea typeface="Verdana" panose="020B0604030504040204" pitchFamily="34" charset="0"/>
            </a:rPr>
            <a:t>¿Cuántos están vivos actualmente?</a:t>
          </a:r>
          <a:endParaRPr lang="es-CL" sz="1400">
            <a:latin typeface="Verdana" panose="020B0604030504040204" pitchFamily="34" charset="0"/>
            <a:ea typeface="Verdana" panose="020B0604030504040204" pitchFamily="34" charset="0"/>
          </a:endParaRPr>
        </a:p>
      </dgm:t>
    </dgm:pt>
    <dgm:pt modelId="{9A1A4CB4-69E8-4DE2-90DC-C61843CA6357}" type="parTrans" cxnId="{D03033BF-649E-453B-8225-3BBA3F532F63}">
      <dgm:prSet/>
      <dgm:spPr/>
      <dgm:t>
        <a:bodyPr/>
        <a:lstStyle/>
        <a:p>
          <a:endParaRPr lang="es-ES" sz="1400">
            <a:latin typeface="Verdana" panose="020B0604030504040204" pitchFamily="34" charset="0"/>
            <a:ea typeface="Verdana" panose="020B0604030504040204" pitchFamily="34" charset="0"/>
          </a:endParaRPr>
        </a:p>
      </dgm:t>
    </dgm:pt>
    <dgm:pt modelId="{2A92DA9E-F30D-4CAE-ABDA-F5BD727D51D1}" type="sibTrans" cxnId="{D03033BF-649E-453B-8225-3BBA3F532F63}">
      <dgm:prSet custT="1"/>
      <dgm:spPr/>
      <dgm:t>
        <a:bodyPr/>
        <a:lstStyle/>
        <a:p>
          <a:endParaRPr lang="es-ES" sz="1400">
            <a:latin typeface="Verdana" panose="020B0604030504040204" pitchFamily="34" charset="0"/>
            <a:ea typeface="Verdana" panose="020B0604030504040204" pitchFamily="34" charset="0"/>
          </a:endParaRPr>
        </a:p>
      </dgm:t>
    </dgm:pt>
    <dgm:pt modelId="{15FABF75-0615-46BA-8C8D-F8A82D99EC2B}">
      <dgm:prSet custT="1"/>
      <dgm:spPr/>
      <dgm:t>
        <a:bodyPr/>
        <a:lstStyle/>
        <a:p>
          <a:pPr rtl="0"/>
          <a:r>
            <a:rPr lang="es-CL" sz="1400">
              <a:latin typeface="Verdana" panose="020B0604030504040204" pitchFamily="34" charset="0"/>
              <a:ea typeface="Verdana" panose="020B0604030504040204" pitchFamily="34" charset="0"/>
            </a:rPr>
            <a:t>Este indicador se usa para obtener estimaciones sólidas de la mortalidad en la niñez.</a:t>
          </a:r>
        </a:p>
      </dgm:t>
    </dgm:pt>
    <dgm:pt modelId="{07C012B8-5F57-47B7-BDAD-54C97B64E4C5}" type="parTrans" cxnId="{8BBDFBA4-3C03-4D26-9BCE-48AAEB3AD398}">
      <dgm:prSet/>
      <dgm:spPr/>
      <dgm:t>
        <a:bodyPr/>
        <a:lstStyle/>
        <a:p>
          <a:endParaRPr lang="es-ES" sz="1400">
            <a:latin typeface="Verdana" panose="020B0604030504040204" pitchFamily="34" charset="0"/>
            <a:ea typeface="Verdana" panose="020B0604030504040204" pitchFamily="34" charset="0"/>
          </a:endParaRPr>
        </a:p>
      </dgm:t>
    </dgm:pt>
    <dgm:pt modelId="{52B51F42-8DA3-4F46-9691-5AD9BA87E825}" type="sibTrans" cxnId="{8BBDFBA4-3C03-4D26-9BCE-48AAEB3AD398}">
      <dgm:prSet/>
      <dgm:spPr/>
      <dgm:t>
        <a:bodyPr/>
        <a:lstStyle/>
        <a:p>
          <a:endParaRPr lang="es-ES" sz="1400">
            <a:latin typeface="Verdana" panose="020B0604030504040204" pitchFamily="34" charset="0"/>
            <a:ea typeface="Verdana" panose="020B0604030504040204" pitchFamily="34" charset="0"/>
          </a:endParaRPr>
        </a:p>
      </dgm:t>
    </dgm:pt>
    <dgm:pt modelId="{656B5653-F1B8-47D2-B583-3B6E7C19AFD8}" type="pres">
      <dgm:prSet presAssocID="{614076C8-53EA-4B29-A4BB-ADEDA1A3E431}" presName="outerComposite" presStyleCnt="0">
        <dgm:presLayoutVars>
          <dgm:chMax val="5"/>
          <dgm:dir/>
          <dgm:resizeHandles val="exact"/>
        </dgm:presLayoutVars>
      </dgm:prSet>
      <dgm:spPr/>
      <dgm:t>
        <a:bodyPr/>
        <a:lstStyle/>
        <a:p>
          <a:endParaRPr lang="es-ES"/>
        </a:p>
      </dgm:t>
    </dgm:pt>
    <dgm:pt modelId="{9C5369C2-4DDF-45BA-87DA-CE6F7859D83C}" type="pres">
      <dgm:prSet presAssocID="{614076C8-53EA-4B29-A4BB-ADEDA1A3E431}" presName="dummyMaxCanvas" presStyleCnt="0">
        <dgm:presLayoutVars/>
      </dgm:prSet>
      <dgm:spPr/>
    </dgm:pt>
    <dgm:pt modelId="{C909AC75-C169-4E2C-9398-0A7ACB64E9A3}" type="pres">
      <dgm:prSet presAssocID="{614076C8-53EA-4B29-A4BB-ADEDA1A3E431}" presName="FourNodes_1" presStyleLbl="node1" presStyleIdx="0" presStyleCnt="4">
        <dgm:presLayoutVars>
          <dgm:bulletEnabled val="1"/>
        </dgm:presLayoutVars>
      </dgm:prSet>
      <dgm:spPr/>
      <dgm:t>
        <a:bodyPr/>
        <a:lstStyle/>
        <a:p>
          <a:endParaRPr lang="es-ES"/>
        </a:p>
      </dgm:t>
    </dgm:pt>
    <dgm:pt modelId="{0D85014E-57DB-47EA-91E8-45C15DBC4E3E}" type="pres">
      <dgm:prSet presAssocID="{614076C8-53EA-4B29-A4BB-ADEDA1A3E431}" presName="FourNodes_2" presStyleLbl="node1" presStyleIdx="1" presStyleCnt="4">
        <dgm:presLayoutVars>
          <dgm:bulletEnabled val="1"/>
        </dgm:presLayoutVars>
      </dgm:prSet>
      <dgm:spPr/>
      <dgm:t>
        <a:bodyPr/>
        <a:lstStyle/>
        <a:p>
          <a:endParaRPr lang="es-ES"/>
        </a:p>
      </dgm:t>
    </dgm:pt>
    <dgm:pt modelId="{C210AD17-F81F-490B-8917-559BE1303FA3}" type="pres">
      <dgm:prSet presAssocID="{614076C8-53EA-4B29-A4BB-ADEDA1A3E431}" presName="FourNodes_3" presStyleLbl="node1" presStyleIdx="2" presStyleCnt="4">
        <dgm:presLayoutVars>
          <dgm:bulletEnabled val="1"/>
        </dgm:presLayoutVars>
      </dgm:prSet>
      <dgm:spPr/>
      <dgm:t>
        <a:bodyPr/>
        <a:lstStyle/>
        <a:p>
          <a:endParaRPr lang="es-ES"/>
        </a:p>
      </dgm:t>
    </dgm:pt>
    <dgm:pt modelId="{8A006A9E-F1F4-4746-8F00-820FF6FD2CB4}" type="pres">
      <dgm:prSet presAssocID="{614076C8-53EA-4B29-A4BB-ADEDA1A3E431}" presName="FourNodes_4" presStyleLbl="node1" presStyleIdx="3" presStyleCnt="4">
        <dgm:presLayoutVars>
          <dgm:bulletEnabled val="1"/>
        </dgm:presLayoutVars>
      </dgm:prSet>
      <dgm:spPr/>
      <dgm:t>
        <a:bodyPr/>
        <a:lstStyle/>
        <a:p>
          <a:endParaRPr lang="es-ES"/>
        </a:p>
      </dgm:t>
    </dgm:pt>
    <dgm:pt modelId="{D59D0886-31EC-4F18-BE7B-3F25F79B21DD}" type="pres">
      <dgm:prSet presAssocID="{614076C8-53EA-4B29-A4BB-ADEDA1A3E431}" presName="FourConn_1-2" presStyleLbl="fgAccFollowNode1" presStyleIdx="0" presStyleCnt="3">
        <dgm:presLayoutVars>
          <dgm:bulletEnabled val="1"/>
        </dgm:presLayoutVars>
      </dgm:prSet>
      <dgm:spPr/>
      <dgm:t>
        <a:bodyPr/>
        <a:lstStyle/>
        <a:p>
          <a:endParaRPr lang="es-ES"/>
        </a:p>
      </dgm:t>
    </dgm:pt>
    <dgm:pt modelId="{8CB0650F-CD5E-4B29-8408-B3AB2F990E3A}" type="pres">
      <dgm:prSet presAssocID="{614076C8-53EA-4B29-A4BB-ADEDA1A3E431}" presName="FourConn_2-3" presStyleLbl="fgAccFollowNode1" presStyleIdx="1" presStyleCnt="3">
        <dgm:presLayoutVars>
          <dgm:bulletEnabled val="1"/>
        </dgm:presLayoutVars>
      </dgm:prSet>
      <dgm:spPr/>
      <dgm:t>
        <a:bodyPr/>
        <a:lstStyle/>
        <a:p>
          <a:endParaRPr lang="es-ES"/>
        </a:p>
      </dgm:t>
    </dgm:pt>
    <dgm:pt modelId="{79432B89-415C-46C1-883C-5D1C0841EDED}" type="pres">
      <dgm:prSet presAssocID="{614076C8-53EA-4B29-A4BB-ADEDA1A3E431}" presName="FourConn_3-4" presStyleLbl="fgAccFollowNode1" presStyleIdx="2" presStyleCnt="3">
        <dgm:presLayoutVars>
          <dgm:bulletEnabled val="1"/>
        </dgm:presLayoutVars>
      </dgm:prSet>
      <dgm:spPr/>
      <dgm:t>
        <a:bodyPr/>
        <a:lstStyle/>
        <a:p>
          <a:endParaRPr lang="es-ES"/>
        </a:p>
      </dgm:t>
    </dgm:pt>
    <dgm:pt modelId="{5EFF1ECB-DDCA-4D61-914C-A4E8E5530C76}" type="pres">
      <dgm:prSet presAssocID="{614076C8-53EA-4B29-A4BB-ADEDA1A3E431}" presName="FourNodes_1_text" presStyleLbl="node1" presStyleIdx="3" presStyleCnt="4">
        <dgm:presLayoutVars>
          <dgm:bulletEnabled val="1"/>
        </dgm:presLayoutVars>
      </dgm:prSet>
      <dgm:spPr/>
      <dgm:t>
        <a:bodyPr/>
        <a:lstStyle/>
        <a:p>
          <a:endParaRPr lang="es-ES"/>
        </a:p>
      </dgm:t>
    </dgm:pt>
    <dgm:pt modelId="{9745C0C0-B14E-4B39-967A-837747A3D2E3}" type="pres">
      <dgm:prSet presAssocID="{614076C8-53EA-4B29-A4BB-ADEDA1A3E431}" presName="FourNodes_2_text" presStyleLbl="node1" presStyleIdx="3" presStyleCnt="4">
        <dgm:presLayoutVars>
          <dgm:bulletEnabled val="1"/>
        </dgm:presLayoutVars>
      </dgm:prSet>
      <dgm:spPr/>
      <dgm:t>
        <a:bodyPr/>
        <a:lstStyle/>
        <a:p>
          <a:endParaRPr lang="es-ES"/>
        </a:p>
      </dgm:t>
    </dgm:pt>
    <dgm:pt modelId="{E7E40505-57DB-425D-B08A-D4B3AB507877}" type="pres">
      <dgm:prSet presAssocID="{614076C8-53EA-4B29-A4BB-ADEDA1A3E431}" presName="FourNodes_3_text" presStyleLbl="node1" presStyleIdx="3" presStyleCnt="4">
        <dgm:presLayoutVars>
          <dgm:bulletEnabled val="1"/>
        </dgm:presLayoutVars>
      </dgm:prSet>
      <dgm:spPr/>
      <dgm:t>
        <a:bodyPr/>
        <a:lstStyle/>
        <a:p>
          <a:endParaRPr lang="es-ES"/>
        </a:p>
      </dgm:t>
    </dgm:pt>
    <dgm:pt modelId="{A07082D0-5131-4934-94A9-B026BE3F0713}" type="pres">
      <dgm:prSet presAssocID="{614076C8-53EA-4B29-A4BB-ADEDA1A3E431}" presName="FourNodes_4_text" presStyleLbl="node1" presStyleIdx="3" presStyleCnt="4">
        <dgm:presLayoutVars>
          <dgm:bulletEnabled val="1"/>
        </dgm:presLayoutVars>
      </dgm:prSet>
      <dgm:spPr/>
      <dgm:t>
        <a:bodyPr/>
        <a:lstStyle/>
        <a:p>
          <a:endParaRPr lang="es-ES"/>
        </a:p>
      </dgm:t>
    </dgm:pt>
  </dgm:ptLst>
  <dgm:cxnLst>
    <dgm:cxn modelId="{42957501-3C77-480B-B368-74985BE21381}" type="presOf" srcId="{98C73BA4-CF14-4522-A81E-7084647C041F}" destId="{C210AD17-F81F-490B-8917-559BE1303FA3}" srcOrd="0" destOrd="0" presId="urn:microsoft.com/office/officeart/2005/8/layout/vProcess5"/>
    <dgm:cxn modelId="{2C04CAE7-5409-422A-B903-A0FB6F385F91}" type="presOf" srcId="{15FABF75-0615-46BA-8C8D-F8A82D99EC2B}" destId="{A07082D0-5131-4934-94A9-B026BE3F0713}" srcOrd="1" destOrd="0" presId="urn:microsoft.com/office/officeart/2005/8/layout/vProcess5"/>
    <dgm:cxn modelId="{7D8F7A4E-8A43-46A3-9776-677CBC04944A}" srcId="{614076C8-53EA-4B29-A4BB-ADEDA1A3E431}" destId="{95D98727-0193-4D78-9B58-D248CD69D7E9}" srcOrd="1" destOrd="0" parTransId="{04C057B2-1360-4350-B3CE-D1DC44436C6E}" sibTransId="{4696CD93-5887-4811-98DB-CFE035D06D00}"/>
    <dgm:cxn modelId="{02FA1235-8E04-482A-98A1-9DDE5931B326}" type="presOf" srcId="{D5447A9D-D424-44F8-A845-0C8DFA809A3A}" destId="{5EFF1ECB-DDCA-4D61-914C-A4E8E5530C76}" srcOrd="1" destOrd="0" presId="urn:microsoft.com/office/officeart/2005/8/layout/vProcess5"/>
    <dgm:cxn modelId="{2D7FB0D9-6D55-4580-A5C2-3C20291F7DCD}" type="presOf" srcId="{15FABF75-0615-46BA-8C8D-F8A82D99EC2B}" destId="{8A006A9E-F1F4-4746-8F00-820FF6FD2CB4}" srcOrd="0" destOrd="0" presId="urn:microsoft.com/office/officeart/2005/8/layout/vProcess5"/>
    <dgm:cxn modelId="{CBF3077B-2771-461B-B36D-E654329B9C73}" type="presOf" srcId="{95D98727-0193-4D78-9B58-D248CD69D7E9}" destId="{9745C0C0-B14E-4B39-967A-837747A3D2E3}" srcOrd="1" destOrd="0" presId="urn:microsoft.com/office/officeart/2005/8/layout/vProcess5"/>
    <dgm:cxn modelId="{9EE97BA7-6352-4295-928E-2373BD8F34D7}" type="presOf" srcId="{D7568722-67FD-420D-AA42-A8B5588364E8}" destId="{D59D0886-31EC-4F18-BE7B-3F25F79B21DD}" srcOrd="0" destOrd="0" presId="urn:microsoft.com/office/officeart/2005/8/layout/vProcess5"/>
    <dgm:cxn modelId="{77CCC11D-C4E2-4490-9A28-E740426D9AE8}" type="presOf" srcId="{4696CD93-5887-4811-98DB-CFE035D06D00}" destId="{8CB0650F-CD5E-4B29-8408-B3AB2F990E3A}" srcOrd="0" destOrd="0" presId="urn:microsoft.com/office/officeart/2005/8/layout/vProcess5"/>
    <dgm:cxn modelId="{AEA05909-685B-490F-A169-FBB736CF4308}" type="presOf" srcId="{2A92DA9E-F30D-4CAE-ABDA-F5BD727D51D1}" destId="{79432B89-415C-46C1-883C-5D1C0841EDED}" srcOrd="0" destOrd="0" presId="urn:microsoft.com/office/officeart/2005/8/layout/vProcess5"/>
    <dgm:cxn modelId="{B457812E-91B6-48FF-AF1F-248B2B801A4C}" srcId="{614076C8-53EA-4B29-A4BB-ADEDA1A3E431}" destId="{D5447A9D-D424-44F8-A845-0C8DFA809A3A}" srcOrd="0" destOrd="0" parTransId="{2E8D7674-7B89-4A2E-9DEE-7BCBBCAFA3DF}" sibTransId="{D7568722-67FD-420D-AA42-A8B5588364E8}"/>
    <dgm:cxn modelId="{07755605-D291-4894-AC5C-346587026158}" type="presOf" srcId="{D5447A9D-D424-44F8-A845-0C8DFA809A3A}" destId="{C909AC75-C169-4E2C-9398-0A7ACB64E9A3}" srcOrd="0" destOrd="0" presId="urn:microsoft.com/office/officeart/2005/8/layout/vProcess5"/>
    <dgm:cxn modelId="{DEB031FF-DA53-4DEC-9CB7-5C0511230A19}" type="presOf" srcId="{95D98727-0193-4D78-9B58-D248CD69D7E9}" destId="{0D85014E-57DB-47EA-91E8-45C15DBC4E3E}" srcOrd="0" destOrd="0" presId="urn:microsoft.com/office/officeart/2005/8/layout/vProcess5"/>
    <dgm:cxn modelId="{D03033BF-649E-453B-8225-3BBA3F532F63}" srcId="{614076C8-53EA-4B29-A4BB-ADEDA1A3E431}" destId="{98C73BA4-CF14-4522-A81E-7084647C041F}" srcOrd="2" destOrd="0" parTransId="{9A1A4CB4-69E8-4DE2-90DC-C61843CA6357}" sibTransId="{2A92DA9E-F30D-4CAE-ABDA-F5BD727D51D1}"/>
    <dgm:cxn modelId="{8BBDFBA4-3C03-4D26-9BCE-48AAEB3AD398}" srcId="{614076C8-53EA-4B29-A4BB-ADEDA1A3E431}" destId="{15FABF75-0615-46BA-8C8D-F8A82D99EC2B}" srcOrd="3" destOrd="0" parTransId="{07C012B8-5F57-47B7-BDAD-54C97B64E4C5}" sibTransId="{52B51F42-8DA3-4F46-9691-5AD9BA87E825}"/>
    <dgm:cxn modelId="{48089290-A139-4511-BAE8-7929D9C42FCE}" type="presOf" srcId="{98C73BA4-CF14-4522-A81E-7084647C041F}" destId="{E7E40505-57DB-425D-B08A-D4B3AB507877}" srcOrd="1" destOrd="0" presId="urn:microsoft.com/office/officeart/2005/8/layout/vProcess5"/>
    <dgm:cxn modelId="{0011711A-EF41-4065-AFB7-B915D38C5E5D}" type="presOf" srcId="{614076C8-53EA-4B29-A4BB-ADEDA1A3E431}" destId="{656B5653-F1B8-47D2-B583-3B6E7C19AFD8}" srcOrd="0" destOrd="0" presId="urn:microsoft.com/office/officeart/2005/8/layout/vProcess5"/>
    <dgm:cxn modelId="{3044417B-A106-4DB7-BDA8-7D09B0AF47C7}" type="presParOf" srcId="{656B5653-F1B8-47D2-B583-3B6E7C19AFD8}" destId="{9C5369C2-4DDF-45BA-87DA-CE6F7859D83C}" srcOrd="0" destOrd="0" presId="urn:microsoft.com/office/officeart/2005/8/layout/vProcess5"/>
    <dgm:cxn modelId="{52AAFB1B-44B7-4A7D-8EB8-B939C81A7FE8}" type="presParOf" srcId="{656B5653-F1B8-47D2-B583-3B6E7C19AFD8}" destId="{C909AC75-C169-4E2C-9398-0A7ACB64E9A3}" srcOrd="1" destOrd="0" presId="urn:microsoft.com/office/officeart/2005/8/layout/vProcess5"/>
    <dgm:cxn modelId="{92FA2DC4-7BC5-48CD-93D7-84417348EB11}" type="presParOf" srcId="{656B5653-F1B8-47D2-B583-3B6E7C19AFD8}" destId="{0D85014E-57DB-47EA-91E8-45C15DBC4E3E}" srcOrd="2" destOrd="0" presId="urn:microsoft.com/office/officeart/2005/8/layout/vProcess5"/>
    <dgm:cxn modelId="{F622B4CD-F267-48FD-89EF-8EF82F7842E3}" type="presParOf" srcId="{656B5653-F1B8-47D2-B583-3B6E7C19AFD8}" destId="{C210AD17-F81F-490B-8917-559BE1303FA3}" srcOrd="3" destOrd="0" presId="urn:microsoft.com/office/officeart/2005/8/layout/vProcess5"/>
    <dgm:cxn modelId="{651C2963-A92A-4BF1-AA0F-B59D8E7A7122}" type="presParOf" srcId="{656B5653-F1B8-47D2-B583-3B6E7C19AFD8}" destId="{8A006A9E-F1F4-4746-8F00-820FF6FD2CB4}" srcOrd="4" destOrd="0" presId="urn:microsoft.com/office/officeart/2005/8/layout/vProcess5"/>
    <dgm:cxn modelId="{C37F1693-5D71-4B47-9A1B-BA755DC287F9}" type="presParOf" srcId="{656B5653-F1B8-47D2-B583-3B6E7C19AFD8}" destId="{D59D0886-31EC-4F18-BE7B-3F25F79B21DD}" srcOrd="5" destOrd="0" presId="urn:microsoft.com/office/officeart/2005/8/layout/vProcess5"/>
    <dgm:cxn modelId="{2F6DF947-74A6-47BF-9804-EC543281C2BB}" type="presParOf" srcId="{656B5653-F1B8-47D2-B583-3B6E7C19AFD8}" destId="{8CB0650F-CD5E-4B29-8408-B3AB2F990E3A}" srcOrd="6" destOrd="0" presId="urn:microsoft.com/office/officeart/2005/8/layout/vProcess5"/>
    <dgm:cxn modelId="{BC24883C-6319-4409-A135-388E898CE575}" type="presParOf" srcId="{656B5653-F1B8-47D2-B583-3B6E7C19AFD8}" destId="{79432B89-415C-46C1-883C-5D1C0841EDED}" srcOrd="7" destOrd="0" presId="urn:microsoft.com/office/officeart/2005/8/layout/vProcess5"/>
    <dgm:cxn modelId="{2C28F0A2-54C2-4766-BA71-329EFC2BE634}" type="presParOf" srcId="{656B5653-F1B8-47D2-B583-3B6E7C19AFD8}" destId="{5EFF1ECB-DDCA-4D61-914C-A4E8E5530C76}" srcOrd="8" destOrd="0" presId="urn:microsoft.com/office/officeart/2005/8/layout/vProcess5"/>
    <dgm:cxn modelId="{67A78972-085C-49AB-8D9E-DFA4FFF490A7}" type="presParOf" srcId="{656B5653-F1B8-47D2-B583-3B6E7C19AFD8}" destId="{9745C0C0-B14E-4B39-967A-837747A3D2E3}" srcOrd="9" destOrd="0" presId="urn:microsoft.com/office/officeart/2005/8/layout/vProcess5"/>
    <dgm:cxn modelId="{6C685CCC-AE34-4E56-9FE9-1F297B998F9B}" type="presParOf" srcId="{656B5653-F1B8-47D2-B583-3B6E7C19AFD8}" destId="{E7E40505-57DB-425D-B08A-D4B3AB507877}" srcOrd="10" destOrd="0" presId="urn:microsoft.com/office/officeart/2005/8/layout/vProcess5"/>
    <dgm:cxn modelId="{99F607E9-6A20-4359-A6CE-F7D7A30F499F}" type="presParOf" srcId="{656B5653-F1B8-47D2-B583-3B6E7C19AFD8}" destId="{A07082D0-5131-4934-94A9-B026BE3F071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DE5EC50-9DB0-4B96-A4CF-DD8E9CA6ADB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7BE41E83-15CB-4AB8-B5BA-AD2221BA7F90}">
      <dgm:prSet custT="1"/>
      <dgm:spPr/>
      <dgm:t>
        <a:bodyPr/>
        <a:lstStyle/>
        <a:p>
          <a:pPr rtl="0"/>
          <a:r>
            <a:rPr lang="es-CL" sz="1600" b="1">
              <a:latin typeface="Verdana" panose="020B0604030504040204" pitchFamily="34" charset="0"/>
              <a:ea typeface="Verdana" panose="020B0604030504040204" pitchFamily="34" charset="0"/>
            </a:rPr>
            <a:t>CANTIDAD DE HIJAS E HIJOS FALLECIDOS</a:t>
          </a:r>
          <a:endParaRPr lang="es-CL" sz="1600">
            <a:latin typeface="Verdana" panose="020B0604030504040204" pitchFamily="34" charset="0"/>
            <a:ea typeface="Verdana" panose="020B0604030504040204" pitchFamily="34" charset="0"/>
          </a:endParaRPr>
        </a:p>
      </dgm:t>
    </dgm:pt>
    <dgm:pt modelId="{A109D06E-B357-4499-A164-3B9F2411F813}" type="parTrans" cxnId="{FCD85E96-73B9-4064-8BF0-BD052CC97C32}">
      <dgm:prSet/>
      <dgm:spPr/>
      <dgm:t>
        <a:bodyPr/>
        <a:lstStyle/>
        <a:p>
          <a:endParaRPr lang="es-ES" sz="1600">
            <a:latin typeface="Verdana" panose="020B0604030504040204" pitchFamily="34" charset="0"/>
            <a:ea typeface="Verdana" panose="020B0604030504040204" pitchFamily="34" charset="0"/>
          </a:endParaRPr>
        </a:p>
      </dgm:t>
    </dgm:pt>
    <dgm:pt modelId="{74B583CD-3DC6-41E9-9C23-AE9A01F10554}" type="sibTrans" cxnId="{FCD85E96-73B9-4064-8BF0-BD052CC97C32}">
      <dgm:prSet/>
      <dgm:spPr/>
      <dgm:t>
        <a:bodyPr/>
        <a:lstStyle/>
        <a:p>
          <a:endParaRPr lang="es-ES" sz="1600">
            <a:latin typeface="Verdana" panose="020B0604030504040204" pitchFamily="34" charset="0"/>
            <a:ea typeface="Verdana" panose="020B0604030504040204" pitchFamily="34" charset="0"/>
          </a:endParaRPr>
        </a:p>
      </dgm:t>
    </dgm:pt>
    <dgm:pt modelId="{82A1D717-273F-4274-B658-75B2154C11BD}">
      <dgm:prSet custT="1"/>
      <dgm:spPr/>
      <dgm:t>
        <a:bodyPr/>
        <a:lstStyle/>
        <a:p>
          <a:pPr rtl="0"/>
          <a:r>
            <a:rPr lang="es-CL" sz="1600">
              <a:latin typeface="Verdana" panose="020B0604030504040204" pitchFamily="34" charset="0"/>
              <a:ea typeface="Verdana" panose="020B0604030504040204" pitchFamily="34" charset="0"/>
            </a:rPr>
            <a:t>Para hacer esto, se puede hacer un DEFINE tipo AS &lt;EXPRESION&gt; en donde se hace una resta entre las variables P19 Y P20 y luego en el tabulado de salida se pondera por esta variable creada (siguiendo la lógica de los indicadores de cantidad de hijas e hijos nacidos vivos tenidos).</a:t>
          </a:r>
        </a:p>
      </dgm:t>
    </dgm:pt>
    <dgm:pt modelId="{23DC9BD8-B0B8-4C93-A24E-CE9B75225257}" type="parTrans" cxnId="{B046C225-3A10-4E3C-948B-CCE014BED47C}">
      <dgm:prSet/>
      <dgm:spPr/>
      <dgm:t>
        <a:bodyPr/>
        <a:lstStyle/>
        <a:p>
          <a:endParaRPr lang="es-ES" sz="1600">
            <a:latin typeface="Verdana" panose="020B0604030504040204" pitchFamily="34" charset="0"/>
            <a:ea typeface="Verdana" panose="020B0604030504040204" pitchFamily="34" charset="0"/>
          </a:endParaRPr>
        </a:p>
      </dgm:t>
    </dgm:pt>
    <dgm:pt modelId="{B526D788-4DC6-4204-935C-7C03BCDCC0B7}" type="sibTrans" cxnId="{B046C225-3A10-4E3C-948B-CCE014BED47C}">
      <dgm:prSet/>
      <dgm:spPr/>
      <dgm:t>
        <a:bodyPr/>
        <a:lstStyle/>
        <a:p>
          <a:endParaRPr lang="es-ES" sz="1600">
            <a:latin typeface="Verdana" panose="020B0604030504040204" pitchFamily="34" charset="0"/>
            <a:ea typeface="Verdana" panose="020B0604030504040204" pitchFamily="34" charset="0"/>
          </a:endParaRPr>
        </a:p>
      </dgm:t>
    </dgm:pt>
    <dgm:pt modelId="{212EF6D7-A009-4882-A882-214B068D5275}" type="pres">
      <dgm:prSet presAssocID="{FDE5EC50-9DB0-4B96-A4CF-DD8E9CA6ADBE}" presName="linear" presStyleCnt="0">
        <dgm:presLayoutVars>
          <dgm:dir/>
          <dgm:animLvl val="lvl"/>
          <dgm:resizeHandles val="exact"/>
        </dgm:presLayoutVars>
      </dgm:prSet>
      <dgm:spPr/>
      <dgm:t>
        <a:bodyPr/>
        <a:lstStyle/>
        <a:p>
          <a:endParaRPr lang="es-ES"/>
        </a:p>
      </dgm:t>
    </dgm:pt>
    <dgm:pt modelId="{0E9DD0E0-0390-4FB6-B498-38A9B6360126}" type="pres">
      <dgm:prSet presAssocID="{7BE41E83-15CB-4AB8-B5BA-AD2221BA7F90}" presName="parentLin" presStyleCnt="0"/>
      <dgm:spPr/>
    </dgm:pt>
    <dgm:pt modelId="{A905F375-51C4-4822-93DC-375F7F70A5DC}" type="pres">
      <dgm:prSet presAssocID="{7BE41E83-15CB-4AB8-B5BA-AD2221BA7F90}" presName="parentLeftMargin" presStyleLbl="node1" presStyleIdx="0" presStyleCnt="1"/>
      <dgm:spPr/>
      <dgm:t>
        <a:bodyPr/>
        <a:lstStyle/>
        <a:p>
          <a:endParaRPr lang="es-ES"/>
        </a:p>
      </dgm:t>
    </dgm:pt>
    <dgm:pt modelId="{50B9BD36-D964-403B-83B9-0C8D2F312F86}" type="pres">
      <dgm:prSet presAssocID="{7BE41E83-15CB-4AB8-B5BA-AD2221BA7F90}" presName="parentText" presStyleLbl="node1" presStyleIdx="0" presStyleCnt="1" custScaleY="66037">
        <dgm:presLayoutVars>
          <dgm:chMax val="0"/>
          <dgm:bulletEnabled val="1"/>
        </dgm:presLayoutVars>
      </dgm:prSet>
      <dgm:spPr/>
      <dgm:t>
        <a:bodyPr/>
        <a:lstStyle/>
        <a:p>
          <a:endParaRPr lang="es-ES"/>
        </a:p>
      </dgm:t>
    </dgm:pt>
    <dgm:pt modelId="{A5DC04A1-5B0D-471C-9D3E-BA698ED0D287}" type="pres">
      <dgm:prSet presAssocID="{7BE41E83-15CB-4AB8-B5BA-AD2221BA7F90}" presName="negativeSpace" presStyleCnt="0"/>
      <dgm:spPr/>
    </dgm:pt>
    <dgm:pt modelId="{3ABED95F-F3D2-43B4-B8E7-D898C7956286}" type="pres">
      <dgm:prSet presAssocID="{7BE41E83-15CB-4AB8-B5BA-AD2221BA7F90}" presName="childText" presStyleLbl="conFgAcc1" presStyleIdx="0" presStyleCnt="1">
        <dgm:presLayoutVars>
          <dgm:bulletEnabled val="1"/>
        </dgm:presLayoutVars>
      </dgm:prSet>
      <dgm:spPr/>
      <dgm:t>
        <a:bodyPr/>
        <a:lstStyle/>
        <a:p>
          <a:endParaRPr lang="es-ES"/>
        </a:p>
      </dgm:t>
    </dgm:pt>
  </dgm:ptLst>
  <dgm:cxnLst>
    <dgm:cxn modelId="{0DF3ABE7-9AB0-4213-A808-F809A5C575F6}" type="presOf" srcId="{7BE41E83-15CB-4AB8-B5BA-AD2221BA7F90}" destId="{50B9BD36-D964-403B-83B9-0C8D2F312F86}" srcOrd="1" destOrd="0" presId="urn:microsoft.com/office/officeart/2005/8/layout/list1"/>
    <dgm:cxn modelId="{B046C225-3A10-4E3C-948B-CCE014BED47C}" srcId="{7BE41E83-15CB-4AB8-B5BA-AD2221BA7F90}" destId="{82A1D717-273F-4274-B658-75B2154C11BD}" srcOrd="0" destOrd="0" parTransId="{23DC9BD8-B0B8-4C93-A24E-CE9B75225257}" sibTransId="{B526D788-4DC6-4204-935C-7C03BCDCC0B7}"/>
    <dgm:cxn modelId="{6A2009A0-17C8-4E87-AAE0-4EEA25508D76}" type="presOf" srcId="{7BE41E83-15CB-4AB8-B5BA-AD2221BA7F90}" destId="{A905F375-51C4-4822-93DC-375F7F70A5DC}" srcOrd="0" destOrd="0" presId="urn:microsoft.com/office/officeart/2005/8/layout/list1"/>
    <dgm:cxn modelId="{84C0D954-54A1-4A4D-9304-E2A1958AA404}" type="presOf" srcId="{FDE5EC50-9DB0-4B96-A4CF-DD8E9CA6ADBE}" destId="{212EF6D7-A009-4882-A882-214B068D5275}" srcOrd="0" destOrd="0" presId="urn:microsoft.com/office/officeart/2005/8/layout/list1"/>
    <dgm:cxn modelId="{AA56C9EE-2D42-4DE0-AFF8-D5B33447A528}" type="presOf" srcId="{82A1D717-273F-4274-B658-75B2154C11BD}" destId="{3ABED95F-F3D2-43B4-B8E7-D898C7956286}" srcOrd="0" destOrd="0" presId="urn:microsoft.com/office/officeart/2005/8/layout/list1"/>
    <dgm:cxn modelId="{FCD85E96-73B9-4064-8BF0-BD052CC97C32}" srcId="{FDE5EC50-9DB0-4B96-A4CF-DD8E9CA6ADBE}" destId="{7BE41E83-15CB-4AB8-B5BA-AD2221BA7F90}" srcOrd="0" destOrd="0" parTransId="{A109D06E-B357-4499-A164-3B9F2411F813}" sibTransId="{74B583CD-3DC6-41E9-9C23-AE9A01F10554}"/>
    <dgm:cxn modelId="{1D40EB4B-939C-4076-828D-5D828227B8C4}" type="presParOf" srcId="{212EF6D7-A009-4882-A882-214B068D5275}" destId="{0E9DD0E0-0390-4FB6-B498-38A9B6360126}" srcOrd="0" destOrd="0" presId="urn:microsoft.com/office/officeart/2005/8/layout/list1"/>
    <dgm:cxn modelId="{07AD2635-609B-419B-9B6D-8A1182602BE5}" type="presParOf" srcId="{0E9DD0E0-0390-4FB6-B498-38A9B6360126}" destId="{A905F375-51C4-4822-93DC-375F7F70A5DC}" srcOrd="0" destOrd="0" presId="urn:microsoft.com/office/officeart/2005/8/layout/list1"/>
    <dgm:cxn modelId="{DD894A5B-2363-40A3-8D7D-91CDE171EA53}" type="presParOf" srcId="{0E9DD0E0-0390-4FB6-B498-38A9B6360126}" destId="{50B9BD36-D964-403B-83B9-0C8D2F312F86}" srcOrd="1" destOrd="0" presId="urn:microsoft.com/office/officeart/2005/8/layout/list1"/>
    <dgm:cxn modelId="{F7B540C1-AC61-4A4C-B776-314AB006BED8}" type="presParOf" srcId="{212EF6D7-A009-4882-A882-214B068D5275}" destId="{A5DC04A1-5B0D-471C-9D3E-BA698ED0D287}" srcOrd="1" destOrd="0" presId="urn:microsoft.com/office/officeart/2005/8/layout/list1"/>
    <dgm:cxn modelId="{2D38ED29-6749-49C8-98BC-DA0696598317}" type="presParOf" srcId="{212EF6D7-A009-4882-A882-214B068D5275}" destId="{3ABED95F-F3D2-43B4-B8E7-D898C795628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DEFA7F-CA8F-42B1-891D-26D880948813}" type="doc">
      <dgm:prSet loTypeId="urn:microsoft.com/office/officeart/2005/8/layout/process2" loCatId="process" qsTypeId="urn:microsoft.com/office/officeart/2005/8/quickstyle/simple1" qsCatId="simple" csTypeId="urn:microsoft.com/office/officeart/2005/8/colors/colorful1" csCatId="colorful" phldr="1"/>
      <dgm:spPr/>
    </dgm:pt>
    <dgm:pt modelId="{7FD725DA-5A35-4B47-9201-AEBE48ADE619}">
      <dgm:prSet phldrT="[Texto]" phldr="0"/>
      <dgm:spPr/>
      <dgm:t>
        <a:bodyPr/>
        <a:lstStyle/>
        <a:p>
          <a:r>
            <a:rPr lang="es-ES">
              <a:latin typeface="Calibri Light" panose="020F0302020204030204"/>
            </a:rPr>
            <a:t>TABLE COM_PER AS AREALIST COMUNA, COMUNA.CANTPER</a:t>
          </a:r>
          <a:endParaRPr lang="es-ES"/>
        </a:p>
      </dgm:t>
    </dgm:pt>
    <dgm:pt modelId="{A77197A1-98DF-4F32-A437-15498F294F82}" type="parTrans" cxnId="{602AC7E1-4D75-4CF0-AA50-2EABE98BA36E}">
      <dgm:prSet/>
      <dgm:spPr/>
      <dgm:t>
        <a:bodyPr/>
        <a:lstStyle/>
        <a:p>
          <a:endParaRPr lang="es-ES"/>
        </a:p>
      </dgm:t>
    </dgm:pt>
    <dgm:pt modelId="{6104760A-5046-404C-A8B6-21036E23E229}" type="sibTrans" cxnId="{602AC7E1-4D75-4CF0-AA50-2EABE98BA36E}">
      <dgm:prSet/>
      <dgm:spPr/>
      <dgm:t>
        <a:bodyPr/>
        <a:lstStyle/>
        <a:p>
          <a:endParaRPr lang="es-ES"/>
        </a:p>
      </dgm:t>
    </dgm:pt>
    <dgm:pt modelId="{EFB24FFB-A511-49F3-915F-0A569565DEF6}">
      <dgm:prSet phldr="0"/>
      <dgm:spPr/>
      <dgm:t>
        <a:bodyPr/>
        <a:lstStyle/>
        <a:p>
          <a:pPr algn="l" rtl="0"/>
          <a:r>
            <a:rPr lang="es-ES">
              <a:latin typeface="Calibri Light" panose="020F0302020204030204"/>
            </a:rPr>
            <a:t>DEFINE COMUNA.CANTPER</a:t>
          </a:r>
        </a:p>
      </dgm:t>
    </dgm:pt>
    <dgm:pt modelId="{37E21C64-FEBA-40F9-939E-327A7B80640A}" type="parTrans" cxnId="{3E05CC0A-26CA-452F-AB75-7D9F483A11B0}">
      <dgm:prSet/>
      <dgm:spPr/>
      <dgm:t>
        <a:bodyPr/>
        <a:lstStyle/>
        <a:p>
          <a:endParaRPr lang="es-ES"/>
        </a:p>
      </dgm:t>
    </dgm:pt>
    <dgm:pt modelId="{3B00D9AB-ADA3-4CA3-A9FA-90A393FEF7D0}" type="sibTrans" cxnId="{3E05CC0A-26CA-452F-AB75-7D9F483A11B0}">
      <dgm:prSet/>
      <dgm:spPr/>
      <dgm:t>
        <a:bodyPr/>
        <a:lstStyle/>
        <a:p>
          <a:endParaRPr lang="es-ES"/>
        </a:p>
      </dgm:t>
    </dgm:pt>
    <dgm:pt modelId="{CB58977F-1FB8-4F96-87E1-68FFB7C5497A}">
      <dgm:prSet phldr="0"/>
      <dgm:spPr/>
      <dgm:t>
        <a:bodyPr/>
        <a:lstStyle/>
        <a:p>
          <a:pPr algn="l"/>
          <a:r>
            <a:rPr lang="es-ES">
              <a:latin typeface="Calibri Light" panose="020F0302020204030204"/>
            </a:rPr>
            <a:t>AS COUNT PERSONA</a:t>
          </a:r>
        </a:p>
      </dgm:t>
    </dgm:pt>
    <dgm:pt modelId="{37593352-459B-471B-9FDA-8702E821D2A7}" type="parTrans" cxnId="{3B9D8F43-9CBD-4955-9316-F594ED980DB2}">
      <dgm:prSet/>
      <dgm:spPr/>
      <dgm:t>
        <a:bodyPr/>
        <a:lstStyle/>
        <a:p>
          <a:endParaRPr lang="es-ES"/>
        </a:p>
      </dgm:t>
    </dgm:pt>
    <dgm:pt modelId="{E57D735E-09BF-4D82-ADFD-311335FECC9D}" type="sibTrans" cxnId="{3B9D8F43-9CBD-4955-9316-F594ED980DB2}">
      <dgm:prSet/>
      <dgm:spPr/>
      <dgm:t>
        <a:bodyPr/>
        <a:lstStyle/>
        <a:p>
          <a:endParaRPr lang="es-ES"/>
        </a:p>
      </dgm:t>
    </dgm:pt>
    <dgm:pt modelId="{E1E8E583-EEB5-4044-B3EC-FA7ADA6D24D2}">
      <dgm:prSet phldr="0"/>
      <dgm:spPr/>
      <dgm:t>
        <a:bodyPr/>
        <a:lstStyle/>
        <a:p>
          <a:pPr algn="l"/>
          <a:r>
            <a:rPr lang="es-ES">
              <a:latin typeface="Calibri Light" panose="020F0302020204030204"/>
            </a:rPr>
            <a:t>FREQ COMUNA.CANTPER </a:t>
          </a:r>
        </a:p>
      </dgm:t>
    </dgm:pt>
    <dgm:pt modelId="{3F57B8CF-8477-45A8-8C50-86E1D7FEC55C}" type="parTrans" cxnId="{0ECD293F-3952-41AE-AEA3-1248CD49B600}">
      <dgm:prSet/>
      <dgm:spPr/>
      <dgm:t>
        <a:bodyPr/>
        <a:lstStyle/>
        <a:p>
          <a:endParaRPr lang="es-ES"/>
        </a:p>
      </dgm:t>
    </dgm:pt>
    <dgm:pt modelId="{E7F5B4A6-B34A-49BE-8C26-ADEF9BA6AB18}" type="sibTrans" cxnId="{0ECD293F-3952-41AE-AEA3-1248CD49B600}">
      <dgm:prSet/>
      <dgm:spPr/>
      <dgm:t>
        <a:bodyPr/>
        <a:lstStyle/>
        <a:p>
          <a:endParaRPr lang="es-ES"/>
        </a:p>
      </dgm:t>
    </dgm:pt>
    <dgm:pt modelId="{1CB82770-CB36-4C24-8756-966E69D58926}" type="pres">
      <dgm:prSet presAssocID="{32DEFA7F-CA8F-42B1-891D-26D880948813}" presName="linearFlow" presStyleCnt="0">
        <dgm:presLayoutVars>
          <dgm:resizeHandles val="exact"/>
        </dgm:presLayoutVars>
      </dgm:prSet>
      <dgm:spPr/>
    </dgm:pt>
    <dgm:pt modelId="{3C740D86-4A68-451A-AFDE-AB8C05667391}" type="pres">
      <dgm:prSet presAssocID="{EFB24FFB-A511-49F3-915F-0A569565DEF6}" presName="node" presStyleLbl="node1" presStyleIdx="0" presStyleCnt="4">
        <dgm:presLayoutVars>
          <dgm:bulletEnabled val="1"/>
        </dgm:presLayoutVars>
      </dgm:prSet>
      <dgm:spPr/>
      <dgm:t>
        <a:bodyPr/>
        <a:lstStyle/>
        <a:p>
          <a:endParaRPr lang="es-ES"/>
        </a:p>
      </dgm:t>
    </dgm:pt>
    <dgm:pt modelId="{30DE0CAD-6F79-4CD2-945E-C6A23F6BB6E4}" type="pres">
      <dgm:prSet presAssocID="{3B00D9AB-ADA3-4CA3-A9FA-90A393FEF7D0}" presName="sibTrans" presStyleLbl="sibTrans2D1" presStyleIdx="0" presStyleCnt="3"/>
      <dgm:spPr/>
      <dgm:t>
        <a:bodyPr/>
        <a:lstStyle/>
        <a:p>
          <a:endParaRPr lang="es-ES"/>
        </a:p>
      </dgm:t>
    </dgm:pt>
    <dgm:pt modelId="{9FD59F6E-4742-4055-8232-75B1A4D560C6}" type="pres">
      <dgm:prSet presAssocID="{3B00D9AB-ADA3-4CA3-A9FA-90A393FEF7D0}" presName="connectorText" presStyleLbl="sibTrans2D1" presStyleIdx="0" presStyleCnt="3"/>
      <dgm:spPr/>
      <dgm:t>
        <a:bodyPr/>
        <a:lstStyle/>
        <a:p>
          <a:endParaRPr lang="es-ES"/>
        </a:p>
      </dgm:t>
    </dgm:pt>
    <dgm:pt modelId="{DBD87579-6E3D-4F9D-8219-9066556F073D}" type="pres">
      <dgm:prSet presAssocID="{CB58977F-1FB8-4F96-87E1-68FFB7C5497A}" presName="node" presStyleLbl="node1" presStyleIdx="1" presStyleCnt="4">
        <dgm:presLayoutVars>
          <dgm:bulletEnabled val="1"/>
        </dgm:presLayoutVars>
      </dgm:prSet>
      <dgm:spPr/>
      <dgm:t>
        <a:bodyPr/>
        <a:lstStyle/>
        <a:p>
          <a:endParaRPr lang="es-ES"/>
        </a:p>
      </dgm:t>
    </dgm:pt>
    <dgm:pt modelId="{191740D4-EEAD-4F57-8BDF-A8F9D2A4518B}" type="pres">
      <dgm:prSet presAssocID="{E57D735E-09BF-4D82-ADFD-311335FECC9D}" presName="sibTrans" presStyleLbl="sibTrans2D1" presStyleIdx="1" presStyleCnt="3"/>
      <dgm:spPr/>
      <dgm:t>
        <a:bodyPr/>
        <a:lstStyle/>
        <a:p>
          <a:endParaRPr lang="es-ES"/>
        </a:p>
      </dgm:t>
    </dgm:pt>
    <dgm:pt modelId="{979C67A5-9523-48BD-9C00-B61EC5F7BD4E}" type="pres">
      <dgm:prSet presAssocID="{E57D735E-09BF-4D82-ADFD-311335FECC9D}" presName="connectorText" presStyleLbl="sibTrans2D1" presStyleIdx="1" presStyleCnt="3"/>
      <dgm:spPr/>
      <dgm:t>
        <a:bodyPr/>
        <a:lstStyle/>
        <a:p>
          <a:endParaRPr lang="es-ES"/>
        </a:p>
      </dgm:t>
    </dgm:pt>
    <dgm:pt modelId="{173B17DD-7097-428F-8895-1FA01A65FDD4}" type="pres">
      <dgm:prSet presAssocID="{E1E8E583-EEB5-4044-B3EC-FA7ADA6D24D2}" presName="node" presStyleLbl="node1" presStyleIdx="2" presStyleCnt="4">
        <dgm:presLayoutVars>
          <dgm:bulletEnabled val="1"/>
        </dgm:presLayoutVars>
      </dgm:prSet>
      <dgm:spPr/>
      <dgm:t>
        <a:bodyPr/>
        <a:lstStyle/>
        <a:p>
          <a:endParaRPr lang="es-ES"/>
        </a:p>
      </dgm:t>
    </dgm:pt>
    <dgm:pt modelId="{7CFEDE4F-C8D3-4CC6-9B86-7138FE9F45F5}" type="pres">
      <dgm:prSet presAssocID="{E7F5B4A6-B34A-49BE-8C26-ADEF9BA6AB18}" presName="sibTrans" presStyleLbl="sibTrans2D1" presStyleIdx="2" presStyleCnt="3"/>
      <dgm:spPr/>
      <dgm:t>
        <a:bodyPr/>
        <a:lstStyle/>
        <a:p>
          <a:endParaRPr lang="es-ES"/>
        </a:p>
      </dgm:t>
    </dgm:pt>
    <dgm:pt modelId="{42DA2391-51F3-4A27-9D00-02FC37228B95}" type="pres">
      <dgm:prSet presAssocID="{E7F5B4A6-B34A-49BE-8C26-ADEF9BA6AB18}" presName="connectorText" presStyleLbl="sibTrans2D1" presStyleIdx="2" presStyleCnt="3"/>
      <dgm:spPr/>
      <dgm:t>
        <a:bodyPr/>
        <a:lstStyle/>
        <a:p>
          <a:endParaRPr lang="es-ES"/>
        </a:p>
      </dgm:t>
    </dgm:pt>
    <dgm:pt modelId="{4D1E8458-A907-49E8-A4A2-C315FD2F3463}" type="pres">
      <dgm:prSet presAssocID="{7FD725DA-5A35-4B47-9201-AEBE48ADE619}" presName="node" presStyleLbl="node1" presStyleIdx="3" presStyleCnt="4">
        <dgm:presLayoutVars>
          <dgm:bulletEnabled val="1"/>
        </dgm:presLayoutVars>
      </dgm:prSet>
      <dgm:spPr/>
      <dgm:t>
        <a:bodyPr/>
        <a:lstStyle/>
        <a:p>
          <a:endParaRPr lang="es-ES"/>
        </a:p>
      </dgm:t>
    </dgm:pt>
  </dgm:ptLst>
  <dgm:cxnLst>
    <dgm:cxn modelId="{0ECD293F-3952-41AE-AEA3-1248CD49B600}" srcId="{32DEFA7F-CA8F-42B1-891D-26D880948813}" destId="{E1E8E583-EEB5-4044-B3EC-FA7ADA6D24D2}" srcOrd="2" destOrd="0" parTransId="{3F57B8CF-8477-45A8-8C50-86E1D7FEC55C}" sibTransId="{E7F5B4A6-B34A-49BE-8C26-ADEF9BA6AB18}"/>
    <dgm:cxn modelId="{602AC7E1-4D75-4CF0-AA50-2EABE98BA36E}" srcId="{32DEFA7F-CA8F-42B1-891D-26D880948813}" destId="{7FD725DA-5A35-4B47-9201-AEBE48ADE619}" srcOrd="3" destOrd="0" parTransId="{A77197A1-98DF-4F32-A437-15498F294F82}" sibTransId="{6104760A-5046-404C-A8B6-21036E23E229}"/>
    <dgm:cxn modelId="{387072BE-4A3B-4D3E-9427-EAF3E5F40A4E}" type="presOf" srcId="{3B00D9AB-ADA3-4CA3-A9FA-90A393FEF7D0}" destId="{30DE0CAD-6F79-4CD2-945E-C6A23F6BB6E4}" srcOrd="0" destOrd="0" presId="urn:microsoft.com/office/officeart/2005/8/layout/process2"/>
    <dgm:cxn modelId="{C73001A6-F2EF-48EC-AFBC-893F7CEB10E8}" type="presOf" srcId="{EFB24FFB-A511-49F3-915F-0A569565DEF6}" destId="{3C740D86-4A68-451A-AFDE-AB8C05667391}" srcOrd="0" destOrd="0" presId="urn:microsoft.com/office/officeart/2005/8/layout/process2"/>
    <dgm:cxn modelId="{3B9D8F43-9CBD-4955-9316-F594ED980DB2}" srcId="{32DEFA7F-CA8F-42B1-891D-26D880948813}" destId="{CB58977F-1FB8-4F96-87E1-68FFB7C5497A}" srcOrd="1" destOrd="0" parTransId="{37593352-459B-471B-9FDA-8702E821D2A7}" sibTransId="{E57D735E-09BF-4D82-ADFD-311335FECC9D}"/>
    <dgm:cxn modelId="{52A83344-BD54-49F1-9861-34EB4E2B64F9}" type="presOf" srcId="{E1E8E583-EEB5-4044-B3EC-FA7ADA6D24D2}" destId="{173B17DD-7097-428F-8895-1FA01A65FDD4}" srcOrd="0" destOrd="0" presId="urn:microsoft.com/office/officeart/2005/8/layout/process2"/>
    <dgm:cxn modelId="{FF42B999-7E4B-4CD6-9776-E00F6F12E964}" type="presOf" srcId="{E7F5B4A6-B34A-49BE-8C26-ADEF9BA6AB18}" destId="{42DA2391-51F3-4A27-9D00-02FC37228B95}" srcOrd="1" destOrd="0" presId="urn:microsoft.com/office/officeart/2005/8/layout/process2"/>
    <dgm:cxn modelId="{3E05CC0A-26CA-452F-AB75-7D9F483A11B0}" srcId="{32DEFA7F-CA8F-42B1-891D-26D880948813}" destId="{EFB24FFB-A511-49F3-915F-0A569565DEF6}" srcOrd="0" destOrd="0" parTransId="{37E21C64-FEBA-40F9-939E-327A7B80640A}" sibTransId="{3B00D9AB-ADA3-4CA3-A9FA-90A393FEF7D0}"/>
    <dgm:cxn modelId="{82C64EB2-AD14-4B2C-B9FF-DA30A42E40F1}" type="presOf" srcId="{32DEFA7F-CA8F-42B1-891D-26D880948813}" destId="{1CB82770-CB36-4C24-8756-966E69D58926}" srcOrd="0" destOrd="0" presId="urn:microsoft.com/office/officeart/2005/8/layout/process2"/>
    <dgm:cxn modelId="{7F154C00-49E5-4B25-9799-CDD5966FBE63}" type="presOf" srcId="{CB58977F-1FB8-4F96-87E1-68FFB7C5497A}" destId="{DBD87579-6E3D-4F9D-8219-9066556F073D}" srcOrd="0" destOrd="0" presId="urn:microsoft.com/office/officeart/2005/8/layout/process2"/>
    <dgm:cxn modelId="{DCEC6D26-7BA2-4CC9-B2D6-615D97682742}" type="presOf" srcId="{E57D735E-09BF-4D82-ADFD-311335FECC9D}" destId="{191740D4-EEAD-4F57-8BDF-A8F9D2A4518B}" srcOrd="0" destOrd="0" presId="urn:microsoft.com/office/officeart/2005/8/layout/process2"/>
    <dgm:cxn modelId="{50108365-0332-4AF6-B9B5-F17E2F176FE4}" type="presOf" srcId="{E7F5B4A6-B34A-49BE-8C26-ADEF9BA6AB18}" destId="{7CFEDE4F-C8D3-4CC6-9B86-7138FE9F45F5}" srcOrd="0" destOrd="0" presId="urn:microsoft.com/office/officeart/2005/8/layout/process2"/>
    <dgm:cxn modelId="{457CB71D-B023-4056-B514-BD79B3702ED3}" type="presOf" srcId="{E57D735E-09BF-4D82-ADFD-311335FECC9D}" destId="{979C67A5-9523-48BD-9C00-B61EC5F7BD4E}" srcOrd="1" destOrd="0" presId="urn:microsoft.com/office/officeart/2005/8/layout/process2"/>
    <dgm:cxn modelId="{2C23AE7D-2B7C-458C-A387-FAB62FE60EBE}" type="presOf" srcId="{7FD725DA-5A35-4B47-9201-AEBE48ADE619}" destId="{4D1E8458-A907-49E8-A4A2-C315FD2F3463}" srcOrd="0" destOrd="0" presId="urn:microsoft.com/office/officeart/2005/8/layout/process2"/>
    <dgm:cxn modelId="{4B6D5C59-0B17-4DD9-B4B3-AB776012E0AC}" type="presOf" srcId="{3B00D9AB-ADA3-4CA3-A9FA-90A393FEF7D0}" destId="{9FD59F6E-4742-4055-8232-75B1A4D560C6}" srcOrd="1" destOrd="0" presId="urn:microsoft.com/office/officeart/2005/8/layout/process2"/>
    <dgm:cxn modelId="{F3C06A6F-1F53-4E51-AAF6-F72083036893}" type="presParOf" srcId="{1CB82770-CB36-4C24-8756-966E69D58926}" destId="{3C740D86-4A68-451A-AFDE-AB8C05667391}" srcOrd="0" destOrd="0" presId="urn:microsoft.com/office/officeart/2005/8/layout/process2"/>
    <dgm:cxn modelId="{956A9A01-2417-47B5-B570-1F1CD76B0AAE}" type="presParOf" srcId="{1CB82770-CB36-4C24-8756-966E69D58926}" destId="{30DE0CAD-6F79-4CD2-945E-C6A23F6BB6E4}" srcOrd="1" destOrd="0" presId="urn:microsoft.com/office/officeart/2005/8/layout/process2"/>
    <dgm:cxn modelId="{1740F20E-F54C-4434-88A9-8F7CC2F8D746}" type="presParOf" srcId="{30DE0CAD-6F79-4CD2-945E-C6A23F6BB6E4}" destId="{9FD59F6E-4742-4055-8232-75B1A4D560C6}" srcOrd="0" destOrd="0" presId="urn:microsoft.com/office/officeart/2005/8/layout/process2"/>
    <dgm:cxn modelId="{C0654236-FD83-402E-A2A6-413123D5BAAA}" type="presParOf" srcId="{1CB82770-CB36-4C24-8756-966E69D58926}" destId="{DBD87579-6E3D-4F9D-8219-9066556F073D}" srcOrd="2" destOrd="0" presId="urn:microsoft.com/office/officeart/2005/8/layout/process2"/>
    <dgm:cxn modelId="{DE066C62-772D-4558-9E3A-CD486832AA14}" type="presParOf" srcId="{1CB82770-CB36-4C24-8756-966E69D58926}" destId="{191740D4-EEAD-4F57-8BDF-A8F9D2A4518B}" srcOrd="3" destOrd="0" presId="urn:microsoft.com/office/officeart/2005/8/layout/process2"/>
    <dgm:cxn modelId="{C762CC24-38E1-44F2-849B-EC2589F4FE9A}" type="presParOf" srcId="{191740D4-EEAD-4F57-8BDF-A8F9D2A4518B}" destId="{979C67A5-9523-48BD-9C00-B61EC5F7BD4E}" srcOrd="0" destOrd="0" presId="urn:microsoft.com/office/officeart/2005/8/layout/process2"/>
    <dgm:cxn modelId="{38EE68E1-D5AF-49D0-AB94-C8B0C78874A1}" type="presParOf" srcId="{1CB82770-CB36-4C24-8756-966E69D58926}" destId="{173B17DD-7097-428F-8895-1FA01A65FDD4}" srcOrd="4" destOrd="0" presId="urn:microsoft.com/office/officeart/2005/8/layout/process2"/>
    <dgm:cxn modelId="{D758C56A-4649-4B29-ADE0-FC0B8679E830}" type="presParOf" srcId="{1CB82770-CB36-4C24-8756-966E69D58926}" destId="{7CFEDE4F-C8D3-4CC6-9B86-7138FE9F45F5}" srcOrd="5" destOrd="0" presId="urn:microsoft.com/office/officeart/2005/8/layout/process2"/>
    <dgm:cxn modelId="{3F0A8FF8-C3A0-4EDE-8A02-192DDE1F0405}" type="presParOf" srcId="{7CFEDE4F-C8D3-4CC6-9B86-7138FE9F45F5}" destId="{42DA2391-51F3-4A27-9D00-02FC37228B95}" srcOrd="0" destOrd="0" presId="urn:microsoft.com/office/officeart/2005/8/layout/process2"/>
    <dgm:cxn modelId="{3778E520-921B-477D-AC81-08692AF46B63}" type="presParOf" srcId="{1CB82770-CB36-4C24-8756-966E69D58926}" destId="{4D1E8458-A907-49E8-A4A2-C315FD2F3463}"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2DF6207-543D-4E82-B3D2-422055D52DE2}"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D32169AF-A727-4D92-B438-AD1B7016E90A}">
      <dgm:prSet custT="1"/>
      <dgm:spPr/>
      <dgm:t>
        <a:bodyPr/>
        <a:lstStyle/>
        <a:p>
          <a:pPr rtl="0"/>
          <a:r>
            <a:rPr lang="es-CL" sz="1400" b="1">
              <a:latin typeface="Verdana"/>
              <a:ea typeface="Verdana"/>
            </a:rPr>
            <a:t>CANTIDAD DE HIJAS E HIJOS FALLECIDOS</a:t>
          </a:r>
          <a:endParaRPr lang="es-CL" sz="1400">
            <a:latin typeface="Verdana"/>
            <a:ea typeface="Verdana"/>
          </a:endParaRPr>
        </a:p>
      </dgm:t>
    </dgm:pt>
    <dgm:pt modelId="{00EC8B4E-6A15-40D1-B51B-F8050215C7D3}" type="parTrans" cxnId="{B91E2D5F-5E12-404C-8C07-7443A675C800}">
      <dgm:prSet/>
      <dgm:spPr/>
      <dgm:t>
        <a:bodyPr/>
        <a:lstStyle/>
        <a:p>
          <a:endParaRPr lang="es-ES" sz="1400">
            <a:latin typeface="Verdana" panose="020B0604030504040204" pitchFamily="34" charset="0"/>
            <a:ea typeface="Verdana" panose="020B0604030504040204" pitchFamily="34" charset="0"/>
          </a:endParaRPr>
        </a:p>
      </dgm:t>
    </dgm:pt>
    <dgm:pt modelId="{010A822E-932E-40CF-BF35-ED4A2FDCC60B}" type="sibTrans" cxnId="{B91E2D5F-5E12-404C-8C07-7443A675C800}">
      <dgm:prSet/>
      <dgm:spPr/>
      <dgm:t>
        <a:bodyPr/>
        <a:lstStyle/>
        <a:p>
          <a:endParaRPr lang="es-ES" sz="1400">
            <a:latin typeface="Verdana" panose="020B0604030504040204" pitchFamily="34" charset="0"/>
            <a:ea typeface="Verdana" panose="020B0604030504040204" pitchFamily="34" charset="0"/>
          </a:endParaRPr>
        </a:p>
      </dgm:t>
    </dgm:pt>
    <dgm:pt modelId="{F9DB5CE3-6D10-45FF-B52A-6D608C4B1BE2}">
      <dgm:prSet custT="1"/>
      <dgm:spPr/>
      <dgm:t>
        <a:bodyPr/>
        <a:lstStyle/>
        <a:p>
          <a:pPr rtl="0"/>
          <a:r>
            <a:rPr lang="es-CL" sz="1400">
              <a:latin typeface="Verdana"/>
              <a:ea typeface="Verdana"/>
            </a:rPr>
            <a:t>Luego de ello, se copia el tabulado “CANT_HIJOS_ACTUALVIV” y le modificaremos el nombre y el ponderador, ya que debemos ponderar por la variable que acabamos de definir (están ennegrecidos los cambios para facilitar la comprensión).</a:t>
          </a:r>
        </a:p>
      </dgm:t>
    </dgm:pt>
    <dgm:pt modelId="{43589CAA-094E-4EFF-B11F-6389B1ED960F}" type="parTrans" cxnId="{A17D5283-798C-4D69-B83E-E7F65F88BF04}">
      <dgm:prSet/>
      <dgm:spPr/>
      <dgm:t>
        <a:bodyPr/>
        <a:lstStyle/>
        <a:p>
          <a:endParaRPr lang="es-ES" sz="1400">
            <a:latin typeface="Verdana" panose="020B0604030504040204" pitchFamily="34" charset="0"/>
            <a:ea typeface="Verdana" panose="020B0604030504040204" pitchFamily="34" charset="0"/>
          </a:endParaRPr>
        </a:p>
      </dgm:t>
    </dgm:pt>
    <dgm:pt modelId="{42481E15-B90C-44FD-9C69-28BD7521253F}" type="sibTrans" cxnId="{A17D5283-798C-4D69-B83E-E7F65F88BF04}">
      <dgm:prSet/>
      <dgm:spPr/>
      <dgm:t>
        <a:bodyPr/>
        <a:lstStyle/>
        <a:p>
          <a:endParaRPr lang="es-ES" sz="1400">
            <a:latin typeface="Verdana" panose="020B0604030504040204" pitchFamily="34" charset="0"/>
            <a:ea typeface="Verdana" panose="020B0604030504040204" pitchFamily="34" charset="0"/>
          </a:endParaRPr>
        </a:p>
      </dgm:t>
    </dgm:pt>
    <dgm:pt modelId="{A0A312B5-8063-4F3A-BA0D-D61240339DAF}">
      <dgm:prSet custT="1"/>
      <dgm:spPr/>
      <dgm:t>
        <a:bodyPr/>
        <a:lstStyle/>
        <a:p>
          <a:pPr rtl="0"/>
          <a:r>
            <a:rPr lang="es-CL" sz="1400">
              <a:latin typeface="Verdana"/>
              <a:ea typeface="Verdana"/>
            </a:rPr>
            <a:t>Finalmente se debe construir el TABLELIST que lista cada uno de los tabulados que requerimos, el cual va después del tabulado “CANT_HIJOS_FALLEC”. Para esto se escribe lo siguiente (pueden nombrar el </a:t>
          </a:r>
          <a:r>
            <a:rPr lang="es-CL" sz="1400" err="1">
              <a:latin typeface="Verdana"/>
              <a:ea typeface="Verdana"/>
            </a:rPr>
            <a:t>tablelist</a:t>
          </a:r>
          <a:r>
            <a:rPr lang="es-CL" sz="1400">
              <a:latin typeface="Verdana"/>
              <a:ea typeface="Verdana"/>
            </a:rPr>
            <a:t> como prefieran, en este caso se nombró RESUMEN).</a:t>
          </a:r>
        </a:p>
      </dgm:t>
    </dgm:pt>
    <dgm:pt modelId="{46DADDCC-E45D-47AB-8B88-3AE4C0E1EED3}" type="parTrans" cxnId="{3D37E081-982A-4634-A3D9-61019153FA4D}">
      <dgm:prSet/>
      <dgm:spPr/>
      <dgm:t>
        <a:bodyPr/>
        <a:lstStyle/>
        <a:p>
          <a:endParaRPr lang="es-ES" sz="1400">
            <a:latin typeface="Verdana" panose="020B0604030504040204" pitchFamily="34" charset="0"/>
            <a:ea typeface="Verdana" panose="020B0604030504040204" pitchFamily="34" charset="0"/>
          </a:endParaRPr>
        </a:p>
      </dgm:t>
    </dgm:pt>
    <dgm:pt modelId="{55D71FBB-980B-47CF-80C2-71F8B2288683}" type="sibTrans" cxnId="{3D37E081-982A-4634-A3D9-61019153FA4D}">
      <dgm:prSet/>
      <dgm:spPr/>
      <dgm:t>
        <a:bodyPr/>
        <a:lstStyle/>
        <a:p>
          <a:endParaRPr lang="es-ES" sz="1400">
            <a:latin typeface="Verdana" panose="020B0604030504040204" pitchFamily="34" charset="0"/>
            <a:ea typeface="Verdana" panose="020B0604030504040204" pitchFamily="34" charset="0"/>
          </a:endParaRPr>
        </a:p>
      </dgm:t>
    </dgm:pt>
    <dgm:pt modelId="{C2D4EAD0-C9AC-4FE8-AEAC-4BFC3D14EBC6}" type="pres">
      <dgm:prSet presAssocID="{B2DF6207-543D-4E82-B3D2-422055D52DE2}" presName="diagram" presStyleCnt="0">
        <dgm:presLayoutVars>
          <dgm:chPref val="1"/>
          <dgm:dir/>
          <dgm:animOne val="branch"/>
          <dgm:animLvl val="lvl"/>
          <dgm:resizeHandles val="exact"/>
        </dgm:presLayoutVars>
      </dgm:prSet>
      <dgm:spPr/>
      <dgm:t>
        <a:bodyPr/>
        <a:lstStyle/>
        <a:p>
          <a:endParaRPr lang="es-ES"/>
        </a:p>
      </dgm:t>
    </dgm:pt>
    <dgm:pt modelId="{EB3B019E-98D9-4C26-8C39-6949DB0FADBD}" type="pres">
      <dgm:prSet presAssocID="{D32169AF-A727-4D92-B438-AD1B7016E90A}" presName="root1" presStyleCnt="0"/>
      <dgm:spPr/>
    </dgm:pt>
    <dgm:pt modelId="{04ABC1DC-C938-4A52-965C-6F0DEBBC9A55}" type="pres">
      <dgm:prSet presAssocID="{D32169AF-A727-4D92-B438-AD1B7016E90A}" presName="LevelOneTextNode" presStyleLbl="node0" presStyleIdx="0" presStyleCnt="1">
        <dgm:presLayoutVars>
          <dgm:chPref val="3"/>
        </dgm:presLayoutVars>
      </dgm:prSet>
      <dgm:spPr/>
      <dgm:t>
        <a:bodyPr/>
        <a:lstStyle/>
        <a:p>
          <a:endParaRPr lang="es-ES"/>
        </a:p>
      </dgm:t>
    </dgm:pt>
    <dgm:pt modelId="{5F9B4A76-48CD-4E26-9E18-9128E55013ED}" type="pres">
      <dgm:prSet presAssocID="{D32169AF-A727-4D92-B438-AD1B7016E90A}" presName="level2hierChild" presStyleCnt="0"/>
      <dgm:spPr/>
    </dgm:pt>
    <dgm:pt modelId="{1730A4DE-154A-47D0-9E0A-BCFA3A2EFD78}" type="pres">
      <dgm:prSet presAssocID="{43589CAA-094E-4EFF-B11F-6389B1ED960F}" presName="conn2-1" presStyleLbl="parChTrans1D2" presStyleIdx="0" presStyleCnt="2"/>
      <dgm:spPr/>
      <dgm:t>
        <a:bodyPr/>
        <a:lstStyle/>
        <a:p>
          <a:endParaRPr lang="es-ES"/>
        </a:p>
      </dgm:t>
    </dgm:pt>
    <dgm:pt modelId="{76142E7B-97B8-47FC-8BD6-51CC32EC6A7F}" type="pres">
      <dgm:prSet presAssocID="{43589CAA-094E-4EFF-B11F-6389B1ED960F}" presName="connTx" presStyleLbl="parChTrans1D2" presStyleIdx="0" presStyleCnt="2"/>
      <dgm:spPr/>
      <dgm:t>
        <a:bodyPr/>
        <a:lstStyle/>
        <a:p>
          <a:endParaRPr lang="es-ES"/>
        </a:p>
      </dgm:t>
    </dgm:pt>
    <dgm:pt modelId="{63A4DA3B-A751-4EB2-AE6E-CCC19C23D188}" type="pres">
      <dgm:prSet presAssocID="{F9DB5CE3-6D10-45FF-B52A-6D608C4B1BE2}" presName="root2" presStyleCnt="0"/>
      <dgm:spPr/>
    </dgm:pt>
    <dgm:pt modelId="{A9E8197F-8634-4C76-A1BD-D814268FD056}" type="pres">
      <dgm:prSet presAssocID="{F9DB5CE3-6D10-45FF-B52A-6D608C4B1BE2}" presName="LevelTwoTextNode" presStyleLbl="node2" presStyleIdx="0" presStyleCnt="2">
        <dgm:presLayoutVars>
          <dgm:chPref val="3"/>
        </dgm:presLayoutVars>
      </dgm:prSet>
      <dgm:spPr/>
      <dgm:t>
        <a:bodyPr/>
        <a:lstStyle/>
        <a:p>
          <a:endParaRPr lang="es-ES"/>
        </a:p>
      </dgm:t>
    </dgm:pt>
    <dgm:pt modelId="{37754CE1-55DB-4B9F-9C23-DDA57EEF61ED}" type="pres">
      <dgm:prSet presAssocID="{F9DB5CE3-6D10-45FF-B52A-6D608C4B1BE2}" presName="level3hierChild" presStyleCnt="0"/>
      <dgm:spPr/>
    </dgm:pt>
    <dgm:pt modelId="{72B178F7-D804-4652-93BF-9AB87195BAFA}" type="pres">
      <dgm:prSet presAssocID="{46DADDCC-E45D-47AB-8B88-3AE4C0E1EED3}" presName="conn2-1" presStyleLbl="parChTrans1D2" presStyleIdx="1" presStyleCnt="2"/>
      <dgm:spPr/>
      <dgm:t>
        <a:bodyPr/>
        <a:lstStyle/>
        <a:p>
          <a:endParaRPr lang="es-ES"/>
        </a:p>
      </dgm:t>
    </dgm:pt>
    <dgm:pt modelId="{03DDE590-3315-448C-9079-0AD31393B7EC}" type="pres">
      <dgm:prSet presAssocID="{46DADDCC-E45D-47AB-8B88-3AE4C0E1EED3}" presName="connTx" presStyleLbl="parChTrans1D2" presStyleIdx="1" presStyleCnt="2"/>
      <dgm:spPr/>
      <dgm:t>
        <a:bodyPr/>
        <a:lstStyle/>
        <a:p>
          <a:endParaRPr lang="es-ES"/>
        </a:p>
      </dgm:t>
    </dgm:pt>
    <dgm:pt modelId="{C1CE8A84-E22B-48FE-85EE-F2882369AAF1}" type="pres">
      <dgm:prSet presAssocID="{A0A312B5-8063-4F3A-BA0D-D61240339DAF}" presName="root2" presStyleCnt="0"/>
      <dgm:spPr/>
    </dgm:pt>
    <dgm:pt modelId="{8AC5A8BC-A264-4167-A89B-56E9EC61ACD4}" type="pres">
      <dgm:prSet presAssocID="{A0A312B5-8063-4F3A-BA0D-D61240339DAF}" presName="LevelTwoTextNode" presStyleLbl="node2" presStyleIdx="1" presStyleCnt="2">
        <dgm:presLayoutVars>
          <dgm:chPref val="3"/>
        </dgm:presLayoutVars>
      </dgm:prSet>
      <dgm:spPr/>
      <dgm:t>
        <a:bodyPr/>
        <a:lstStyle/>
        <a:p>
          <a:endParaRPr lang="es-ES"/>
        </a:p>
      </dgm:t>
    </dgm:pt>
    <dgm:pt modelId="{AA1473A9-2AF3-4F80-B960-C6AA2CCE2476}" type="pres">
      <dgm:prSet presAssocID="{A0A312B5-8063-4F3A-BA0D-D61240339DAF}" presName="level3hierChild" presStyleCnt="0"/>
      <dgm:spPr/>
    </dgm:pt>
  </dgm:ptLst>
  <dgm:cxnLst>
    <dgm:cxn modelId="{AB704114-F53F-40EA-9BA1-43A4938F8E86}" type="presOf" srcId="{F9DB5CE3-6D10-45FF-B52A-6D608C4B1BE2}" destId="{A9E8197F-8634-4C76-A1BD-D814268FD056}" srcOrd="0" destOrd="0" presId="urn:microsoft.com/office/officeart/2005/8/layout/hierarchy2"/>
    <dgm:cxn modelId="{51EAB2F5-761C-4831-869B-5368B20D4363}" type="presOf" srcId="{46DADDCC-E45D-47AB-8B88-3AE4C0E1EED3}" destId="{72B178F7-D804-4652-93BF-9AB87195BAFA}" srcOrd="0" destOrd="0" presId="urn:microsoft.com/office/officeart/2005/8/layout/hierarchy2"/>
    <dgm:cxn modelId="{185BB9A2-873D-45A4-B5EA-B901E1881931}" type="presOf" srcId="{43589CAA-094E-4EFF-B11F-6389B1ED960F}" destId="{76142E7B-97B8-47FC-8BD6-51CC32EC6A7F}" srcOrd="1" destOrd="0" presId="urn:microsoft.com/office/officeart/2005/8/layout/hierarchy2"/>
    <dgm:cxn modelId="{A707164B-02AB-46B4-AB36-8BB0C4C44AF4}" type="presOf" srcId="{46DADDCC-E45D-47AB-8B88-3AE4C0E1EED3}" destId="{03DDE590-3315-448C-9079-0AD31393B7EC}" srcOrd="1" destOrd="0" presId="urn:microsoft.com/office/officeart/2005/8/layout/hierarchy2"/>
    <dgm:cxn modelId="{19030E90-CDB9-45E0-B667-2B660F36FECF}" type="presOf" srcId="{A0A312B5-8063-4F3A-BA0D-D61240339DAF}" destId="{8AC5A8BC-A264-4167-A89B-56E9EC61ACD4}" srcOrd="0" destOrd="0" presId="urn:microsoft.com/office/officeart/2005/8/layout/hierarchy2"/>
    <dgm:cxn modelId="{3D37E081-982A-4634-A3D9-61019153FA4D}" srcId="{D32169AF-A727-4D92-B438-AD1B7016E90A}" destId="{A0A312B5-8063-4F3A-BA0D-D61240339DAF}" srcOrd="1" destOrd="0" parTransId="{46DADDCC-E45D-47AB-8B88-3AE4C0E1EED3}" sibTransId="{55D71FBB-980B-47CF-80C2-71F8B2288683}"/>
    <dgm:cxn modelId="{3FE008F5-4AE6-4F0C-A346-7EA641D8C8D5}" type="presOf" srcId="{D32169AF-A727-4D92-B438-AD1B7016E90A}" destId="{04ABC1DC-C938-4A52-965C-6F0DEBBC9A55}" srcOrd="0" destOrd="0" presId="urn:microsoft.com/office/officeart/2005/8/layout/hierarchy2"/>
    <dgm:cxn modelId="{B91E2D5F-5E12-404C-8C07-7443A675C800}" srcId="{B2DF6207-543D-4E82-B3D2-422055D52DE2}" destId="{D32169AF-A727-4D92-B438-AD1B7016E90A}" srcOrd="0" destOrd="0" parTransId="{00EC8B4E-6A15-40D1-B51B-F8050215C7D3}" sibTransId="{010A822E-932E-40CF-BF35-ED4A2FDCC60B}"/>
    <dgm:cxn modelId="{0670B901-8C49-49CD-8D78-5B3BF7DF20D1}" type="presOf" srcId="{43589CAA-094E-4EFF-B11F-6389B1ED960F}" destId="{1730A4DE-154A-47D0-9E0A-BCFA3A2EFD78}" srcOrd="0" destOrd="0" presId="urn:microsoft.com/office/officeart/2005/8/layout/hierarchy2"/>
    <dgm:cxn modelId="{A17D5283-798C-4D69-B83E-E7F65F88BF04}" srcId="{D32169AF-A727-4D92-B438-AD1B7016E90A}" destId="{F9DB5CE3-6D10-45FF-B52A-6D608C4B1BE2}" srcOrd="0" destOrd="0" parTransId="{43589CAA-094E-4EFF-B11F-6389B1ED960F}" sibTransId="{42481E15-B90C-44FD-9C69-28BD7521253F}"/>
    <dgm:cxn modelId="{D5E4573C-B056-4178-8B4A-96817FFF75C5}" type="presOf" srcId="{B2DF6207-543D-4E82-B3D2-422055D52DE2}" destId="{C2D4EAD0-C9AC-4FE8-AEAC-4BFC3D14EBC6}" srcOrd="0" destOrd="0" presId="urn:microsoft.com/office/officeart/2005/8/layout/hierarchy2"/>
    <dgm:cxn modelId="{E60949B4-B3C3-4A8C-9DED-BD3327548AB8}" type="presParOf" srcId="{C2D4EAD0-C9AC-4FE8-AEAC-4BFC3D14EBC6}" destId="{EB3B019E-98D9-4C26-8C39-6949DB0FADBD}" srcOrd="0" destOrd="0" presId="urn:microsoft.com/office/officeart/2005/8/layout/hierarchy2"/>
    <dgm:cxn modelId="{FA6F8573-2BE2-44CA-B2B4-A0E9CEA84E28}" type="presParOf" srcId="{EB3B019E-98D9-4C26-8C39-6949DB0FADBD}" destId="{04ABC1DC-C938-4A52-965C-6F0DEBBC9A55}" srcOrd="0" destOrd="0" presId="urn:microsoft.com/office/officeart/2005/8/layout/hierarchy2"/>
    <dgm:cxn modelId="{924575A6-9B84-4409-90BB-D67E56CD8949}" type="presParOf" srcId="{EB3B019E-98D9-4C26-8C39-6949DB0FADBD}" destId="{5F9B4A76-48CD-4E26-9E18-9128E55013ED}" srcOrd="1" destOrd="0" presId="urn:microsoft.com/office/officeart/2005/8/layout/hierarchy2"/>
    <dgm:cxn modelId="{413F95A1-A40A-46A0-8918-3EA541B507C5}" type="presParOf" srcId="{5F9B4A76-48CD-4E26-9E18-9128E55013ED}" destId="{1730A4DE-154A-47D0-9E0A-BCFA3A2EFD78}" srcOrd="0" destOrd="0" presId="urn:microsoft.com/office/officeart/2005/8/layout/hierarchy2"/>
    <dgm:cxn modelId="{FD84D30F-72BD-409B-B709-ABE611BCFB36}" type="presParOf" srcId="{1730A4DE-154A-47D0-9E0A-BCFA3A2EFD78}" destId="{76142E7B-97B8-47FC-8BD6-51CC32EC6A7F}" srcOrd="0" destOrd="0" presId="urn:microsoft.com/office/officeart/2005/8/layout/hierarchy2"/>
    <dgm:cxn modelId="{39D82DBE-1DF7-4AA5-AE9E-82F0A3E57322}" type="presParOf" srcId="{5F9B4A76-48CD-4E26-9E18-9128E55013ED}" destId="{63A4DA3B-A751-4EB2-AE6E-CCC19C23D188}" srcOrd="1" destOrd="0" presId="urn:microsoft.com/office/officeart/2005/8/layout/hierarchy2"/>
    <dgm:cxn modelId="{EFBBED63-0FB5-4339-8F98-A6E9A15EA6CB}" type="presParOf" srcId="{63A4DA3B-A751-4EB2-AE6E-CCC19C23D188}" destId="{A9E8197F-8634-4C76-A1BD-D814268FD056}" srcOrd="0" destOrd="0" presId="urn:microsoft.com/office/officeart/2005/8/layout/hierarchy2"/>
    <dgm:cxn modelId="{BEC47D44-532A-418D-AE52-E7A5A33D675B}" type="presParOf" srcId="{63A4DA3B-A751-4EB2-AE6E-CCC19C23D188}" destId="{37754CE1-55DB-4B9F-9C23-DDA57EEF61ED}" srcOrd="1" destOrd="0" presId="urn:microsoft.com/office/officeart/2005/8/layout/hierarchy2"/>
    <dgm:cxn modelId="{984D2655-1C5D-4DBF-8943-F0757AB8A6A7}" type="presParOf" srcId="{5F9B4A76-48CD-4E26-9E18-9128E55013ED}" destId="{72B178F7-D804-4652-93BF-9AB87195BAFA}" srcOrd="2" destOrd="0" presId="urn:microsoft.com/office/officeart/2005/8/layout/hierarchy2"/>
    <dgm:cxn modelId="{92CDB24E-B21E-43BB-8834-D068C4479269}" type="presParOf" srcId="{72B178F7-D804-4652-93BF-9AB87195BAFA}" destId="{03DDE590-3315-448C-9079-0AD31393B7EC}" srcOrd="0" destOrd="0" presId="urn:microsoft.com/office/officeart/2005/8/layout/hierarchy2"/>
    <dgm:cxn modelId="{797F11D5-07BF-489C-AA48-012313BA0B89}" type="presParOf" srcId="{5F9B4A76-48CD-4E26-9E18-9128E55013ED}" destId="{C1CE8A84-E22B-48FE-85EE-F2882369AAF1}" srcOrd="3" destOrd="0" presId="urn:microsoft.com/office/officeart/2005/8/layout/hierarchy2"/>
    <dgm:cxn modelId="{CF9039E2-C10C-456F-A89F-3A9FE3D923AD}" type="presParOf" srcId="{C1CE8A84-E22B-48FE-85EE-F2882369AAF1}" destId="{8AC5A8BC-A264-4167-A89B-56E9EC61ACD4}" srcOrd="0" destOrd="0" presId="urn:microsoft.com/office/officeart/2005/8/layout/hierarchy2"/>
    <dgm:cxn modelId="{F749E655-C42F-4D82-B7B7-BAF99BBC50C5}" type="presParOf" srcId="{C1CE8A84-E22B-48FE-85EE-F2882369AAF1}" destId="{AA1473A9-2AF3-4F80-B960-C6AA2CCE247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5A75F2E-ED35-4062-B314-CF4393E5D4A9}"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s-ES"/>
        </a:p>
      </dgm:t>
    </dgm:pt>
    <dgm:pt modelId="{DDD19794-CF2F-441C-A3E5-75B223778964}">
      <dgm:prSet custT="1"/>
      <dgm:spPr/>
      <dgm:t>
        <a:bodyPr/>
        <a:lstStyle/>
        <a:p>
          <a:pPr rtl="0"/>
          <a:r>
            <a:rPr lang="es-ES" sz="1600" b="1">
              <a:latin typeface="Verdana" panose="020B0604030504040204" pitchFamily="34" charset="0"/>
              <a:ea typeface="Verdana" panose="020B0604030504040204" pitchFamily="34" charset="0"/>
            </a:rPr>
            <a:t>Cantidad de hijas e hijos nacidos el último año por edad quinquenal de la madre</a:t>
          </a:r>
          <a:endParaRPr lang="es-CL" sz="1600">
            <a:latin typeface="Verdana" panose="020B0604030504040204" pitchFamily="34" charset="0"/>
            <a:ea typeface="Verdana" panose="020B0604030504040204" pitchFamily="34" charset="0"/>
          </a:endParaRPr>
        </a:p>
      </dgm:t>
    </dgm:pt>
    <dgm:pt modelId="{F1DD1E7C-A4EC-465B-B3A8-18B3A09CEC8F}" type="parTrans" cxnId="{64B373E2-5FD4-4CB8-9049-DE699178572A}">
      <dgm:prSet/>
      <dgm:spPr/>
      <dgm:t>
        <a:bodyPr/>
        <a:lstStyle/>
        <a:p>
          <a:endParaRPr lang="es-ES" sz="1600">
            <a:latin typeface="Verdana" panose="020B0604030504040204" pitchFamily="34" charset="0"/>
            <a:ea typeface="Verdana" panose="020B0604030504040204" pitchFamily="34" charset="0"/>
          </a:endParaRPr>
        </a:p>
      </dgm:t>
    </dgm:pt>
    <dgm:pt modelId="{BD97C8EF-DC16-4112-A5CC-5BB66A78A435}" type="sibTrans" cxnId="{64B373E2-5FD4-4CB8-9049-DE699178572A}">
      <dgm:prSet custT="1"/>
      <dgm:spPr/>
      <dgm:t>
        <a:bodyPr/>
        <a:lstStyle/>
        <a:p>
          <a:endParaRPr lang="es-ES" sz="1600">
            <a:latin typeface="Verdana" panose="020B0604030504040204" pitchFamily="34" charset="0"/>
            <a:ea typeface="Verdana" panose="020B0604030504040204" pitchFamily="34" charset="0"/>
          </a:endParaRPr>
        </a:p>
      </dgm:t>
    </dgm:pt>
    <dgm:pt modelId="{08247351-7081-4197-8018-A765EA5258A2}">
      <dgm:prSet custT="1"/>
      <dgm:spPr/>
      <dgm:t>
        <a:bodyPr/>
        <a:lstStyle/>
        <a:p>
          <a:pPr rtl="0"/>
          <a:r>
            <a:rPr lang="es-CL" sz="1600">
              <a:latin typeface="Verdana" panose="020B0604030504040204" pitchFamily="34" charset="0"/>
              <a:ea typeface="Verdana" panose="020B0604030504040204" pitchFamily="34" charset="0"/>
            </a:rPr>
            <a:t>Corresponde a las mujeres de 15 a 49 años (agrupadas en conjuntos de 5 años) que declaran haber tenido una hija o hijo nacido vivo en el último año, es decir, que tuvieron hijos o hijas entre el periodo que comprende mayo de 2016 y abril de 2017. </a:t>
          </a:r>
        </a:p>
      </dgm:t>
    </dgm:pt>
    <dgm:pt modelId="{AD6FD41D-A962-46AC-A40C-D2E5096276A9}" type="parTrans" cxnId="{956DE702-C1FC-4E22-BA72-1F9C28F0F560}">
      <dgm:prSet/>
      <dgm:spPr/>
      <dgm:t>
        <a:bodyPr/>
        <a:lstStyle/>
        <a:p>
          <a:endParaRPr lang="es-ES" sz="1600">
            <a:latin typeface="Verdana" panose="020B0604030504040204" pitchFamily="34" charset="0"/>
            <a:ea typeface="Verdana" panose="020B0604030504040204" pitchFamily="34" charset="0"/>
          </a:endParaRPr>
        </a:p>
      </dgm:t>
    </dgm:pt>
    <dgm:pt modelId="{9AC1462F-6A70-4D76-BC5F-CCFC333C2B22}" type="sibTrans" cxnId="{956DE702-C1FC-4E22-BA72-1F9C28F0F560}">
      <dgm:prSet custT="1"/>
      <dgm:spPr/>
      <dgm:t>
        <a:bodyPr/>
        <a:lstStyle/>
        <a:p>
          <a:endParaRPr lang="es-ES" sz="1600">
            <a:latin typeface="Verdana" panose="020B0604030504040204" pitchFamily="34" charset="0"/>
            <a:ea typeface="Verdana" panose="020B0604030504040204" pitchFamily="34" charset="0"/>
          </a:endParaRPr>
        </a:p>
      </dgm:t>
    </dgm:pt>
    <dgm:pt modelId="{672B753A-7033-44B7-9C60-3C244841B589}">
      <dgm:prSet custT="1"/>
      <dgm:spPr/>
      <dgm:t>
        <a:bodyPr/>
        <a:lstStyle/>
        <a:p>
          <a:pPr rtl="0"/>
          <a:r>
            <a:rPr lang="es-CL" sz="1600">
              <a:latin typeface="Verdana" panose="020B0604030504040204" pitchFamily="34" charset="0"/>
              <a:ea typeface="Verdana" panose="020B0604030504040204" pitchFamily="34" charset="0"/>
            </a:rPr>
            <a:t>Este indicador permite aproximarse a una </a:t>
          </a:r>
          <a:r>
            <a:rPr lang="es-CL" sz="1600" b="1">
              <a:latin typeface="Verdana" panose="020B0604030504040204" pitchFamily="34" charset="0"/>
              <a:ea typeface="Verdana" panose="020B0604030504040204" pitchFamily="34" charset="0"/>
            </a:rPr>
            <a:t>revisión de la fecundidad reciente</a:t>
          </a:r>
          <a:r>
            <a:rPr lang="es-CL" sz="1600">
              <a:latin typeface="Verdana" panose="020B0604030504040204" pitchFamily="34" charset="0"/>
              <a:ea typeface="Verdana" panose="020B0604030504040204" pitchFamily="34" charset="0"/>
            </a:rPr>
            <a:t>.</a:t>
          </a:r>
        </a:p>
      </dgm:t>
    </dgm:pt>
    <dgm:pt modelId="{CF52D5E3-4C18-4A0E-B25C-DAF9C5CD3B7B}" type="parTrans" cxnId="{5852A232-3769-4306-A584-B4596FC5C736}">
      <dgm:prSet/>
      <dgm:spPr/>
      <dgm:t>
        <a:bodyPr/>
        <a:lstStyle/>
        <a:p>
          <a:endParaRPr lang="es-ES" sz="1600">
            <a:latin typeface="Verdana" panose="020B0604030504040204" pitchFamily="34" charset="0"/>
            <a:ea typeface="Verdana" panose="020B0604030504040204" pitchFamily="34" charset="0"/>
          </a:endParaRPr>
        </a:p>
      </dgm:t>
    </dgm:pt>
    <dgm:pt modelId="{C89A8A05-206C-42AA-BEF7-14CF6DB7105E}" type="sibTrans" cxnId="{5852A232-3769-4306-A584-B4596FC5C736}">
      <dgm:prSet/>
      <dgm:spPr/>
      <dgm:t>
        <a:bodyPr/>
        <a:lstStyle/>
        <a:p>
          <a:endParaRPr lang="es-ES" sz="1600">
            <a:latin typeface="Verdana" panose="020B0604030504040204" pitchFamily="34" charset="0"/>
            <a:ea typeface="Verdana" panose="020B0604030504040204" pitchFamily="34" charset="0"/>
          </a:endParaRPr>
        </a:p>
      </dgm:t>
    </dgm:pt>
    <dgm:pt modelId="{07AD4795-252A-43D9-A5A9-11A4EAF9C13A}" type="pres">
      <dgm:prSet presAssocID="{45A75F2E-ED35-4062-B314-CF4393E5D4A9}" presName="Name0" presStyleCnt="0">
        <dgm:presLayoutVars>
          <dgm:dir/>
          <dgm:resizeHandles val="exact"/>
        </dgm:presLayoutVars>
      </dgm:prSet>
      <dgm:spPr/>
      <dgm:t>
        <a:bodyPr/>
        <a:lstStyle/>
        <a:p>
          <a:endParaRPr lang="es-ES"/>
        </a:p>
      </dgm:t>
    </dgm:pt>
    <dgm:pt modelId="{C89E7409-8731-4A19-8A4F-6C6E2A82832C}" type="pres">
      <dgm:prSet presAssocID="{DDD19794-CF2F-441C-A3E5-75B223778964}" presName="node" presStyleLbl="node1" presStyleIdx="0" presStyleCnt="3">
        <dgm:presLayoutVars>
          <dgm:bulletEnabled val="1"/>
        </dgm:presLayoutVars>
      </dgm:prSet>
      <dgm:spPr/>
      <dgm:t>
        <a:bodyPr/>
        <a:lstStyle/>
        <a:p>
          <a:endParaRPr lang="es-ES"/>
        </a:p>
      </dgm:t>
    </dgm:pt>
    <dgm:pt modelId="{D71B87FC-2A9C-4A42-A6FF-16928781C9E2}" type="pres">
      <dgm:prSet presAssocID="{BD97C8EF-DC16-4112-A5CC-5BB66A78A435}" presName="sibTrans" presStyleLbl="sibTrans2D1" presStyleIdx="0" presStyleCnt="2"/>
      <dgm:spPr/>
      <dgm:t>
        <a:bodyPr/>
        <a:lstStyle/>
        <a:p>
          <a:endParaRPr lang="es-ES"/>
        </a:p>
      </dgm:t>
    </dgm:pt>
    <dgm:pt modelId="{F71F46FC-872F-4BD7-AF67-339F553A093E}" type="pres">
      <dgm:prSet presAssocID="{BD97C8EF-DC16-4112-A5CC-5BB66A78A435}" presName="connectorText" presStyleLbl="sibTrans2D1" presStyleIdx="0" presStyleCnt="2"/>
      <dgm:spPr/>
      <dgm:t>
        <a:bodyPr/>
        <a:lstStyle/>
        <a:p>
          <a:endParaRPr lang="es-ES"/>
        </a:p>
      </dgm:t>
    </dgm:pt>
    <dgm:pt modelId="{2C84AB4D-FABC-44D2-BE89-C7D78CCA7A0D}" type="pres">
      <dgm:prSet presAssocID="{08247351-7081-4197-8018-A765EA5258A2}" presName="node" presStyleLbl="node1" presStyleIdx="1" presStyleCnt="3">
        <dgm:presLayoutVars>
          <dgm:bulletEnabled val="1"/>
        </dgm:presLayoutVars>
      </dgm:prSet>
      <dgm:spPr/>
      <dgm:t>
        <a:bodyPr/>
        <a:lstStyle/>
        <a:p>
          <a:endParaRPr lang="es-ES"/>
        </a:p>
      </dgm:t>
    </dgm:pt>
    <dgm:pt modelId="{D7E1C90B-582D-4751-8B8E-BB5061178572}" type="pres">
      <dgm:prSet presAssocID="{9AC1462F-6A70-4D76-BC5F-CCFC333C2B22}" presName="sibTrans" presStyleLbl="sibTrans2D1" presStyleIdx="1" presStyleCnt="2"/>
      <dgm:spPr/>
      <dgm:t>
        <a:bodyPr/>
        <a:lstStyle/>
        <a:p>
          <a:endParaRPr lang="es-ES"/>
        </a:p>
      </dgm:t>
    </dgm:pt>
    <dgm:pt modelId="{2B2D1B10-6517-40B9-9E2C-7EE510577F77}" type="pres">
      <dgm:prSet presAssocID="{9AC1462F-6A70-4D76-BC5F-CCFC333C2B22}" presName="connectorText" presStyleLbl="sibTrans2D1" presStyleIdx="1" presStyleCnt="2"/>
      <dgm:spPr/>
      <dgm:t>
        <a:bodyPr/>
        <a:lstStyle/>
        <a:p>
          <a:endParaRPr lang="es-ES"/>
        </a:p>
      </dgm:t>
    </dgm:pt>
    <dgm:pt modelId="{607C0A47-7F94-4C80-948A-14E66368D0D9}" type="pres">
      <dgm:prSet presAssocID="{672B753A-7033-44B7-9C60-3C244841B589}" presName="node" presStyleLbl="node1" presStyleIdx="2" presStyleCnt="3">
        <dgm:presLayoutVars>
          <dgm:bulletEnabled val="1"/>
        </dgm:presLayoutVars>
      </dgm:prSet>
      <dgm:spPr/>
      <dgm:t>
        <a:bodyPr/>
        <a:lstStyle/>
        <a:p>
          <a:endParaRPr lang="es-ES"/>
        </a:p>
      </dgm:t>
    </dgm:pt>
  </dgm:ptLst>
  <dgm:cxnLst>
    <dgm:cxn modelId="{3E85A284-3417-4BE9-A089-392C76343936}" type="presOf" srcId="{9AC1462F-6A70-4D76-BC5F-CCFC333C2B22}" destId="{2B2D1B10-6517-40B9-9E2C-7EE510577F77}" srcOrd="1" destOrd="0" presId="urn:microsoft.com/office/officeart/2005/8/layout/process1"/>
    <dgm:cxn modelId="{956CC812-11D4-4E7E-830A-7D1CFC8DBACC}" type="presOf" srcId="{DDD19794-CF2F-441C-A3E5-75B223778964}" destId="{C89E7409-8731-4A19-8A4F-6C6E2A82832C}" srcOrd="0" destOrd="0" presId="urn:microsoft.com/office/officeart/2005/8/layout/process1"/>
    <dgm:cxn modelId="{31FCB8F4-FB0F-4602-AE00-49D19405CBB6}" type="presOf" srcId="{9AC1462F-6A70-4D76-BC5F-CCFC333C2B22}" destId="{D7E1C90B-582D-4751-8B8E-BB5061178572}" srcOrd="0" destOrd="0" presId="urn:microsoft.com/office/officeart/2005/8/layout/process1"/>
    <dgm:cxn modelId="{F00B2B87-C096-4032-A93B-6CE12D181372}" type="presOf" srcId="{672B753A-7033-44B7-9C60-3C244841B589}" destId="{607C0A47-7F94-4C80-948A-14E66368D0D9}" srcOrd="0" destOrd="0" presId="urn:microsoft.com/office/officeart/2005/8/layout/process1"/>
    <dgm:cxn modelId="{4206A759-4F38-448E-B853-7E7D519CED4F}" type="presOf" srcId="{BD97C8EF-DC16-4112-A5CC-5BB66A78A435}" destId="{D71B87FC-2A9C-4A42-A6FF-16928781C9E2}" srcOrd="0" destOrd="0" presId="urn:microsoft.com/office/officeart/2005/8/layout/process1"/>
    <dgm:cxn modelId="{956DE702-C1FC-4E22-BA72-1F9C28F0F560}" srcId="{45A75F2E-ED35-4062-B314-CF4393E5D4A9}" destId="{08247351-7081-4197-8018-A765EA5258A2}" srcOrd="1" destOrd="0" parTransId="{AD6FD41D-A962-46AC-A40C-D2E5096276A9}" sibTransId="{9AC1462F-6A70-4D76-BC5F-CCFC333C2B22}"/>
    <dgm:cxn modelId="{D540543A-5C18-4FCE-A090-2D2F52957C27}" type="presOf" srcId="{BD97C8EF-DC16-4112-A5CC-5BB66A78A435}" destId="{F71F46FC-872F-4BD7-AF67-339F553A093E}" srcOrd="1" destOrd="0" presId="urn:microsoft.com/office/officeart/2005/8/layout/process1"/>
    <dgm:cxn modelId="{9A23B03B-B566-41C2-9335-26753DED2E23}" type="presOf" srcId="{08247351-7081-4197-8018-A765EA5258A2}" destId="{2C84AB4D-FABC-44D2-BE89-C7D78CCA7A0D}" srcOrd="0" destOrd="0" presId="urn:microsoft.com/office/officeart/2005/8/layout/process1"/>
    <dgm:cxn modelId="{F36DDAB0-764B-41DD-B91E-43472A8B063F}" type="presOf" srcId="{45A75F2E-ED35-4062-B314-CF4393E5D4A9}" destId="{07AD4795-252A-43D9-A5A9-11A4EAF9C13A}" srcOrd="0" destOrd="0" presId="urn:microsoft.com/office/officeart/2005/8/layout/process1"/>
    <dgm:cxn modelId="{5852A232-3769-4306-A584-B4596FC5C736}" srcId="{45A75F2E-ED35-4062-B314-CF4393E5D4A9}" destId="{672B753A-7033-44B7-9C60-3C244841B589}" srcOrd="2" destOrd="0" parTransId="{CF52D5E3-4C18-4A0E-B25C-DAF9C5CD3B7B}" sibTransId="{C89A8A05-206C-42AA-BEF7-14CF6DB7105E}"/>
    <dgm:cxn modelId="{64B373E2-5FD4-4CB8-9049-DE699178572A}" srcId="{45A75F2E-ED35-4062-B314-CF4393E5D4A9}" destId="{DDD19794-CF2F-441C-A3E5-75B223778964}" srcOrd="0" destOrd="0" parTransId="{F1DD1E7C-A4EC-465B-B3A8-18B3A09CEC8F}" sibTransId="{BD97C8EF-DC16-4112-A5CC-5BB66A78A435}"/>
    <dgm:cxn modelId="{D9FE07D6-0572-4117-B8D0-CB8A7459A025}" type="presParOf" srcId="{07AD4795-252A-43D9-A5A9-11A4EAF9C13A}" destId="{C89E7409-8731-4A19-8A4F-6C6E2A82832C}" srcOrd="0" destOrd="0" presId="urn:microsoft.com/office/officeart/2005/8/layout/process1"/>
    <dgm:cxn modelId="{06E00DB7-09ED-442A-B09B-B0BCD88758D4}" type="presParOf" srcId="{07AD4795-252A-43D9-A5A9-11A4EAF9C13A}" destId="{D71B87FC-2A9C-4A42-A6FF-16928781C9E2}" srcOrd="1" destOrd="0" presId="urn:microsoft.com/office/officeart/2005/8/layout/process1"/>
    <dgm:cxn modelId="{94B6BDC3-AD2F-46BA-8104-47773893B562}" type="presParOf" srcId="{D71B87FC-2A9C-4A42-A6FF-16928781C9E2}" destId="{F71F46FC-872F-4BD7-AF67-339F553A093E}" srcOrd="0" destOrd="0" presId="urn:microsoft.com/office/officeart/2005/8/layout/process1"/>
    <dgm:cxn modelId="{D5DE806F-C258-4C6B-BE08-CECF214C432E}" type="presParOf" srcId="{07AD4795-252A-43D9-A5A9-11A4EAF9C13A}" destId="{2C84AB4D-FABC-44D2-BE89-C7D78CCA7A0D}" srcOrd="2" destOrd="0" presId="urn:microsoft.com/office/officeart/2005/8/layout/process1"/>
    <dgm:cxn modelId="{1C01A8F1-CD5F-46FD-82CA-FE3BC1BA1EFE}" type="presParOf" srcId="{07AD4795-252A-43D9-A5A9-11A4EAF9C13A}" destId="{D7E1C90B-582D-4751-8B8E-BB5061178572}" srcOrd="3" destOrd="0" presId="urn:microsoft.com/office/officeart/2005/8/layout/process1"/>
    <dgm:cxn modelId="{3D7C5B0E-7C40-4B74-A04C-7EEBEDE0708B}" type="presParOf" srcId="{D7E1C90B-582D-4751-8B8E-BB5061178572}" destId="{2B2D1B10-6517-40B9-9E2C-7EE510577F77}" srcOrd="0" destOrd="0" presId="urn:microsoft.com/office/officeart/2005/8/layout/process1"/>
    <dgm:cxn modelId="{1124F527-B7CD-4E65-AB76-7232F89C45F4}" type="presParOf" srcId="{07AD4795-252A-43D9-A5A9-11A4EAF9C13A}" destId="{607C0A47-7F94-4C80-948A-14E66368D0D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20C6C1F-D5B3-4B56-AB33-33308F186E9E}" type="doc">
      <dgm:prSet loTypeId="urn:microsoft.com/office/officeart/2005/8/layout/vProcess5" loCatId="process" qsTypeId="urn:microsoft.com/office/officeart/2005/8/quickstyle/simple1" qsCatId="simple" csTypeId="urn:microsoft.com/office/officeart/2005/8/colors/colorful3" csCatId="colorful"/>
      <dgm:spPr/>
      <dgm:t>
        <a:bodyPr/>
        <a:lstStyle/>
        <a:p>
          <a:endParaRPr lang="es-ES"/>
        </a:p>
      </dgm:t>
    </dgm:pt>
    <dgm:pt modelId="{0B547D8A-41B6-4AD6-B594-BFF42330BAC3}">
      <dgm:prSet custT="1"/>
      <dgm:spPr/>
      <dgm:t>
        <a:bodyPr/>
        <a:lstStyle/>
        <a:p>
          <a:pPr rtl="0"/>
          <a:r>
            <a:rPr lang="es-ES" sz="1600" b="1">
              <a:latin typeface="Verdana" panose="020B0604030504040204" pitchFamily="34" charset="0"/>
              <a:ea typeface="Verdana" panose="020B0604030504040204" pitchFamily="34" charset="0"/>
            </a:rPr>
            <a:t>Cantidad de hijas e hijos nacidos el último año por edad quinquenal de la madre</a:t>
          </a:r>
          <a:endParaRPr lang="es-CL" sz="1600">
            <a:latin typeface="Verdana" panose="020B0604030504040204" pitchFamily="34" charset="0"/>
            <a:ea typeface="Verdana" panose="020B0604030504040204" pitchFamily="34" charset="0"/>
          </a:endParaRPr>
        </a:p>
      </dgm:t>
    </dgm:pt>
    <dgm:pt modelId="{8C683249-9D83-4AF5-BE37-5E7AE302FCD2}" type="parTrans" cxnId="{7EFD7B33-C026-4B68-8A80-6350746158D7}">
      <dgm:prSet/>
      <dgm:spPr/>
      <dgm:t>
        <a:bodyPr/>
        <a:lstStyle/>
        <a:p>
          <a:endParaRPr lang="es-ES" sz="1600">
            <a:latin typeface="Verdana" panose="020B0604030504040204" pitchFamily="34" charset="0"/>
            <a:ea typeface="Verdana" panose="020B0604030504040204" pitchFamily="34" charset="0"/>
          </a:endParaRPr>
        </a:p>
      </dgm:t>
    </dgm:pt>
    <dgm:pt modelId="{F6B87CAF-5433-4C3E-A66E-F5115F71A7BC}" type="sibTrans" cxnId="{7EFD7B33-C026-4B68-8A80-6350746158D7}">
      <dgm:prSet custT="1"/>
      <dgm:spPr/>
      <dgm:t>
        <a:bodyPr/>
        <a:lstStyle/>
        <a:p>
          <a:endParaRPr lang="es-ES" sz="1600">
            <a:latin typeface="Verdana" panose="020B0604030504040204" pitchFamily="34" charset="0"/>
            <a:ea typeface="Verdana" panose="020B0604030504040204" pitchFamily="34" charset="0"/>
          </a:endParaRPr>
        </a:p>
      </dgm:t>
    </dgm:pt>
    <dgm:pt modelId="{E616685D-58E4-4F4D-86A2-E8C5C86CED4E}">
      <dgm:prSet custT="1"/>
      <dgm:spPr/>
      <dgm:t>
        <a:bodyPr/>
        <a:lstStyle/>
        <a:p>
          <a:pPr rtl="0"/>
          <a:r>
            <a:rPr lang="es-CL" sz="1600">
              <a:latin typeface="Verdana" panose="020B0604030504040204" pitchFamily="34" charset="0"/>
              <a:ea typeface="Verdana" panose="020B0604030504040204" pitchFamily="34" charset="0"/>
            </a:rPr>
            <a:t>Corresponde a las mujeres de 15 a 49 años (agrupadas en conjuntos de 5 años) que declaran haber tenido una hija o hijo nacido vivo en el último año, es decir, que tuvieron hijos o hijas entre el periodo que comprende mayo de 2016 y abril de 2017. </a:t>
          </a:r>
        </a:p>
      </dgm:t>
    </dgm:pt>
    <dgm:pt modelId="{BE5A9B87-4C88-4786-AF8C-556DA6229090}" type="parTrans" cxnId="{7FBFC155-0357-40A9-BFEB-C6435306A806}">
      <dgm:prSet/>
      <dgm:spPr/>
      <dgm:t>
        <a:bodyPr/>
        <a:lstStyle/>
        <a:p>
          <a:endParaRPr lang="es-ES" sz="1600">
            <a:latin typeface="Verdana" panose="020B0604030504040204" pitchFamily="34" charset="0"/>
            <a:ea typeface="Verdana" panose="020B0604030504040204" pitchFamily="34" charset="0"/>
          </a:endParaRPr>
        </a:p>
      </dgm:t>
    </dgm:pt>
    <dgm:pt modelId="{DC461DF1-204F-4E82-AD53-6A6E673A8C13}" type="sibTrans" cxnId="{7FBFC155-0357-40A9-BFEB-C6435306A806}">
      <dgm:prSet custT="1"/>
      <dgm:spPr/>
      <dgm:t>
        <a:bodyPr/>
        <a:lstStyle/>
        <a:p>
          <a:endParaRPr lang="es-ES" sz="1600">
            <a:latin typeface="Verdana" panose="020B0604030504040204" pitchFamily="34" charset="0"/>
            <a:ea typeface="Verdana" panose="020B0604030504040204" pitchFamily="34" charset="0"/>
          </a:endParaRPr>
        </a:p>
      </dgm:t>
    </dgm:pt>
    <dgm:pt modelId="{DCD801FA-00BD-445F-BC84-AE9B022438ED}">
      <dgm:prSet custT="1"/>
      <dgm:spPr/>
      <dgm:t>
        <a:bodyPr/>
        <a:lstStyle/>
        <a:p>
          <a:pPr rtl="0"/>
          <a:r>
            <a:rPr lang="es-CL" sz="1600">
              <a:latin typeface="Verdana" panose="020B0604030504040204" pitchFamily="34" charset="0"/>
              <a:ea typeface="Verdana" panose="020B0604030504040204" pitchFamily="34" charset="0"/>
            </a:rPr>
            <a:t>Este indicador permite aproximarse a una </a:t>
          </a:r>
          <a:r>
            <a:rPr lang="es-CL" sz="1600" b="1">
              <a:latin typeface="Verdana" panose="020B0604030504040204" pitchFamily="34" charset="0"/>
              <a:ea typeface="Verdana" panose="020B0604030504040204" pitchFamily="34" charset="0"/>
            </a:rPr>
            <a:t>revisión de la fecundidad reciente</a:t>
          </a:r>
          <a:r>
            <a:rPr lang="es-CL" sz="1600">
              <a:latin typeface="Verdana" panose="020B0604030504040204" pitchFamily="34" charset="0"/>
              <a:ea typeface="Verdana" panose="020B0604030504040204" pitchFamily="34" charset="0"/>
            </a:rPr>
            <a:t>.</a:t>
          </a:r>
        </a:p>
      </dgm:t>
    </dgm:pt>
    <dgm:pt modelId="{8E5F4DB7-0EE8-4C39-BC92-04E977BB01BC}" type="parTrans" cxnId="{10900FC2-FA90-443A-BCDB-DE98A7F709B2}">
      <dgm:prSet/>
      <dgm:spPr/>
      <dgm:t>
        <a:bodyPr/>
        <a:lstStyle/>
        <a:p>
          <a:endParaRPr lang="es-ES" sz="1600">
            <a:latin typeface="Verdana" panose="020B0604030504040204" pitchFamily="34" charset="0"/>
            <a:ea typeface="Verdana" panose="020B0604030504040204" pitchFamily="34" charset="0"/>
          </a:endParaRPr>
        </a:p>
      </dgm:t>
    </dgm:pt>
    <dgm:pt modelId="{26A0B988-D1AD-43A0-81CF-23C4091C2992}" type="sibTrans" cxnId="{10900FC2-FA90-443A-BCDB-DE98A7F709B2}">
      <dgm:prSet/>
      <dgm:spPr/>
      <dgm:t>
        <a:bodyPr/>
        <a:lstStyle/>
        <a:p>
          <a:endParaRPr lang="es-ES" sz="1600">
            <a:latin typeface="Verdana" panose="020B0604030504040204" pitchFamily="34" charset="0"/>
            <a:ea typeface="Verdana" panose="020B0604030504040204" pitchFamily="34" charset="0"/>
          </a:endParaRPr>
        </a:p>
      </dgm:t>
    </dgm:pt>
    <dgm:pt modelId="{7DB3EE64-685D-4EB6-8A60-19938717CE00}" type="pres">
      <dgm:prSet presAssocID="{720C6C1F-D5B3-4B56-AB33-33308F186E9E}" presName="outerComposite" presStyleCnt="0">
        <dgm:presLayoutVars>
          <dgm:chMax val="5"/>
          <dgm:dir/>
          <dgm:resizeHandles val="exact"/>
        </dgm:presLayoutVars>
      </dgm:prSet>
      <dgm:spPr/>
      <dgm:t>
        <a:bodyPr/>
        <a:lstStyle/>
        <a:p>
          <a:endParaRPr lang="es-ES"/>
        </a:p>
      </dgm:t>
    </dgm:pt>
    <dgm:pt modelId="{7F464CA3-6BF2-4AB2-9CE8-2F2955DD41EF}" type="pres">
      <dgm:prSet presAssocID="{720C6C1F-D5B3-4B56-AB33-33308F186E9E}" presName="dummyMaxCanvas" presStyleCnt="0">
        <dgm:presLayoutVars/>
      </dgm:prSet>
      <dgm:spPr/>
    </dgm:pt>
    <dgm:pt modelId="{0575F2C7-8B69-4A35-A007-A7BE6515AC1F}" type="pres">
      <dgm:prSet presAssocID="{720C6C1F-D5B3-4B56-AB33-33308F186E9E}" presName="ThreeNodes_1" presStyleLbl="node1" presStyleIdx="0" presStyleCnt="3">
        <dgm:presLayoutVars>
          <dgm:bulletEnabled val="1"/>
        </dgm:presLayoutVars>
      </dgm:prSet>
      <dgm:spPr/>
      <dgm:t>
        <a:bodyPr/>
        <a:lstStyle/>
        <a:p>
          <a:endParaRPr lang="es-ES"/>
        </a:p>
      </dgm:t>
    </dgm:pt>
    <dgm:pt modelId="{CA370A03-F323-4FDF-A33E-532013E20CA4}" type="pres">
      <dgm:prSet presAssocID="{720C6C1F-D5B3-4B56-AB33-33308F186E9E}" presName="ThreeNodes_2" presStyleLbl="node1" presStyleIdx="1" presStyleCnt="3">
        <dgm:presLayoutVars>
          <dgm:bulletEnabled val="1"/>
        </dgm:presLayoutVars>
      </dgm:prSet>
      <dgm:spPr/>
      <dgm:t>
        <a:bodyPr/>
        <a:lstStyle/>
        <a:p>
          <a:endParaRPr lang="es-ES"/>
        </a:p>
      </dgm:t>
    </dgm:pt>
    <dgm:pt modelId="{14F594B8-94B2-4746-9955-4D3E0A7A0B8C}" type="pres">
      <dgm:prSet presAssocID="{720C6C1F-D5B3-4B56-AB33-33308F186E9E}" presName="ThreeNodes_3" presStyleLbl="node1" presStyleIdx="2" presStyleCnt="3">
        <dgm:presLayoutVars>
          <dgm:bulletEnabled val="1"/>
        </dgm:presLayoutVars>
      </dgm:prSet>
      <dgm:spPr/>
      <dgm:t>
        <a:bodyPr/>
        <a:lstStyle/>
        <a:p>
          <a:endParaRPr lang="es-ES"/>
        </a:p>
      </dgm:t>
    </dgm:pt>
    <dgm:pt modelId="{7291A649-BBD7-42B3-B7D3-AE37D8561B59}" type="pres">
      <dgm:prSet presAssocID="{720C6C1F-D5B3-4B56-AB33-33308F186E9E}" presName="ThreeConn_1-2" presStyleLbl="fgAccFollowNode1" presStyleIdx="0" presStyleCnt="2">
        <dgm:presLayoutVars>
          <dgm:bulletEnabled val="1"/>
        </dgm:presLayoutVars>
      </dgm:prSet>
      <dgm:spPr/>
      <dgm:t>
        <a:bodyPr/>
        <a:lstStyle/>
        <a:p>
          <a:endParaRPr lang="es-ES"/>
        </a:p>
      </dgm:t>
    </dgm:pt>
    <dgm:pt modelId="{47008FBD-1AB7-4AA1-8076-C3952EEE6DE1}" type="pres">
      <dgm:prSet presAssocID="{720C6C1F-D5B3-4B56-AB33-33308F186E9E}" presName="ThreeConn_2-3" presStyleLbl="fgAccFollowNode1" presStyleIdx="1" presStyleCnt="2">
        <dgm:presLayoutVars>
          <dgm:bulletEnabled val="1"/>
        </dgm:presLayoutVars>
      </dgm:prSet>
      <dgm:spPr/>
      <dgm:t>
        <a:bodyPr/>
        <a:lstStyle/>
        <a:p>
          <a:endParaRPr lang="es-ES"/>
        </a:p>
      </dgm:t>
    </dgm:pt>
    <dgm:pt modelId="{D8881673-0700-430E-8482-F4FD38B68461}" type="pres">
      <dgm:prSet presAssocID="{720C6C1F-D5B3-4B56-AB33-33308F186E9E}" presName="ThreeNodes_1_text" presStyleLbl="node1" presStyleIdx="2" presStyleCnt="3">
        <dgm:presLayoutVars>
          <dgm:bulletEnabled val="1"/>
        </dgm:presLayoutVars>
      </dgm:prSet>
      <dgm:spPr/>
      <dgm:t>
        <a:bodyPr/>
        <a:lstStyle/>
        <a:p>
          <a:endParaRPr lang="es-ES"/>
        </a:p>
      </dgm:t>
    </dgm:pt>
    <dgm:pt modelId="{8083A6C4-B8DD-4731-B4B5-62D02B3CAB89}" type="pres">
      <dgm:prSet presAssocID="{720C6C1F-D5B3-4B56-AB33-33308F186E9E}" presName="ThreeNodes_2_text" presStyleLbl="node1" presStyleIdx="2" presStyleCnt="3">
        <dgm:presLayoutVars>
          <dgm:bulletEnabled val="1"/>
        </dgm:presLayoutVars>
      </dgm:prSet>
      <dgm:spPr/>
      <dgm:t>
        <a:bodyPr/>
        <a:lstStyle/>
        <a:p>
          <a:endParaRPr lang="es-ES"/>
        </a:p>
      </dgm:t>
    </dgm:pt>
    <dgm:pt modelId="{ECE35304-0B9B-49FC-BFA7-AC8253E71BFC}" type="pres">
      <dgm:prSet presAssocID="{720C6C1F-D5B3-4B56-AB33-33308F186E9E}" presName="ThreeNodes_3_text" presStyleLbl="node1" presStyleIdx="2" presStyleCnt="3">
        <dgm:presLayoutVars>
          <dgm:bulletEnabled val="1"/>
        </dgm:presLayoutVars>
      </dgm:prSet>
      <dgm:spPr/>
      <dgm:t>
        <a:bodyPr/>
        <a:lstStyle/>
        <a:p>
          <a:endParaRPr lang="es-ES"/>
        </a:p>
      </dgm:t>
    </dgm:pt>
  </dgm:ptLst>
  <dgm:cxnLst>
    <dgm:cxn modelId="{6368A491-C8C8-4D2A-A3D3-051B31B51C36}" type="presOf" srcId="{DC461DF1-204F-4E82-AD53-6A6E673A8C13}" destId="{47008FBD-1AB7-4AA1-8076-C3952EEE6DE1}" srcOrd="0" destOrd="0" presId="urn:microsoft.com/office/officeart/2005/8/layout/vProcess5"/>
    <dgm:cxn modelId="{7FBFC155-0357-40A9-BFEB-C6435306A806}" srcId="{720C6C1F-D5B3-4B56-AB33-33308F186E9E}" destId="{E616685D-58E4-4F4D-86A2-E8C5C86CED4E}" srcOrd="1" destOrd="0" parTransId="{BE5A9B87-4C88-4786-AF8C-556DA6229090}" sibTransId="{DC461DF1-204F-4E82-AD53-6A6E673A8C13}"/>
    <dgm:cxn modelId="{96735C48-E739-484C-B058-CE6A0ACC4D4C}" type="presOf" srcId="{E616685D-58E4-4F4D-86A2-E8C5C86CED4E}" destId="{8083A6C4-B8DD-4731-B4B5-62D02B3CAB89}" srcOrd="1" destOrd="0" presId="urn:microsoft.com/office/officeart/2005/8/layout/vProcess5"/>
    <dgm:cxn modelId="{B65F44E7-FAF5-4692-810E-BC6AB7737412}" type="presOf" srcId="{E616685D-58E4-4F4D-86A2-E8C5C86CED4E}" destId="{CA370A03-F323-4FDF-A33E-532013E20CA4}" srcOrd="0" destOrd="0" presId="urn:microsoft.com/office/officeart/2005/8/layout/vProcess5"/>
    <dgm:cxn modelId="{10900FC2-FA90-443A-BCDB-DE98A7F709B2}" srcId="{720C6C1F-D5B3-4B56-AB33-33308F186E9E}" destId="{DCD801FA-00BD-445F-BC84-AE9B022438ED}" srcOrd="2" destOrd="0" parTransId="{8E5F4DB7-0EE8-4C39-BC92-04E977BB01BC}" sibTransId="{26A0B988-D1AD-43A0-81CF-23C4091C2992}"/>
    <dgm:cxn modelId="{965B8E6D-FC4A-4DEF-B167-2007DC850BA3}" type="presOf" srcId="{DCD801FA-00BD-445F-BC84-AE9B022438ED}" destId="{14F594B8-94B2-4746-9955-4D3E0A7A0B8C}" srcOrd="0" destOrd="0" presId="urn:microsoft.com/office/officeart/2005/8/layout/vProcess5"/>
    <dgm:cxn modelId="{7EFD7B33-C026-4B68-8A80-6350746158D7}" srcId="{720C6C1F-D5B3-4B56-AB33-33308F186E9E}" destId="{0B547D8A-41B6-4AD6-B594-BFF42330BAC3}" srcOrd="0" destOrd="0" parTransId="{8C683249-9D83-4AF5-BE37-5E7AE302FCD2}" sibTransId="{F6B87CAF-5433-4C3E-A66E-F5115F71A7BC}"/>
    <dgm:cxn modelId="{DE0A8E20-14B9-41F6-8D10-1A80D366C471}" type="presOf" srcId="{DCD801FA-00BD-445F-BC84-AE9B022438ED}" destId="{ECE35304-0B9B-49FC-BFA7-AC8253E71BFC}" srcOrd="1" destOrd="0" presId="urn:microsoft.com/office/officeart/2005/8/layout/vProcess5"/>
    <dgm:cxn modelId="{EE19B4B2-D487-4335-B75B-68C938396531}" type="presOf" srcId="{0B547D8A-41B6-4AD6-B594-BFF42330BAC3}" destId="{0575F2C7-8B69-4A35-A007-A7BE6515AC1F}" srcOrd="0" destOrd="0" presId="urn:microsoft.com/office/officeart/2005/8/layout/vProcess5"/>
    <dgm:cxn modelId="{9756EDD6-B815-4257-9C86-00E6068E299E}" type="presOf" srcId="{F6B87CAF-5433-4C3E-A66E-F5115F71A7BC}" destId="{7291A649-BBD7-42B3-B7D3-AE37D8561B59}" srcOrd="0" destOrd="0" presId="urn:microsoft.com/office/officeart/2005/8/layout/vProcess5"/>
    <dgm:cxn modelId="{38F1E848-0E30-4C6A-A89F-17860A58F2DB}" type="presOf" srcId="{720C6C1F-D5B3-4B56-AB33-33308F186E9E}" destId="{7DB3EE64-685D-4EB6-8A60-19938717CE00}" srcOrd="0" destOrd="0" presId="urn:microsoft.com/office/officeart/2005/8/layout/vProcess5"/>
    <dgm:cxn modelId="{08E7C483-7CF3-487B-8B96-FC66CC1A33B6}" type="presOf" srcId="{0B547D8A-41B6-4AD6-B594-BFF42330BAC3}" destId="{D8881673-0700-430E-8482-F4FD38B68461}" srcOrd="1" destOrd="0" presId="urn:microsoft.com/office/officeart/2005/8/layout/vProcess5"/>
    <dgm:cxn modelId="{A9A8DF70-6B1C-4F6F-847D-4EA8EDDD5771}" type="presParOf" srcId="{7DB3EE64-685D-4EB6-8A60-19938717CE00}" destId="{7F464CA3-6BF2-4AB2-9CE8-2F2955DD41EF}" srcOrd="0" destOrd="0" presId="urn:microsoft.com/office/officeart/2005/8/layout/vProcess5"/>
    <dgm:cxn modelId="{304E884A-27F2-43E4-9EEA-D7E7006C4BBB}" type="presParOf" srcId="{7DB3EE64-685D-4EB6-8A60-19938717CE00}" destId="{0575F2C7-8B69-4A35-A007-A7BE6515AC1F}" srcOrd="1" destOrd="0" presId="urn:microsoft.com/office/officeart/2005/8/layout/vProcess5"/>
    <dgm:cxn modelId="{D342C6A3-B2AF-43A9-B7C4-B1A6F0E5E71C}" type="presParOf" srcId="{7DB3EE64-685D-4EB6-8A60-19938717CE00}" destId="{CA370A03-F323-4FDF-A33E-532013E20CA4}" srcOrd="2" destOrd="0" presId="urn:microsoft.com/office/officeart/2005/8/layout/vProcess5"/>
    <dgm:cxn modelId="{4FF4D645-B20F-4E7A-B733-C53566812ADF}" type="presParOf" srcId="{7DB3EE64-685D-4EB6-8A60-19938717CE00}" destId="{14F594B8-94B2-4746-9955-4D3E0A7A0B8C}" srcOrd="3" destOrd="0" presId="urn:microsoft.com/office/officeart/2005/8/layout/vProcess5"/>
    <dgm:cxn modelId="{5C13D9A7-2AD1-4380-8024-6F478041422A}" type="presParOf" srcId="{7DB3EE64-685D-4EB6-8A60-19938717CE00}" destId="{7291A649-BBD7-42B3-B7D3-AE37D8561B59}" srcOrd="4" destOrd="0" presId="urn:microsoft.com/office/officeart/2005/8/layout/vProcess5"/>
    <dgm:cxn modelId="{39F59D8F-46AD-4C68-82A8-DC3FB429AA93}" type="presParOf" srcId="{7DB3EE64-685D-4EB6-8A60-19938717CE00}" destId="{47008FBD-1AB7-4AA1-8076-C3952EEE6DE1}" srcOrd="5" destOrd="0" presId="urn:microsoft.com/office/officeart/2005/8/layout/vProcess5"/>
    <dgm:cxn modelId="{6735DD6D-D862-48C4-A6DA-7F9187FBD1CA}" type="presParOf" srcId="{7DB3EE64-685D-4EB6-8A60-19938717CE00}" destId="{D8881673-0700-430E-8482-F4FD38B68461}" srcOrd="6" destOrd="0" presId="urn:microsoft.com/office/officeart/2005/8/layout/vProcess5"/>
    <dgm:cxn modelId="{96086909-56DA-46B8-B038-7AC90EBB3278}" type="presParOf" srcId="{7DB3EE64-685D-4EB6-8A60-19938717CE00}" destId="{8083A6C4-B8DD-4731-B4B5-62D02B3CAB89}" srcOrd="7" destOrd="0" presId="urn:microsoft.com/office/officeart/2005/8/layout/vProcess5"/>
    <dgm:cxn modelId="{7CFDF459-2BD0-42FF-96AB-F450A93B878C}" type="presParOf" srcId="{7DB3EE64-685D-4EB6-8A60-19938717CE00}" destId="{ECE35304-0B9B-49FC-BFA7-AC8253E71BF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035FBA73-44DF-485A-B5B0-EDB60456F95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A8B275C2-264D-4B5E-BF6F-19100CDAC4DB}">
      <dgm:prSet custT="1"/>
      <dgm:spPr/>
      <dgm:t>
        <a:bodyPr/>
        <a:lstStyle/>
        <a:p>
          <a:pPr rtl="0"/>
          <a:r>
            <a:rPr lang="es-ES" sz="2000" b="1" dirty="0">
              <a:latin typeface="Verdana" panose="020B0604030504040204" pitchFamily="34" charset="0"/>
              <a:ea typeface="Verdana" panose="020B0604030504040204" pitchFamily="34" charset="0"/>
            </a:rPr>
            <a:t>Cantidad de hijas e hijos nacidos el último año por edad quinquenal de la madre</a:t>
          </a:r>
          <a:endParaRPr lang="es-CL" sz="2000" dirty="0">
            <a:latin typeface="Verdana" panose="020B0604030504040204" pitchFamily="34" charset="0"/>
            <a:ea typeface="Verdana" panose="020B0604030504040204" pitchFamily="34" charset="0"/>
          </a:endParaRPr>
        </a:p>
      </dgm:t>
    </dgm:pt>
    <dgm:pt modelId="{C7F78BAA-A429-4491-AB33-71CEE253C221}" type="parTrans" cxnId="{D1BF7EFB-59FB-4846-9BD6-F1DC531E9720}">
      <dgm:prSet/>
      <dgm:spPr/>
      <dgm:t>
        <a:bodyPr/>
        <a:lstStyle/>
        <a:p>
          <a:endParaRPr lang="es-ES" sz="1600">
            <a:latin typeface="Verdana" panose="020B0604030504040204" pitchFamily="34" charset="0"/>
            <a:ea typeface="Verdana" panose="020B0604030504040204" pitchFamily="34" charset="0"/>
          </a:endParaRPr>
        </a:p>
      </dgm:t>
    </dgm:pt>
    <dgm:pt modelId="{C83DB1EF-B781-449A-BA32-707D6B34A751}" type="sibTrans" cxnId="{D1BF7EFB-59FB-4846-9BD6-F1DC531E9720}">
      <dgm:prSet/>
      <dgm:spPr/>
      <dgm:t>
        <a:bodyPr/>
        <a:lstStyle/>
        <a:p>
          <a:endParaRPr lang="es-ES" sz="1600">
            <a:latin typeface="Verdana" panose="020B0604030504040204" pitchFamily="34" charset="0"/>
            <a:ea typeface="Verdana" panose="020B0604030504040204" pitchFamily="34" charset="0"/>
          </a:endParaRPr>
        </a:p>
      </dgm:t>
    </dgm:pt>
    <dgm:pt modelId="{15EC8D2B-DC19-4BFE-9C5F-69DDC90915D1}" type="pres">
      <dgm:prSet presAssocID="{035FBA73-44DF-485A-B5B0-EDB60456F95D}" presName="linear" presStyleCnt="0">
        <dgm:presLayoutVars>
          <dgm:animLvl val="lvl"/>
          <dgm:resizeHandles val="exact"/>
        </dgm:presLayoutVars>
      </dgm:prSet>
      <dgm:spPr/>
      <dgm:t>
        <a:bodyPr/>
        <a:lstStyle/>
        <a:p>
          <a:endParaRPr lang="es-ES"/>
        </a:p>
      </dgm:t>
    </dgm:pt>
    <dgm:pt modelId="{77609D1A-8BEF-4639-B740-120C46AE135B}" type="pres">
      <dgm:prSet presAssocID="{A8B275C2-264D-4B5E-BF6F-19100CDAC4DB}" presName="parentText" presStyleLbl="node1" presStyleIdx="0" presStyleCnt="1" custScaleY="308887">
        <dgm:presLayoutVars>
          <dgm:chMax val="0"/>
          <dgm:bulletEnabled val="1"/>
        </dgm:presLayoutVars>
      </dgm:prSet>
      <dgm:spPr/>
      <dgm:t>
        <a:bodyPr/>
        <a:lstStyle/>
        <a:p>
          <a:endParaRPr lang="es-ES"/>
        </a:p>
      </dgm:t>
    </dgm:pt>
  </dgm:ptLst>
  <dgm:cxnLst>
    <dgm:cxn modelId="{0D4F0AD1-6966-4C6D-8F94-DD57E78C5994}" type="presOf" srcId="{A8B275C2-264D-4B5E-BF6F-19100CDAC4DB}" destId="{77609D1A-8BEF-4639-B740-120C46AE135B}" srcOrd="0" destOrd="0" presId="urn:microsoft.com/office/officeart/2005/8/layout/vList2"/>
    <dgm:cxn modelId="{D1BF7EFB-59FB-4846-9BD6-F1DC531E9720}" srcId="{035FBA73-44DF-485A-B5B0-EDB60456F95D}" destId="{A8B275C2-264D-4B5E-BF6F-19100CDAC4DB}" srcOrd="0" destOrd="0" parTransId="{C7F78BAA-A429-4491-AB33-71CEE253C221}" sibTransId="{C83DB1EF-B781-449A-BA32-707D6B34A751}"/>
    <dgm:cxn modelId="{6B09F5BB-19F3-4898-9E94-2928D9B21D63}" type="presOf" srcId="{035FBA73-44DF-485A-B5B0-EDB60456F95D}" destId="{15EC8D2B-DC19-4BFE-9C5F-69DDC90915D1}" srcOrd="0" destOrd="0" presId="urn:microsoft.com/office/officeart/2005/8/layout/vList2"/>
    <dgm:cxn modelId="{50FCA639-97D4-4A4B-AA8D-4A62ED755884}" type="presParOf" srcId="{15EC8D2B-DC19-4BFE-9C5F-69DDC90915D1}" destId="{77609D1A-8BEF-4639-B740-120C46AE135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5BD13E06-CD32-43FB-A9A2-8ECFE9EF55F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670BD817-6BB9-4F88-AD8D-C0BA81819791}">
      <dgm:prSet custT="1"/>
      <dgm:spPr/>
      <dgm:t>
        <a:bodyPr/>
        <a:lstStyle/>
        <a:p>
          <a:pPr rtl="0"/>
          <a:r>
            <a:rPr lang="es-ES" sz="2400" b="1">
              <a:latin typeface="Verdana" panose="020B0604030504040204" pitchFamily="34" charset="0"/>
              <a:ea typeface="Verdana" panose="020B0604030504040204" pitchFamily="34" charset="0"/>
            </a:rPr>
            <a:t>Cantidad de hijas e hijos nacidos el último año por edad quinquenal de la madre</a:t>
          </a:r>
          <a:endParaRPr lang="es-CL" sz="2400">
            <a:latin typeface="Verdana" panose="020B0604030504040204" pitchFamily="34" charset="0"/>
            <a:ea typeface="Verdana" panose="020B0604030504040204" pitchFamily="34" charset="0"/>
          </a:endParaRPr>
        </a:p>
      </dgm:t>
    </dgm:pt>
    <dgm:pt modelId="{313D2CDA-2754-499D-A9FF-2364DBA19BB2}" type="parTrans" cxnId="{64C4405D-6D5A-4A64-8A2A-82CFB7006DE8}">
      <dgm:prSet/>
      <dgm:spPr/>
      <dgm:t>
        <a:bodyPr/>
        <a:lstStyle/>
        <a:p>
          <a:endParaRPr lang="es-ES" sz="1600">
            <a:latin typeface="Verdana" panose="020B0604030504040204" pitchFamily="34" charset="0"/>
            <a:ea typeface="Verdana" panose="020B0604030504040204" pitchFamily="34" charset="0"/>
          </a:endParaRPr>
        </a:p>
      </dgm:t>
    </dgm:pt>
    <dgm:pt modelId="{BA0F788E-2F40-4E66-B876-73EF9CF3105B}" type="sibTrans" cxnId="{64C4405D-6D5A-4A64-8A2A-82CFB7006DE8}">
      <dgm:prSet/>
      <dgm:spPr/>
      <dgm:t>
        <a:bodyPr/>
        <a:lstStyle/>
        <a:p>
          <a:endParaRPr lang="es-ES" sz="1600">
            <a:latin typeface="Verdana" panose="020B0604030504040204" pitchFamily="34" charset="0"/>
            <a:ea typeface="Verdana" panose="020B0604030504040204" pitchFamily="34" charset="0"/>
          </a:endParaRPr>
        </a:p>
      </dgm:t>
    </dgm:pt>
    <dgm:pt modelId="{D238341C-7F7D-4EB6-84DD-1168EFCD8CF1}">
      <dgm:prSet custT="1"/>
      <dgm:spPr/>
      <dgm:t>
        <a:bodyPr/>
        <a:lstStyle/>
        <a:p>
          <a:pPr rtl="0"/>
          <a:r>
            <a:rPr lang="es-CL" sz="2000">
              <a:latin typeface="Verdana" panose="020B0604030504040204" pitchFamily="34" charset="0"/>
              <a:ea typeface="Verdana" panose="020B0604030504040204" pitchFamily="34" charset="0"/>
            </a:rPr>
            <a:t>Para construir esta variable requerimos como insumo dos variables del diccionario de datos: PERSONA.P21M (Mes de nacimiento última hija o hijo nacido vivo) y PERSONA.P21A (Año de nacimiento última hija o hijo nacido vivo), así, el tipo de DEFINE que utilizaremos es un AS SWITCH. </a:t>
          </a:r>
        </a:p>
      </dgm:t>
    </dgm:pt>
    <dgm:pt modelId="{B259E0C0-102C-4DCA-9DAB-E6C2F6B04C95}" type="parTrans" cxnId="{FC916CAB-CFD6-48F1-80B2-33491D347D46}">
      <dgm:prSet/>
      <dgm:spPr/>
      <dgm:t>
        <a:bodyPr/>
        <a:lstStyle/>
        <a:p>
          <a:endParaRPr lang="es-ES" sz="1600">
            <a:latin typeface="Verdana" panose="020B0604030504040204" pitchFamily="34" charset="0"/>
            <a:ea typeface="Verdana" panose="020B0604030504040204" pitchFamily="34" charset="0"/>
          </a:endParaRPr>
        </a:p>
      </dgm:t>
    </dgm:pt>
    <dgm:pt modelId="{18385753-C814-4A19-ABB0-35D7E05B4740}" type="sibTrans" cxnId="{FC916CAB-CFD6-48F1-80B2-33491D347D46}">
      <dgm:prSet/>
      <dgm:spPr/>
      <dgm:t>
        <a:bodyPr/>
        <a:lstStyle/>
        <a:p>
          <a:endParaRPr lang="es-ES" sz="1600">
            <a:latin typeface="Verdana" panose="020B0604030504040204" pitchFamily="34" charset="0"/>
            <a:ea typeface="Verdana" panose="020B0604030504040204" pitchFamily="34" charset="0"/>
          </a:endParaRPr>
        </a:p>
      </dgm:t>
    </dgm:pt>
    <dgm:pt modelId="{DC05A5B6-BD85-4386-A13A-B9D1260D32F0}" type="pres">
      <dgm:prSet presAssocID="{5BD13E06-CD32-43FB-A9A2-8ECFE9EF55F3}" presName="linear" presStyleCnt="0">
        <dgm:presLayoutVars>
          <dgm:dir/>
          <dgm:animLvl val="lvl"/>
          <dgm:resizeHandles val="exact"/>
        </dgm:presLayoutVars>
      </dgm:prSet>
      <dgm:spPr/>
      <dgm:t>
        <a:bodyPr/>
        <a:lstStyle/>
        <a:p>
          <a:endParaRPr lang="es-ES"/>
        </a:p>
      </dgm:t>
    </dgm:pt>
    <dgm:pt modelId="{A681AA83-BBD4-48C9-B4D4-A0BA7CDF7D08}" type="pres">
      <dgm:prSet presAssocID="{670BD817-6BB9-4F88-AD8D-C0BA81819791}" presName="parentLin" presStyleCnt="0"/>
      <dgm:spPr/>
    </dgm:pt>
    <dgm:pt modelId="{56365F98-0B53-4835-93A4-49E0DA144138}" type="pres">
      <dgm:prSet presAssocID="{670BD817-6BB9-4F88-AD8D-C0BA81819791}" presName="parentLeftMargin" presStyleLbl="node1" presStyleIdx="0" presStyleCnt="1"/>
      <dgm:spPr/>
      <dgm:t>
        <a:bodyPr/>
        <a:lstStyle/>
        <a:p>
          <a:endParaRPr lang="es-ES"/>
        </a:p>
      </dgm:t>
    </dgm:pt>
    <dgm:pt modelId="{D4913EB3-1DE7-4BBE-9BCB-AB65AEC31D7B}" type="pres">
      <dgm:prSet presAssocID="{670BD817-6BB9-4F88-AD8D-C0BA81819791}" presName="parentText" presStyleLbl="node1" presStyleIdx="0" presStyleCnt="1" custScaleY="65059" custLinFactNeighborX="14763" custLinFactNeighborY="-13760">
        <dgm:presLayoutVars>
          <dgm:chMax val="0"/>
          <dgm:bulletEnabled val="1"/>
        </dgm:presLayoutVars>
      </dgm:prSet>
      <dgm:spPr/>
      <dgm:t>
        <a:bodyPr/>
        <a:lstStyle/>
        <a:p>
          <a:endParaRPr lang="es-ES"/>
        </a:p>
      </dgm:t>
    </dgm:pt>
    <dgm:pt modelId="{9B1C21B6-80E9-41B6-BBC4-DD775B81C1EA}" type="pres">
      <dgm:prSet presAssocID="{670BD817-6BB9-4F88-AD8D-C0BA81819791}" presName="negativeSpace" presStyleCnt="0"/>
      <dgm:spPr/>
    </dgm:pt>
    <dgm:pt modelId="{DBDFD427-BD1B-4C98-AF5A-73C4DF132D25}" type="pres">
      <dgm:prSet presAssocID="{670BD817-6BB9-4F88-AD8D-C0BA81819791}" presName="childText" presStyleLbl="conFgAcc1" presStyleIdx="0" presStyleCnt="1" custScaleY="83430">
        <dgm:presLayoutVars>
          <dgm:bulletEnabled val="1"/>
        </dgm:presLayoutVars>
      </dgm:prSet>
      <dgm:spPr/>
      <dgm:t>
        <a:bodyPr/>
        <a:lstStyle/>
        <a:p>
          <a:endParaRPr lang="es-ES"/>
        </a:p>
      </dgm:t>
    </dgm:pt>
  </dgm:ptLst>
  <dgm:cxnLst>
    <dgm:cxn modelId="{FC916CAB-CFD6-48F1-80B2-33491D347D46}" srcId="{670BD817-6BB9-4F88-AD8D-C0BA81819791}" destId="{D238341C-7F7D-4EB6-84DD-1168EFCD8CF1}" srcOrd="0" destOrd="0" parTransId="{B259E0C0-102C-4DCA-9DAB-E6C2F6B04C95}" sibTransId="{18385753-C814-4A19-ABB0-35D7E05B4740}"/>
    <dgm:cxn modelId="{64C4405D-6D5A-4A64-8A2A-82CFB7006DE8}" srcId="{5BD13E06-CD32-43FB-A9A2-8ECFE9EF55F3}" destId="{670BD817-6BB9-4F88-AD8D-C0BA81819791}" srcOrd="0" destOrd="0" parTransId="{313D2CDA-2754-499D-A9FF-2364DBA19BB2}" sibTransId="{BA0F788E-2F40-4E66-B876-73EF9CF3105B}"/>
    <dgm:cxn modelId="{2DD8103A-3F96-4D51-9EB5-B89C25C247A8}" type="presOf" srcId="{5BD13E06-CD32-43FB-A9A2-8ECFE9EF55F3}" destId="{DC05A5B6-BD85-4386-A13A-B9D1260D32F0}" srcOrd="0" destOrd="0" presId="urn:microsoft.com/office/officeart/2005/8/layout/list1"/>
    <dgm:cxn modelId="{3A3FE56C-AC64-4383-B608-EAD17273B63F}" type="presOf" srcId="{D238341C-7F7D-4EB6-84DD-1168EFCD8CF1}" destId="{DBDFD427-BD1B-4C98-AF5A-73C4DF132D25}" srcOrd="0" destOrd="0" presId="urn:microsoft.com/office/officeart/2005/8/layout/list1"/>
    <dgm:cxn modelId="{16F8667D-B9F6-4022-9539-198DFEF6E9C0}" type="presOf" srcId="{670BD817-6BB9-4F88-AD8D-C0BA81819791}" destId="{D4913EB3-1DE7-4BBE-9BCB-AB65AEC31D7B}" srcOrd="1" destOrd="0" presId="urn:microsoft.com/office/officeart/2005/8/layout/list1"/>
    <dgm:cxn modelId="{D688F12E-C265-41C6-B0E7-14FFE96C80B9}" type="presOf" srcId="{670BD817-6BB9-4F88-AD8D-C0BA81819791}" destId="{56365F98-0B53-4835-93A4-49E0DA144138}" srcOrd="0" destOrd="0" presId="urn:microsoft.com/office/officeart/2005/8/layout/list1"/>
    <dgm:cxn modelId="{412EF216-D036-494C-835C-B365C6596B35}" type="presParOf" srcId="{DC05A5B6-BD85-4386-A13A-B9D1260D32F0}" destId="{A681AA83-BBD4-48C9-B4D4-A0BA7CDF7D08}" srcOrd="0" destOrd="0" presId="urn:microsoft.com/office/officeart/2005/8/layout/list1"/>
    <dgm:cxn modelId="{7B49E02E-B0B8-46CE-BFB9-645B0F285C13}" type="presParOf" srcId="{A681AA83-BBD4-48C9-B4D4-A0BA7CDF7D08}" destId="{56365F98-0B53-4835-93A4-49E0DA144138}" srcOrd="0" destOrd="0" presId="urn:microsoft.com/office/officeart/2005/8/layout/list1"/>
    <dgm:cxn modelId="{DB02C175-FE0F-4B97-84A0-BD1A920FF81E}" type="presParOf" srcId="{A681AA83-BBD4-48C9-B4D4-A0BA7CDF7D08}" destId="{D4913EB3-1DE7-4BBE-9BCB-AB65AEC31D7B}" srcOrd="1" destOrd="0" presId="urn:microsoft.com/office/officeart/2005/8/layout/list1"/>
    <dgm:cxn modelId="{1D00D07C-A29C-4AD5-8C26-DCC7A25E7809}" type="presParOf" srcId="{DC05A5B6-BD85-4386-A13A-B9D1260D32F0}" destId="{9B1C21B6-80E9-41B6-BBC4-DD775B81C1EA}" srcOrd="1" destOrd="0" presId="urn:microsoft.com/office/officeart/2005/8/layout/list1"/>
    <dgm:cxn modelId="{FF79CBEF-D001-4254-A81D-09E7DC25EEDA}" type="presParOf" srcId="{DC05A5B6-BD85-4386-A13A-B9D1260D32F0}" destId="{DBDFD427-BD1B-4C98-AF5A-73C4DF132D2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047D1D6F-4486-4368-B030-9E3943427A14}"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ES"/>
        </a:p>
      </dgm:t>
    </dgm:pt>
    <dgm:pt modelId="{8A76ED9C-A127-476B-AF0E-B2B8E03CCDD4}">
      <dgm:prSet custT="1"/>
      <dgm:spPr/>
      <dgm:t>
        <a:bodyPr/>
        <a:lstStyle/>
        <a:p>
          <a:pPr rtl="0"/>
          <a:r>
            <a:rPr lang="es-ES" sz="1800" b="1">
              <a:latin typeface="Verdana" panose="020B0604030504040204" pitchFamily="34" charset="0"/>
              <a:ea typeface="Verdana" panose="020B0604030504040204" pitchFamily="34" charset="0"/>
            </a:rPr>
            <a:t>Cantidad de hijas e hijos nacidos el último año por edad quinquenal de la madre</a:t>
          </a:r>
          <a:endParaRPr lang="es-CL" sz="1800">
            <a:latin typeface="Verdana" panose="020B0604030504040204" pitchFamily="34" charset="0"/>
            <a:ea typeface="Verdana" panose="020B0604030504040204" pitchFamily="34" charset="0"/>
          </a:endParaRPr>
        </a:p>
      </dgm:t>
    </dgm:pt>
    <dgm:pt modelId="{2011E995-46E5-43C0-A8BB-0CA18C2A462B}" type="parTrans" cxnId="{46CC948E-75D9-49BC-98AA-83CFC69C2A79}">
      <dgm:prSet/>
      <dgm:spPr/>
      <dgm:t>
        <a:bodyPr/>
        <a:lstStyle/>
        <a:p>
          <a:endParaRPr lang="es-ES" sz="1600">
            <a:latin typeface="Verdana" panose="020B0604030504040204" pitchFamily="34" charset="0"/>
            <a:ea typeface="Verdana" panose="020B0604030504040204" pitchFamily="34" charset="0"/>
          </a:endParaRPr>
        </a:p>
      </dgm:t>
    </dgm:pt>
    <dgm:pt modelId="{6CCF5A8B-F20D-4FA8-94D1-EA11B245E016}" type="sibTrans" cxnId="{46CC948E-75D9-49BC-98AA-83CFC69C2A79}">
      <dgm:prSet/>
      <dgm:spPr/>
      <dgm:t>
        <a:bodyPr/>
        <a:lstStyle/>
        <a:p>
          <a:endParaRPr lang="es-ES" sz="1600">
            <a:latin typeface="Verdana" panose="020B0604030504040204" pitchFamily="34" charset="0"/>
            <a:ea typeface="Verdana" panose="020B0604030504040204" pitchFamily="34" charset="0"/>
          </a:endParaRPr>
        </a:p>
      </dgm:t>
    </dgm:pt>
    <dgm:pt modelId="{F5DE3711-663E-4001-B039-28640E221429}">
      <dgm:prSet custT="1"/>
      <dgm:spPr/>
      <dgm:t>
        <a:bodyPr/>
        <a:lstStyle/>
        <a:p>
          <a:pPr rtl="0"/>
          <a:r>
            <a:rPr lang="es-CL" sz="2400">
              <a:latin typeface="Verdana" panose="020B0604030504040204" pitchFamily="34" charset="0"/>
              <a:ea typeface="Verdana" panose="020B0604030504040204" pitchFamily="34" charset="0"/>
            </a:rPr>
            <a:t>Los pasos sugeridos son los siguientes:</a:t>
          </a:r>
        </a:p>
      </dgm:t>
    </dgm:pt>
    <dgm:pt modelId="{A7CFAFEA-B4F4-414B-8625-E08EC3DF0726}" type="parTrans" cxnId="{C1180882-EF62-4290-AD63-CCBE4D103E8E}">
      <dgm:prSet/>
      <dgm:spPr/>
      <dgm:t>
        <a:bodyPr/>
        <a:lstStyle/>
        <a:p>
          <a:endParaRPr lang="es-ES" sz="1600">
            <a:latin typeface="Verdana" panose="020B0604030504040204" pitchFamily="34" charset="0"/>
            <a:ea typeface="Verdana" panose="020B0604030504040204" pitchFamily="34" charset="0"/>
          </a:endParaRPr>
        </a:p>
      </dgm:t>
    </dgm:pt>
    <dgm:pt modelId="{5A590363-1A12-4BA5-947B-A602A0EF801F}" type="sibTrans" cxnId="{C1180882-EF62-4290-AD63-CCBE4D103E8E}">
      <dgm:prSet/>
      <dgm:spPr/>
      <dgm:t>
        <a:bodyPr/>
        <a:lstStyle/>
        <a:p>
          <a:endParaRPr lang="es-ES" sz="1600">
            <a:latin typeface="Verdana" panose="020B0604030504040204" pitchFamily="34" charset="0"/>
            <a:ea typeface="Verdana" panose="020B0604030504040204" pitchFamily="34" charset="0"/>
          </a:endParaRPr>
        </a:p>
      </dgm:t>
    </dgm:pt>
    <dgm:pt modelId="{014B357B-E241-4535-9BE6-4F35BA383EF6}">
      <dgm:prSet custT="1"/>
      <dgm:spPr/>
      <dgm:t>
        <a:bodyPr/>
        <a:lstStyle/>
        <a:p>
          <a:pPr rtl="0"/>
          <a:r>
            <a:rPr lang="en-US" sz="1400">
              <a:latin typeface="Verdana" panose="020B0604030504040204" pitchFamily="34" charset="0"/>
              <a:ea typeface="Verdana" panose="020B0604030504040204" pitchFamily="34" charset="0"/>
            </a:rPr>
            <a:t>-DEFINE PERSONA.HIJULTIM </a:t>
          </a:r>
        </a:p>
        <a:p>
          <a:pPr rtl="0"/>
          <a:r>
            <a:rPr lang="en-US" sz="1400">
              <a:latin typeface="Verdana" panose="020B0604030504040204" pitchFamily="34" charset="0"/>
              <a:ea typeface="Verdana" panose="020B0604030504040204" pitchFamily="34" charset="0"/>
            </a:rPr>
            <a:t>-AS  SWITCH </a:t>
          </a:r>
        </a:p>
        <a:p>
          <a:pPr rtl="0"/>
          <a:r>
            <a:rPr lang="en-US" sz="1400">
              <a:latin typeface="Verdana" panose="020B0604030504040204" pitchFamily="34" charset="0"/>
              <a:ea typeface="Verdana" panose="020B0604030504040204" pitchFamily="34" charset="0"/>
            </a:rPr>
            <a:t>-INCASE PERSONA.P21M&gt;4 AND PERSONA.P21A=2016 ASSIGN 1 </a:t>
          </a:r>
        </a:p>
        <a:p>
          <a:pPr rtl="0"/>
          <a:r>
            <a:rPr lang="en-US" sz="1400">
              <a:latin typeface="Verdana" panose="020B0604030504040204" pitchFamily="34" charset="0"/>
              <a:ea typeface="Verdana" panose="020B0604030504040204" pitchFamily="34" charset="0"/>
            </a:rPr>
            <a:t>-INCASE PERSONA.P21A=2017 ASSIGN 1 </a:t>
          </a:r>
        </a:p>
        <a:p>
          <a:pPr rtl="0"/>
          <a:r>
            <a:rPr lang="en-US" sz="1400">
              <a:latin typeface="Verdana" panose="020B0604030504040204" pitchFamily="34" charset="0"/>
              <a:ea typeface="Verdana" panose="020B0604030504040204" pitchFamily="34" charset="0"/>
            </a:rPr>
            <a:t>-ELSE 0 </a:t>
          </a:r>
        </a:p>
        <a:p>
          <a:pPr rtl="0"/>
          <a:r>
            <a:rPr lang="en-US" sz="1400">
              <a:latin typeface="Verdana" panose="020B0604030504040204" pitchFamily="34" charset="0"/>
              <a:ea typeface="Verdana" panose="020B0604030504040204" pitchFamily="34" charset="0"/>
            </a:rPr>
            <a:t>-RANGE 1:2 </a:t>
          </a:r>
        </a:p>
        <a:p>
          <a:pPr rtl="0"/>
          <a:r>
            <a:rPr lang="es-CL" sz="1400">
              <a:latin typeface="Verdana" panose="020B0604030504040204" pitchFamily="34" charset="0"/>
              <a:ea typeface="Verdana" panose="020B0604030504040204" pitchFamily="34" charset="0"/>
            </a:rPr>
            <a:t>-VARLABEL “Hijas o hijos nacidos el ultimo año” </a:t>
          </a:r>
        </a:p>
        <a:p>
          <a:pPr rtl="0"/>
          <a:r>
            <a:rPr lang="es-CL" sz="1400">
              <a:latin typeface="Verdana" panose="020B0604030504040204" pitchFamily="34" charset="0"/>
              <a:ea typeface="Verdana" panose="020B0604030504040204" pitchFamily="34" charset="0"/>
            </a:rPr>
            <a:t>-VALUELABELS  </a:t>
          </a:r>
        </a:p>
        <a:p>
          <a:pPr rtl="0"/>
          <a:r>
            <a:rPr lang="es-CL" sz="1400">
              <a:latin typeface="Verdana" panose="020B0604030504040204" pitchFamily="34" charset="0"/>
              <a:ea typeface="Verdana" panose="020B0604030504040204" pitchFamily="34" charset="0"/>
            </a:rPr>
            <a:t>-1“Hijas o hijos nacidos el último año”</a:t>
          </a:r>
        </a:p>
      </dgm:t>
    </dgm:pt>
    <dgm:pt modelId="{5481ADD8-9025-499A-88D9-EA9121F0F1A4}" type="parTrans" cxnId="{1E24773D-EC39-426B-AD89-4CA92549404D}">
      <dgm:prSet/>
      <dgm:spPr/>
      <dgm:t>
        <a:bodyPr/>
        <a:lstStyle/>
        <a:p>
          <a:endParaRPr lang="es-ES" sz="1600">
            <a:latin typeface="Verdana" panose="020B0604030504040204" pitchFamily="34" charset="0"/>
            <a:ea typeface="Verdana" panose="020B0604030504040204" pitchFamily="34" charset="0"/>
          </a:endParaRPr>
        </a:p>
      </dgm:t>
    </dgm:pt>
    <dgm:pt modelId="{610FE1BE-7A21-4E1B-9903-211E88E05388}" type="sibTrans" cxnId="{1E24773D-EC39-426B-AD89-4CA92549404D}">
      <dgm:prSet/>
      <dgm:spPr/>
      <dgm:t>
        <a:bodyPr/>
        <a:lstStyle/>
        <a:p>
          <a:endParaRPr lang="es-ES" sz="1600">
            <a:latin typeface="Verdana" panose="020B0604030504040204" pitchFamily="34" charset="0"/>
            <a:ea typeface="Verdana" panose="020B0604030504040204" pitchFamily="34" charset="0"/>
          </a:endParaRPr>
        </a:p>
      </dgm:t>
    </dgm:pt>
    <dgm:pt modelId="{D475E6E8-E529-4027-913E-C430A183B3A5}">
      <dgm:prSet custT="1"/>
      <dgm:spPr/>
      <dgm:t>
        <a:bodyPr/>
        <a:lstStyle/>
        <a:p>
          <a:pPr rtl="0"/>
          <a:r>
            <a:rPr lang="en-US" sz="1400">
              <a:latin typeface="Verdana" panose="020B0604030504040204" pitchFamily="34" charset="0"/>
              <a:ea typeface="Verdana" panose="020B0604030504040204" pitchFamily="34" charset="0"/>
            </a:rPr>
            <a:t>TABLE HIJ_ULTIM AS FREQUENCY OF PERSONA.EDADQUINQ BY PERSONA.HIJULTIM </a:t>
          </a:r>
        </a:p>
        <a:p>
          <a:pPr rtl="0"/>
          <a:endParaRPr lang="en-US" sz="1400">
            <a:latin typeface="Verdana" panose="020B0604030504040204" pitchFamily="34" charset="0"/>
            <a:ea typeface="Verdana" panose="020B0604030504040204" pitchFamily="34" charset="0"/>
          </a:endParaRPr>
        </a:p>
        <a:p>
          <a:pPr rtl="0"/>
          <a:r>
            <a:rPr lang="en-US" sz="1400">
              <a:latin typeface="Verdana" panose="020B0604030504040204" pitchFamily="34" charset="0"/>
              <a:ea typeface="Verdana" panose="020B0604030504040204" pitchFamily="34" charset="0"/>
            </a:rPr>
            <a:t>FILTER PERSONA.P09&gt;14 AND PERSONA.P09&lt;50</a:t>
          </a:r>
          <a:endParaRPr lang="es-CL" sz="1400">
            <a:latin typeface="Verdana" panose="020B0604030504040204" pitchFamily="34" charset="0"/>
            <a:ea typeface="Verdana" panose="020B0604030504040204" pitchFamily="34" charset="0"/>
          </a:endParaRPr>
        </a:p>
      </dgm:t>
    </dgm:pt>
    <dgm:pt modelId="{A86E801C-45E3-4DE8-8BA2-6BAFB7D4CC87}" type="parTrans" cxnId="{6783366F-780F-47A3-90E5-BA0B3254E3F4}">
      <dgm:prSet/>
      <dgm:spPr/>
      <dgm:t>
        <a:bodyPr/>
        <a:lstStyle/>
        <a:p>
          <a:endParaRPr lang="es-ES" sz="1600">
            <a:latin typeface="Verdana" panose="020B0604030504040204" pitchFamily="34" charset="0"/>
            <a:ea typeface="Verdana" panose="020B0604030504040204" pitchFamily="34" charset="0"/>
          </a:endParaRPr>
        </a:p>
      </dgm:t>
    </dgm:pt>
    <dgm:pt modelId="{19957D39-17B2-4582-A2D4-486560701FE9}" type="sibTrans" cxnId="{6783366F-780F-47A3-90E5-BA0B3254E3F4}">
      <dgm:prSet/>
      <dgm:spPr/>
      <dgm:t>
        <a:bodyPr/>
        <a:lstStyle/>
        <a:p>
          <a:endParaRPr lang="es-ES" sz="1600">
            <a:latin typeface="Verdana" panose="020B0604030504040204" pitchFamily="34" charset="0"/>
            <a:ea typeface="Verdana" panose="020B0604030504040204" pitchFamily="34" charset="0"/>
          </a:endParaRPr>
        </a:p>
      </dgm:t>
    </dgm:pt>
    <dgm:pt modelId="{B3CC2023-282B-4DAF-9568-92B88CC4867A}" type="pres">
      <dgm:prSet presAssocID="{047D1D6F-4486-4368-B030-9E3943427A14}" presName="Name0" presStyleCnt="0">
        <dgm:presLayoutVars>
          <dgm:chPref val="1"/>
          <dgm:dir/>
          <dgm:animOne val="branch"/>
          <dgm:animLvl val="lvl"/>
          <dgm:resizeHandles/>
        </dgm:presLayoutVars>
      </dgm:prSet>
      <dgm:spPr/>
      <dgm:t>
        <a:bodyPr/>
        <a:lstStyle/>
        <a:p>
          <a:endParaRPr lang="es-ES"/>
        </a:p>
      </dgm:t>
    </dgm:pt>
    <dgm:pt modelId="{4795CD80-EBF8-440B-9FF3-948500F6BB69}" type="pres">
      <dgm:prSet presAssocID="{8A76ED9C-A127-476B-AF0E-B2B8E03CCDD4}" presName="vertOne" presStyleCnt="0"/>
      <dgm:spPr/>
    </dgm:pt>
    <dgm:pt modelId="{9F62832F-2B52-4412-B03C-4AACAC73CB53}" type="pres">
      <dgm:prSet presAssocID="{8A76ED9C-A127-476B-AF0E-B2B8E03CCDD4}" presName="txOne" presStyleLbl="node0" presStyleIdx="0" presStyleCnt="1" custScaleY="29349">
        <dgm:presLayoutVars>
          <dgm:chPref val="3"/>
        </dgm:presLayoutVars>
      </dgm:prSet>
      <dgm:spPr/>
      <dgm:t>
        <a:bodyPr/>
        <a:lstStyle/>
        <a:p>
          <a:endParaRPr lang="es-ES"/>
        </a:p>
      </dgm:t>
    </dgm:pt>
    <dgm:pt modelId="{E9128C2C-AB42-419A-8407-74DF8A46C0C5}" type="pres">
      <dgm:prSet presAssocID="{8A76ED9C-A127-476B-AF0E-B2B8E03CCDD4}" presName="parTransOne" presStyleCnt="0"/>
      <dgm:spPr/>
    </dgm:pt>
    <dgm:pt modelId="{9F20B726-37EF-4FE3-92FD-10C77399E371}" type="pres">
      <dgm:prSet presAssocID="{8A76ED9C-A127-476B-AF0E-B2B8E03CCDD4}" presName="horzOne" presStyleCnt="0"/>
      <dgm:spPr/>
    </dgm:pt>
    <dgm:pt modelId="{584D5D46-52DE-4698-9C47-2FAC8EBA8EA9}" type="pres">
      <dgm:prSet presAssocID="{F5DE3711-663E-4001-B039-28640E221429}" presName="vertTwo" presStyleCnt="0"/>
      <dgm:spPr/>
    </dgm:pt>
    <dgm:pt modelId="{6CD73250-F8F1-4797-B13D-BDA278D761EC}" type="pres">
      <dgm:prSet presAssocID="{F5DE3711-663E-4001-B039-28640E221429}" presName="txTwo" presStyleLbl="node2" presStyleIdx="0" presStyleCnt="1" custScaleY="21932">
        <dgm:presLayoutVars>
          <dgm:chPref val="3"/>
        </dgm:presLayoutVars>
      </dgm:prSet>
      <dgm:spPr/>
      <dgm:t>
        <a:bodyPr/>
        <a:lstStyle/>
        <a:p>
          <a:endParaRPr lang="es-ES"/>
        </a:p>
      </dgm:t>
    </dgm:pt>
    <dgm:pt modelId="{C7F0FBAC-FA6D-4BE8-8032-0483414DA055}" type="pres">
      <dgm:prSet presAssocID="{F5DE3711-663E-4001-B039-28640E221429}" presName="parTransTwo" presStyleCnt="0"/>
      <dgm:spPr/>
    </dgm:pt>
    <dgm:pt modelId="{B7D8C25A-E1B0-41FD-A9FE-E80C4DD72CE6}" type="pres">
      <dgm:prSet presAssocID="{F5DE3711-663E-4001-B039-28640E221429}" presName="horzTwo" presStyleCnt="0"/>
      <dgm:spPr/>
    </dgm:pt>
    <dgm:pt modelId="{76F20ACC-A086-4BFA-8B42-07C7844824B6}" type="pres">
      <dgm:prSet presAssocID="{014B357B-E241-4535-9BE6-4F35BA383EF6}" presName="vertThree" presStyleCnt="0"/>
      <dgm:spPr/>
    </dgm:pt>
    <dgm:pt modelId="{D54480FD-F21E-42FD-95BB-66AF493557CB}" type="pres">
      <dgm:prSet presAssocID="{014B357B-E241-4535-9BE6-4F35BA383EF6}" presName="txThree" presStyleLbl="node3" presStyleIdx="0" presStyleCnt="2">
        <dgm:presLayoutVars>
          <dgm:chPref val="3"/>
        </dgm:presLayoutVars>
      </dgm:prSet>
      <dgm:spPr/>
      <dgm:t>
        <a:bodyPr/>
        <a:lstStyle/>
        <a:p>
          <a:endParaRPr lang="es-ES"/>
        </a:p>
      </dgm:t>
    </dgm:pt>
    <dgm:pt modelId="{0FD55261-666C-4533-97B0-CA46A0B00DAD}" type="pres">
      <dgm:prSet presAssocID="{014B357B-E241-4535-9BE6-4F35BA383EF6}" presName="horzThree" presStyleCnt="0"/>
      <dgm:spPr/>
    </dgm:pt>
    <dgm:pt modelId="{4D265583-40C9-4F38-AF24-8FA0F67AC553}" type="pres">
      <dgm:prSet presAssocID="{610FE1BE-7A21-4E1B-9903-211E88E05388}" presName="sibSpaceThree" presStyleCnt="0"/>
      <dgm:spPr/>
    </dgm:pt>
    <dgm:pt modelId="{43F4ED6F-F6C8-4142-826B-7871B3B7D283}" type="pres">
      <dgm:prSet presAssocID="{D475E6E8-E529-4027-913E-C430A183B3A5}" presName="vertThree" presStyleCnt="0"/>
      <dgm:spPr/>
    </dgm:pt>
    <dgm:pt modelId="{F2F8EC5D-F831-476D-A97E-51694D9F7ED1}" type="pres">
      <dgm:prSet presAssocID="{D475E6E8-E529-4027-913E-C430A183B3A5}" presName="txThree" presStyleLbl="node3" presStyleIdx="1" presStyleCnt="2">
        <dgm:presLayoutVars>
          <dgm:chPref val="3"/>
        </dgm:presLayoutVars>
      </dgm:prSet>
      <dgm:spPr/>
      <dgm:t>
        <a:bodyPr/>
        <a:lstStyle/>
        <a:p>
          <a:endParaRPr lang="es-ES"/>
        </a:p>
      </dgm:t>
    </dgm:pt>
    <dgm:pt modelId="{42597E4A-6FA9-4908-BA39-1983CDE8A813}" type="pres">
      <dgm:prSet presAssocID="{D475E6E8-E529-4027-913E-C430A183B3A5}" presName="horzThree" presStyleCnt="0"/>
      <dgm:spPr/>
    </dgm:pt>
  </dgm:ptLst>
  <dgm:cxnLst>
    <dgm:cxn modelId="{6783366F-780F-47A3-90E5-BA0B3254E3F4}" srcId="{F5DE3711-663E-4001-B039-28640E221429}" destId="{D475E6E8-E529-4027-913E-C430A183B3A5}" srcOrd="1" destOrd="0" parTransId="{A86E801C-45E3-4DE8-8BA2-6BAFB7D4CC87}" sibTransId="{19957D39-17B2-4582-A2D4-486560701FE9}"/>
    <dgm:cxn modelId="{C10F16F3-E31E-4DCF-BBEC-BF0EEA360176}" type="presOf" srcId="{047D1D6F-4486-4368-B030-9E3943427A14}" destId="{B3CC2023-282B-4DAF-9568-92B88CC4867A}" srcOrd="0" destOrd="0" presId="urn:microsoft.com/office/officeart/2005/8/layout/hierarchy4"/>
    <dgm:cxn modelId="{DF312327-5BB9-4373-83A0-F95A1A3832D9}" type="presOf" srcId="{014B357B-E241-4535-9BE6-4F35BA383EF6}" destId="{D54480FD-F21E-42FD-95BB-66AF493557CB}" srcOrd="0" destOrd="0" presId="urn:microsoft.com/office/officeart/2005/8/layout/hierarchy4"/>
    <dgm:cxn modelId="{46CC948E-75D9-49BC-98AA-83CFC69C2A79}" srcId="{047D1D6F-4486-4368-B030-9E3943427A14}" destId="{8A76ED9C-A127-476B-AF0E-B2B8E03CCDD4}" srcOrd="0" destOrd="0" parTransId="{2011E995-46E5-43C0-A8BB-0CA18C2A462B}" sibTransId="{6CCF5A8B-F20D-4FA8-94D1-EA11B245E016}"/>
    <dgm:cxn modelId="{F492B145-070B-4081-8DA8-7E9D54B25625}" type="presOf" srcId="{F5DE3711-663E-4001-B039-28640E221429}" destId="{6CD73250-F8F1-4797-B13D-BDA278D761EC}" srcOrd="0" destOrd="0" presId="urn:microsoft.com/office/officeart/2005/8/layout/hierarchy4"/>
    <dgm:cxn modelId="{FB7B9B2E-12B6-4039-9D4E-048B44DCEAEE}" type="presOf" srcId="{D475E6E8-E529-4027-913E-C430A183B3A5}" destId="{F2F8EC5D-F831-476D-A97E-51694D9F7ED1}" srcOrd="0" destOrd="0" presId="urn:microsoft.com/office/officeart/2005/8/layout/hierarchy4"/>
    <dgm:cxn modelId="{1E24773D-EC39-426B-AD89-4CA92549404D}" srcId="{F5DE3711-663E-4001-B039-28640E221429}" destId="{014B357B-E241-4535-9BE6-4F35BA383EF6}" srcOrd="0" destOrd="0" parTransId="{5481ADD8-9025-499A-88D9-EA9121F0F1A4}" sibTransId="{610FE1BE-7A21-4E1B-9903-211E88E05388}"/>
    <dgm:cxn modelId="{2F140525-3736-4492-A54C-E359AAE2B2F3}" type="presOf" srcId="{8A76ED9C-A127-476B-AF0E-B2B8E03CCDD4}" destId="{9F62832F-2B52-4412-B03C-4AACAC73CB53}" srcOrd="0" destOrd="0" presId="urn:microsoft.com/office/officeart/2005/8/layout/hierarchy4"/>
    <dgm:cxn modelId="{C1180882-EF62-4290-AD63-CCBE4D103E8E}" srcId="{8A76ED9C-A127-476B-AF0E-B2B8E03CCDD4}" destId="{F5DE3711-663E-4001-B039-28640E221429}" srcOrd="0" destOrd="0" parTransId="{A7CFAFEA-B4F4-414B-8625-E08EC3DF0726}" sibTransId="{5A590363-1A12-4BA5-947B-A602A0EF801F}"/>
    <dgm:cxn modelId="{11AA1598-0C36-429D-A96A-98FBB9B39DBA}" type="presParOf" srcId="{B3CC2023-282B-4DAF-9568-92B88CC4867A}" destId="{4795CD80-EBF8-440B-9FF3-948500F6BB69}" srcOrd="0" destOrd="0" presId="urn:microsoft.com/office/officeart/2005/8/layout/hierarchy4"/>
    <dgm:cxn modelId="{BADB9C6B-4FC3-436C-A2D4-10363F09E547}" type="presParOf" srcId="{4795CD80-EBF8-440B-9FF3-948500F6BB69}" destId="{9F62832F-2B52-4412-B03C-4AACAC73CB53}" srcOrd="0" destOrd="0" presId="urn:microsoft.com/office/officeart/2005/8/layout/hierarchy4"/>
    <dgm:cxn modelId="{0E7A9F7F-F917-4E7D-B64B-60FEB4364669}" type="presParOf" srcId="{4795CD80-EBF8-440B-9FF3-948500F6BB69}" destId="{E9128C2C-AB42-419A-8407-74DF8A46C0C5}" srcOrd="1" destOrd="0" presId="urn:microsoft.com/office/officeart/2005/8/layout/hierarchy4"/>
    <dgm:cxn modelId="{8911B68A-1658-46F2-87CC-B3BDDD53E97D}" type="presParOf" srcId="{4795CD80-EBF8-440B-9FF3-948500F6BB69}" destId="{9F20B726-37EF-4FE3-92FD-10C77399E371}" srcOrd="2" destOrd="0" presId="urn:microsoft.com/office/officeart/2005/8/layout/hierarchy4"/>
    <dgm:cxn modelId="{A3503D2E-FEE2-42BD-8B57-16BDB0728DB0}" type="presParOf" srcId="{9F20B726-37EF-4FE3-92FD-10C77399E371}" destId="{584D5D46-52DE-4698-9C47-2FAC8EBA8EA9}" srcOrd="0" destOrd="0" presId="urn:microsoft.com/office/officeart/2005/8/layout/hierarchy4"/>
    <dgm:cxn modelId="{EBCBD02C-C11F-4DAF-96C1-8E8CE95B0B03}" type="presParOf" srcId="{584D5D46-52DE-4698-9C47-2FAC8EBA8EA9}" destId="{6CD73250-F8F1-4797-B13D-BDA278D761EC}" srcOrd="0" destOrd="0" presId="urn:microsoft.com/office/officeart/2005/8/layout/hierarchy4"/>
    <dgm:cxn modelId="{58DF4936-1265-43B0-B95A-1D34EE14ADB2}" type="presParOf" srcId="{584D5D46-52DE-4698-9C47-2FAC8EBA8EA9}" destId="{C7F0FBAC-FA6D-4BE8-8032-0483414DA055}" srcOrd="1" destOrd="0" presId="urn:microsoft.com/office/officeart/2005/8/layout/hierarchy4"/>
    <dgm:cxn modelId="{03E937D3-670F-4CF9-90CF-5A0107154E79}" type="presParOf" srcId="{584D5D46-52DE-4698-9C47-2FAC8EBA8EA9}" destId="{B7D8C25A-E1B0-41FD-A9FE-E80C4DD72CE6}" srcOrd="2" destOrd="0" presId="urn:microsoft.com/office/officeart/2005/8/layout/hierarchy4"/>
    <dgm:cxn modelId="{385D8399-28AF-4B18-9A11-AF1E95FEAB4F}" type="presParOf" srcId="{B7D8C25A-E1B0-41FD-A9FE-E80C4DD72CE6}" destId="{76F20ACC-A086-4BFA-8B42-07C7844824B6}" srcOrd="0" destOrd="0" presId="urn:microsoft.com/office/officeart/2005/8/layout/hierarchy4"/>
    <dgm:cxn modelId="{D25D3465-584F-4140-9206-3951A769E072}" type="presParOf" srcId="{76F20ACC-A086-4BFA-8B42-07C7844824B6}" destId="{D54480FD-F21E-42FD-95BB-66AF493557CB}" srcOrd="0" destOrd="0" presId="urn:microsoft.com/office/officeart/2005/8/layout/hierarchy4"/>
    <dgm:cxn modelId="{45F15392-1D0D-4D14-A4B2-299B20AECCBF}" type="presParOf" srcId="{76F20ACC-A086-4BFA-8B42-07C7844824B6}" destId="{0FD55261-666C-4533-97B0-CA46A0B00DAD}" srcOrd="1" destOrd="0" presId="urn:microsoft.com/office/officeart/2005/8/layout/hierarchy4"/>
    <dgm:cxn modelId="{2C2AE298-6A91-4F17-BC75-90A6D1652A8B}" type="presParOf" srcId="{B7D8C25A-E1B0-41FD-A9FE-E80C4DD72CE6}" destId="{4D265583-40C9-4F38-AF24-8FA0F67AC553}" srcOrd="1" destOrd="0" presId="urn:microsoft.com/office/officeart/2005/8/layout/hierarchy4"/>
    <dgm:cxn modelId="{BF9F597B-D8B0-462C-AC88-9622715846F6}" type="presParOf" srcId="{B7D8C25A-E1B0-41FD-A9FE-E80C4DD72CE6}" destId="{43F4ED6F-F6C8-4142-826B-7871B3B7D283}" srcOrd="2" destOrd="0" presId="urn:microsoft.com/office/officeart/2005/8/layout/hierarchy4"/>
    <dgm:cxn modelId="{022D943A-0A68-44D1-96A4-1315196BBD56}" type="presParOf" srcId="{43F4ED6F-F6C8-4142-826B-7871B3B7D283}" destId="{F2F8EC5D-F831-476D-A97E-51694D9F7ED1}" srcOrd="0" destOrd="0" presId="urn:microsoft.com/office/officeart/2005/8/layout/hierarchy4"/>
    <dgm:cxn modelId="{E3DEB595-09BB-44F2-8261-E2134C38EADB}" type="presParOf" srcId="{43F4ED6F-F6C8-4142-826B-7871B3B7D283}" destId="{42597E4A-6FA9-4908-BA39-1983CDE8A81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9AA398-3BBB-4155-89F0-F78D38C764A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E133CC0B-CFC6-43C9-8ACE-EB50FCD01D48}">
      <dgm:prSet custT="1"/>
      <dgm:spPr/>
      <dgm:t>
        <a:bodyPr/>
        <a:lstStyle/>
        <a:p>
          <a:pPr rtl="0"/>
          <a:r>
            <a:rPr kumimoji="0" lang="es-CL" sz="2000" b="1" i="0" u="none" strike="noStrike" cap="none" spc="0" normalizeH="0" baseline="0" noProof="0">
              <a:effectLst/>
              <a:uLnTx/>
              <a:uFillTx/>
              <a:latin typeface="Verdana" panose="020B0604030504040204" pitchFamily="34" charset="0"/>
              <a:ea typeface="Verdana" panose="020B0604030504040204" pitchFamily="34" charset="0"/>
            </a:rPr>
            <a:t>AS RECODE</a:t>
          </a:r>
          <a:endParaRPr lang="es-CL" sz="2000">
            <a:latin typeface="Verdana" panose="020B0604030504040204" pitchFamily="34" charset="0"/>
            <a:ea typeface="Verdana" panose="020B0604030504040204" pitchFamily="34" charset="0"/>
          </a:endParaRPr>
        </a:p>
      </dgm:t>
    </dgm:pt>
    <dgm:pt modelId="{E703B80D-FC38-440F-B279-E80C8B9F6317}" type="parTrans" cxnId="{F9B96116-A055-4F64-9B0F-5C78B1C4F90B}">
      <dgm:prSet/>
      <dgm:spPr/>
      <dgm:t>
        <a:bodyPr/>
        <a:lstStyle/>
        <a:p>
          <a:endParaRPr lang="es-ES" sz="1200">
            <a:latin typeface="Verdana" panose="020B0604030504040204" pitchFamily="34" charset="0"/>
            <a:ea typeface="Verdana" panose="020B0604030504040204" pitchFamily="34" charset="0"/>
          </a:endParaRPr>
        </a:p>
      </dgm:t>
    </dgm:pt>
    <dgm:pt modelId="{3A9FB21C-2C21-42F5-9097-76E6B7A420E4}" type="sibTrans" cxnId="{F9B96116-A055-4F64-9B0F-5C78B1C4F90B}">
      <dgm:prSet/>
      <dgm:spPr/>
      <dgm:t>
        <a:bodyPr/>
        <a:lstStyle/>
        <a:p>
          <a:endParaRPr lang="es-ES" sz="1200">
            <a:latin typeface="Verdana" panose="020B0604030504040204" pitchFamily="34" charset="0"/>
            <a:ea typeface="Verdana" panose="020B0604030504040204" pitchFamily="34" charset="0"/>
          </a:endParaRPr>
        </a:p>
      </dgm:t>
    </dgm:pt>
    <dgm:pt modelId="{C65C2E98-2E57-4B77-9196-F2814E128A06}">
      <dgm:prSet custT="1"/>
      <dgm:spPr/>
      <dgm:t>
        <a:bodyPr/>
        <a:lstStyle/>
        <a:p>
          <a:r>
            <a:rPr kumimoji="0" lang="es-CL" sz="1800" b="1" i="0" u="none" strike="noStrike" cap="none" spc="0" normalizeH="0" baseline="0" noProof="0">
              <a:effectLst/>
              <a:uLnTx/>
              <a:uFillTx/>
              <a:latin typeface="Verdana" panose="020B0604030504040204" pitchFamily="34" charset="0"/>
              <a:ea typeface="Verdana" panose="020B0604030504040204" pitchFamily="34" charset="0"/>
            </a:rPr>
            <a:t>Crea una nueva variable cuyos valores significan una nueva agrupación o clasificación </a:t>
          </a:r>
          <a:r>
            <a:rPr kumimoji="0" lang="es-CL" sz="1800" b="0" i="0" u="none" strike="noStrike" cap="none" spc="0" normalizeH="0" baseline="0" noProof="0">
              <a:effectLst/>
              <a:uLnTx/>
              <a:uFillTx/>
              <a:latin typeface="Verdana" panose="020B0604030504040204" pitchFamily="34" charset="0"/>
              <a:ea typeface="Verdana" panose="020B0604030504040204" pitchFamily="34" charset="0"/>
            </a:rPr>
            <a:t>de los valores originales de una variable.</a:t>
          </a:r>
        </a:p>
      </dgm:t>
    </dgm:pt>
    <dgm:pt modelId="{7D586317-6D24-44FD-8353-0ED455DB366E}" type="parTrans" cxnId="{93C23F86-8CF8-4E29-957F-0009E9A865A8}">
      <dgm:prSet/>
      <dgm:spPr/>
      <dgm:t>
        <a:bodyPr/>
        <a:lstStyle/>
        <a:p>
          <a:endParaRPr lang="es-ES" sz="1200">
            <a:latin typeface="Verdana" panose="020B0604030504040204" pitchFamily="34" charset="0"/>
            <a:ea typeface="Verdana" panose="020B0604030504040204" pitchFamily="34" charset="0"/>
          </a:endParaRPr>
        </a:p>
      </dgm:t>
    </dgm:pt>
    <dgm:pt modelId="{7C1C5DE7-01C8-468E-9BAE-DDC9B80ACC38}" type="sibTrans" cxnId="{93C23F86-8CF8-4E29-957F-0009E9A865A8}">
      <dgm:prSet/>
      <dgm:spPr/>
      <dgm:t>
        <a:bodyPr/>
        <a:lstStyle/>
        <a:p>
          <a:endParaRPr lang="es-ES" sz="1200">
            <a:latin typeface="Verdana" panose="020B0604030504040204" pitchFamily="34" charset="0"/>
            <a:ea typeface="Verdana" panose="020B0604030504040204" pitchFamily="34" charset="0"/>
          </a:endParaRPr>
        </a:p>
      </dgm:t>
    </dgm:pt>
    <dgm:pt modelId="{C01CC7F7-D106-4A07-86E7-FE08595DC117}">
      <dgm:prSet custT="1"/>
      <dgm:spPr/>
      <dgm:t>
        <a:bodyPr/>
        <a:lstStyle/>
        <a:p>
          <a:r>
            <a:rPr kumimoji="0" lang="es-CL" sz="1800" b="0" i="0" u="none" strike="noStrike" cap="none" spc="0" normalizeH="0" baseline="0" noProof="0">
              <a:effectLst/>
              <a:uLnTx/>
              <a:uFillTx/>
              <a:latin typeface="Verdana" panose="020B0604030504040204" pitchFamily="34" charset="0"/>
              <a:ea typeface="Verdana" panose="020B0604030504040204" pitchFamily="34" charset="0"/>
            </a:rPr>
            <a:t>Las recodificaciones son ejecutadas en el mismo orden en que están en el programa. Por eso, si se escribe en el programa lo siguiente: </a:t>
          </a:r>
        </a:p>
      </dgm:t>
    </dgm:pt>
    <dgm:pt modelId="{969146EB-3DE5-419F-B5E9-0AD2D1D6EB7A}" type="parTrans" cxnId="{86EC5205-347B-42E2-BFDF-DFFA02F42679}">
      <dgm:prSet/>
      <dgm:spPr/>
      <dgm:t>
        <a:bodyPr/>
        <a:lstStyle/>
        <a:p>
          <a:endParaRPr lang="es-ES" sz="1200">
            <a:latin typeface="Verdana" panose="020B0604030504040204" pitchFamily="34" charset="0"/>
            <a:ea typeface="Verdana" panose="020B0604030504040204" pitchFamily="34" charset="0"/>
          </a:endParaRPr>
        </a:p>
      </dgm:t>
    </dgm:pt>
    <dgm:pt modelId="{9D4E10B2-613B-4D62-B6A4-6539D7C947A3}" type="sibTrans" cxnId="{86EC5205-347B-42E2-BFDF-DFFA02F42679}">
      <dgm:prSet/>
      <dgm:spPr/>
      <dgm:t>
        <a:bodyPr/>
        <a:lstStyle/>
        <a:p>
          <a:endParaRPr lang="es-ES" sz="1200">
            <a:latin typeface="Verdana" panose="020B0604030504040204" pitchFamily="34" charset="0"/>
            <a:ea typeface="Verdana" panose="020B0604030504040204" pitchFamily="34" charset="0"/>
          </a:endParaRPr>
        </a:p>
      </dgm:t>
    </dgm:pt>
    <dgm:pt modelId="{D7774487-A029-4CC5-9316-1B10F7AE0327}">
      <dgm:prSet custT="1"/>
      <dgm:spPr/>
      <dgm:t>
        <a:bodyPr/>
        <a:lstStyle/>
        <a:p>
          <a:r>
            <a:rPr kumimoji="0" lang="es-CL" sz="1200" b="0" i="0" u="none" strike="noStrike" cap="none" spc="0" normalizeH="0" baseline="0" noProof="0">
              <a:effectLst/>
              <a:uLnTx/>
              <a:uFillTx/>
              <a:latin typeface="Verdana" panose="020B0604030504040204" pitchFamily="34" charset="0"/>
              <a:ea typeface="Verdana" panose="020B0604030504040204" pitchFamily="34" charset="0"/>
            </a:rPr>
            <a:t>(1 : 4 = 1)  </a:t>
          </a:r>
        </a:p>
        <a:p>
          <a:r>
            <a:rPr kumimoji="0" lang="es-CL" sz="1200" b="0" i="0" u="none" strike="noStrike" cap="none" spc="0" normalizeH="0" baseline="0" noProof="0">
              <a:effectLst/>
              <a:uLnTx/>
              <a:uFillTx/>
              <a:latin typeface="Verdana" panose="020B0604030504040204" pitchFamily="34" charset="0"/>
              <a:ea typeface="Verdana" panose="020B0604030504040204" pitchFamily="34" charset="0"/>
            </a:rPr>
            <a:t>(1 : 9 = 2) </a:t>
          </a:r>
        </a:p>
      </dgm:t>
    </dgm:pt>
    <dgm:pt modelId="{582AE428-8C0E-4AFA-969C-9525D8A088F6}" type="parTrans" cxnId="{CB53A864-A5B0-4A2F-A935-F7FE0302B298}">
      <dgm:prSet/>
      <dgm:spPr/>
      <dgm:t>
        <a:bodyPr/>
        <a:lstStyle/>
        <a:p>
          <a:endParaRPr lang="es-ES" sz="1200">
            <a:latin typeface="Verdana" panose="020B0604030504040204" pitchFamily="34" charset="0"/>
            <a:ea typeface="Verdana" panose="020B0604030504040204" pitchFamily="34" charset="0"/>
          </a:endParaRPr>
        </a:p>
      </dgm:t>
    </dgm:pt>
    <dgm:pt modelId="{F3E03A09-CC38-4BCB-B94D-E082C0591FED}" type="sibTrans" cxnId="{CB53A864-A5B0-4A2F-A935-F7FE0302B298}">
      <dgm:prSet/>
      <dgm:spPr/>
      <dgm:t>
        <a:bodyPr/>
        <a:lstStyle/>
        <a:p>
          <a:endParaRPr lang="es-ES" sz="1200">
            <a:latin typeface="Verdana" panose="020B0604030504040204" pitchFamily="34" charset="0"/>
            <a:ea typeface="Verdana" panose="020B0604030504040204" pitchFamily="34" charset="0"/>
          </a:endParaRPr>
        </a:p>
      </dgm:t>
    </dgm:pt>
    <dgm:pt modelId="{673347A6-7C6B-4EEC-95C5-04D9393570A6}">
      <dgm:prSet custT="1"/>
      <dgm:spPr/>
      <dgm:t>
        <a:bodyPr/>
        <a:lstStyle/>
        <a:p>
          <a:r>
            <a:rPr kumimoji="0" lang="es-CL" sz="1800" b="0" i="0" u="none" strike="noStrike" cap="none" spc="0" normalizeH="0" baseline="0" noProof="0">
              <a:effectLst/>
              <a:uLnTx/>
              <a:uFillTx/>
              <a:latin typeface="Verdana" panose="020B0604030504040204" pitchFamily="34" charset="0"/>
              <a:ea typeface="Verdana" panose="020B0604030504040204" pitchFamily="34" charset="0"/>
            </a:rPr>
            <a:t>Los valores de 1 a 4 serán recodificados para 1, mientras que los valores de 5 a 9 serán recodificados para 2. </a:t>
          </a:r>
        </a:p>
      </dgm:t>
    </dgm:pt>
    <dgm:pt modelId="{7934ECAE-D19F-4EC3-B287-DE4A0217E36B}" type="parTrans" cxnId="{776CD266-C73F-4098-B2B0-1A920CFEC6CC}">
      <dgm:prSet/>
      <dgm:spPr/>
      <dgm:t>
        <a:bodyPr/>
        <a:lstStyle/>
        <a:p>
          <a:endParaRPr lang="es-ES" sz="1200">
            <a:latin typeface="Verdana" panose="020B0604030504040204" pitchFamily="34" charset="0"/>
            <a:ea typeface="Verdana" panose="020B0604030504040204" pitchFamily="34" charset="0"/>
          </a:endParaRPr>
        </a:p>
      </dgm:t>
    </dgm:pt>
    <dgm:pt modelId="{471DAAB7-0096-4858-B57A-EBC11129D7C8}" type="sibTrans" cxnId="{776CD266-C73F-4098-B2B0-1A920CFEC6CC}">
      <dgm:prSet/>
      <dgm:spPr/>
      <dgm:t>
        <a:bodyPr/>
        <a:lstStyle/>
        <a:p>
          <a:endParaRPr lang="es-ES" sz="1200">
            <a:latin typeface="Verdana" panose="020B0604030504040204" pitchFamily="34" charset="0"/>
            <a:ea typeface="Verdana" panose="020B0604030504040204" pitchFamily="34" charset="0"/>
          </a:endParaRPr>
        </a:p>
      </dgm:t>
    </dgm:pt>
    <dgm:pt modelId="{3ACF585A-0929-4AFA-81E7-AEBAAC079C16}" type="pres">
      <dgm:prSet presAssocID="{609AA398-3BBB-4155-89F0-F78D38C764A4}" presName="linear" presStyleCnt="0">
        <dgm:presLayoutVars>
          <dgm:dir/>
          <dgm:animLvl val="lvl"/>
          <dgm:resizeHandles val="exact"/>
        </dgm:presLayoutVars>
      </dgm:prSet>
      <dgm:spPr/>
      <dgm:t>
        <a:bodyPr/>
        <a:lstStyle/>
        <a:p>
          <a:endParaRPr lang="es-ES"/>
        </a:p>
      </dgm:t>
    </dgm:pt>
    <dgm:pt modelId="{073F65AA-4989-4BA0-A987-E81BA6EEE00C}" type="pres">
      <dgm:prSet presAssocID="{E133CC0B-CFC6-43C9-8ACE-EB50FCD01D48}" presName="parentLin" presStyleCnt="0"/>
      <dgm:spPr/>
    </dgm:pt>
    <dgm:pt modelId="{9FA4A779-AB5B-4651-AD41-43A61DF3BB6F}" type="pres">
      <dgm:prSet presAssocID="{E133CC0B-CFC6-43C9-8ACE-EB50FCD01D48}" presName="parentLeftMargin" presStyleLbl="node1" presStyleIdx="0" presStyleCnt="3"/>
      <dgm:spPr/>
      <dgm:t>
        <a:bodyPr/>
        <a:lstStyle/>
        <a:p>
          <a:endParaRPr lang="es-ES"/>
        </a:p>
      </dgm:t>
    </dgm:pt>
    <dgm:pt modelId="{FB9FF31A-A8B2-416F-8FC3-88F361F2837B}" type="pres">
      <dgm:prSet presAssocID="{E133CC0B-CFC6-43C9-8ACE-EB50FCD01D48}" presName="parentText" presStyleLbl="node1" presStyleIdx="0" presStyleCnt="3">
        <dgm:presLayoutVars>
          <dgm:chMax val="0"/>
          <dgm:bulletEnabled val="1"/>
        </dgm:presLayoutVars>
      </dgm:prSet>
      <dgm:spPr/>
      <dgm:t>
        <a:bodyPr/>
        <a:lstStyle/>
        <a:p>
          <a:endParaRPr lang="es-ES"/>
        </a:p>
      </dgm:t>
    </dgm:pt>
    <dgm:pt modelId="{B3134A37-EA0E-4395-9A76-A7E14988AFA4}" type="pres">
      <dgm:prSet presAssocID="{E133CC0B-CFC6-43C9-8ACE-EB50FCD01D48}" presName="negativeSpace" presStyleCnt="0"/>
      <dgm:spPr/>
    </dgm:pt>
    <dgm:pt modelId="{6A8D1120-ABD1-48AA-B5AF-AFBF94B804D1}" type="pres">
      <dgm:prSet presAssocID="{E133CC0B-CFC6-43C9-8ACE-EB50FCD01D48}" presName="childText" presStyleLbl="conFgAcc1" presStyleIdx="0" presStyleCnt="3">
        <dgm:presLayoutVars>
          <dgm:bulletEnabled val="1"/>
        </dgm:presLayoutVars>
      </dgm:prSet>
      <dgm:spPr/>
      <dgm:t>
        <a:bodyPr/>
        <a:lstStyle/>
        <a:p>
          <a:endParaRPr lang="es-ES"/>
        </a:p>
      </dgm:t>
    </dgm:pt>
    <dgm:pt modelId="{D0D7CB59-A8DF-4477-8580-E9AB387132D3}" type="pres">
      <dgm:prSet presAssocID="{3A9FB21C-2C21-42F5-9097-76E6B7A420E4}" presName="spaceBetweenRectangles" presStyleCnt="0"/>
      <dgm:spPr/>
    </dgm:pt>
    <dgm:pt modelId="{F4DD310F-166A-4E1C-9AD2-B28854D9CE04}" type="pres">
      <dgm:prSet presAssocID="{C01CC7F7-D106-4A07-86E7-FE08595DC117}" presName="parentLin" presStyleCnt="0"/>
      <dgm:spPr/>
    </dgm:pt>
    <dgm:pt modelId="{F3ED60BB-8A6E-45DC-87BD-DD463D861924}" type="pres">
      <dgm:prSet presAssocID="{C01CC7F7-D106-4A07-86E7-FE08595DC117}" presName="parentLeftMargin" presStyleLbl="node1" presStyleIdx="0" presStyleCnt="3"/>
      <dgm:spPr/>
      <dgm:t>
        <a:bodyPr/>
        <a:lstStyle/>
        <a:p>
          <a:endParaRPr lang="es-ES"/>
        </a:p>
      </dgm:t>
    </dgm:pt>
    <dgm:pt modelId="{10B9C2E4-0066-4E17-9D8E-092486D76405}" type="pres">
      <dgm:prSet presAssocID="{C01CC7F7-D106-4A07-86E7-FE08595DC117}" presName="parentText" presStyleLbl="node1" presStyleIdx="1" presStyleCnt="3">
        <dgm:presLayoutVars>
          <dgm:chMax val="0"/>
          <dgm:bulletEnabled val="1"/>
        </dgm:presLayoutVars>
      </dgm:prSet>
      <dgm:spPr/>
      <dgm:t>
        <a:bodyPr/>
        <a:lstStyle/>
        <a:p>
          <a:endParaRPr lang="es-ES"/>
        </a:p>
      </dgm:t>
    </dgm:pt>
    <dgm:pt modelId="{3D1C20DA-2944-47EA-8FBC-FBE2EB0EEB88}" type="pres">
      <dgm:prSet presAssocID="{C01CC7F7-D106-4A07-86E7-FE08595DC117}" presName="negativeSpace" presStyleCnt="0"/>
      <dgm:spPr/>
    </dgm:pt>
    <dgm:pt modelId="{8C4F1801-8BD5-41BE-AD6A-0FFC855A81BD}" type="pres">
      <dgm:prSet presAssocID="{C01CC7F7-D106-4A07-86E7-FE08595DC117}" presName="childText" presStyleLbl="conFgAcc1" presStyleIdx="1" presStyleCnt="3">
        <dgm:presLayoutVars>
          <dgm:bulletEnabled val="1"/>
        </dgm:presLayoutVars>
      </dgm:prSet>
      <dgm:spPr/>
      <dgm:t>
        <a:bodyPr/>
        <a:lstStyle/>
        <a:p>
          <a:endParaRPr lang="es-ES"/>
        </a:p>
      </dgm:t>
    </dgm:pt>
    <dgm:pt modelId="{3819A563-D9E4-4D29-ACFA-3C22734FE266}" type="pres">
      <dgm:prSet presAssocID="{9D4E10B2-613B-4D62-B6A4-6539D7C947A3}" presName="spaceBetweenRectangles" presStyleCnt="0"/>
      <dgm:spPr/>
    </dgm:pt>
    <dgm:pt modelId="{D5C3CB47-0C7D-47C7-AFFB-27721E58501E}" type="pres">
      <dgm:prSet presAssocID="{673347A6-7C6B-4EEC-95C5-04D9393570A6}" presName="parentLin" presStyleCnt="0"/>
      <dgm:spPr/>
    </dgm:pt>
    <dgm:pt modelId="{A197DC92-B722-4FB3-BC33-5792A1F02A75}" type="pres">
      <dgm:prSet presAssocID="{673347A6-7C6B-4EEC-95C5-04D9393570A6}" presName="parentLeftMargin" presStyleLbl="node1" presStyleIdx="1" presStyleCnt="3"/>
      <dgm:spPr/>
      <dgm:t>
        <a:bodyPr/>
        <a:lstStyle/>
        <a:p>
          <a:endParaRPr lang="es-ES"/>
        </a:p>
      </dgm:t>
    </dgm:pt>
    <dgm:pt modelId="{60D0B204-EEE3-4069-A4F8-C261AEC7EEBE}" type="pres">
      <dgm:prSet presAssocID="{673347A6-7C6B-4EEC-95C5-04D9393570A6}" presName="parentText" presStyleLbl="node1" presStyleIdx="2" presStyleCnt="3">
        <dgm:presLayoutVars>
          <dgm:chMax val="0"/>
          <dgm:bulletEnabled val="1"/>
        </dgm:presLayoutVars>
      </dgm:prSet>
      <dgm:spPr/>
      <dgm:t>
        <a:bodyPr/>
        <a:lstStyle/>
        <a:p>
          <a:endParaRPr lang="es-ES"/>
        </a:p>
      </dgm:t>
    </dgm:pt>
    <dgm:pt modelId="{7B7E0D36-6864-438B-A851-CACD57D1EFAC}" type="pres">
      <dgm:prSet presAssocID="{673347A6-7C6B-4EEC-95C5-04D9393570A6}" presName="negativeSpace" presStyleCnt="0"/>
      <dgm:spPr/>
    </dgm:pt>
    <dgm:pt modelId="{4944BB8B-119D-4B7B-88DC-EAE92B14C2A4}" type="pres">
      <dgm:prSet presAssocID="{673347A6-7C6B-4EEC-95C5-04D9393570A6}" presName="childText" presStyleLbl="conFgAcc1" presStyleIdx="2" presStyleCnt="3">
        <dgm:presLayoutVars>
          <dgm:bulletEnabled val="1"/>
        </dgm:presLayoutVars>
      </dgm:prSet>
      <dgm:spPr/>
    </dgm:pt>
  </dgm:ptLst>
  <dgm:cxnLst>
    <dgm:cxn modelId="{64785AF8-AA95-43E4-8663-2DC7998BC4EC}" type="presOf" srcId="{C01CC7F7-D106-4A07-86E7-FE08595DC117}" destId="{10B9C2E4-0066-4E17-9D8E-092486D76405}" srcOrd="1" destOrd="0" presId="urn:microsoft.com/office/officeart/2005/8/layout/list1"/>
    <dgm:cxn modelId="{E4F7FDBF-A504-47CD-AC7F-DBBC180E6881}" type="presOf" srcId="{E133CC0B-CFC6-43C9-8ACE-EB50FCD01D48}" destId="{9FA4A779-AB5B-4651-AD41-43A61DF3BB6F}" srcOrd="0" destOrd="0" presId="urn:microsoft.com/office/officeart/2005/8/layout/list1"/>
    <dgm:cxn modelId="{4C0AF3A1-0FDA-4202-B2D0-EF53C776682E}" type="presOf" srcId="{673347A6-7C6B-4EEC-95C5-04D9393570A6}" destId="{A197DC92-B722-4FB3-BC33-5792A1F02A75}" srcOrd="0" destOrd="0" presId="urn:microsoft.com/office/officeart/2005/8/layout/list1"/>
    <dgm:cxn modelId="{B34E7577-DD94-4964-B0E4-473B7E7F076E}" type="presOf" srcId="{D7774487-A029-4CC5-9316-1B10F7AE0327}" destId="{8C4F1801-8BD5-41BE-AD6A-0FFC855A81BD}" srcOrd="0" destOrd="0" presId="urn:microsoft.com/office/officeart/2005/8/layout/list1"/>
    <dgm:cxn modelId="{86EC5205-347B-42E2-BFDF-DFFA02F42679}" srcId="{609AA398-3BBB-4155-89F0-F78D38C764A4}" destId="{C01CC7F7-D106-4A07-86E7-FE08595DC117}" srcOrd="1" destOrd="0" parTransId="{969146EB-3DE5-419F-B5E9-0AD2D1D6EB7A}" sibTransId="{9D4E10B2-613B-4D62-B6A4-6539D7C947A3}"/>
    <dgm:cxn modelId="{EA04F9AF-D292-4B87-95E1-FB4A29915195}" type="presOf" srcId="{609AA398-3BBB-4155-89F0-F78D38C764A4}" destId="{3ACF585A-0929-4AFA-81E7-AEBAAC079C16}" srcOrd="0" destOrd="0" presId="urn:microsoft.com/office/officeart/2005/8/layout/list1"/>
    <dgm:cxn modelId="{6631B58D-A51E-4C6B-B9C9-2010C6B0DE75}" type="presOf" srcId="{C01CC7F7-D106-4A07-86E7-FE08595DC117}" destId="{F3ED60BB-8A6E-45DC-87BD-DD463D861924}" srcOrd="0" destOrd="0" presId="urn:microsoft.com/office/officeart/2005/8/layout/list1"/>
    <dgm:cxn modelId="{9F40F391-F579-4E63-8B84-D2EED11DB633}" type="presOf" srcId="{C65C2E98-2E57-4B77-9196-F2814E128A06}" destId="{6A8D1120-ABD1-48AA-B5AF-AFBF94B804D1}" srcOrd="0" destOrd="0" presId="urn:microsoft.com/office/officeart/2005/8/layout/list1"/>
    <dgm:cxn modelId="{CB53A864-A5B0-4A2F-A935-F7FE0302B298}" srcId="{C01CC7F7-D106-4A07-86E7-FE08595DC117}" destId="{D7774487-A029-4CC5-9316-1B10F7AE0327}" srcOrd="0" destOrd="0" parTransId="{582AE428-8C0E-4AFA-969C-9525D8A088F6}" sibTransId="{F3E03A09-CC38-4BCB-B94D-E082C0591FED}"/>
    <dgm:cxn modelId="{776CD266-C73F-4098-B2B0-1A920CFEC6CC}" srcId="{609AA398-3BBB-4155-89F0-F78D38C764A4}" destId="{673347A6-7C6B-4EEC-95C5-04D9393570A6}" srcOrd="2" destOrd="0" parTransId="{7934ECAE-D19F-4EC3-B287-DE4A0217E36B}" sibTransId="{471DAAB7-0096-4858-B57A-EBC11129D7C8}"/>
    <dgm:cxn modelId="{87AFBB5C-D235-436B-9141-B1170C3C73CB}" type="presOf" srcId="{E133CC0B-CFC6-43C9-8ACE-EB50FCD01D48}" destId="{FB9FF31A-A8B2-416F-8FC3-88F361F2837B}" srcOrd="1" destOrd="0" presId="urn:microsoft.com/office/officeart/2005/8/layout/list1"/>
    <dgm:cxn modelId="{BFB64D01-0EAC-44C5-A62B-BA9EDBF13576}" type="presOf" srcId="{673347A6-7C6B-4EEC-95C5-04D9393570A6}" destId="{60D0B204-EEE3-4069-A4F8-C261AEC7EEBE}" srcOrd="1" destOrd="0" presId="urn:microsoft.com/office/officeart/2005/8/layout/list1"/>
    <dgm:cxn modelId="{F9B96116-A055-4F64-9B0F-5C78B1C4F90B}" srcId="{609AA398-3BBB-4155-89F0-F78D38C764A4}" destId="{E133CC0B-CFC6-43C9-8ACE-EB50FCD01D48}" srcOrd="0" destOrd="0" parTransId="{E703B80D-FC38-440F-B279-E80C8B9F6317}" sibTransId="{3A9FB21C-2C21-42F5-9097-76E6B7A420E4}"/>
    <dgm:cxn modelId="{93C23F86-8CF8-4E29-957F-0009E9A865A8}" srcId="{E133CC0B-CFC6-43C9-8ACE-EB50FCD01D48}" destId="{C65C2E98-2E57-4B77-9196-F2814E128A06}" srcOrd="0" destOrd="0" parTransId="{7D586317-6D24-44FD-8353-0ED455DB366E}" sibTransId="{7C1C5DE7-01C8-468E-9BAE-DDC9B80ACC38}"/>
    <dgm:cxn modelId="{DF6A9177-A536-40B7-9E00-770D4514E898}" type="presParOf" srcId="{3ACF585A-0929-4AFA-81E7-AEBAAC079C16}" destId="{073F65AA-4989-4BA0-A987-E81BA6EEE00C}" srcOrd="0" destOrd="0" presId="urn:microsoft.com/office/officeart/2005/8/layout/list1"/>
    <dgm:cxn modelId="{EB92AB85-0DC2-4DDE-AB09-0E3322AE2A5F}" type="presParOf" srcId="{073F65AA-4989-4BA0-A987-E81BA6EEE00C}" destId="{9FA4A779-AB5B-4651-AD41-43A61DF3BB6F}" srcOrd="0" destOrd="0" presId="urn:microsoft.com/office/officeart/2005/8/layout/list1"/>
    <dgm:cxn modelId="{AEBDCBBF-BFED-4170-88BF-9C0330FD1859}" type="presParOf" srcId="{073F65AA-4989-4BA0-A987-E81BA6EEE00C}" destId="{FB9FF31A-A8B2-416F-8FC3-88F361F2837B}" srcOrd="1" destOrd="0" presId="urn:microsoft.com/office/officeart/2005/8/layout/list1"/>
    <dgm:cxn modelId="{C15BF9A0-5C24-4C3E-846A-416118239CF3}" type="presParOf" srcId="{3ACF585A-0929-4AFA-81E7-AEBAAC079C16}" destId="{B3134A37-EA0E-4395-9A76-A7E14988AFA4}" srcOrd="1" destOrd="0" presId="urn:microsoft.com/office/officeart/2005/8/layout/list1"/>
    <dgm:cxn modelId="{6CC37C7B-0F2B-49DB-8FF6-11580D736597}" type="presParOf" srcId="{3ACF585A-0929-4AFA-81E7-AEBAAC079C16}" destId="{6A8D1120-ABD1-48AA-B5AF-AFBF94B804D1}" srcOrd="2" destOrd="0" presId="urn:microsoft.com/office/officeart/2005/8/layout/list1"/>
    <dgm:cxn modelId="{287F512A-D568-4D53-926E-D0264BFFF39C}" type="presParOf" srcId="{3ACF585A-0929-4AFA-81E7-AEBAAC079C16}" destId="{D0D7CB59-A8DF-4477-8580-E9AB387132D3}" srcOrd="3" destOrd="0" presId="urn:microsoft.com/office/officeart/2005/8/layout/list1"/>
    <dgm:cxn modelId="{67CB543E-4857-4CA2-9F04-468FC1E710F8}" type="presParOf" srcId="{3ACF585A-0929-4AFA-81E7-AEBAAC079C16}" destId="{F4DD310F-166A-4E1C-9AD2-B28854D9CE04}" srcOrd="4" destOrd="0" presId="urn:microsoft.com/office/officeart/2005/8/layout/list1"/>
    <dgm:cxn modelId="{C2CCB4B5-034A-45D6-B902-98FEEF4BF688}" type="presParOf" srcId="{F4DD310F-166A-4E1C-9AD2-B28854D9CE04}" destId="{F3ED60BB-8A6E-45DC-87BD-DD463D861924}" srcOrd="0" destOrd="0" presId="urn:microsoft.com/office/officeart/2005/8/layout/list1"/>
    <dgm:cxn modelId="{3883EBD1-C72B-48B6-B367-040AF986CABA}" type="presParOf" srcId="{F4DD310F-166A-4E1C-9AD2-B28854D9CE04}" destId="{10B9C2E4-0066-4E17-9D8E-092486D76405}" srcOrd="1" destOrd="0" presId="urn:microsoft.com/office/officeart/2005/8/layout/list1"/>
    <dgm:cxn modelId="{A3AEEF60-2C67-496B-A226-E5657A8399AF}" type="presParOf" srcId="{3ACF585A-0929-4AFA-81E7-AEBAAC079C16}" destId="{3D1C20DA-2944-47EA-8FBC-FBE2EB0EEB88}" srcOrd="5" destOrd="0" presId="urn:microsoft.com/office/officeart/2005/8/layout/list1"/>
    <dgm:cxn modelId="{B3330336-8F5B-4618-B88E-68381056AE62}" type="presParOf" srcId="{3ACF585A-0929-4AFA-81E7-AEBAAC079C16}" destId="{8C4F1801-8BD5-41BE-AD6A-0FFC855A81BD}" srcOrd="6" destOrd="0" presId="urn:microsoft.com/office/officeart/2005/8/layout/list1"/>
    <dgm:cxn modelId="{A0A5DFFE-D422-487D-8970-6B7DE096C52A}" type="presParOf" srcId="{3ACF585A-0929-4AFA-81E7-AEBAAC079C16}" destId="{3819A563-D9E4-4D29-ACFA-3C22734FE266}" srcOrd="7" destOrd="0" presId="urn:microsoft.com/office/officeart/2005/8/layout/list1"/>
    <dgm:cxn modelId="{AD7C1621-89C9-4C62-AD56-2963520F51E4}" type="presParOf" srcId="{3ACF585A-0929-4AFA-81E7-AEBAAC079C16}" destId="{D5C3CB47-0C7D-47C7-AFFB-27721E58501E}" srcOrd="8" destOrd="0" presId="urn:microsoft.com/office/officeart/2005/8/layout/list1"/>
    <dgm:cxn modelId="{20F01E88-59F3-444B-9A06-F8898CF4A309}" type="presParOf" srcId="{D5C3CB47-0C7D-47C7-AFFB-27721E58501E}" destId="{A197DC92-B722-4FB3-BC33-5792A1F02A75}" srcOrd="0" destOrd="0" presId="urn:microsoft.com/office/officeart/2005/8/layout/list1"/>
    <dgm:cxn modelId="{FA8913DA-3A7F-45DD-AB4B-4EE1127798E6}" type="presParOf" srcId="{D5C3CB47-0C7D-47C7-AFFB-27721E58501E}" destId="{60D0B204-EEE3-4069-A4F8-C261AEC7EEBE}" srcOrd="1" destOrd="0" presId="urn:microsoft.com/office/officeart/2005/8/layout/list1"/>
    <dgm:cxn modelId="{A352DFBC-25C4-4D9F-A002-B3D90D2256A9}" type="presParOf" srcId="{3ACF585A-0929-4AFA-81E7-AEBAAC079C16}" destId="{7B7E0D36-6864-438B-A851-CACD57D1EFAC}" srcOrd="9" destOrd="0" presId="urn:microsoft.com/office/officeart/2005/8/layout/list1"/>
    <dgm:cxn modelId="{8FF74A2F-6706-4426-97ED-13171FDB15DF}" type="presParOf" srcId="{3ACF585A-0929-4AFA-81E7-AEBAAC079C16}" destId="{4944BB8B-119D-4B7B-88DC-EAE92B14C2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7784B4-69C8-462A-9A00-DA5C9567D863}"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ES"/>
        </a:p>
      </dgm:t>
    </dgm:pt>
    <dgm:pt modelId="{CAC2A4AE-2651-46AC-9883-AE13702441CD}">
      <dgm:prSet/>
      <dgm:spPr/>
      <dgm:t>
        <a:bodyPr/>
        <a:lstStyle/>
        <a:p>
          <a:pPr rtl="0"/>
          <a:r>
            <a:rPr lang="es-CL" b="1">
              <a:latin typeface="Verdana"/>
              <a:ea typeface="Verdana"/>
            </a:rPr>
            <a:t>AS RECODE</a:t>
          </a:r>
          <a:endParaRPr lang="es-CL">
            <a:latin typeface="Verdana"/>
            <a:ea typeface="Verdana"/>
          </a:endParaRPr>
        </a:p>
      </dgm:t>
    </dgm:pt>
    <dgm:pt modelId="{CFE5D870-2387-4BBC-AF0D-04D809DABE0B}" type="parTrans" cxnId="{9B69A112-3860-4F1F-85F3-65C73A64B54C}">
      <dgm:prSet/>
      <dgm:spPr/>
      <dgm:t>
        <a:bodyPr/>
        <a:lstStyle/>
        <a:p>
          <a:endParaRPr lang="es-ES">
            <a:latin typeface="Verdana" panose="020B0604030504040204" pitchFamily="34" charset="0"/>
            <a:ea typeface="Verdana" panose="020B0604030504040204" pitchFamily="34" charset="0"/>
          </a:endParaRPr>
        </a:p>
      </dgm:t>
    </dgm:pt>
    <dgm:pt modelId="{7CC1C5F5-4D0F-4ADB-BC92-A2096BD12118}" type="sibTrans" cxnId="{9B69A112-3860-4F1F-85F3-65C73A64B54C}">
      <dgm:prSet/>
      <dgm:spPr/>
      <dgm:t>
        <a:bodyPr/>
        <a:lstStyle/>
        <a:p>
          <a:endParaRPr lang="es-ES">
            <a:latin typeface="Verdana" panose="020B0604030504040204" pitchFamily="34" charset="0"/>
            <a:ea typeface="Verdana" panose="020B0604030504040204" pitchFamily="34" charset="0"/>
          </a:endParaRPr>
        </a:p>
      </dgm:t>
    </dgm:pt>
    <dgm:pt modelId="{1579A10F-0211-41DA-AE0B-7A841376BBE1}">
      <dgm:prSet/>
      <dgm:spPr/>
      <dgm:t>
        <a:bodyPr/>
        <a:lstStyle/>
        <a:p>
          <a:pPr rtl="0">
            <a:lnSpc>
              <a:spcPct val="150000"/>
            </a:lnSpc>
          </a:pPr>
          <a:r>
            <a:rPr lang="es-CL">
              <a:latin typeface="Verdana"/>
              <a:ea typeface="Verdana"/>
            </a:rPr>
            <a:t>Las palabras </a:t>
          </a:r>
          <a:r>
            <a:rPr lang="es-CL" b="1">
              <a:latin typeface="Verdana"/>
              <a:ea typeface="Verdana"/>
            </a:rPr>
            <a:t>LOWEST</a:t>
          </a:r>
          <a:r>
            <a:rPr lang="es-CL">
              <a:latin typeface="Verdana"/>
              <a:ea typeface="Verdana"/>
            </a:rPr>
            <a:t> (mínimo) y </a:t>
          </a:r>
          <a:r>
            <a:rPr lang="es-CL" b="1">
              <a:latin typeface="Verdana"/>
              <a:ea typeface="Verdana"/>
            </a:rPr>
            <a:t>HIGHEST</a:t>
          </a:r>
          <a:r>
            <a:rPr lang="es-CL">
              <a:latin typeface="Verdana"/>
              <a:ea typeface="Verdana"/>
            </a:rPr>
            <a:t> (máximo) pueden ser utilizadas para especificar los límites del intervalo de valores que se espera recodificar, evitando así la necesidad de conocer los valores reales para el mínimo o el máximo.</a:t>
          </a:r>
        </a:p>
      </dgm:t>
    </dgm:pt>
    <dgm:pt modelId="{B2461B21-5AE7-429D-8C9E-B64813F0EBE8}" type="parTrans" cxnId="{0AE82643-7AA0-4AE6-B5FB-0AF4AFBCFC07}">
      <dgm:prSet/>
      <dgm:spPr/>
      <dgm:t>
        <a:bodyPr/>
        <a:lstStyle/>
        <a:p>
          <a:endParaRPr lang="es-ES">
            <a:latin typeface="Verdana" panose="020B0604030504040204" pitchFamily="34" charset="0"/>
            <a:ea typeface="Verdana" panose="020B0604030504040204" pitchFamily="34" charset="0"/>
          </a:endParaRPr>
        </a:p>
      </dgm:t>
    </dgm:pt>
    <dgm:pt modelId="{7FF024BF-4CE1-466E-8194-DE7021D5C5E0}" type="sibTrans" cxnId="{0AE82643-7AA0-4AE6-B5FB-0AF4AFBCFC07}">
      <dgm:prSet/>
      <dgm:spPr/>
      <dgm:t>
        <a:bodyPr/>
        <a:lstStyle/>
        <a:p>
          <a:endParaRPr lang="es-ES">
            <a:latin typeface="Verdana" panose="020B0604030504040204" pitchFamily="34" charset="0"/>
            <a:ea typeface="Verdana" panose="020B0604030504040204" pitchFamily="34" charset="0"/>
          </a:endParaRPr>
        </a:p>
      </dgm:t>
    </dgm:pt>
    <dgm:pt modelId="{F6765C74-0FEF-4F75-9AFD-070626DED7EC}">
      <dgm:prSet/>
      <dgm:spPr/>
      <dgm:t>
        <a:bodyPr/>
        <a:lstStyle/>
        <a:p>
          <a:pPr rtl="0">
            <a:lnSpc>
              <a:spcPct val="150000"/>
            </a:lnSpc>
          </a:pPr>
          <a:r>
            <a:rPr lang="es-CL" b="1">
              <a:latin typeface="Verdana"/>
              <a:ea typeface="Verdana"/>
            </a:rPr>
            <a:t>Los valores no incluidos en el esquema de recodificación mantienen su valor original</a:t>
          </a:r>
          <a:r>
            <a:rPr lang="es-CL">
              <a:latin typeface="Verdana"/>
              <a:ea typeface="Verdana"/>
            </a:rPr>
            <a:t>, siempre y cuando sus valores estén dentro del rango especificado para la variable definida. </a:t>
          </a:r>
        </a:p>
      </dgm:t>
    </dgm:pt>
    <dgm:pt modelId="{40D4CC3F-605F-4137-8A62-1B025DEE89F9}" type="parTrans" cxnId="{498A7614-23E4-45D1-AD9C-01BAE5D7AB4B}">
      <dgm:prSet/>
      <dgm:spPr/>
      <dgm:t>
        <a:bodyPr/>
        <a:lstStyle/>
        <a:p>
          <a:endParaRPr lang="es-ES">
            <a:latin typeface="Verdana" panose="020B0604030504040204" pitchFamily="34" charset="0"/>
            <a:ea typeface="Verdana" panose="020B0604030504040204" pitchFamily="34" charset="0"/>
          </a:endParaRPr>
        </a:p>
      </dgm:t>
    </dgm:pt>
    <dgm:pt modelId="{D690DE2A-6339-4A93-AD44-7530F9CF9F69}" type="sibTrans" cxnId="{498A7614-23E4-45D1-AD9C-01BAE5D7AB4B}">
      <dgm:prSet/>
      <dgm:spPr/>
      <dgm:t>
        <a:bodyPr/>
        <a:lstStyle/>
        <a:p>
          <a:endParaRPr lang="es-ES">
            <a:latin typeface="Verdana" panose="020B0604030504040204" pitchFamily="34" charset="0"/>
            <a:ea typeface="Verdana" panose="020B0604030504040204" pitchFamily="34" charset="0"/>
          </a:endParaRPr>
        </a:p>
      </dgm:t>
    </dgm:pt>
    <dgm:pt modelId="{8BB59CF1-2668-4181-A42A-6349FA9441AE}">
      <dgm:prSet/>
      <dgm:spPr/>
      <dgm:t>
        <a:bodyPr/>
        <a:lstStyle/>
        <a:p>
          <a:pPr rtl="0">
            <a:lnSpc>
              <a:spcPct val="150000"/>
            </a:lnSpc>
          </a:pPr>
          <a:r>
            <a:rPr lang="es-CL">
              <a:latin typeface="Verdana"/>
              <a:ea typeface="Verdana"/>
            </a:rPr>
            <a:t>Asimismo, la variable resultante de la recodificación es siempre </a:t>
          </a:r>
          <a:r>
            <a:rPr lang="es-CL" b="1">
              <a:latin typeface="Verdana"/>
              <a:ea typeface="Verdana"/>
            </a:rPr>
            <a:t>INTEGER</a:t>
          </a:r>
          <a:r>
            <a:rPr lang="es-CL">
              <a:latin typeface="Verdana"/>
              <a:ea typeface="Verdana"/>
            </a:rPr>
            <a:t> (entera).</a:t>
          </a:r>
        </a:p>
      </dgm:t>
    </dgm:pt>
    <dgm:pt modelId="{86F343CA-F412-4506-B403-69957ED588B6}" type="parTrans" cxnId="{789A8CBE-4C2A-4E3E-87BD-6D9459F5F27D}">
      <dgm:prSet/>
      <dgm:spPr/>
      <dgm:t>
        <a:bodyPr/>
        <a:lstStyle/>
        <a:p>
          <a:endParaRPr lang="es-ES">
            <a:latin typeface="Verdana" panose="020B0604030504040204" pitchFamily="34" charset="0"/>
            <a:ea typeface="Verdana" panose="020B0604030504040204" pitchFamily="34" charset="0"/>
          </a:endParaRPr>
        </a:p>
      </dgm:t>
    </dgm:pt>
    <dgm:pt modelId="{76E0E29F-8B67-4DE0-B38B-687D48E2B051}" type="sibTrans" cxnId="{789A8CBE-4C2A-4E3E-87BD-6D9459F5F27D}">
      <dgm:prSet/>
      <dgm:spPr/>
      <dgm:t>
        <a:bodyPr/>
        <a:lstStyle/>
        <a:p>
          <a:endParaRPr lang="es-ES">
            <a:latin typeface="Verdana" panose="020B0604030504040204" pitchFamily="34" charset="0"/>
            <a:ea typeface="Verdana" panose="020B0604030504040204" pitchFamily="34" charset="0"/>
          </a:endParaRPr>
        </a:p>
      </dgm:t>
    </dgm:pt>
    <dgm:pt modelId="{0AEF97D1-8A09-4236-BC77-2F722C9DFC80}" type="pres">
      <dgm:prSet presAssocID="{F87784B4-69C8-462A-9A00-DA5C9567D863}" presName="Name0" presStyleCnt="0">
        <dgm:presLayoutVars>
          <dgm:chPref val="1"/>
          <dgm:dir/>
          <dgm:animOne val="branch"/>
          <dgm:animLvl val="lvl"/>
          <dgm:resizeHandles/>
        </dgm:presLayoutVars>
      </dgm:prSet>
      <dgm:spPr/>
      <dgm:t>
        <a:bodyPr/>
        <a:lstStyle/>
        <a:p>
          <a:endParaRPr lang="es-ES"/>
        </a:p>
      </dgm:t>
    </dgm:pt>
    <dgm:pt modelId="{BCAA2917-168C-493B-B907-CED38C3BCA5B}" type="pres">
      <dgm:prSet presAssocID="{CAC2A4AE-2651-46AC-9883-AE13702441CD}" presName="vertOne" presStyleCnt="0"/>
      <dgm:spPr/>
    </dgm:pt>
    <dgm:pt modelId="{ADCB77F3-02D1-4E25-953B-BC69A53AC86C}" type="pres">
      <dgm:prSet presAssocID="{CAC2A4AE-2651-46AC-9883-AE13702441CD}" presName="txOne" presStyleLbl="node0" presStyleIdx="0" presStyleCnt="1" custScaleY="27562">
        <dgm:presLayoutVars>
          <dgm:chPref val="3"/>
        </dgm:presLayoutVars>
      </dgm:prSet>
      <dgm:spPr/>
      <dgm:t>
        <a:bodyPr/>
        <a:lstStyle/>
        <a:p>
          <a:endParaRPr lang="es-ES"/>
        </a:p>
      </dgm:t>
    </dgm:pt>
    <dgm:pt modelId="{91C9ECFA-6EF1-4C7D-B7D5-179F5C21006E}" type="pres">
      <dgm:prSet presAssocID="{CAC2A4AE-2651-46AC-9883-AE13702441CD}" presName="parTransOne" presStyleCnt="0"/>
      <dgm:spPr/>
    </dgm:pt>
    <dgm:pt modelId="{50DFBBEA-6D27-44D0-9195-7DFED4561F37}" type="pres">
      <dgm:prSet presAssocID="{CAC2A4AE-2651-46AC-9883-AE13702441CD}" presName="horzOne" presStyleCnt="0"/>
      <dgm:spPr/>
    </dgm:pt>
    <dgm:pt modelId="{5F8CE9F9-B167-4AFA-87EE-B75827B83C52}" type="pres">
      <dgm:prSet presAssocID="{1579A10F-0211-41DA-AE0B-7A841376BBE1}" presName="vertTwo" presStyleCnt="0"/>
      <dgm:spPr/>
    </dgm:pt>
    <dgm:pt modelId="{9758CA49-746F-43C5-967D-4C72270EA73B}" type="pres">
      <dgm:prSet presAssocID="{1579A10F-0211-41DA-AE0B-7A841376BBE1}" presName="txTwo" presStyleLbl="node2" presStyleIdx="0" presStyleCnt="3">
        <dgm:presLayoutVars>
          <dgm:chPref val="3"/>
        </dgm:presLayoutVars>
      </dgm:prSet>
      <dgm:spPr/>
      <dgm:t>
        <a:bodyPr/>
        <a:lstStyle/>
        <a:p>
          <a:endParaRPr lang="es-ES"/>
        </a:p>
      </dgm:t>
    </dgm:pt>
    <dgm:pt modelId="{5478F1FD-B412-4FDD-BFFB-3199EA26DEEA}" type="pres">
      <dgm:prSet presAssocID="{1579A10F-0211-41DA-AE0B-7A841376BBE1}" presName="horzTwo" presStyleCnt="0"/>
      <dgm:spPr/>
    </dgm:pt>
    <dgm:pt modelId="{7567C30D-F96E-4323-BFBC-D4D41FA3E64A}" type="pres">
      <dgm:prSet presAssocID="{7FF024BF-4CE1-466E-8194-DE7021D5C5E0}" presName="sibSpaceTwo" presStyleCnt="0"/>
      <dgm:spPr/>
    </dgm:pt>
    <dgm:pt modelId="{DFF8D930-CBFB-46D8-84EB-79D86A6AFC1B}" type="pres">
      <dgm:prSet presAssocID="{F6765C74-0FEF-4F75-9AFD-070626DED7EC}" presName="vertTwo" presStyleCnt="0"/>
      <dgm:spPr/>
    </dgm:pt>
    <dgm:pt modelId="{B7622C19-953F-4698-B547-30F434C24209}" type="pres">
      <dgm:prSet presAssocID="{F6765C74-0FEF-4F75-9AFD-070626DED7EC}" presName="txTwo" presStyleLbl="node2" presStyleIdx="1" presStyleCnt="3">
        <dgm:presLayoutVars>
          <dgm:chPref val="3"/>
        </dgm:presLayoutVars>
      </dgm:prSet>
      <dgm:spPr/>
      <dgm:t>
        <a:bodyPr/>
        <a:lstStyle/>
        <a:p>
          <a:endParaRPr lang="es-ES"/>
        </a:p>
      </dgm:t>
    </dgm:pt>
    <dgm:pt modelId="{030756BB-F97B-47FE-A434-C24176D8E8AE}" type="pres">
      <dgm:prSet presAssocID="{F6765C74-0FEF-4F75-9AFD-070626DED7EC}" presName="horzTwo" presStyleCnt="0"/>
      <dgm:spPr/>
    </dgm:pt>
    <dgm:pt modelId="{9FD58185-C5A5-4923-8A51-1CC700EDD29F}" type="pres">
      <dgm:prSet presAssocID="{D690DE2A-6339-4A93-AD44-7530F9CF9F69}" presName="sibSpaceTwo" presStyleCnt="0"/>
      <dgm:spPr/>
    </dgm:pt>
    <dgm:pt modelId="{98566CDC-5897-4840-ABC5-183316D770EB}" type="pres">
      <dgm:prSet presAssocID="{8BB59CF1-2668-4181-A42A-6349FA9441AE}" presName="vertTwo" presStyleCnt="0"/>
      <dgm:spPr/>
    </dgm:pt>
    <dgm:pt modelId="{B844EA01-C8B5-4C98-A72D-DEF6C72AFF1F}" type="pres">
      <dgm:prSet presAssocID="{8BB59CF1-2668-4181-A42A-6349FA9441AE}" presName="txTwo" presStyleLbl="node2" presStyleIdx="2" presStyleCnt="3">
        <dgm:presLayoutVars>
          <dgm:chPref val="3"/>
        </dgm:presLayoutVars>
      </dgm:prSet>
      <dgm:spPr/>
      <dgm:t>
        <a:bodyPr/>
        <a:lstStyle/>
        <a:p>
          <a:endParaRPr lang="es-ES"/>
        </a:p>
      </dgm:t>
    </dgm:pt>
    <dgm:pt modelId="{8B411989-10F1-44F2-AC9A-F138FA99A5AC}" type="pres">
      <dgm:prSet presAssocID="{8BB59CF1-2668-4181-A42A-6349FA9441AE}" presName="horzTwo" presStyleCnt="0"/>
      <dgm:spPr/>
    </dgm:pt>
  </dgm:ptLst>
  <dgm:cxnLst>
    <dgm:cxn modelId="{47032B28-777D-4C4A-8A28-50BC012E0ADE}" type="presOf" srcId="{F87784B4-69C8-462A-9A00-DA5C9567D863}" destId="{0AEF97D1-8A09-4236-BC77-2F722C9DFC80}" srcOrd="0" destOrd="0" presId="urn:microsoft.com/office/officeart/2005/8/layout/hierarchy4"/>
    <dgm:cxn modelId="{9A1FA238-3ADD-4308-BCB9-9167F2F62C0F}" type="presOf" srcId="{8BB59CF1-2668-4181-A42A-6349FA9441AE}" destId="{B844EA01-C8B5-4C98-A72D-DEF6C72AFF1F}" srcOrd="0" destOrd="0" presId="urn:microsoft.com/office/officeart/2005/8/layout/hierarchy4"/>
    <dgm:cxn modelId="{498A7614-23E4-45D1-AD9C-01BAE5D7AB4B}" srcId="{CAC2A4AE-2651-46AC-9883-AE13702441CD}" destId="{F6765C74-0FEF-4F75-9AFD-070626DED7EC}" srcOrd="1" destOrd="0" parTransId="{40D4CC3F-605F-4137-8A62-1B025DEE89F9}" sibTransId="{D690DE2A-6339-4A93-AD44-7530F9CF9F69}"/>
    <dgm:cxn modelId="{09EE3891-A48B-4726-B59C-2064840BEA9D}" type="presOf" srcId="{1579A10F-0211-41DA-AE0B-7A841376BBE1}" destId="{9758CA49-746F-43C5-967D-4C72270EA73B}" srcOrd="0" destOrd="0" presId="urn:microsoft.com/office/officeart/2005/8/layout/hierarchy4"/>
    <dgm:cxn modelId="{0AE82643-7AA0-4AE6-B5FB-0AF4AFBCFC07}" srcId="{CAC2A4AE-2651-46AC-9883-AE13702441CD}" destId="{1579A10F-0211-41DA-AE0B-7A841376BBE1}" srcOrd="0" destOrd="0" parTransId="{B2461B21-5AE7-429D-8C9E-B64813F0EBE8}" sibTransId="{7FF024BF-4CE1-466E-8194-DE7021D5C5E0}"/>
    <dgm:cxn modelId="{699E13E7-C63D-4FF4-A61A-04E5F81A215B}" type="presOf" srcId="{F6765C74-0FEF-4F75-9AFD-070626DED7EC}" destId="{B7622C19-953F-4698-B547-30F434C24209}" srcOrd="0" destOrd="0" presId="urn:microsoft.com/office/officeart/2005/8/layout/hierarchy4"/>
    <dgm:cxn modelId="{9B69A112-3860-4F1F-85F3-65C73A64B54C}" srcId="{F87784B4-69C8-462A-9A00-DA5C9567D863}" destId="{CAC2A4AE-2651-46AC-9883-AE13702441CD}" srcOrd="0" destOrd="0" parTransId="{CFE5D870-2387-4BBC-AF0D-04D809DABE0B}" sibTransId="{7CC1C5F5-4D0F-4ADB-BC92-A2096BD12118}"/>
    <dgm:cxn modelId="{EDC1FCF7-1A15-42E2-917A-A15B808FCAA3}" type="presOf" srcId="{CAC2A4AE-2651-46AC-9883-AE13702441CD}" destId="{ADCB77F3-02D1-4E25-953B-BC69A53AC86C}" srcOrd="0" destOrd="0" presId="urn:microsoft.com/office/officeart/2005/8/layout/hierarchy4"/>
    <dgm:cxn modelId="{789A8CBE-4C2A-4E3E-87BD-6D9459F5F27D}" srcId="{CAC2A4AE-2651-46AC-9883-AE13702441CD}" destId="{8BB59CF1-2668-4181-A42A-6349FA9441AE}" srcOrd="2" destOrd="0" parTransId="{86F343CA-F412-4506-B403-69957ED588B6}" sibTransId="{76E0E29F-8B67-4DE0-B38B-687D48E2B051}"/>
    <dgm:cxn modelId="{4BB0C702-BD20-4D99-BD71-9B9E835BEFFA}" type="presParOf" srcId="{0AEF97D1-8A09-4236-BC77-2F722C9DFC80}" destId="{BCAA2917-168C-493B-B907-CED38C3BCA5B}" srcOrd="0" destOrd="0" presId="urn:microsoft.com/office/officeart/2005/8/layout/hierarchy4"/>
    <dgm:cxn modelId="{D894D9DF-D044-44A8-A305-10EA82C3562B}" type="presParOf" srcId="{BCAA2917-168C-493B-B907-CED38C3BCA5B}" destId="{ADCB77F3-02D1-4E25-953B-BC69A53AC86C}" srcOrd="0" destOrd="0" presId="urn:microsoft.com/office/officeart/2005/8/layout/hierarchy4"/>
    <dgm:cxn modelId="{1DE4CB4E-D8CF-4076-899E-4F6A36D4CDDE}" type="presParOf" srcId="{BCAA2917-168C-493B-B907-CED38C3BCA5B}" destId="{91C9ECFA-6EF1-4C7D-B7D5-179F5C21006E}" srcOrd="1" destOrd="0" presId="urn:microsoft.com/office/officeart/2005/8/layout/hierarchy4"/>
    <dgm:cxn modelId="{D8D65A6A-58A2-4A0B-AF9F-E8A93FFA65A7}" type="presParOf" srcId="{BCAA2917-168C-493B-B907-CED38C3BCA5B}" destId="{50DFBBEA-6D27-44D0-9195-7DFED4561F37}" srcOrd="2" destOrd="0" presId="urn:microsoft.com/office/officeart/2005/8/layout/hierarchy4"/>
    <dgm:cxn modelId="{05A969B4-BD81-4CAE-831B-C9EF6F731EAB}" type="presParOf" srcId="{50DFBBEA-6D27-44D0-9195-7DFED4561F37}" destId="{5F8CE9F9-B167-4AFA-87EE-B75827B83C52}" srcOrd="0" destOrd="0" presId="urn:microsoft.com/office/officeart/2005/8/layout/hierarchy4"/>
    <dgm:cxn modelId="{4BE39C06-BA2B-4BED-9BC6-318DB481D271}" type="presParOf" srcId="{5F8CE9F9-B167-4AFA-87EE-B75827B83C52}" destId="{9758CA49-746F-43C5-967D-4C72270EA73B}" srcOrd="0" destOrd="0" presId="urn:microsoft.com/office/officeart/2005/8/layout/hierarchy4"/>
    <dgm:cxn modelId="{8579CAC5-132F-4BA2-AE54-46A8F267BEE0}" type="presParOf" srcId="{5F8CE9F9-B167-4AFA-87EE-B75827B83C52}" destId="{5478F1FD-B412-4FDD-BFFB-3199EA26DEEA}" srcOrd="1" destOrd="0" presId="urn:microsoft.com/office/officeart/2005/8/layout/hierarchy4"/>
    <dgm:cxn modelId="{CA6800C1-1F10-42F7-9484-396FE3A72AB9}" type="presParOf" srcId="{50DFBBEA-6D27-44D0-9195-7DFED4561F37}" destId="{7567C30D-F96E-4323-BFBC-D4D41FA3E64A}" srcOrd="1" destOrd="0" presId="urn:microsoft.com/office/officeart/2005/8/layout/hierarchy4"/>
    <dgm:cxn modelId="{547D4C1D-88C6-49D2-83FA-A2ED8844B1F5}" type="presParOf" srcId="{50DFBBEA-6D27-44D0-9195-7DFED4561F37}" destId="{DFF8D930-CBFB-46D8-84EB-79D86A6AFC1B}" srcOrd="2" destOrd="0" presId="urn:microsoft.com/office/officeart/2005/8/layout/hierarchy4"/>
    <dgm:cxn modelId="{8DF0E4BB-D828-431E-A0B5-62A853F85B74}" type="presParOf" srcId="{DFF8D930-CBFB-46D8-84EB-79D86A6AFC1B}" destId="{B7622C19-953F-4698-B547-30F434C24209}" srcOrd="0" destOrd="0" presId="urn:microsoft.com/office/officeart/2005/8/layout/hierarchy4"/>
    <dgm:cxn modelId="{324760EA-2B4B-455A-8E98-6F38F4C7FD41}" type="presParOf" srcId="{DFF8D930-CBFB-46D8-84EB-79D86A6AFC1B}" destId="{030756BB-F97B-47FE-A434-C24176D8E8AE}" srcOrd="1" destOrd="0" presId="urn:microsoft.com/office/officeart/2005/8/layout/hierarchy4"/>
    <dgm:cxn modelId="{47B8DDED-F2CE-4DDD-88A9-73002BAA017A}" type="presParOf" srcId="{50DFBBEA-6D27-44D0-9195-7DFED4561F37}" destId="{9FD58185-C5A5-4923-8A51-1CC700EDD29F}" srcOrd="3" destOrd="0" presId="urn:microsoft.com/office/officeart/2005/8/layout/hierarchy4"/>
    <dgm:cxn modelId="{930AE7B6-02D0-4D02-85E2-D4C3DA586FF7}" type="presParOf" srcId="{50DFBBEA-6D27-44D0-9195-7DFED4561F37}" destId="{98566CDC-5897-4840-ABC5-183316D770EB}" srcOrd="4" destOrd="0" presId="urn:microsoft.com/office/officeart/2005/8/layout/hierarchy4"/>
    <dgm:cxn modelId="{F58DD737-8AC2-4205-BB53-8F485CDE17A5}" type="presParOf" srcId="{98566CDC-5897-4840-ABC5-183316D770EB}" destId="{B844EA01-C8B5-4C98-A72D-DEF6C72AFF1F}" srcOrd="0" destOrd="0" presId="urn:microsoft.com/office/officeart/2005/8/layout/hierarchy4"/>
    <dgm:cxn modelId="{D8D6822A-EBBD-4ADB-8926-57431C2243A9}" type="presParOf" srcId="{98566CDC-5897-4840-ABC5-183316D770EB}" destId="{8B411989-10F1-44F2-AC9A-F138FA99A5A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7784B4-69C8-462A-9A00-DA5C9567D863}"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s-ES"/>
        </a:p>
      </dgm:t>
    </dgm:pt>
    <dgm:pt modelId="{CAC2A4AE-2651-46AC-9883-AE13702441CD}">
      <dgm:prSet custT="1"/>
      <dgm:spPr/>
      <dgm:t>
        <a:bodyPr/>
        <a:lstStyle/>
        <a:p>
          <a:pPr rtl="0"/>
          <a:r>
            <a:rPr kumimoji="0" lang="es-CL" sz="3600" b="1" i="0" u="none" strike="noStrike" cap="none" spc="0" normalizeH="0" baseline="0" noProof="0">
              <a:effectLst/>
              <a:uLnTx/>
              <a:uFillTx/>
              <a:latin typeface="Verdana" panose="020B0604030504040204" pitchFamily="34" charset="0"/>
              <a:ea typeface="Verdana" panose="020B0604030504040204" pitchFamily="34" charset="0"/>
            </a:rPr>
            <a:t>AS RECODE</a:t>
          </a:r>
          <a:endParaRPr lang="es-CL" sz="3600">
            <a:latin typeface="Verdana" panose="020B0604030504040204" pitchFamily="34" charset="0"/>
            <a:ea typeface="Verdana" panose="020B0604030504040204" pitchFamily="34" charset="0"/>
          </a:endParaRPr>
        </a:p>
      </dgm:t>
    </dgm:pt>
    <dgm:pt modelId="{CFE5D870-2387-4BBC-AF0D-04D809DABE0B}" type="parTrans" cxnId="{9B69A112-3860-4F1F-85F3-65C73A64B54C}">
      <dgm:prSet/>
      <dgm:spPr/>
      <dgm:t>
        <a:bodyPr/>
        <a:lstStyle/>
        <a:p>
          <a:endParaRPr lang="es-ES">
            <a:latin typeface="Verdana" panose="020B0604030504040204" pitchFamily="34" charset="0"/>
            <a:ea typeface="Verdana" panose="020B0604030504040204" pitchFamily="34" charset="0"/>
          </a:endParaRPr>
        </a:p>
      </dgm:t>
    </dgm:pt>
    <dgm:pt modelId="{7CC1C5F5-4D0F-4ADB-BC92-A2096BD12118}" type="sibTrans" cxnId="{9B69A112-3860-4F1F-85F3-65C73A64B54C}">
      <dgm:prSet/>
      <dgm:spPr/>
      <dgm:t>
        <a:bodyPr/>
        <a:lstStyle/>
        <a:p>
          <a:endParaRPr lang="es-ES">
            <a:latin typeface="Verdana" panose="020B0604030504040204" pitchFamily="34" charset="0"/>
            <a:ea typeface="Verdana" panose="020B0604030504040204" pitchFamily="34" charset="0"/>
          </a:endParaRPr>
        </a:p>
      </dgm:t>
    </dgm:pt>
    <dgm:pt modelId="{7D623D64-419F-49BB-9ABD-2B3AF7C3EE79}">
      <dgm:prSet custT="1"/>
      <dgm:spPr/>
      <dgm:t>
        <a:bodyPr/>
        <a:lstStyle/>
        <a:p>
          <a:pPr>
            <a:lnSpc>
              <a:spcPct val="150000"/>
            </a:lnSpc>
          </a:pPr>
          <a:r>
            <a:rPr kumimoji="0" lang="es-CL" sz="1600" b="0" i="0" u="none" strike="noStrike" cap="none" spc="0" normalizeH="0" baseline="0" noProof="0">
              <a:effectLst/>
              <a:uLnTx/>
              <a:uFillTx/>
              <a:latin typeface="Verdana" panose="020B0604030504040204" pitchFamily="34" charset="0"/>
              <a:ea typeface="Verdana" panose="020B0604030504040204" pitchFamily="34" charset="0"/>
            </a:rPr>
            <a:t>El valor del </a:t>
          </a:r>
          <a:r>
            <a:rPr kumimoji="0" lang="es-CL" sz="1600" b="1" i="0" u="none" strike="noStrike" cap="none" spc="0" normalizeH="0" baseline="0" noProof="0">
              <a:effectLst/>
              <a:uLnTx/>
              <a:uFillTx/>
              <a:latin typeface="Verdana" panose="020B0604030504040204" pitchFamily="34" charset="0"/>
              <a:ea typeface="Verdana" panose="020B0604030504040204" pitchFamily="34" charset="0"/>
            </a:rPr>
            <a:t>RANGE</a:t>
          </a:r>
          <a:r>
            <a:rPr kumimoji="0" lang="es-CL" sz="1600" b="0" i="0" u="none" strike="noStrike" cap="none" spc="0" normalizeH="0" baseline="0" noProof="0">
              <a:effectLst/>
              <a:uLnTx/>
              <a:uFillTx/>
              <a:latin typeface="Verdana" panose="020B0604030504040204" pitchFamily="34" charset="0"/>
              <a:ea typeface="Verdana" panose="020B0604030504040204" pitchFamily="34" charset="0"/>
            </a:rPr>
            <a:t> (rango) debe estar contenido entre el valor mínimo y máximo del esquema de recodificación y debe tener dos puntos entre el valor mínimo y máximo (RANGE 1:2).</a:t>
          </a:r>
        </a:p>
      </dgm:t>
    </dgm:pt>
    <dgm:pt modelId="{7ACE4652-EE9E-493C-9E56-21D76F293369}" type="parTrans" cxnId="{E1CBDCC6-4B05-4D18-BF2D-4D5DD88EF490}">
      <dgm:prSet/>
      <dgm:spPr/>
      <dgm:t>
        <a:bodyPr/>
        <a:lstStyle/>
        <a:p>
          <a:endParaRPr lang="es-ES">
            <a:latin typeface="Verdana" panose="020B0604030504040204" pitchFamily="34" charset="0"/>
            <a:ea typeface="Verdana" panose="020B0604030504040204" pitchFamily="34" charset="0"/>
          </a:endParaRPr>
        </a:p>
      </dgm:t>
    </dgm:pt>
    <dgm:pt modelId="{188B1DE1-39AE-4598-BC4E-2AB9E9C4FCD2}" type="sibTrans" cxnId="{E1CBDCC6-4B05-4D18-BF2D-4D5DD88EF490}">
      <dgm:prSet/>
      <dgm:spPr/>
      <dgm:t>
        <a:bodyPr/>
        <a:lstStyle/>
        <a:p>
          <a:endParaRPr lang="es-ES">
            <a:latin typeface="Verdana" panose="020B0604030504040204" pitchFamily="34" charset="0"/>
            <a:ea typeface="Verdana" panose="020B0604030504040204" pitchFamily="34" charset="0"/>
          </a:endParaRPr>
        </a:p>
      </dgm:t>
    </dgm:pt>
    <dgm:pt modelId="{0C8B84D8-3390-4FAD-970B-4CE799587DB5}">
      <dgm:prSet custT="1"/>
      <dgm:spPr/>
      <dgm:t>
        <a:bodyPr/>
        <a:lstStyle/>
        <a:p>
          <a:pPr>
            <a:lnSpc>
              <a:spcPct val="150000"/>
            </a:lnSpc>
          </a:pPr>
          <a:r>
            <a:rPr kumimoji="0" lang="es-CL" sz="1600" b="0" i="0" u="none" strike="noStrike" cap="none" spc="0" normalizeH="0" baseline="0" noProof="0">
              <a:effectLst/>
              <a:uLnTx/>
              <a:uFillTx/>
              <a:latin typeface="Verdana" panose="020B0604030504040204" pitchFamily="34" charset="0"/>
              <a:ea typeface="Verdana" panose="020B0604030504040204" pitchFamily="34" charset="0"/>
            </a:rPr>
            <a:t>La cláusula </a:t>
          </a:r>
          <a:r>
            <a:rPr kumimoji="0" lang="es-CL" sz="1600" b="1" i="0" u="none" strike="noStrike" cap="none" spc="0" normalizeH="0" baseline="0" noProof="0">
              <a:effectLst/>
              <a:uLnTx/>
              <a:uFillTx/>
              <a:latin typeface="Verdana" panose="020B0604030504040204" pitchFamily="34" charset="0"/>
              <a:ea typeface="Verdana" panose="020B0604030504040204" pitchFamily="34" charset="0"/>
            </a:rPr>
            <a:t>ELSE</a:t>
          </a:r>
          <a:r>
            <a:rPr kumimoji="0" lang="es-CL" sz="1600" b="0" i="0" u="none" strike="noStrike" cap="none" spc="0" normalizeH="0" baseline="0" noProof="0">
              <a:effectLst/>
              <a:uLnTx/>
              <a:uFillTx/>
              <a:latin typeface="Verdana" panose="020B0604030504040204" pitchFamily="34" charset="0"/>
              <a:ea typeface="Verdana" panose="020B0604030504040204" pitchFamily="34" charset="0"/>
            </a:rPr>
            <a:t> es opcional. Si usada, agrupará todos los valores originales que no estén dentro de algún rango o lista, es decir, que no hayan sido recodificados. Si la cláusula </a:t>
          </a:r>
          <a:r>
            <a:rPr kumimoji="0" lang="es-CL" sz="1600" b="1" i="0" u="none" strike="noStrike" cap="none" spc="0" normalizeH="0" baseline="0" noProof="0">
              <a:effectLst/>
              <a:uLnTx/>
              <a:uFillTx/>
              <a:latin typeface="Verdana" panose="020B0604030504040204" pitchFamily="34" charset="0"/>
              <a:ea typeface="Verdana" panose="020B0604030504040204" pitchFamily="34" charset="0"/>
            </a:rPr>
            <a:t>ELSE</a:t>
          </a:r>
          <a:r>
            <a:rPr kumimoji="0" lang="es-CL" sz="1600" b="0" i="0" u="none" strike="noStrike" cap="none" spc="0" normalizeH="0" baseline="0" noProof="0">
              <a:effectLst/>
              <a:uLnTx/>
              <a:uFillTx/>
              <a:latin typeface="Verdana" panose="020B0604030504040204" pitchFamily="34" charset="0"/>
              <a:ea typeface="Verdana" panose="020B0604030504040204" pitchFamily="34" charset="0"/>
            </a:rPr>
            <a:t> no se especifica, los valores originales que no estén dentro de un rango o lista permanecerán los mismos en la nueva variable.</a:t>
          </a:r>
        </a:p>
      </dgm:t>
    </dgm:pt>
    <dgm:pt modelId="{D5EB79CE-73D8-40C0-B858-5495DE072BEA}" type="parTrans" cxnId="{C5251DC2-F27D-4047-9AF7-BD9D78E198B6}">
      <dgm:prSet/>
      <dgm:spPr/>
      <dgm:t>
        <a:bodyPr/>
        <a:lstStyle/>
        <a:p>
          <a:endParaRPr lang="es-ES">
            <a:latin typeface="Verdana" panose="020B0604030504040204" pitchFamily="34" charset="0"/>
            <a:ea typeface="Verdana" panose="020B0604030504040204" pitchFamily="34" charset="0"/>
          </a:endParaRPr>
        </a:p>
      </dgm:t>
    </dgm:pt>
    <dgm:pt modelId="{05878B25-29A0-430B-8B89-8CA56830C04D}" type="sibTrans" cxnId="{C5251DC2-F27D-4047-9AF7-BD9D78E198B6}">
      <dgm:prSet/>
      <dgm:spPr/>
      <dgm:t>
        <a:bodyPr/>
        <a:lstStyle/>
        <a:p>
          <a:endParaRPr lang="es-ES">
            <a:latin typeface="Verdana" panose="020B0604030504040204" pitchFamily="34" charset="0"/>
            <a:ea typeface="Verdana" panose="020B0604030504040204" pitchFamily="34" charset="0"/>
          </a:endParaRPr>
        </a:p>
      </dgm:t>
    </dgm:pt>
    <dgm:pt modelId="{4ED226F3-03A4-4C33-8CCA-01914C075C9D}" type="pres">
      <dgm:prSet presAssocID="{F87784B4-69C8-462A-9A00-DA5C9567D863}" presName="mainComposite" presStyleCnt="0">
        <dgm:presLayoutVars>
          <dgm:chPref val="1"/>
          <dgm:dir/>
          <dgm:animOne val="branch"/>
          <dgm:animLvl val="lvl"/>
          <dgm:resizeHandles val="exact"/>
        </dgm:presLayoutVars>
      </dgm:prSet>
      <dgm:spPr/>
      <dgm:t>
        <a:bodyPr/>
        <a:lstStyle/>
        <a:p>
          <a:endParaRPr lang="es-ES"/>
        </a:p>
      </dgm:t>
    </dgm:pt>
    <dgm:pt modelId="{1956FA54-B802-4D1E-83A5-39386A94EC96}" type="pres">
      <dgm:prSet presAssocID="{F87784B4-69C8-462A-9A00-DA5C9567D863}" presName="hierFlow" presStyleCnt="0"/>
      <dgm:spPr/>
    </dgm:pt>
    <dgm:pt modelId="{4AFAD684-B324-46A4-A46A-D7A7FD56585C}" type="pres">
      <dgm:prSet presAssocID="{F87784B4-69C8-462A-9A00-DA5C9567D863}" presName="hierChild1" presStyleCnt="0">
        <dgm:presLayoutVars>
          <dgm:chPref val="1"/>
          <dgm:animOne val="branch"/>
          <dgm:animLvl val="lvl"/>
        </dgm:presLayoutVars>
      </dgm:prSet>
      <dgm:spPr/>
    </dgm:pt>
    <dgm:pt modelId="{497B2892-833D-474D-AB63-4701B5CC2681}" type="pres">
      <dgm:prSet presAssocID="{CAC2A4AE-2651-46AC-9883-AE13702441CD}" presName="Name14" presStyleCnt="0"/>
      <dgm:spPr/>
    </dgm:pt>
    <dgm:pt modelId="{745B9EB8-548A-4C4F-B3B2-AA70A7D251C0}" type="pres">
      <dgm:prSet presAssocID="{CAC2A4AE-2651-46AC-9883-AE13702441CD}" presName="level1Shape" presStyleLbl="node0" presStyleIdx="0" presStyleCnt="1" custScaleX="127056" custScaleY="59092">
        <dgm:presLayoutVars>
          <dgm:chPref val="3"/>
        </dgm:presLayoutVars>
      </dgm:prSet>
      <dgm:spPr/>
      <dgm:t>
        <a:bodyPr/>
        <a:lstStyle/>
        <a:p>
          <a:endParaRPr lang="es-ES"/>
        </a:p>
      </dgm:t>
    </dgm:pt>
    <dgm:pt modelId="{7D90386D-6515-4F46-98E1-01AA322AF5FF}" type="pres">
      <dgm:prSet presAssocID="{CAC2A4AE-2651-46AC-9883-AE13702441CD}" presName="hierChild2" presStyleCnt="0"/>
      <dgm:spPr/>
    </dgm:pt>
    <dgm:pt modelId="{882F9479-86EC-4227-8BE0-ABCD3AFBF33F}" type="pres">
      <dgm:prSet presAssocID="{7ACE4652-EE9E-493C-9E56-21D76F293369}" presName="Name19" presStyleLbl="parChTrans1D2" presStyleIdx="0" presStyleCnt="2"/>
      <dgm:spPr/>
      <dgm:t>
        <a:bodyPr/>
        <a:lstStyle/>
        <a:p>
          <a:endParaRPr lang="es-ES"/>
        </a:p>
      </dgm:t>
    </dgm:pt>
    <dgm:pt modelId="{8158804B-AA1F-42DB-A0B0-137CFAD6A7A6}" type="pres">
      <dgm:prSet presAssocID="{7D623D64-419F-49BB-9ABD-2B3AF7C3EE79}" presName="Name21" presStyleCnt="0"/>
      <dgm:spPr/>
    </dgm:pt>
    <dgm:pt modelId="{3AF0C9BA-633C-4CD6-968C-611E750A8946}" type="pres">
      <dgm:prSet presAssocID="{7D623D64-419F-49BB-9ABD-2B3AF7C3EE79}" presName="level2Shape" presStyleLbl="node2" presStyleIdx="0" presStyleCnt="2" custScaleX="165628" custScaleY="148908"/>
      <dgm:spPr/>
      <dgm:t>
        <a:bodyPr/>
        <a:lstStyle/>
        <a:p>
          <a:endParaRPr lang="es-ES"/>
        </a:p>
      </dgm:t>
    </dgm:pt>
    <dgm:pt modelId="{85706785-8A84-4D0B-B1FE-C8D066BE007C}" type="pres">
      <dgm:prSet presAssocID="{7D623D64-419F-49BB-9ABD-2B3AF7C3EE79}" presName="hierChild3" presStyleCnt="0"/>
      <dgm:spPr/>
    </dgm:pt>
    <dgm:pt modelId="{36F9825E-2C92-4E87-9B53-8D4CDADA3F71}" type="pres">
      <dgm:prSet presAssocID="{D5EB79CE-73D8-40C0-B858-5495DE072BEA}" presName="Name19" presStyleLbl="parChTrans1D2" presStyleIdx="1" presStyleCnt="2"/>
      <dgm:spPr/>
      <dgm:t>
        <a:bodyPr/>
        <a:lstStyle/>
        <a:p>
          <a:endParaRPr lang="es-ES"/>
        </a:p>
      </dgm:t>
    </dgm:pt>
    <dgm:pt modelId="{3F20917B-106D-4AB1-9E27-0B892DE96318}" type="pres">
      <dgm:prSet presAssocID="{0C8B84D8-3390-4FAD-970B-4CE799587DB5}" presName="Name21" presStyleCnt="0"/>
      <dgm:spPr/>
    </dgm:pt>
    <dgm:pt modelId="{A89B56AA-3D40-4B58-95AF-A2A066F49DA4}" type="pres">
      <dgm:prSet presAssocID="{0C8B84D8-3390-4FAD-970B-4CE799587DB5}" presName="level2Shape" presStyleLbl="node2" presStyleIdx="1" presStyleCnt="2" custScaleX="207485" custScaleY="149885"/>
      <dgm:spPr/>
      <dgm:t>
        <a:bodyPr/>
        <a:lstStyle/>
        <a:p>
          <a:endParaRPr lang="es-ES"/>
        </a:p>
      </dgm:t>
    </dgm:pt>
    <dgm:pt modelId="{BAF9FAD3-A5E5-4C10-AF42-ECDFD3DB57B0}" type="pres">
      <dgm:prSet presAssocID="{0C8B84D8-3390-4FAD-970B-4CE799587DB5}" presName="hierChild3" presStyleCnt="0"/>
      <dgm:spPr/>
    </dgm:pt>
    <dgm:pt modelId="{2324FEC7-5548-4060-B7E6-76229D1AFFAA}" type="pres">
      <dgm:prSet presAssocID="{F87784B4-69C8-462A-9A00-DA5C9567D863}" presName="bgShapesFlow" presStyleCnt="0"/>
      <dgm:spPr/>
    </dgm:pt>
  </dgm:ptLst>
  <dgm:cxnLst>
    <dgm:cxn modelId="{B2276DC7-B95C-4549-A513-16D042922201}" type="presOf" srcId="{0C8B84D8-3390-4FAD-970B-4CE799587DB5}" destId="{A89B56AA-3D40-4B58-95AF-A2A066F49DA4}" srcOrd="0" destOrd="0" presId="urn:microsoft.com/office/officeart/2005/8/layout/hierarchy6"/>
    <dgm:cxn modelId="{EC67AE74-E246-4DD7-BB4E-EBC6772B4CB3}" type="presOf" srcId="{D5EB79CE-73D8-40C0-B858-5495DE072BEA}" destId="{36F9825E-2C92-4E87-9B53-8D4CDADA3F71}" srcOrd="0" destOrd="0" presId="urn:microsoft.com/office/officeart/2005/8/layout/hierarchy6"/>
    <dgm:cxn modelId="{E1CBDCC6-4B05-4D18-BF2D-4D5DD88EF490}" srcId="{CAC2A4AE-2651-46AC-9883-AE13702441CD}" destId="{7D623D64-419F-49BB-9ABD-2B3AF7C3EE79}" srcOrd="0" destOrd="0" parTransId="{7ACE4652-EE9E-493C-9E56-21D76F293369}" sibTransId="{188B1DE1-39AE-4598-BC4E-2AB9E9C4FCD2}"/>
    <dgm:cxn modelId="{0098C84A-2449-45E2-AD2E-0C6C5EEED303}" type="presOf" srcId="{CAC2A4AE-2651-46AC-9883-AE13702441CD}" destId="{745B9EB8-548A-4C4F-B3B2-AA70A7D251C0}" srcOrd="0" destOrd="0" presId="urn:microsoft.com/office/officeart/2005/8/layout/hierarchy6"/>
    <dgm:cxn modelId="{E3626495-AE55-42D9-829F-1BD4F39DBFA3}" type="presOf" srcId="{7ACE4652-EE9E-493C-9E56-21D76F293369}" destId="{882F9479-86EC-4227-8BE0-ABCD3AFBF33F}" srcOrd="0" destOrd="0" presId="urn:microsoft.com/office/officeart/2005/8/layout/hierarchy6"/>
    <dgm:cxn modelId="{9B69A112-3860-4F1F-85F3-65C73A64B54C}" srcId="{F87784B4-69C8-462A-9A00-DA5C9567D863}" destId="{CAC2A4AE-2651-46AC-9883-AE13702441CD}" srcOrd="0" destOrd="0" parTransId="{CFE5D870-2387-4BBC-AF0D-04D809DABE0B}" sibTransId="{7CC1C5F5-4D0F-4ADB-BC92-A2096BD12118}"/>
    <dgm:cxn modelId="{C5251DC2-F27D-4047-9AF7-BD9D78E198B6}" srcId="{CAC2A4AE-2651-46AC-9883-AE13702441CD}" destId="{0C8B84D8-3390-4FAD-970B-4CE799587DB5}" srcOrd="1" destOrd="0" parTransId="{D5EB79CE-73D8-40C0-B858-5495DE072BEA}" sibTransId="{05878B25-29A0-430B-8B89-8CA56830C04D}"/>
    <dgm:cxn modelId="{CBEEA913-02B3-421F-A319-D2B79BB57ED8}" type="presOf" srcId="{7D623D64-419F-49BB-9ABD-2B3AF7C3EE79}" destId="{3AF0C9BA-633C-4CD6-968C-611E750A8946}" srcOrd="0" destOrd="0" presId="urn:microsoft.com/office/officeart/2005/8/layout/hierarchy6"/>
    <dgm:cxn modelId="{768C3B9D-12B5-49F0-9A92-584AC2E7BBD1}" type="presOf" srcId="{F87784B4-69C8-462A-9A00-DA5C9567D863}" destId="{4ED226F3-03A4-4C33-8CCA-01914C075C9D}" srcOrd="0" destOrd="0" presId="urn:microsoft.com/office/officeart/2005/8/layout/hierarchy6"/>
    <dgm:cxn modelId="{7F342846-1D53-4406-863D-8B0E246636F3}" type="presParOf" srcId="{4ED226F3-03A4-4C33-8CCA-01914C075C9D}" destId="{1956FA54-B802-4D1E-83A5-39386A94EC96}" srcOrd="0" destOrd="0" presId="urn:microsoft.com/office/officeart/2005/8/layout/hierarchy6"/>
    <dgm:cxn modelId="{6E39F69E-0A55-4B95-9C5F-FB61F3A65303}" type="presParOf" srcId="{1956FA54-B802-4D1E-83A5-39386A94EC96}" destId="{4AFAD684-B324-46A4-A46A-D7A7FD56585C}" srcOrd="0" destOrd="0" presId="urn:microsoft.com/office/officeart/2005/8/layout/hierarchy6"/>
    <dgm:cxn modelId="{52945E55-639E-47A9-9562-1C08FCB3A272}" type="presParOf" srcId="{4AFAD684-B324-46A4-A46A-D7A7FD56585C}" destId="{497B2892-833D-474D-AB63-4701B5CC2681}" srcOrd="0" destOrd="0" presId="urn:microsoft.com/office/officeart/2005/8/layout/hierarchy6"/>
    <dgm:cxn modelId="{97D97D3D-8698-460C-AD91-5985032C40BA}" type="presParOf" srcId="{497B2892-833D-474D-AB63-4701B5CC2681}" destId="{745B9EB8-548A-4C4F-B3B2-AA70A7D251C0}" srcOrd="0" destOrd="0" presId="urn:microsoft.com/office/officeart/2005/8/layout/hierarchy6"/>
    <dgm:cxn modelId="{7D416C04-A7E2-4021-9C2B-AD50ABB52AA7}" type="presParOf" srcId="{497B2892-833D-474D-AB63-4701B5CC2681}" destId="{7D90386D-6515-4F46-98E1-01AA322AF5FF}" srcOrd="1" destOrd="0" presId="urn:microsoft.com/office/officeart/2005/8/layout/hierarchy6"/>
    <dgm:cxn modelId="{AFF6FACC-F265-4C66-AC6E-2F16375EFB6C}" type="presParOf" srcId="{7D90386D-6515-4F46-98E1-01AA322AF5FF}" destId="{882F9479-86EC-4227-8BE0-ABCD3AFBF33F}" srcOrd="0" destOrd="0" presId="urn:microsoft.com/office/officeart/2005/8/layout/hierarchy6"/>
    <dgm:cxn modelId="{492C1426-4C99-4873-9A90-BAA28D0695D1}" type="presParOf" srcId="{7D90386D-6515-4F46-98E1-01AA322AF5FF}" destId="{8158804B-AA1F-42DB-A0B0-137CFAD6A7A6}" srcOrd="1" destOrd="0" presId="urn:microsoft.com/office/officeart/2005/8/layout/hierarchy6"/>
    <dgm:cxn modelId="{AAA3D617-806A-44E3-9B61-32C5BC7423C6}" type="presParOf" srcId="{8158804B-AA1F-42DB-A0B0-137CFAD6A7A6}" destId="{3AF0C9BA-633C-4CD6-968C-611E750A8946}" srcOrd="0" destOrd="0" presId="urn:microsoft.com/office/officeart/2005/8/layout/hierarchy6"/>
    <dgm:cxn modelId="{63F0698B-027A-4140-AD5D-70EDFE98AECD}" type="presParOf" srcId="{8158804B-AA1F-42DB-A0B0-137CFAD6A7A6}" destId="{85706785-8A84-4D0B-B1FE-C8D066BE007C}" srcOrd="1" destOrd="0" presId="urn:microsoft.com/office/officeart/2005/8/layout/hierarchy6"/>
    <dgm:cxn modelId="{EA10F4CC-DD45-4C48-8CA8-67F68B6431A4}" type="presParOf" srcId="{7D90386D-6515-4F46-98E1-01AA322AF5FF}" destId="{36F9825E-2C92-4E87-9B53-8D4CDADA3F71}" srcOrd="2" destOrd="0" presId="urn:microsoft.com/office/officeart/2005/8/layout/hierarchy6"/>
    <dgm:cxn modelId="{3A24FF0A-DE0B-4F0A-84FF-42E07F39CCE4}" type="presParOf" srcId="{7D90386D-6515-4F46-98E1-01AA322AF5FF}" destId="{3F20917B-106D-4AB1-9E27-0B892DE96318}" srcOrd="3" destOrd="0" presId="urn:microsoft.com/office/officeart/2005/8/layout/hierarchy6"/>
    <dgm:cxn modelId="{4223D3A5-620C-4E49-8877-7B4A912B3693}" type="presParOf" srcId="{3F20917B-106D-4AB1-9E27-0B892DE96318}" destId="{A89B56AA-3D40-4B58-95AF-A2A066F49DA4}" srcOrd="0" destOrd="0" presId="urn:microsoft.com/office/officeart/2005/8/layout/hierarchy6"/>
    <dgm:cxn modelId="{8E2B6DA5-34FC-4FF7-BC26-DF54FDE179C1}" type="presParOf" srcId="{3F20917B-106D-4AB1-9E27-0B892DE96318}" destId="{BAF9FAD3-A5E5-4C10-AF42-ECDFD3DB57B0}" srcOrd="1" destOrd="0" presId="urn:microsoft.com/office/officeart/2005/8/layout/hierarchy6"/>
    <dgm:cxn modelId="{9643222D-D464-44FD-8886-A550E8C96E89}" type="presParOf" srcId="{4ED226F3-03A4-4C33-8CCA-01914C075C9D}" destId="{2324FEC7-5548-4060-B7E6-76229D1AFFA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165E3-F140-48C6-ABF0-7ED1F0600254}">
      <dsp:nvSpPr>
        <dsp:cNvPr id="0" name=""/>
        <dsp:cNvSpPr/>
      </dsp:nvSpPr>
      <dsp:spPr>
        <a:xfrm>
          <a:off x="0" y="971021"/>
          <a:ext cx="11122267" cy="179265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862A9-DFF9-42C0-85F4-CD31AFDAB9C2}">
      <dsp:nvSpPr>
        <dsp:cNvPr id="0" name=""/>
        <dsp:cNvSpPr/>
      </dsp:nvSpPr>
      <dsp:spPr>
        <a:xfrm>
          <a:off x="542278" y="1374368"/>
          <a:ext cx="985960" cy="985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78EBE-B164-4BB3-AFD1-439DE56AE10C}">
      <dsp:nvSpPr>
        <dsp:cNvPr id="0" name=""/>
        <dsp:cNvSpPr/>
      </dsp:nvSpPr>
      <dsp:spPr>
        <a:xfrm>
          <a:off x="2070516" y="971021"/>
          <a:ext cx="9051750" cy="179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23" tIns="189723" rIns="189723" bIns="189723" numCol="1" spcCol="1270" anchor="ctr" anchorCtr="0">
          <a:noAutofit/>
        </a:bodyPr>
        <a:lstStyle/>
        <a:p>
          <a:pPr lvl="0" algn="l" defTabSz="1111250">
            <a:lnSpc>
              <a:spcPct val="100000"/>
            </a:lnSpc>
            <a:spcBef>
              <a:spcPct val="0"/>
            </a:spcBef>
            <a:spcAft>
              <a:spcPct val="35000"/>
            </a:spcAft>
          </a:pPr>
          <a:r>
            <a:rPr lang="es-CL" sz="2500" kern="1200"/>
            <a:t>E</a:t>
          </a:r>
          <a:r>
            <a:rPr lang="es-CL" sz="2500" kern="1200">
              <a:solidFill>
                <a:schemeClr val="tx1"/>
              </a:solidFill>
            </a:rPr>
            <a:t>l comando </a:t>
          </a:r>
          <a:r>
            <a:rPr lang="es-CL" sz="2500" b="1" kern="1200">
              <a:solidFill>
                <a:schemeClr val="tx1"/>
              </a:solidFill>
            </a:rPr>
            <a:t>DEFINE</a:t>
          </a:r>
          <a:r>
            <a:rPr lang="es-CL" sz="2500" kern="1200">
              <a:solidFill>
                <a:schemeClr val="tx1"/>
              </a:solidFill>
            </a:rPr>
            <a:t> permite construir variables o indicadores a partir de</a:t>
          </a:r>
          <a:r>
            <a:rPr lang="es-CL" sz="2500" b="1" kern="1200">
              <a:solidFill>
                <a:schemeClr val="tx1"/>
              </a:solidFill>
              <a:latin typeface="Calibri Light" panose="020F0302020204030204"/>
            </a:rPr>
            <a:t> parámetros</a:t>
          </a:r>
          <a:r>
            <a:rPr lang="es-CL" sz="2500" b="1" kern="1200">
              <a:solidFill>
                <a:schemeClr val="tx1"/>
              </a:solidFill>
            </a:rPr>
            <a:t> e</a:t>
          </a:r>
          <a:r>
            <a:rPr lang="es-CL" sz="2500" kern="1200">
              <a:solidFill>
                <a:schemeClr val="tx1"/>
              </a:solidFill>
            </a:rPr>
            <a:t>xistentes en la base de datos, como también con </a:t>
          </a:r>
          <a:r>
            <a:rPr lang="es-CL" sz="2500" b="1" kern="1200">
              <a:solidFill>
                <a:schemeClr val="tx1"/>
              </a:solidFill>
            </a:rPr>
            <a:t>DEFINES</a:t>
          </a:r>
          <a:r>
            <a:rPr lang="es-CL" sz="2500" kern="1200">
              <a:solidFill>
                <a:schemeClr val="tx1"/>
              </a:solidFill>
            </a:rPr>
            <a:t> realizados previamente durante la misma ejecución. </a:t>
          </a:r>
        </a:p>
      </dsp:txBody>
      <dsp:txXfrm>
        <a:off x="2070516" y="971021"/>
        <a:ext cx="9051750" cy="1792655"/>
      </dsp:txXfrm>
    </dsp:sp>
    <dsp:sp modelId="{F8739A12-D720-446D-9E56-C9B0B393F8FF}">
      <dsp:nvSpPr>
        <dsp:cNvPr id="0" name=""/>
        <dsp:cNvSpPr/>
      </dsp:nvSpPr>
      <dsp:spPr>
        <a:xfrm>
          <a:off x="0" y="3211840"/>
          <a:ext cx="11122267" cy="179265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A4504-D66C-454B-99A9-BBD2B5548E1A}">
      <dsp:nvSpPr>
        <dsp:cNvPr id="0" name=""/>
        <dsp:cNvSpPr/>
      </dsp:nvSpPr>
      <dsp:spPr>
        <a:xfrm>
          <a:off x="542278" y="3615187"/>
          <a:ext cx="985960" cy="985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34BCB-E76E-4E49-B800-997FC9C68293}">
      <dsp:nvSpPr>
        <dsp:cNvPr id="0" name=""/>
        <dsp:cNvSpPr/>
      </dsp:nvSpPr>
      <dsp:spPr>
        <a:xfrm>
          <a:off x="2070516" y="3211840"/>
          <a:ext cx="9051750" cy="179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23" tIns="189723" rIns="189723" bIns="189723" numCol="1" spcCol="1270" anchor="ctr" anchorCtr="0">
          <a:noAutofit/>
        </a:bodyPr>
        <a:lstStyle/>
        <a:p>
          <a:pPr lvl="0" algn="l" defTabSz="1111250">
            <a:lnSpc>
              <a:spcPct val="100000"/>
            </a:lnSpc>
            <a:spcBef>
              <a:spcPct val="0"/>
            </a:spcBef>
            <a:spcAft>
              <a:spcPct val="35000"/>
            </a:spcAft>
          </a:pPr>
          <a:r>
            <a:rPr lang="es-CL" sz="2500" kern="1200">
              <a:solidFill>
                <a:schemeClr val="tx1"/>
              </a:solidFill>
            </a:rPr>
            <a:t>Normalmente la variable nueva sólo existe durante el proceso en curso, sin embargo</a:t>
          </a:r>
          <a:r>
            <a:rPr lang="es-CL" sz="2500" kern="1200">
              <a:solidFill>
                <a:schemeClr val="tx1"/>
              </a:solidFill>
              <a:latin typeface="Calibri Light" panose="020F0302020204030204"/>
            </a:rPr>
            <a:t>,</a:t>
          </a:r>
          <a:r>
            <a:rPr lang="es-CL" sz="2500" kern="1200">
              <a:solidFill>
                <a:schemeClr val="tx1"/>
              </a:solidFill>
            </a:rPr>
            <a:t> puede ser guardada para ejecuciones posteriores utilizando la cláusula </a:t>
          </a:r>
          <a:r>
            <a:rPr lang="es-CL" sz="2500" b="1" kern="1200">
              <a:solidFill>
                <a:schemeClr val="tx1"/>
              </a:solidFill>
            </a:rPr>
            <a:t>SAVE</a:t>
          </a:r>
          <a:r>
            <a:rPr lang="es-CL" sz="2500" kern="1200">
              <a:solidFill>
                <a:schemeClr val="tx1"/>
              </a:solidFill>
            </a:rPr>
            <a:t>.</a:t>
          </a:r>
        </a:p>
      </dsp:txBody>
      <dsp:txXfrm>
        <a:off x="2070516" y="3211840"/>
        <a:ext cx="9051750" cy="17926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30B6-6437-4822-9EE3-601D5F9E9E73}">
      <dsp:nvSpPr>
        <dsp:cNvPr id="0" name=""/>
        <dsp:cNvSpPr/>
      </dsp:nvSpPr>
      <dsp:spPr>
        <a:xfrm>
          <a:off x="0" y="584755"/>
          <a:ext cx="9084286" cy="6632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L" sz="2800" b="1" kern="1200">
              <a:latin typeface="Verdana"/>
              <a:ea typeface="Verdana"/>
            </a:rPr>
            <a:t>Ejercicio AS RECODE</a:t>
          </a:r>
          <a:endParaRPr lang="es-CL" sz="2800" kern="1200">
            <a:latin typeface="Verdana"/>
            <a:ea typeface="Verdana"/>
          </a:endParaRPr>
        </a:p>
      </dsp:txBody>
      <dsp:txXfrm>
        <a:off x="32377" y="617132"/>
        <a:ext cx="9019532" cy="598489"/>
      </dsp:txXfrm>
    </dsp:sp>
    <dsp:sp modelId="{112F1682-034C-4E10-8360-E3D3F83B723F}">
      <dsp:nvSpPr>
        <dsp:cNvPr id="0" name=""/>
        <dsp:cNvSpPr/>
      </dsp:nvSpPr>
      <dsp:spPr>
        <a:xfrm>
          <a:off x="0" y="1275429"/>
          <a:ext cx="9084286" cy="2053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426"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s-CL" sz="2800" kern="1200">
            <a:latin typeface="Verdana" panose="020B0604030504040204" pitchFamily="34" charset="0"/>
            <a:ea typeface="Verdana" panose="020B0604030504040204" pitchFamily="34" charset="0"/>
          </a:endParaRPr>
        </a:p>
        <a:p>
          <a:pPr marL="285750" lvl="1" indent="-285750" algn="l" defTabSz="1244600">
            <a:lnSpc>
              <a:spcPct val="90000"/>
            </a:lnSpc>
            <a:spcBef>
              <a:spcPct val="0"/>
            </a:spcBef>
            <a:spcAft>
              <a:spcPct val="20000"/>
            </a:spcAft>
            <a:buChar char="••"/>
          </a:pPr>
          <a:r>
            <a:rPr lang="es-CL" sz="2800" kern="1200">
              <a:solidFill>
                <a:schemeClr val="tx2"/>
              </a:solidFill>
              <a:latin typeface="Verdana"/>
              <a:ea typeface="Verdana"/>
            </a:rPr>
            <a:t>a. Recodifique la edad en grupos quinquenales + edad para fecundidad</a:t>
          </a:r>
        </a:p>
        <a:p>
          <a:pPr marL="285750" lvl="1" indent="-285750" algn="l" defTabSz="1244600">
            <a:lnSpc>
              <a:spcPct val="90000"/>
            </a:lnSpc>
            <a:spcBef>
              <a:spcPct val="0"/>
            </a:spcBef>
            <a:spcAft>
              <a:spcPct val="20000"/>
            </a:spcAft>
            <a:buChar char="••"/>
          </a:pPr>
          <a:endParaRPr lang="es-CL" sz="2800" kern="1200">
            <a:solidFill>
              <a:schemeClr val="tx2"/>
            </a:solidFill>
            <a:latin typeface="Verdana"/>
            <a:ea typeface="Verdana"/>
          </a:endParaRPr>
        </a:p>
        <a:p>
          <a:pPr marL="285750" lvl="1" indent="-285750" algn="l" defTabSz="1244600">
            <a:lnSpc>
              <a:spcPct val="90000"/>
            </a:lnSpc>
            <a:spcBef>
              <a:spcPct val="0"/>
            </a:spcBef>
            <a:spcAft>
              <a:spcPct val="20000"/>
            </a:spcAft>
            <a:buChar char="••"/>
          </a:pPr>
          <a:r>
            <a:rPr lang="es-CL" sz="2800" kern="1200">
              <a:solidFill>
                <a:schemeClr val="tx2"/>
              </a:solidFill>
              <a:latin typeface="Verdana"/>
              <a:ea typeface="Verdana"/>
            </a:rPr>
            <a:t>b. Recodifique la edad en grandes grupos de edad (0 a 14, 15 a 64 y 65 y más).</a:t>
          </a:r>
        </a:p>
      </dsp:txBody>
      <dsp:txXfrm>
        <a:off x="0" y="1275429"/>
        <a:ext cx="9084286" cy="2053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F9F25-4A4F-4714-BD23-4D0CC556CD3C}">
      <dsp:nvSpPr>
        <dsp:cNvPr id="0" name=""/>
        <dsp:cNvSpPr/>
      </dsp:nvSpPr>
      <dsp:spPr>
        <a:xfrm>
          <a:off x="1789" y="1415"/>
          <a:ext cx="9131629" cy="11588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s-CL" sz="5000" b="1" kern="1200">
              <a:latin typeface="Verdana" panose="020B0604030504040204" pitchFamily="34" charset="0"/>
              <a:ea typeface="Verdana" panose="020B0604030504040204" pitchFamily="34" charset="0"/>
            </a:rPr>
            <a:t>AS SWITCH</a:t>
          </a:r>
          <a:endParaRPr lang="es-CL" sz="5000" kern="1200">
            <a:latin typeface="Verdana" panose="020B0604030504040204" pitchFamily="34" charset="0"/>
            <a:ea typeface="Verdana" panose="020B0604030504040204" pitchFamily="34" charset="0"/>
          </a:endParaRPr>
        </a:p>
      </dsp:txBody>
      <dsp:txXfrm>
        <a:off x="35730" y="35356"/>
        <a:ext cx="9063747" cy="1090938"/>
      </dsp:txXfrm>
    </dsp:sp>
    <dsp:sp modelId="{DE6F85E1-E43D-40E6-A519-CB057D8BCB6D}">
      <dsp:nvSpPr>
        <dsp:cNvPr id="0" name=""/>
        <dsp:cNvSpPr/>
      </dsp:nvSpPr>
      <dsp:spPr>
        <a:xfrm>
          <a:off x="1789" y="1483964"/>
          <a:ext cx="4192917" cy="25599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es-CL" sz="1800" b="1" kern="1200">
              <a:latin typeface="Verdana" panose="020B0604030504040204" pitchFamily="34" charset="0"/>
              <a:ea typeface="Verdana" panose="020B0604030504040204" pitchFamily="34" charset="0"/>
            </a:rPr>
            <a:t>Define una nueva variable cuyos valores se definen a partir de condiciones que se componen de varias características o variables.</a:t>
          </a:r>
          <a:endParaRPr lang="es-CL" sz="1800" kern="1200">
            <a:latin typeface="Verdana" panose="020B0604030504040204" pitchFamily="34" charset="0"/>
            <a:ea typeface="Verdana" panose="020B0604030504040204" pitchFamily="34" charset="0"/>
          </a:endParaRPr>
        </a:p>
      </dsp:txBody>
      <dsp:txXfrm>
        <a:off x="76766" y="1558941"/>
        <a:ext cx="4042963" cy="2409956"/>
      </dsp:txXfrm>
    </dsp:sp>
    <dsp:sp modelId="{87637B6D-DCF5-49BF-A5D9-6BA5A3F8724E}">
      <dsp:nvSpPr>
        <dsp:cNvPr id="0" name=""/>
        <dsp:cNvSpPr/>
      </dsp:nvSpPr>
      <dsp:spPr>
        <a:xfrm>
          <a:off x="4546911" y="1483964"/>
          <a:ext cx="4586506" cy="25599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50000"/>
            </a:lnSpc>
            <a:spcBef>
              <a:spcPct val="0"/>
            </a:spcBef>
            <a:spcAft>
              <a:spcPct val="35000"/>
            </a:spcAft>
          </a:pPr>
          <a:r>
            <a:rPr lang="es-CL" sz="1600" kern="1200">
              <a:latin typeface="Verdana" panose="020B0604030504040204" pitchFamily="34" charset="0"/>
              <a:ea typeface="Verdana" panose="020B0604030504040204" pitchFamily="34" charset="0"/>
            </a:rPr>
            <a:t>En materia de definición de nuevas variables este tipo de </a:t>
          </a:r>
          <a:r>
            <a:rPr lang="es-CL" sz="1600" b="1" kern="1200">
              <a:latin typeface="Verdana" panose="020B0604030504040204" pitchFamily="34" charset="0"/>
              <a:ea typeface="Verdana" panose="020B0604030504040204" pitchFamily="34" charset="0"/>
            </a:rPr>
            <a:t>DEFINE</a:t>
          </a:r>
          <a:r>
            <a:rPr lang="es-CL" sz="1600" kern="1200">
              <a:latin typeface="Verdana" panose="020B0604030504040204" pitchFamily="34" charset="0"/>
              <a:ea typeface="Verdana" panose="020B0604030504040204" pitchFamily="34" charset="0"/>
            </a:rPr>
            <a:t> es uno de los más potentes porque combina valores de múltiples variables y expresiones lógicas de condiciones para obtener el valor final de la nueva variable.</a:t>
          </a:r>
        </a:p>
      </dsp:txBody>
      <dsp:txXfrm>
        <a:off x="4621888" y="1558941"/>
        <a:ext cx="4436552" cy="24099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16557-8494-43F0-8214-99A1047C1E5A}">
      <dsp:nvSpPr>
        <dsp:cNvPr id="0" name=""/>
        <dsp:cNvSpPr/>
      </dsp:nvSpPr>
      <dsp:spPr>
        <a:xfrm>
          <a:off x="0" y="1534602"/>
          <a:ext cx="11508960" cy="384247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223" tIns="749808" rIns="893223" bIns="128016" numCol="1" spcCol="1270" anchor="t" anchorCtr="0">
          <a:noAutofit/>
        </a:bodyPr>
        <a:lstStyle/>
        <a:p>
          <a:pPr marL="171450" lvl="1" indent="-171450" algn="l" defTabSz="800100" rtl="0">
            <a:lnSpc>
              <a:spcPct val="150000"/>
            </a:lnSpc>
            <a:spcBef>
              <a:spcPct val="0"/>
            </a:spcBef>
            <a:spcAft>
              <a:spcPct val="15000"/>
            </a:spcAft>
            <a:buChar char="••"/>
          </a:pPr>
          <a:r>
            <a:rPr lang="es-CL" sz="1800" kern="1200">
              <a:solidFill>
                <a:schemeClr val="tx2"/>
              </a:solidFill>
              <a:latin typeface="Verdana"/>
              <a:ea typeface="Verdana"/>
            </a:rPr>
            <a:t>Las condiciones de asignación funcionan en duplas, </a:t>
          </a:r>
          <a:r>
            <a:rPr lang="es-CL" sz="1800" b="1" kern="1200">
              <a:solidFill>
                <a:schemeClr val="tx2"/>
              </a:solidFill>
              <a:latin typeface="Verdana"/>
              <a:ea typeface="Verdana"/>
            </a:rPr>
            <a:t>siempre una condición debe ser seguida por una asignación</a:t>
          </a:r>
          <a:r>
            <a:rPr lang="es-CL" sz="1800" kern="1200">
              <a:solidFill>
                <a:schemeClr val="tx2"/>
              </a:solidFill>
              <a:latin typeface="Verdana"/>
              <a:ea typeface="Verdana"/>
            </a:rPr>
            <a:t>. Pueden existir cuantos pares de INCASE-ASSIGN sean necesarios.</a:t>
          </a:r>
        </a:p>
        <a:p>
          <a:pPr marL="171450" lvl="1" indent="-171450" algn="l" defTabSz="800100" rtl="0">
            <a:lnSpc>
              <a:spcPct val="150000"/>
            </a:lnSpc>
            <a:spcBef>
              <a:spcPct val="0"/>
            </a:spcBef>
            <a:spcAft>
              <a:spcPct val="15000"/>
            </a:spcAft>
            <a:buChar char="••"/>
          </a:pPr>
          <a:r>
            <a:rPr lang="es-CL" sz="1800" kern="1200">
              <a:solidFill>
                <a:schemeClr val="tx2"/>
              </a:solidFill>
              <a:latin typeface="Verdana"/>
              <a:ea typeface="Verdana"/>
            </a:rPr>
            <a:t>Siempre que cualquiera de las condiciones </a:t>
          </a:r>
          <a:r>
            <a:rPr lang="es-CL" sz="1800" b="1" kern="1200">
              <a:solidFill>
                <a:schemeClr val="tx2"/>
              </a:solidFill>
              <a:latin typeface="Verdana"/>
              <a:ea typeface="Verdana"/>
            </a:rPr>
            <a:t>INCASE</a:t>
          </a:r>
          <a:r>
            <a:rPr lang="es-CL" sz="1800" kern="1200">
              <a:solidFill>
                <a:schemeClr val="tx2"/>
              </a:solidFill>
              <a:latin typeface="Verdana"/>
              <a:ea typeface="Verdana"/>
            </a:rPr>
            <a:t> fuera satisfecha, el sistema atribuye el valor definido por </a:t>
          </a:r>
          <a:r>
            <a:rPr lang="es-CL" sz="1800" b="1" kern="1200">
              <a:solidFill>
                <a:schemeClr val="tx2"/>
              </a:solidFill>
              <a:latin typeface="Verdana"/>
              <a:ea typeface="Verdana"/>
            </a:rPr>
            <a:t>ASSIGN</a:t>
          </a:r>
          <a:r>
            <a:rPr lang="es-CL" sz="1800" kern="1200">
              <a:solidFill>
                <a:schemeClr val="tx2"/>
              </a:solidFill>
              <a:latin typeface="Verdana"/>
              <a:ea typeface="Verdana"/>
            </a:rPr>
            <a:t> a la nueva variable, y  no continúa con la evaluación de las condiciones siguientes. Esto es muy importante para definir el orden en que deben ser escritas las condiciones.</a:t>
          </a:r>
        </a:p>
      </dsp:txBody>
      <dsp:txXfrm>
        <a:off x="0" y="1534602"/>
        <a:ext cx="11508960" cy="3842479"/>
      </dsp:txXfrm>
    </dsp:sp>
    <dsp:sp modelId="{6A36E095-5EB0-44F3-9F03-0D89F5A0D584}">
      <dsp:nvSpPr>
        <dsp:cNvPr id="0" name=""/>
        <dsp:cNvSpPr/>
      </dsp:nvSpPr>
      <dsp:spPr>
        <a:xfrm>
          <a:off x="689749" y="591889"/>
          <a:ext cx="8056272" cy="143895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508" tIns="0" rIns="304508" bIns="0" numCol="1" spcCol="1270" anchor="ctr" anchorCtr="0">
          <a:noAutofit/>
        </a:bodyPr>
        <a:lstStyle/>
        <a:p>
          <a:pPr lvl="0" algn="l" defTabSz="1422400" rtl="0">
            <a:lnSpc>
              <a:spcPct val="90000"/>
            </a:lnSpc>
            <a:spcBef>
              <a:spcPct val="0"/>
            </a:spcBef>
            <a:spcAft>
              <a:spcPct val="35000"/>
            </a:spcAft>
          </a:pPr>
          <a:r>
            <a:rPr lang="es-CL" sz="3200" b="1" kern="1200">
              <a:solidFill>
                <a:schemeClr val="tx2"/>
              </a:solidFill>
              <a:latin typeface="Verdana"/>
              <a:ea typeface="Verdana"/>
            </a:rPr>
            <a:t>AS SWITCH</a:t>
          </a:r>
          <a:endParaRPr lang="es-CL" sz="3200" kern="1200">
            <a:solidFill>
              <a:schemeClr val="tx2"/>
            </a:solidFill>
            <a:latin typeface="Verdana"/>
            <a:ea typeface="Verdana"/>
          </a:endParaRPr>
        </a:p>
      </dsp:txBody>
      <dsp:txXfrm>
        <a:off x="759993" y="662133"/>
        <a:ext cx="7915784" cy="12984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16557-8494-43F0-8214-99A1047C1E5A}">
      <dsp:nvSpPr>
        <dsp:cNvPr id="0" name=""/>
        <dsp:cNvSpPr/>
      </dsp:nvSpPr>
      <dsp:spPr>
        <a:xfrm>
          <a:off x="0" y="460367"/>
          <a:ext cx="11508960" cy="39973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223" tIns="562356" rIns="893223" bIns="192024" numCol="1" spcCol="1270" anchor="t" anchorCtr="0">
          <a:noAutofit/>
        </a:bodyPr>
        <a:lstStyle/>
        <a:p>
          <a:pPr marL="228600" lvl="1" indent="-228600" algn="l" defTabSz="1200150" rtl="0">
            <a:lnSpc>
              <a:spcPct val="150000"/>
            </a:lnSpc>
            <a:spcBef>
              <a:spcPct val="0"/>
            </a:spcBef>
            <a:spcAft>
              <a:spcPct val="15000"/>
            </a:spcAft>
            <a:buChar char="••"/>
          </a:pPr>
          <a:r>
            <a:rPr lang="es-CL" sz="2700" b="1" kern="1200">
              <a:solidFill>
                <a:schemeClr val="tx2"/>
              </a:solidFill>
              <a:latin typeface="Calibri"/>
              <a:ea typeface="Verdana"/>
              <a:cs typeface="Calibri"/>
            </a:rPr>
            <a:t>La cláusula ELSE es opcional, y es usada para valorar la nueva variable cuando ninguna de las condiciones anteriores fuera satisfecha. Caso no sea especificada, los casos  en que no se cumplan ninguna de las condiciones recibirán el valor de inválido (MISSING).</a:t>
          </a:r>
          <a:endParaRPr lang="es-CL" sz="2700" b="1" kern="1200">
            <a:solidFill>
              <a:schemeClr val="tx2"/>
            </a:solidFill>
            <a:latin typeface="Verdana"/>
            <a:ea typeface="Verdana"/>
            <a:cs typeface="Calibri"/>
          </a:endParaRPr>
        </a:p>
      </dsp:txBody>
      <dsp:txXfrm>
        <a:off x="0" y="460367"/>
        <a:ext cx="11508960" cy="3997350"/>
      </dsp:txXfrm>
    </dsp:sp>
    <dsp:sp modelId="{6A36E095-5EB0-44F3-9F03-0D89F5A0D584}">
      <dsp:nvSpPr>
        <dsp:cNvPr id="0" name=""/>
        <dsp:cNvSpPr/>
      </dsp:nvSpPr>
      <dsp:spPr>
        <a:xfrm>
          <a:off x="575448" y="61847"/>
          <a:ext cx="8056272" cy="7970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508" tIns="0" rIns="304508" bIns="0" numCol="1" spcCol="1270" anchor="ctr" anchorCtr="0">
          <a:noAutofit/>
        </a:bodyPr>
        <a:lstStyle/>
        <a:p>
          <a:pPr lvl="0" algn="l" defTabSz="1422400" rtl="0">
            <a:lnSpc>
              <a:spcPct val="90000"/>
            </a:lnSpc>
            <a:spcBef>
              <a:spcPct val="0"/>
            </a:spcBef>
            <a:spcAft>
              <a:spcPct val="35000"/>
            </a:spcAft>
          </a:pPr>
          <a:r>
            <a:rPr lang="es-CL" sz="3200" b="1" kern="1200">
              <a:solidFill>
                <a:schemeClr val="tx2"/>
              </a:solidFill>
              <a:latin typeface="Verdana"/>
              <a:ea typeface="Verdana"/>
            </a:rPr>
            <a:t>AS SWITCH</a:t>
          </a:r>
          <a:endParaRPr lang="es-CL" sz="3200" kern="1200">
            <a:solidFill>
              <a:schemeClr val="tx2"/>
            </a:solidFill>
            <a:latin typeface="Verdana"/>
            <a:ea typeface="Verdana"/>
          </a:endParaRPr>
        </a:p>
      </dsp:txBody>
      <dsp:txXfrm>
        <a:off x="614356" y="100755"/>
        <a:ext cx="7978456" cy="7192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8B0BD-1AC8-4EAE-A06F-022757BD8B17}">
      <dsp:nvSpPr>
        <dsp:cNvPr id="0" name=""/>
        <dsp:cNvSpPr/>
      </dsp:nvSpPr>
      <dsp:spPr>
        <a:xfrm>
          <a:off x="2465" y="1508"/>
          <a:ext cx="6708621" cy="12919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s-CL" sz="3900" b="1" kern="1200">
              <a:latin typeface="Verdana" panose="020B0604030504040204" pitchFamily="34" charset="0"/>
              <a:ea typeface="Verdana" panose="020B0604030504040204" pitchFamily="34" charset="0"/>
            </a:rPr>
            <a:t>EJEMPLOS AS SWITCH</a:t>
          </a:r>
          <a:endParaRPr lang="es-CL" sz="3900" kern="1200">
            <a:latin typeface="Verdana" panose="020B0604030504040204" pitchFamily="34" charset="0"/>
            <a:ea typeface="Verdana" panose="020B0604030504040204" pitchFamily="34" charset="0"/>
          </a:endParaRPr>
        </a:p>
      </dsp:txBody>
      <dsp:txXfrm>
        <a:off x="40304" y="39347"/>
        <a:ext cx="6632943" cy="1216224"/>
      </dsp:txXfrm>
    </dsp:sp>
    <dsp:sp modelId="{6E7BF77F-90FE-433A-AAE3-B7B726485C70}">
      <dsp:nvSpPr>
        <dsp:cNvPr id="0" name=""/>
        <dsp:cNvSpPr/>
      </dsp:nvSpPr>
      <dsp:spPr>
        <a:xfrm>
          <a:off x="2465" y="1411448"/>
          <a:ext cx="6708621" cy="12919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a:latin typeface="Verdana" panose="020B0604030504040204" pitchFamily="34" charset="0"/>
              <a:ea typeface="Verdana" panose="020B0604030504040204" pitchFamily="34" charset="0"/>
            </a:rPr>
            <a:t>Construir una variable que defina los tipos de hogar siguiendo las siguientes condiciones:</a:t>
          </a:r>
        </a:p>
      </dsp:txBody>
      <dsp:txXfrm>
        <a:off x="40304" y="1449287"/>
        <a:ext cx="6632943" cy="1216224"/>
      </dsp:txXfrm>
    </dsp:sp>
    <dsp:sp modelId="{229D986D-E8D0-4279-9306-FC60061F2B60}">
      <dsp:nvSpPr>
        <dsp:cNvPr id="0" name=""/>
        <dsp:cNvSpPr/>
      </dsp:nvSpPr>
      <dsp:spPr>
        <a:xfrm>
          <a:off x="2465" y="2821389"/>
          <a:ext cx="1625938" cy="12919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kern="1200">
              <a:latin typeface="Verdana" panose="020B0604030504040204" pitchFamily="34" charset="0"/>
              <a:ea typeface="Verdana" panose="020B0604030504040204" pitchFamily="34" charset="0"/>
            </a:rPr>
            <a:t>a. Jefe hombre menor de 20 años</a:t>
          </a:r>
        </a:p>
      </dsp:txBody>
      <dsp:txXfrm>
        <a:off x="40304" y="2859228"/>
        <a:ext cx="1550260" cy="1216224"/>
      </dsp:txXfrm>
    </dsp:sp>
    <dsp:sp modelId="{2C3DE9E3-2593-4814-BBB5-0917B1EA366E}">
      <dsp:nvSpPr>
        <dsp:cNvPr id="0" name=""/>
        <dsp:cNvSpPr/>
      </dsp:nvSpPr>
      <dsp:spPr>
        <a:xfrm>
          <a:off x="1696692" y="2821389"/>
          <a:ext cx="1625938" cy="12919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kern="1200">
              <a:latin typeface="Verdana" panose="020B0604030504040204" pitchFamily="34" charset="0"/>
              <a:ea typeface="Verdana" panose="020B0604030504040204" pitchFamily="34" charset="0"/>
            </a:rPr>
            <a:t>b. Jefe hombre mayor de 19 años </a:t>
          </a:r>
        </a:p>
      </dsp:txBody>
      <dsp:txXfrm>
        <a:off x="1734531" y="2859228"/>
        <a:ext cx="1550260" cy="1216224"/>
      </dsp:txXfrm>
    </dsp:sp>
    <dsp:sp modelId="{A11F8E04-FA88-4C77-8C82-09D9C86F183F}">
      <dsp:nvSpPr>
        <dsp:cNvPr id="0" name=""/>
        <dsp:cNvSpPr/>
      </dsp:nvSpPr>
      <dsp:spPr>
        <a:xfrm>
          <a:off x="3390920" y="2821389"/>
          <a:ext cx="1625938" cy="12919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kern="1200">
              <a:latin typeface="Verdana" panose="020B0604030504040204" pitchFamily="34" charset="0"/>
              <a:ea typeface="Verdana" panose="020B0604030504040204" pitchFamily="34" charset="0"/>
            </a:rPr>
            <a:t>c. Jefe mujer menor de 20 años</a:t>
          </a:r>
        </a:p>
      </dsp:txBody>
      <dsp:txXfrm>
        <a:off x="3428759" y="2859228"/>
        <a:ext cx="1550260" cy="1216224"/>
      </dsp:txXfrm>
    </dsp:sp>
    <dsp:sp modelId="{9900643E-8EE2-4787-B2D3-414FDCB6DD6C}">
      <dsp:nvSpPr>
        <dsp:cNvPr id="0" name=""/>
        <dsp:cNvSpPr/>
      </dsp:nvSpPr>
      <dsp:spPr>
        <a:xfrm>
          <a:off x="5085148" y="2821389"/>
          <a:ext cx="1625938" cy="12919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kern="1200">
              <a:latin typeface="Verdana" panose="020B0604030504040204" pitchFamily="34" charset="0"/>
              <a:ea typeface="Verdana" panose="020B0604030504040204" pitchFamily="34" charset="0"/>
            </a:rPr>
            <a:t>d. Jefe mujer mayor de 19 años</a:t>
          </a:r>
        </a:p>
      </dsp:txBody>
      <dsp:txXfrm>
        <a:off x="5122987" y="2859228"/>
        <a:ext cx="1550260" cy="12162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E9072-DF33-499C-87CE-2DF3D952209F}">
      <dsp:nvSpPr>
        <dsp:cNvPr id="0" name=""/>
        <dsp:cNvSpPr/>
      </dsp:nvSpPr>
      <dsp:spPr>
        <a:xfrm>
          <a:off x="1674" y="2324"/>
          <a:ext cx="9505706" cy="12401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CL" sz="3200" b="1" kern="1200">
              <a:latin typeface="Verdana"/>
              <a:ea typeface="Verdana"/>
            </a:rPr>
            <a:t>AS &lt;EXPRESION&gt;</a:t>
          </a:r>
          <a:endParaRPr lang="es-CL" sz="3200" kern="1200">
            <a:latin typeface="Verdana"/>
            <a:ea typeface="Verdana"/>
          </a:endParaRPr>
        </a:p>
      </dsp:txBody>
      <dsp:txXfrm>
        <a:off x="37996" y="38646"/>
        <a:ext cx="9433062" cy="1167478"/>
      </dsp:txXfrm>
    </dsp:sp>
    <dsp:sp modelId="{0CCEBAE5-283A-4EE5-B176-F854076ACA10}">
      <dsp:nvSpPr>
        <dsp:cNvPr id="0" name=""/>
        <dsp:cNvSpPr/>
      </dsp:nvSpPr>
      <dsp:spPr>
        <a:xfrm>
          <a:off x="10952" y="1580983"/>
          <a:ext cx="3599857" cy="27864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50000"/>
            </a:lnSpc>
            <a:spcBef>
              <a:spcPct val="0"/>
            </a:spcBef>
            <a:spcAft>
              <a:spcPct val="35000"/>
            </a:spcAft>
          </a:pPr>
          <a:r>
            <a:rPr lang="es-CL" sz="1600" b="1" kern="1200">
              <a:latin typeface="Verdana"/>
              <a:ea typeface="Verdana"/>
            </a:rPr>
            <a:t>Define una variable </a:t>
          </a:r>
          <a:r>
            <a:rPr lang="es-CL" sz="1600" kern="1200">
              <a:latin typeface="Verdana"/>
              <a:ea typeface="Verdana"/>
            </a:rPr>
            <a:t>usando una expresión cualquiera, lo que permite trabajar con una condición, </a:t>
          </a:r>
          <a:r>
            <a:rPr lang="es-CL" sz="1600" b="1" kern="1200">
              <a:latin typeface="Verdana"/>
              <a:ea typeface="Verdana"/>
            </a:rPr>
            <a:t>el resultado devuelve una expresión booleana: verdadero o falso. </a:t>
          </a:r>
          <a:endParaRPr lang="es-CL" sz="1600" kern="1200">
            <a:latin typeface="Verdana"/>
            <a:ea typeface="Verdana"/>
          </a:endParaRPr>
        </a:p>
      </dsp:txBody>
      <dsp:txXfrm>
        <a:off x="92565" y="1662596"/>
        <a:ext cx="3436631" cy="2623243"/>
      </dsp:txXfrm>
    </dsp:sp>
    <dsp:sp modelId="{09C33ED7-D0DF-452B-93C4-52CFDAEB8B48}">
      <dsp:nvSpPr>
        <dsp:cNvPr id="0" name=""/>
        <dsp:cNvSpPr/>
      </dsp:nvSpPr>
      <dsp:spPr>
        <a:xfrm>
          <a:off x="3838914" y="1580983"/>
          <a:ext cx="2715541" cy="27780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50000"/>
            </a:lnSpc>
            <a:spcBef>
              <a:spcPct val="0"/>
            </a:spcBef>
            <a:spcAft>
              <a:spcPct val="35000"/>
            </a:spcAft>
          </a:pPr>
          <a:r>
            <a:rPr lang="es-CL" sz="1600" kern="1200">
              <a:latin typeface="Verdana"/>
              <a:ea typeface="Verdana"/>
            </a:rPr>
            <a:t>Una expresión VERDADERA devuelve siempre el valor 1 y una expresión FALSA devuelve siempre el valor 0.</a:t>
          </a:r>
        </a:p>
      </dsp:txBody>
      <dsp:txXfrm>
        <a:off x="3918449" y="1660518"/>
        <a:ext cx="2556471" cy="2618981"/>
      </dsp:txXfrm>
    </dsp:sp>
    <dsp:sp modelId="{85C5D634-22B0-4637-8907-6C75E7B7FC31}">
      <dsp:nvSpPr>
        <dsp:cNvPr id="0" name=""/>
        <dsp:cNvSpPr/>
      </dsp:nvSpPr>
      <dsp:spPr>
        <a:xfrm>
          <a:off x="6782561" y="1580983"/>
          <a:ext cx="2715541" cy="27780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50000"/>
            </a:lnSpc>
            <a:spcBef>
              <a:spcPct val="0"/>
            </a:spcBef>
            <a:spcAft>
              <a:spcPct val="35000"/>
            </a:spcAft>
          </a:pPr>
          <a:r>
            <a:rPr lang="es-ES" sz="1600" kern="1200">
              <a:latin typeface="Verdana"/>
              <a:ea typeface="Verdana"/>
            </a:rPr>
            <a:t>Además, genera una operación aritmética. Para realizar indicadores y también sirve para multiplicar, dividir, sumar o restar una constante.</a:t>
          </a:r>
          <a:endParaRPr lang="es-CL" sz="1600" kern="1200">
            <a:latin typeface="Verdana"/>
            <a:ea typeface="Verdana"/>
          </a:endParaRPr>
        </a:p>
      </dsp:txBody>
      <dsp:txXfrm>
        <a:off x="6862096" y="1660518"/>
        <a:ext cx="2556471" cy="26189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07029-6DB0-4BCA-99A6-B2D345E9B126}">
      <dsp:nvSpPr>
        <dsp:cNvPr id="0" name=""/>
        <dsp:cNvSpPr/>
      </dsp:nvSpPr>
      <dsp:spPr>
        <a:xfrm>
          <a:off x="59916" y="469"/>
          <a:ext cx="3403094" cy="15381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b="1" kern="1200">
              <a:latin typeface="Verdana" panose="020B0604030504040204" pitchFamily="34" charset="0"/>
              <a:ea typeface="Verdana" panose="020B0604030504040204" pitchFamily="34" charset="0"/>
            </a:rPr>
            <a:t>AS &lt;EXPRESION&gt;</a:t>
          </a:r>
          <a:endParaRPr lang="es-CL" sz="1600" kern="1200">
            <a:latin typeface="Verdana" panose="020B0604030504040204" pitchFamily="34" charset="0"/>
            <a:ea typeface="Verdana" panose="020B0604030504040204" pitchFamily="34" charset="0"/>
          </a:endParaRPr>
        </a:p>
      </dsp:txBody>
      <dsp:txXfrm>
        <a:off x="104966" y="45519"/>
        <a:ext cx="3312994" cy="1448021"/>
      </dsp:txXfrm>
    </dsp:sp>
    <dsp:sp modelId="{53D6F397-5909-4C35-9478-150327833240}">
      <dsp:nvSpPr>
        <dsp:cNvPr id="0" name=""/>
        <dsp:cNvSpPr/>
      </dsp:nvSpPr>
      <dsp:spPr>
        <a:xfrm rot="5400000">
          <a:off x="1473066" y="1577044"/>
          <a:ext cx="576795" cy="6921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Verdana" panose="020B0604030504040204" pitchFamily="34" charset="0"/>
            <a:ea typeface="Verdana" panose="020B0604030504040204" pitchFamily="34" charset="0"/>
          </a:endParaRPr>
        </a:p>
      </dsp:txBody>
      <dsp:txXfrm rot="-5400000">
        <a:off x="1553818" y="1634723"/>
        <a:ext cx="415292" cy="403757"/>
      </dsp:txXfrm>
    </dsp:sp>
    <dsp:sp modelId="{FD980744-5386-4C27-B906-A403E0051BC0}">
      <dsp:nvSpPr>
        <dsp:cNvPr id="0" name=""/>
        <dsp:cNvSpPr/>
      </dsp:nvSpPr>
      <dsp:spPr>
        <a:xfrm>
          <a:off x="59916" y="2307652"/>
          <a:ext cx="3403094" cy="1538121"/>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50000"/>
            </a:lnSpc>
            <a:spcBef>
              <a:spcPct val="0"/>
            </a:spcBef>
            <a:spcAft>
              <a:spcPct val="35000"/>
            </a:spcAft>
          </a:pPr>
          <a:r>
            <a:rPr lang="es-CL" sz="1600" kern="1200">
              <a:latin typeface="Verdana" panose="020B0604030504040204" pitchFamily="34" charset="0"/>
              <a:ea typeface="Verdana" panose="020B0604030504040204" pitchFamily="34" charset="0"/>
            </a:rPr>
            <a:t>Para construir esa expresión podemos utilizar los siguientes operadores relacionales:</a:t>
          </a:r>
        </a:p>
      </dsp:txBody>
      <dsp:txXfrm>
        <a:off x="104966" y="2352702"/>
        <a:ext cx="3312994" cy="14480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EC12D-883F-448B-8754-01C80ED24061}">
      <dsp:nvSpPr>
        <dsp:cNvPr id="0" name=""/>
        <dsp:cNvSpPr/>
      </dsp:nvSpPr>
      <dsp:spPr>
        <a:xfrm>
          <a:off x="0" y="0"/>
          <a:ext cx="7382954" cy="12212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L" sz="2800" b="1" kern="1200">
              <a:latin typeface="Verdana" panose="020B0604030504040204" pitchFamily="34" charset="0"/>
              <a:ea typeface="Verdana" panose="020B0604030504040204" pitchFamily="34" charset="0"/>
            </a:rPr>
            <a:t>EJEMPLO AS &lt;EXPRESION&gt;</a:t>
          </a:r>
          <a:endParaRPr lang="es-CL" sz="2800" kern="1200">
            <a:latin typeface="Verdana" panose="020B0604030504040204" pitchFamily="34" charset="0"/>
            <a:ea typeface="Verdana" panose="020B0604030504040204" pitchFamily="34" charset="0"/>
          </a:endParaRPr>
        </a:p>
      </dsp:txBody>
      <dsp:txXfrm>
        <a:off x="35769" y="35769"/>
        <a:ext cx="6065129" cy="1149713"/>
      </dsp:txXfrm>
    </dsp:sp>
    <dsp:sp modelId="{6EA7B09D-F098-4857-A200-7C604EA9F716}">
      <dsp:nvSpPr>
        <dsp:cNvPr id="0" name=""/>
        <dsp:cNvSpPr/>
      </dsp:nvSpPr>
      <dsp:spPr>
        <a:xfrm>
          <a:off x="549810" y="1424793"/>
          <a:ext cx="7586207" cy="1221251"/>
        </a:xfrm>
        <a:prstGeom prst="roundRect">
          <a:avLst>
            <a:gd name="adj" fmla="val 10000"/>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Si quiero saber la cantidad de personas que tienen 15 años o más, puedo construirlo de la siguiente manera:</a:t>
          </a:r>
        </a:p>
      </dsp:txBody>
      <dsp:txXfrm>
        <a:off x="585579" y="1460562"/>
        <a:ext cx="6029630" cy="1149713"/>
      </dsp:txXfrm>
    </dsp:sp>
    <dsp:sp modelId="{FBAA1D8C-0921-4F61-92A1-89F0474BB9F0}">
      <dsp:nvSpPr>
        <dsp:cNvPr id="0" name=""/>
        <dsp:cNvSpPr/>
      </dsp:nvSpPr>
      <dsp:spPr>
        <a:xfrm>
          <a:off x="1302874" y="2849587"/>
          <a:ext cx="7382954" cy="1221251"/>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a:latin typeface="Verdana" panose="020B0604030504040204" pitchFamily="34" charset="0"/>
              <a:ea typeface="Verdana" panose="020B0604030504040204" pitchFamily="34" charset="0"/>
            </a:rPr>
            <a:t>DEFINE PERSONA.MAY15 </a:t>
          </a:r>
        </a:p>
        <a:p>
          <a:pPr lvl="0" algn="l" defTabSz="1244600" rtl="0">
            <a:lnSpc>
              <a:spcPct val="90000"/>
            </a:lnSpc>
            <a:spcBef>
              <a:spcPct val="0"/>
            </a:spcBef>
            <a:spcAft>
              <a:spcPct val="35000"/>
            </a:spcAft>
          </a:pPr>
          <a:r>
            <a:rPr lang="en-US" sz="2800" kern="1200">
              <a:latin typeface="Verdana" panose="020B0604030504040204" pitchFamily="34" charset="0"/>
              <a:ea typeface="Verdana" panose="020B0604030504040204" pitchFamily="34" charset="0"/>
            </a:rPr>
            <a:t>AS PERSONA.P09&gt;14</a:t>
          </a:r>
          <a:endParaRPr lang="es-CL" sz="2800" kern="1200">
            <a:latin typeface="Verdana" panose="020B0604030504040204" pitchFamily="34" charset="0"/>
            <a:ea typeface="Verdana" panose="020B0604030504040204" pitchFamily="34" charset="0"/>
          </a:endParaRPr>
        </a:p>
      </dsp:txBody>
      <dsp:txXfrm>
        <a:off x="1338643" y="2885356"/>
        <a:ext cx="5866165" cy="1149713"/>
      </dsp:txXfrm>
    </dsp:sp>
    <dsp:sp modelId="{76A32E99-011E-4B8A-9488-9221E4FC5FBB}">
      <dsp:nvSpPr>
        <dsp:cNvPr id="0" name=""/>
        <dsp:cNvSpPr/>
      </dsp:nvSpPr>
      <dsp:spPr>
        <a:xfrm>
          <a:off x="6589141" y="926115"/>
          <a:ext cx="793813" cy="79381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Verdana" panose="020B0604030504040204" pitchFamily="34" charset="0"/>
            <a:ea typeface="Verdana" panose="020B0604030504040204" pitchFamily="34" charset="0"/>
          </a:endParaRPr>
        </a:p>
      </dsp:txBody>
      <dsp:txXfrm>
        <a:off x="6767749" y="926115"/>
        <a:ext cx="436597" cy="597344"/>
      </dsp:txXfrm>
    </dsp:sp>
    <dsp:sp modelId="{983568D9-E83F-4EF0-8924-47D6C6E31540}">
      <dsp:nvSpPr>
        <dsp:cNvPr id="0" name=""/>
        <dsp:cNvSpPr/>
      </dsp:nvSpPr>
      <dsp:spPr>
        <a:xfrm>
          <a:off x="7240578" y="2342767"/>
          <a:ext cx="793813" cy="793813"/>
        </a:xfrm>
        <a:prstGeom prst="downArrow">
          <a:avLst>
            <a:gd name="adj1" fmla="val 55000"/>
            <a:gd name="adj2" fmla="val 45000"/>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Verdana" panose="020B0604030504040204" pitchFamily="34" charset="0"/>
            <a:ea typeface="Verdana" panose="020B0604030504040204" pitchFamily="34" charset="0"/>
          </a:endParaRPr>
        </a:p>
      </dsp:txBody>
      <dsp:txXfrm>
        <a:off x="7419186" y="2342767"/>
        <a:ext cx="436597" cy="5973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7F20F-55DF-4F1C-9649-C7AC4CAD2A9B}">
      <dsp:nvSpPr>
        <dsp:cNvPr id="0" name=""/>
        <dsp:cNvSpPr/>
      </dsp:nvSpPr>
      <dsp:spPr>
        <a:xfrm>
          <a:off x="0" y="23931"/>
          <a:ext cx="8352928" cy="5283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CL" sz="2200" b="1" kern="1200">
              <a:latin typeface="Verdana" panose="020B0604030504040204" pitchFamily="34" charset="0"/>
              <a:ea typeface="Verdana" panose="020B0604030504040204" pitchFamily="34" charset="0"/>
            </a:rPr>
            <a:t>EJEMPLO AS &lt;EXPRESION&gt;</a:t>
          </a:r>
          <a:endParaRPr lang="es-CL" sz="2200" kern="1200">
            <a:latin typeface="Verdana" panose="020B0604030504040204" pitchFamily="34" charset="0"/>
            <a:ea typeface="Verdana" panose="020B0604030504040204" pitchFamily="34" charset="0"/>
          </a:endParaRPr>
        </a:p>
      </dsp:txBody>
      <dsp:txXfrm>
        <a:off x="25792" y="49723"/>
        <a:ext cx="8301344" cy="476775"/>
      </dsp:txXfrm>
    </dsp:sp>
    <dsp:sp modelId="{4CB2D3DC-4316-4CD3-B65D-4AC4B1B71E30}">
      <dsp:nvSpPr>
        <dsp:cNvPr id="0" name=""/>
        <dsp:cNvSpPr/>
      </dsp:nvSpPr>
      <dsp:spPr>
        <a:xfrm>
          <a:off x="0" y="552291"/>
          <a:ext cx="8352928"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CL" sz="1800" kern="1200">
              <a:latin typeface="Verdana" panose="020B0604030504040204" pitchFamily="34" charset="0"/>
              <a:ea typeface="Verdana" panose="020B0604030504040204" pitchFamily="34" charset="0"/>
            </a:rPr>
            <a:t>Asimismo es posible utilizar el tipo AS&lt;expresión&gt; para realizar operaciones aritméticas, como las siguientes:</a:t>
          </a:r>
        </a:p>
      </dsp:txBody>
      <dsp:txXfrm>
        <a:off x="0" y="552291"/>
        <a:ext cx="8352928" cy="6458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A0206-2D69-42B7-9D2C-6BBBD861BABC}">
      <dsp:nvSpPr>
        <dsp:cNvPr id="0" name=""/>
        <dsp:cNvSpPr/>
      </dsp:nvSpPr>
      <dsp:spPr>
        <a:xfrm>
          <a:off x="0" y="5166"/>
          <a:ext cx="9884228" cy="93998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150000"/>
            </a:lnSpc>
            <a:spcBef>
              <a:spcPct val="0"/>
            </a:spcBef>
            <a:spcAft>
              <a:spcPct val="35000"/>
            </a:spcAft>
          </a:pPr>
          <a:r>
            <a:rPr lang="es-CL" sz="1600" kern="1200" dirty="0">
              <a:latin typeface="Verdana" panose="020B0604030504040204" pitchFamily="34" charset="0"/>
              <a:ea typeface="Verdana" panose="020B0604030504040204" pitchFamily="34" charset="0"/>
            </a:rPr>
            <a:t>Estos comandos serán fundamentales para la construcción de indicadores que realizaremos esta jornada y la del tercer y último día.</a:t>
          </a:r>
        </a:p>
      </dsp:txBody>
      <dsp:txXfrm>
        <a:off x="45886" y="51052"/>
        <a:ext cx="9792456" cy="848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40A8-1407-4D1D-9F29-9CB77ADD758F}">
      <dsp:nvSpPr>
        <dsp:cNvPr id="0" name=""/>
        <dsp:cNvSpPr/>
      </dsp:nvSpPr>
      <dsp:spPr>
        <a:xfrm>
          <a:off x="4821" y="286329"/>
          <a:ext cx="4215912" cy="421591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2016" tIns="30480" rIns="232016" bIns="30480" numCol="1" spcCol="1270" anchor="ctr" anchorCtr="0">
          <a:noAutofit/>
        </a:bodyPr>
        <a:lstStyle/>
        <a:p>
          <a:pPr lvl="0" algn="ctr" defTabSz="1066800" rtl="0">
            <a:lnSpc>
              <a:spcPct val="90000"/>
            </a:lnSpc>
            <a:spcBef>
              <a:spcPct val="0"/>
            </a:spcBef>
            <a:spcAft>
              <a:spcPct val="35000"/>
            </a:spcAft>
          </a:pPr>
          <a:r>
            <a:rPr lang="es-CL" sz="2400" kern="1200">
              <a:latin typeface="Verdana" panose="020B0604030504040204" pitchFamily="34" charset="0"/>
              <a:ea typeface="Verdana" panose="020B0604030504040204" pitchFamily="34" charset="0"/>
            </a:rPr>
            <a:t>El comando </a:t>
          </a:r>
          <a:r>
            <a:rPr lang="es-CL" sz="2400" b="1" kern="1200">
              <a:latin typeface="Verdana" panose="020B0604030504040204" pitchFamily="34" charset="0"/>
              <a:ea typeface="Verdana" panose="020B0604030504040204" pitchFamily="34" charset="0"/>
            </a:rPr>
            <a:t>DEFINE</a:t>
          </a:r>
          <a:r>
            <a:rPr lang="es-CL" sz="2400" kern="1200">
              <a:latin typeface="Verdana" panose="020B0604030504040204" pitchFamily="34" charset="0"/>
              <a:ea typeface="Verdana" panose="020B0604030504040204" pitchFamily="34" charset="0"/>
            </a:rPr>
            <a:t> cuenta con distintos tipos, en este taller veremos los más utilizados que corresponden a: </a:t>
          </a:r>
        </a:p>
      </dsp:txBody>
      <dsp:txXfrm>
        <a:off x="622227" y="903735"/>
        <a:ext cx="2981100" cy="2981100"/>
      </dsp:txXfrm>
    </dsp:sp>
    <dsp:sp modelId="{3A4FF3AA-9855-4E3E-8005-26A722AB449B}">
      <dsp:nvSpPr>
        <dsp:cNvPr id="0" name=""/>
        <dsp:cNvSpPr/>
      </dsp:nvSpPr>
      <dsp:spPr>
        <a:xfrm>
          <a:off x="3377551" y="286329"/>
          <a:ext cx="4215912" cy="4215912"/>
        </a:xfrm>
        <a:prstGeom prst="ellipse">
          <a:avLst/>
        </a:prstGeom>
        <a:solidFill>
          <a:schemeClr val="accent3">
            <a:alpha val="50000"/>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2016" tIns="25400" rIns="232016" bIns="25400" numCol="1" spcCol="1270" anchor="ctr" anchorCtr="0">
          <a:noAutofit/>
        </a:bodyPr>
        <a:lstStyle/>
        <a:p>
          <a:pPr lvl="0" algn="ctr" defTabSz="889000" rtl="0">
            <a:lnSpc>
              <a:spcPct val="90000"/>
            </a:lnSpc>
            <a:spcBef>
              <a:spcPct val="0"/>
            </a:spcBef>
            <a:spcAft>
              <a:spcPct val="35000"/>
            </a:spcAft>
          </a:pPr>
          <a:r>
            <a:rPr lang="en-US" sz="2000" b="1" kern="1200">
              <a:latin typeface="Verdana" panose="020B0604030504040204" pitchFamily="34" charset="0"/>
              <a:ea typeface="Verdana" panose="020B0604030504040204" pitchFamily="34" charset="0"/>
            </a:rPr>
            <a:t>- AS COUNT </a:t>
          </a:r>
        </a:p>
        <a:p>
          <a:pPr lvl="0" algn="ctr" defTabSz="889000" rtl="0">
            <a:lnSpc>
              <a:spcPct val="90000"/>
            </a:lnSpc>
            <a:spcBef>
              <a:spcPct val="0"/>
            </a:spcBef>
            <a:spcAft>
              <a:spcPct val="35000"/>
            </a:spcAft>
          </a:pPr>
          <a:r>
            <a:rPr lang="en-US" sz="2000" b="1" kern="1200">
              <a:latin typeface="Verdana" panose="020B0604030504040204" pitchFamily="34" charset="0"/>
              <a:ea typeface="Verdana" panose="020B0604030504040204" pitchFamily="34" charset="0"/>
            </a:rPr>
            <a:t>- AS RECODE </a:t>
          </a:r>
        </a:p>
        <a:p>
          <a:pPr lvl="0" algn="ctr" defTabSz="889000" rtl="0">
            <a:lnSpc>
              <a:spcPct val="90000"/>
            </a:lnSpc>
            <a:spcBef>
              <a:spcPct val="0"/>
            </a:spcBef>
            <a:spcAft>
              <a:spcPct val="35000"/>
            </a:spcAft>
          </a:pPr>
          <a:r>
            <a:rPr lang="en-US" sz="2000" b="1" kern="1200">
              <a:latin typeface="Verdana" panose="020B0604030504040204" pitchFamily="34" charset="0"/>
              <a:ea typeface="Verdana" panose="020B0604030504040204" pitchFamily="34" charset="0"/>
            </a:rPr>
            <a:t>- AS SWITCH </a:t>
          </a:r>
        </a:p>
        <a:p>
          <a:pPr lvl="0" algn="ctr" defTabSz="889000" rtl="0">
            <a:lnSpc>
              <a:spcPct val="90000"/>
            </a:lnSpc>
            <a:spcBef>
              <a:spcPct val="0"/>
            </a:spcBef>
            <a:spcAft>
              <a:spcPct val="35000"/>
            </a:spcAft>
          </a:pPr>
          <a:r>
            <a:rPr lang="es-CL" sz="2000" b="1" kern="1200">
              <a:latin typeface="Verdana" panose="020B0604030504040204" pitchFamily="34" charset="0"/>
              <a:ea typeface="Verdana" panose="020B0604030504040204" pitchFamily="34" charset="0"/>
            </a:rPr>
            <a:t>- AS &lt;EXPRESION&gt;</a:t>
          </a:r>
          <a:endParaRPr lang="es-CL" sz="2000" kern="1200">
            <a:latin typeface="Verdana" panose="020B0604030504040204" pitchFamily="34" charset="0"/>
            <a:ea typeface="Verdana" panose="020B0604030504040204" pitchFamily="34" charset="0"/>
          </a:endParaRPr>
        </a:p>
      </dsp:txBody>
      <dsp:txXfrm>
        <a:off x="3994957" y="903735"/>
        <a:ext cx="2981100" cy="2981100"/>
      </dsp:txXfrm>
    </dsp:sp>
    <dsp:sp modelId="{438F79F5-6BDD-439B-BF47-305ED97DA39C}">
      <dsp:nvSpPr>
        <dsp:cNvPr id="0" name=""/>
        <dsp:cNvSpPr/>
      </dsp:nvSpPr>
      <dsp:spPr>
        <a:xfrm>
          <a:off x="6750281" y="286329"/>
          <a:ext cx="4215912" cy="4215912"/>
        </a:xfrm>
        <a:prstGeom prst="ellipse">
          <a:avLst/>
        </a:prstGeom>
        <a:solidFill>
          <a:schemeClr val="accent3">
            <a:alpha val="50000"/>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2016" tIns="22860" rIns="232016" bIns="22860" numCol="1" spcCol="1270" anchor="ctr" anchorCtr="0">
          <a:noAutofit/>
        </a:bodyPr>
        <a:lstStyle/>
        <a:p>
          <a:pPr lvl="0" algn="ctr" defTabSz="800100" rtl="0">
            <a:lnSpc>
              <a:spcPct val="90000"/>
            </a:lnSpc>
            <a:spcBef>
              <a:spcPct val="0"/>
            </a:spcBef>
            <a:spcAft>
              <a:spcPct val="35000"/>
            </a:spcAft>
          </a:pPr>
          <a:r>
            <a:rPr lang="es-CL" sz="1800" b="1" kern="1200">
              <a:latin typeface="Verdana"/>
              <a:ea typeface="Verdana"/>
            </a:rPr>
            <a:t>Existen otros tipos de DEFINE que son más complejos y que no serán abordados en este taller. </a:t>
          </a:r>
        </a:p>
      </dsp:txBody>
      <dsp:txXfrm>
        <a:off x="7367687" y="903735"/>
        <a:ext cx="2981100" cy="29811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D6E7D-EE33-4AEC-8E61-523349465404}">
      <dsp:nvSpPr>
        <dsp:cNvPr id="0" name=""/>
        <dsp:cNvSpPr/>
      </dsp:nvSpPr>
      <dsp:spPr>
        <a:xfrm>
          <a:off x="96875" y="235876"/>
          <a:ext cx="3211132" cy="1926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latin typeface="Calibri"/>
              <a:ea typeface="+mn-ea"/>
              <a:cs typeface="+mn-cs"/>
            </a:rPr>
            <a:t>Relación o índice de masculinidad</a:t>
          </a:r>
          <a:endParaRPr lang="es-CL" sz="3200" kern="1200" dirty="0">
            <a:latin typeface="Calibri"/>
            <a:ea typeface="+mn-ea"/>
            <a:cs typeface="+mn-cs"/>
          </a:endParaRPr>
        </a:p>
      </dsp:txBody>
      <dsp:txXfrm>
        <a:off x="190928" y="329929"/>
        <a:ext cx="3023026" cy="1738573"/>
      </dsp:txXfrm>
    </dsp:sp>
    <dsp:sp modelId="{66366279-6B4F-4552-B138-A899B417E75B}">
      <dsp:nvSpPr>
        <dsp:cNvPr id="0" name=""/>
        <dsp:cNvSpPr/>
      </dsp:nvSpPr>
      <dsp:spPr>
        <a:xfrm>
          <a:off x="3629121" y="696"/>
          <a:ext cx="3211132" cy="2397039"/>
        </a:xfrm>
        <a:prstGeom prst="roundRect">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latin typeface="Calibri"/>
              <a:ea typeface="+mn-ea"/>
              <a:cs typeface="+mn-cs"/>
            </a:rPr>
            <a:t>Relación de dependencia total, de mayores y de menores </a:t>
          </a:r>
          <a:endParaRPr lang="es-CL" sz="3200" kern="1200" dirty="0">
            <a:latin typeface="Calibri"/>
            <a:ea typeface="+mn-ea"/>
            <a:cs typeface="+mn-cs"/>
          </a:endParaRPr>
        </a:p>
      </dsp:txBody>
      <dsp:txXfrm>
        <a:off x="3746135" y="117710"/>
        <a:ext cx="2977104" cy="2163011"/>
      </dsp:txXfrm>
    </dsp:sp>
    <dsp:sp modelId="{5366D967-EB71-4BA4-A3D4-E52F8A988C42}">
      <dsp:nvSpPr>
        <dsp:cNvPr id="0" name=""/>
        <dsp:cNvSpPr/>
      </dsp:nvSpPr>
      <dsp:spPr>
        <a:xfrm>
          <a:off x="1862998" y="2718849"/>
          <a:ext cx="3211132" cy="1926679"/>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a:latin typeface="Calibri"/>
              <a:ea typeface="+mn-ea"/>
              <a:cs typeface="+mn-cs"/>
            </a:rPr>
            <a:t>Pirámides de población.</a:t>
          </a:r>
          <a:endParaRPr lang="es-CL" sz="3200" kern="1200" dirty="0">
            <a:latin typeface="Calibri"/>
            <a:ea typeface="+mn-ea"/>
            <a:cs typeface="+mn-cs"/>
          </a:endParaRPr>
        </a:p>
      </dsp:txBody>
      <dsp:txXfrm>
        <a:off x="1957051" y="2812902"/>
        <a:ext cx="3023026" cy="17385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4FC13-301E-4D9A-AEA6-72A3D23D72FF}">
      <dsp:nvSpPr>
        <dsp:cNvPr id="0" name=""/>
        <dsp:cNvSpPr/>
      </dsp:nvSpPr>
      <dsp:spPr>
        <a:xfrm>
          <a:off x="0" y="153769"/>
          <a:ext cx="8939784" cy="109922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Es la </a:t>
          </a:r>
          <a:r>
            <a:rPr lang="es-CL" sz="1800" b="1" kern="1200">
              <a:latin typeface="Verdana" panose="020B0604030504040204" pitchFamily="34" charset="0"/>
              <a:ea typeface="Verdana" panose="020B0604030504040204" pitchFamily="34" charset="0"/>
            </a:rPr>
            <a:t>relación entre la cantidad de hombres y mujeres en una población </a:t>
          </a:r>
          <a:r>
            <a:rPr lang="es-CL" sz="1800" kern="1200">
              <a:latin typeface="Verdana" panose="020B0604030504040204" pitchFamily="34" charset="0"/>
              <a:ea typeface="Verdana" panose="020B0604030504040204" pitchFamily="34" charset="0"/>
            </a:rPr>
            <a:t>y se expresa como el número de hombres por cada 100 mujeres. </a:t>
          </a:r>
        </a:p>
      </dsp:txBody>
      <dsp:txXfrm>
        <a:off x="53660" y="207429"/>
        <a:ext cx="8832464" cy="9919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44267-4D74-4EAE-9F3C-5C8937613205}">
      <dsp:nvSpPr>
        <dsp:cNvPr id="0" name=""/>
        <dsp:cNvSpPr/>
      </dsp:nvSpPr>
      <dsp:spPr>
        <a:xfrm>
          <a:off x="0" y="39565"/>
          <a:ext cx="8866632" cy="7917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Es un indicador básico para el análisis de la distribución por sexo de la población. </a:t>
          </a:r>
        </a:p>
      </dsp:txBody>
      <dsp:txXfrm>
        <a:off x="38650" y="78215"/>
        <a:ext cx="8789332" cy="71445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5EBAF-DD26-4818-B685-B93DDE7D3FF5}">
      <dsp:nvSpPr>
        <dsp:cNvPr id="0" name=""/>
        <dsp:cNvSpPr/>
      </dsp:nvSpPr>
      <dsp:spPr>
        <a:xfrm>
          <a:off x="0" y="740367"/>
          <a:ext cx="11054482" cy="37012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951" tIns="1041400" rIns="857951" bIns="128016" numCol="1" spcCol="1270" anchor="t" anchorCtr="0">
          <a:noAutofit/>
        </a:bodyPr>
        <a:lstStyle/>
        <a:p>
          <a:pPr marL="171450" lvl="1" indent="-171450" algn="l" defTabSz="800100" rtl="0">
            <a:lnSpc>
              <a:spcPct val="150000"/>
            </a:lnSpc>
            <a:spcBef>
              <a:spcPct val="0"/>
            </a:spcBef>
            <a:spcAft>
              <a:spcPct val="15000"/>
            </a:spcAft>
            <a:buChar char="••"/>
          </a:pPr>
          <a:r>
            <a:rPr lang="es-ES" sz="1800" kern="1200">
              <a:solidFill>
                <a:schemeClr val="tx2"/>
              </a:solidFill>
              <a:latin typeface="Verdana" panose="020B0604030504040204" pitchFamily="34" charset="0"/>
              <a:ea typeface="Verdana" panose="020B0604030504040204" pitchFamily="34" charset="0"/>
            </a:rPr>
            <a:t>Según cifras del Anuario de Estadísticas del 2019, para dicho año, hubo 210.188 nacimientos, de los cuales 107.353 correspondieron a hombres, mientras que 102.812 fueron mujeres (23 nacimientos con sexo indeterminado, esto no quiere decir que haya estado ignorado, sino que no se pudo determinar al momento de nacer), lo que arroja 104,4 hombres nacidos vivos por cada 100 mujeres nacidas vivas.</a:t>
          </a:r>
          <a:endParaRPr lang="es-CL" sz="1800" kern="1200">
            <a:solidFill>
              <a:schemeClr val="tx2"/>
            </a:solidFill>
            <a:latin typeface="Verdana" panose="020B0604030504040204" pitchFamily="34" charset="0"/>
            <a:ea typeface="Verdana" panose="020B0604030504040204" pitchFamily="34" charset="0"/>
          </a:endParaRPr>
        </a:p>
      </dsp:txBody>
      <dsp:txXfrm>
        <a:off x="0" y="740367"/>
        <a:ext cx="11054482" cy="3701250"/>
      </dsp:txXfrm>
    </dsp:sp>
    <dsp:sp modelId="{2F582748-2B5B-4454-8515-EFBACF9E0176}">
      <dsp:nvSpPr>
        <dsp:cNvPr id="0" name=""/>
        <dsp:cNvSpPr/>
      </dsp:nvSpPr>
      <dsp:spPr>
        <a:xfrm>
          <a:off x="570311" y="0"/>
          <a:ext cx="7738137" cy="1476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3" tIns="0" rIns="292483" bIns="0" numCol="1" spcCol="1270" anchor="ctr" anchorCtr="0">
          <a:noAutofit/>
        </a:bodyPr>
        <a:lstStyle/>
        <a:p>
          <a:pPr lvl="0" algn="l" defTabSz="800100" rtl="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A menudo suele considerarse como supuesto para el análisis demográfico, la cifra de </a:t>
          </a:r>
          <a:r>
            <a:rPr lang="es-CL" sz="1800" b="1" kern="1200">
              <a:latin typeface="Verdana" panose="020B0604030504040204" pitchFamily="34" charset="0"/>
              <a:ea typeface="Verdana" panose="020B0604030504040204" pitchFamily="34" charset="0"/>
            </a:rPr>
            <a:t>105</a:t>
          </a:r>
          <a:r>
            <a:rPr lang="es-CL" sz="1800" kern="1200">
              <a:latin typeface="Verdana" panose="020B0604030504040204" pitchFamily="34" charset="0"/>
              <a:ea typeface="Verdana" panose="020B0604030504040204" pitchFamily="34" charset="0"/>
            </a:rPr>
            <a:t> </a:t>
          </a:r>
          <a:r>
            <a:rPr lang="es-CL" sz="1800" b="1" kern="1200">
              <a:latin typeface="Verdana" panose="020B0604030504040204" pitchFamily="34" charset="0"/>
              <a:ea typeface="Verdana" panose="020B0604030504040204" pitchFamily="34" charset="0"/>
            </a:rPr>
            <a:t>hombres</a:t>
          </a:r>
          <a:r>
            <a:rPr lang="es-CL" sz="1800" kern="1200">
              <a:latin typeface="Verdana" panose="020B0604030504040204" pitchFamily="34" charset="0"/>
              <a:ea typeface="Verdana" panose="020B0604030504040204" pitchFamily="34" charset="0"/>
            </a:rPr>
            <a:t> nacidos por cada </a:t>
          </a:r>
          <a:r>
            <a:rPr lang="es-CL" sz="1800" b="1" kern="1200">
              <a:latin typeface="Verdana" panose="020B0604030504040204" pitchFamily="34" charset="0"/>
              <a:ea typeface="Verdana" panose="020B0604030504040204" pitchFamily="34" charset="0"/>
            </a:rPr>
            <a:t>100 mujeres nacidas</a:t>
          </a:r>
          <a:r>
            <a:rPr lang="es-CL" sz="1800" kern="1200">
              <a:latin typeface="Verdana" panose="020B0604030504040204" pitchFamily="34" charset="0"/>
              <a:ea typeface="Verdana" panose="020B0604030504040204" pitchFamily="34" charset="0"/>
            </a:rPr>
            <a:t>.</a:t>
          </a:r>
        </a:p>
      </dsp:txBody>
      <dsp:txXfrm>
        <a:off x="642363" y="72052"/>
        <a:ext cx="7594033" cy="13318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2D638-7716-4A03-BE92-9C20789F2F56}">
      <dsp:nvSpPr>
        <dsp:cNvPr id="0" name=""/>
        <dsp:cNvSpPr/>
      </dsp:nvSpPr>
      <dsp:spPr>
        <a:xfrm>
          <a:off x="0" y="0"/>
          <a:ext cx="4206240" cy="19446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100000"/>
            </a:lnSpc>
            <a:spcBef>
              <a:spcPct val="0"/>
            </a:spcBef>
            <a:spcAft>
              <a:spcPct val="35000"/>
            </a:spcAft>
          </a:pPr>
          <a:r>
            <a:rPr lang="es-CL" sz="2400" b="1" kern="1200">
              <a:latin typeface="Verdana" panose="020B0604030504040204" pitchFamily="34" charset="0"/>
              <a:ea typeface="Verdana" panose="020B0604030504040204" pitchFamily="34" charset="0"/>
            </a:rPr>
            <a:t>Por diferentes razones las mujeres viven más tiempo que los hombres. </a:t>
          </a:r>
          <a:endParaRPr lang="es-CL" sz="2400" kern="1200">
            <a:latin typeface="Verdana" panose="020B0604030504040204" pitchFamily="34" charset="0"/>
            <a:ea typeface="Verdana" panose="020B0604030504040204" pitchFamily="34" charset="0"/>
          </a:endParaRPr>
        </a:p>
      </dsp:txBody>
      <dsp:txXfrm>
        <a:off x="56955" y="56955"/>
        <a:ext cx="4092330" cy="1830693"/>
      </dsp:txXfrm>
    </dsp:sp>
    <dsp:sp modelId="{2613C171-36C9-4823-B4AF-38996CFE08E7}">
      <dsp:nvSpPr>
        <dsp:cNvPr id="0" name=""/>
        <dsp:cNvSpPr/>
      </dsp:nvSpPr>
      <dsp:spPr>
        <a:xfrm rot="5400000">
          <a:off x="1737393" y="1994703"/>
          <a:ext cx="731453" cy="8750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latin typeface="Verdana" panose="020B0604030504040204" pitchFamily="34" charset="0"/>
            <a:ea typeface="Verdana" panose="020B0604030504040204" pitchFamily="34" charset="0"/>
          </a:endParaRPr>
        </a:p>
      </dsp:txBody>
      <dsp:txXfrm rot="-5400000">
        <a:off x="1840598" y="2066512"/>
        <a:ext cx="525043" cy="512017"/>
      </dsp:txXfrm>
    </dsp:sp>
    <dsp:sp modelId="{41D5A2FE-B049-4D84-9CFA-D10CC855CDA4}">
      <dsp:nvSpPr>
        <dsp:cNvPr id="0" name=""/>
        <dsp:cNvSpPr/>
      </dsp:nvSpPr>
      <dsp:spPr>
        <a:xfrm>
          <a:off x="0" y="2919875"/>
          <a:ext cx="4206240" cy="1944603"/>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50000"/>
            </a:lnSpc>
            <a:spcBef>
              <a:spcPct val="0"/>
            </a:spcBef>
            <a:spcAft>
              <a:spcPct val="35000"/>
            </a:spcAft>
          </a:pPr>
          <a:r>
            <a:rPr lang="es-CL" sz="1600" kern="1200">
              <a:latin typeface="Verdana" panose="020B0604030504040204" pitchFamily="34" charset="0"/>
              <a:ea typeface="Verdana" panose="020B0604030504040204" pitchFamily="34" charset="0"/>
            </a:rPr>
            <a:t>Una de las razones más importantes tiene que ver con la sobre-mortalidad masculina, específicamente asociada a </a:t>
          </a:r>
          <a:r>
            <a:rPr lang="es-CL" sz="1600" b="1" kern="1200">
              <a:latin typeface="Verdana" panose="020B0604030504040204" pitchFamily="34" charset="0"/>
              <a:ea typeface="Verdana" panose="020B0604030504040204" pitchFamily="34" charset="0"/>
            </a:rPr>
            <a:t>causas de muerte externas </a:t>
          </a:r>
          <a:r>
            <a:rPr lang="es-CL" sz="1600" kern="1200">
              <a:latin typeface="Verdana" panose="020B0604030504040204" pitchFamily="34" charset="0"/>
              <a:ea typeface="Verdana" panose="020B0604030504040204" pitchFamily="34" charset="0"/>
            </a:rPr>
            <a:t>(accidentes o muertes violentas). </a:t>
          </a:r>
        </a:p>
      </dsp:txBody>
      <dsp:txXfrm>
        <a:off x="56955" y="2976830"/>
        <a:ext cx="4092330" cy="183069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30B6-6437-4822-9EE3-601D5F9E9E73}">
      <dsp:nvSpPr>
        <dsp:cNvPr id="0" name=""/>
        <dsp:cNvSpPr/>
      </dsp:nvSpPr>
      <dsp:spPr>
        <a:xfrm>
          <a:off x="0" y="190850"/>
          <a:ext cx="10770584" cy="6638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b="1" kern="1200">
              <a:latin typeface="Verdana" panose="020B0604030504040204" pitchFamily="34" charset="0"/>
              <a:ea typeface="Verdana" panose="020B0604030504040204" pitchFamily="34" charset="0"/>
            </a:rPr>
            <a:t>Ejercicios índice de masculinidad</a:t>
          </a:r>
          <a:endParaRPr lang="es-CL" sz="3200" kern="1200">
            <a:latin typeface="Verdana" panose="020B0604030504040204" pitchFamily="34" charset="0"/>
            <a:ea typeface="Verdana" panose="020B0604030504040204" pitchFamily="34" charset="0"/>
          </a:endParaRPr>
        </a:p>
      </dsp:txBody>
      <dsp:txXfrm>
        <a:off x="32409" y="223259"/>
        <a:ext cx="10705766" cy="599074"/>
      </dsp:txXfrm>
    </dsp:sp>
    <dsp:sp modelId="{112F1682-034C-4E10-8360-E3D3F83B723F}">
      <dsp:nvSpPr>
        <dsp:cNvPr id="0" name=""/>
        <dsp:cNvSpPr/>
      </dsp:nvSpPr>
      <dsp:spPr>
        <a:xfrm>
          <a:off x="0" y="854743"/>
          <a:ext cx="10770584" cy="264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966" tIns="25400" rIns="142240" bIns="25400" numCol="1" spcCol="1270" anchor="t" anchorCtr="0">
          <a:noAutofit/>
        </a:bodyPr>
        <a:lstStyle/>
        <a:p>
          <a:pPr marL="228600" lvl="1" indent="-228600" algn="l" defTabSz="889000">
            <a:lnSpc>
              <a:spcPct val="150000"/>
            </a:lnSpc>
            <a:spcBef>
              <a:spcPct val="0"/>
            </a:spcBef>
            <a:spcAft>
              <a:spcPct val="20000"/>
            </a:spcAft>
            <a:buChar char="••"/>
          </a:pPr>
          <a:r>
            <a:rPr lang="es-CL" sz="2000" b="1" kern="1200">
              <a:solidFill>
                <a:schemeClr val="tx2"/>
              </a:solidFill>
              <a:latin typeface="Verdana" panose="020B0604030504040204" pitchFamily="34" charset="0"/>
              <a:ea typeface="Verdana" panose="020B0604030504040204" pitchFamily="34" charset="0"/>
            </a:rPr>
            <a:t>Calcular el índice de masculinidad </a:t>
          </a:r>
          <a:r>
            <a:rPr lang="es-CL" sz="2000" kern="1200">
              <a:solidFill>
                <a:schemeClr val="tx2"/>
              </a:solidFill>
              <a:latin typeface="Verdana" panose="020B0604030504040204" pitchFamily="34" charset="0"/>
              <a:ea typeface="Verdana" panose="020B0604030504040204" pitchFamily="34" charset="0"/>
            </a:rPr>
            <a:t>a partir de un define y as </a:t>
          </a:r>
          <a:r>
            <a:rPr lang="es-CL" sz="2000" kern="1200" err="1">
              <a:solidFill>
                <a:schemeClr val="tx2"/>
              </a:solidFill>
              <a:latin typeface="Verdana" panose="020B0604030504040204" pitchFamily="34" charset="0"/>
              <a:ea typeface="Verdana" panose="020B0604030504040204" pitchFamily="34" charset="0"/>
            </a:rPr>
            <a:t>count</a:t>
          </a:r>
          <a:r>
            <a:rPr lang="es-CL" sz="2000" kern="1200">
              <a:solidFill>
                <a:schemeClr val="tx2"/>
              </a:solidFill>
              <a:latin typeface="Verdana" panose="020B0604030504040204" pitchFamily="34" charset="0"/>
              <a:ea typeface="Verdana" panose="020B0604030504040204" pitchFamily="34" charset="0"/>
            </a:rPr>
            <a:t> de:</a:t>
          </a: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a. Todas las comunas de su región. </a:t>
          </a: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b. Todas las provincias de su región. </a:t>
          </a: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c. Todas las regiones del país. </a:t>
          </a: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d. A nivel nacional.</a:t>
          </a:r>
        </a:p>
      </dsp:txBody>
      <dsp:txXfrm>
        <a:off x="0" y="854743"/>
        <a:ext cx="10770584" cy="2649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2981B-9654-4824-BE07-C474E60AC7BF}">
      <dsp:nvSpPr>
        <dsp:cNvPr id="0" name=""/>
        <dsp:cNvSpPr/>
      </dsp:nvSpPr>
      <dsp:spPr>
        <a:xfrm>
          <a:off x="0" y="2130"/>
          <a:ext cx="9330492" cy="21783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150000"/>
            </a:lnSpc>
            <a:spcBef>
              <a:spcPct val="0"/>
            </a:spcBef>
            <a:spcAft>
              <a:spcPct val="35000"/>
            </a:spcAft>
          </a:pPr>
          <a:r>
            <a:rPr lang="es-CL" sz="2400" kern="1200" dirty="0">
              <a:latin typeface="Verdana" panose="020B0604030504040204" pitchFamily="34" charset="0"/>
              <a:ea typeface="Verdana" panose="020B0604030504040204" pitchFamily="34" charset="0"/>
            </a:rPr>
            <a:t>Corresponde a una medida de potencial dependencia económica, ya que es posible que existan personas de 65 años o más (o incluso menores de 15 años) activas.</a:t>
          </a:r>
        </a:p>
      </dsp:txBody>
      <dsp:txXfrm>
        <a:off x="63801" y="65931"/>
        <a:ext cx="9202890" cy="20507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44267-4D74-4EAE-9F3C-5C8937613205}">
      <dsp:nvSpPr>
        <dsp:cNvPr id="0" name=""/>
        <dsp:cNvSpPr/>
      </dsp:nvSpPr>
      <dsp:spPr>
        <a:xfrm>
          <a:off x="0" y="528"/>
          <a:ext cx="8809892" cy="11859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50000"/>
            </a:lnSpc>
            <a:spcBef>
              <a:spcPct val="0"/>
            </a:spcBef>
            <a:spcAft>
              <a:spcPct val="35000"/>
            </a:spcAft>
          </a:pPr>
          <a:r>
            <a:rPr lang="es-CL" sz="2000" kern="1200">
              <a:latin typeface="Verdana" panose="020B0604030504040204" pitchFamily="34" charset="0"/>
              <a:ea typeface="Verdana" panose="020B0604030504040204" pitchFamily="34" charset="0"/>
            </a:rPr>
            <a:t>Este indicador señala cuántos menores de 15 y mayores de 64 años hay por cada 100 personas con edad potencialmente activa. </a:t>
          </a:r>
        </a:p>
      </dsp:txBody>
      <dsp:txXfrm>
        <a:off x="57891" y="58419"/>
        <a:ext cx="8694110" cy="107012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4FC13-301E-4D9A-AEA6-72A3D23D72FF}">
      <dsp:nvSpPr>
        <dsp:cNvPr id="0" name=""/>
        <dsp:cNvSpPr/>
      </dsp:nvSpPr>
      <dsp:spPr>
        <a:xfrm>
          <a:off x="0" y="813"/>
          <a:ext cx="8811768" cy="1680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50000"/>
            </a:lnSpc>
            <a:spcBef>
              <a:spcPct val="0"/>
            </a:spcBef>
            <a:spcAft>
              <a:spcPct val="35000"/>
            </a:spcAft>
          </a:pPr>
          <a:r>
            <a:rPr lang="es-CL" sz="2000" kern="1200">
              <a:latin typeface="Verdana" panose="020B0604030504040204" pitchFamily="34" charset="0"/>
              <a:ea typeface="Verdana" panose="020B0604030504040204" pitchFamily="34" charset="0"/>
            </a:rPr>
            <a:t>Este indicador señala </a:t>
          </a:r>
          <a:r>
            <a:rPr lang="es-CL" sz="2000" b="1" kern="1200">
              <a:latin typeface="Verdana" panose="020B0604030504040204" pitchFamily="34" charset="0"/>
              <a:ea typeface="Verdana" panose="020B0604030504040204" pitchFamily="34" charset="0"/>
            </a:rPr>
            <a:t>cuántos menores hay por cada 100 personas con edad potencialmente activa en términos laborales. </a:t>
          </a:r>
        </a:p>
      </dsp:txBody>
      <dsp:txXfrm>
        <a:off x="82053" y="82866"/>
        <a:ext cx="8647662" cy="151676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4FC13-301E-4D9A-AEA6-72A3D23D72FF}">
      <dsp:nvSpPr>
        <dsp:cNvPr id="0" name=""/>
        <dsp:cNvSpPr/>
      </dsp:nvSpPr>
      <dsp:spPr>
        <a:xfrm>
          <a:off x="0" y="39108"/>
          <a:ext cx="8561811" cy="1558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Este indicador señala </a:t>
          </a:r>
          <a:r>
            <a:rPr lang="es-CL" sz="1800" b="1" kern="1200">
              <a:latin typeface="Verdana" panose="020B0604030504040204" pitchFamily="34" charset="0"/>
              <a:ea typeface="Verdana" panose="020B0604030504040204" pitchFamily="34" charset="0"/>
            </a:rPr>
            <a:t>cuánta población de personas mayores hay por cada 100 personas en edad potencialmente activa en términos laborales. </a:t>
          </a:r>
        </a:p>
      </dsp:txBody>
      <dsp:txXfrm>
        <a:off x="76077" y="115185"/>
        <a:ext cx="8409657" cy="1406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F358D-C580-4AE6-91CE-2BD5FA91C4C2}">
      <dsp:nvSpPr>
        <dsp:cNvPr id="0" name=""/>
        <dsp:cNvSpPr/>
      </dsp:nvSpPr>
      <dsp:spPr>
        <a:xfrm>
          <a:off x="10238" y="808666"/>
          <a:ext cx="3060203" cy="41599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a:latin typeface="Verdana"/>
              <a:ea typeface="Verdana"/>
            </a:rPr>
            <a:t>AS COUNT</a:t>
          </a:r>
          <a:endParaRPr lang="es-CL" sz="2400" b="1" kern="1200">
            <a:latin typeface="Verdana"/>
            <a:ea typeface="Verdana"/>
          </a:endParaRPr>
        </a:p>
      </dsp:txBody>
      <dsp:txXfrm>
        <a:off x="99868" y="898296"/>
        <a:ext cx="2880943" cy="3980704"/>
      </dsp:txXfrm>
    </dsp:sp>
    <dsp:sp modelId="{FA8E8197-4900-4809-B3EB-127E830F4B08}">
      <dsp:nvSpPr>
        <dsp:cNvPr id="0" name=""/>
        <dsp:cNvSpPr/>
      </dsp:nvSpPr>
      <dsp:spPr>
        <a:xfrm>
          <a:off x="3376462" y="2509183"/>
          <a:ext cx="648763" cy="7589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3376462" y="2660969"/>
        <a:ext cx="454134" cy="455358"/>
      </dsp:txXfrm>
    </dsp:sp>
    <dsp:sp modelId="{E17FA030-D4AC-494D-B0E1-4B43A4E9E9AD}">
      <dsp:nvSpPr>
        <dsp:cNvPr id="0" name=""/>
        <dsp:cNvSpPr/>
      </dsp:nvSpPr>
      <dsp:spPr>
        <a:xfrm>
          <a:off x="4294523" y="757061"/>
          <a:ext cx="3060203" cy="4263173"/>
        </a:xfrm>
        <a:prstGeom prst="roundRect">
          <a:avLst>
            <a:gd name="adj" fmla="val 10000"/>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es-CL" sz="1800" b="1" kern="1200">
              <a:latin typeface="Calibri"/>
              <a:ea typeface="Calibri"/>
              <a:cs typeface="Calibri"/>
            </a:rPr>
            <a:t>Este DEFINE permite contar el número de elementos de una entidad inferior elevándolos a una entidad superior, pudiéndose agregar una condición o filtro que deben cumplir los elementos a ser contabilizados</a:t>
          </a:r>
          <a:r>
            <a:rPr lang="es-CL" sz="1800" kern="1200">
              <a:latin typeface="Calibri"/>
              <a:ea typeface="Calibri"/>
              <a:cs typeface="Calibri"/>
            </a:rPr>
            <a:t>.</a:t>
          </a:r>
          <a:endParaRPr lang="es-ES" sz="1800" kern="1200">
            <a:latin typeface="Calibri"/>
            <a:ea typeface="Calibri"/>
            <a:cs typeface="Calibri"/>
          </a:endParaRPr>
        </a:p>
      </dsp:txBody>
      <dsp:txXfrm>
        <a:off x="4384153" y="846691"/>
        <a:ext cx="2880943" cy="4083913"/>
      </dsp:txXfrm>
    </dsp:sp>
    <dsp:sp modelId="{51B7E9A8-5B88-402F-A09C-D3543B771D41}">
      <dsp:nvSpPr>
        <dsp:cNvPr id="0" name=""/>
        <dsp:cNvSpPr/>
      </dsp:nvSpPr>
      <dsp:spPr>
        <a:xfrm>
          <a:off x="7660747" y="2509183"/>
          <a:ext cx="648763" cy="75893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7660747" y="2660969"/>
        <a:ext cx="454134" cy="455358"/>
      </dsp:txXfrm>
    </dsp:sp>
    <dsp:sp modelId="{66A9711D-F6D5-431C-B6B8-9BF1B0B1C58B}">
      <dsp:nvSpPr>
        <dsp:cNvPr id="0" name=""/>
        <dsp:cNvSpPr/>
      </dsp:nvSpPr>
      <dsp:spPr>
        <a:xfrm>
          <a:off x="8578808" y="808666"/>
          <a:ext cx="3060203" cy="4159964"/>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CL" sz="2600" b="1" kern="1200">
              <a:latin typeface="Calibri"/>
              <a:ea typeface="Calibri"/>
              <a:cs typeface="Calibri"/>
            </a:rPr>
            <a:t>Es importante destacar que a este comando se le puede agregar condiciones para el conteo de elementos de una entidad, lo cual se materializa en filtros. </a:t>
          </a:r>
          <a:endParaRPr lang="es-ES" sz="2600" b="1" kern="1200">
            <a:latin typeface="Verdana"/>
            <a:ea typeface="Verdana"/>
          </a:endParaRPr>
        </a:p>
      </dsp:txBody>
      <dsp:txXfrm>
        <a:off x="8668438" y="898296"/>
        <a:ext cx="2880943" cy="398070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30B6-6437-4822-9EE3-601D5F9E9E73}">
      <dsp:nvSpPr>
        <dsp:cNvPr id="0" name=""/>
        <dsp:cNvSpPr/>
      </dsp:nvSpPr>
      <dsp:spPr>
        <a:xfrm>
          <a:off x="0" y="0"/>
          <a:ext cx="10341864" cy="12939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b="1" kern="1200">
              <a:latin typeface="Verdana" panose="020B0604030504040204" pitchFamily="34" charset="0"/>
              <a:ea typeface="Verdana" panose="020B0604030504040204" pitchFamily="34" charset="0"/>
            </a:rPr>
            <a:t>Ejercicios índice de dependencia</a:t>
          </a:r>
        </a:p>
      </dsp:txBody>
      <dsp:txXfrm>
        <a:off x="63166" y="63166"/>
        <a:ext cx="10215532" cy="1167627"/>
      </dsp:txXfrm>
    </dsp:sp>
    <dsp:sp modelId="{112F1682-034C-4E10-8360-E3D3F83B723F}">
      <dsp:nvSpPr>
        <dsp:cNvPr id="0" name=""/>
        <dsp:cNvSpPr/>
      </dsp:nvSpPr>
      <dsp:spPr>
        <a:xfrm>
          <a:off x="0" y="1296425"/>
          <a:ext cx="10341864" cy="3025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354" tIns="25400" rIns="142240" bIns="25400" numCol="1" spcCol="1270" anchor="t" anchorCtr="0">
          <a:noAutofit/>
        </a:bodyPr>
        <a:lstStyle/>
        <a:p>
          <a:pPr marL="228600" lvl="1" indent="-228600" algn="l" defTabSz="889000">
            <a:lnSpc>
              <a:spcPct val="150000"/>
            </a:lnSpc>
            <a:spcBef>
              <a:spcPct val="0"/>
            </a:spcBef>
            <a:spcAft>
              <a:spcPct val="20000"/>
            </a:spcAft>
            <a:buChar char="••"/>
          </a:pPr>
          <a:r>
            <a:rPr lang="es-CL" sz="2000" b="0" kern="1200">
              <a:solidFill>
                <a:schemeClr val="tx2"/>
              </a:solidFill>
              <a:latin typeface="Verdana" panose="020B0604030504040204" pitchFamily="34" charset="0"/>
              <a:ea typeface="Verdana" panose="020B0604030504040204" pitchFamily="34" charset="0"/>
            </a:rPr>
            <a:t>Calcular la relación de dependencia demográfica total a partir de un recode de edad, y define y as </a:t>
          </a:r>
          <a:r>
            <a:rPr lang="es-CL" sz="2000" b="0" kern="1200" err="1">
              <a:solidFill>
                <a:schemeClr val="tx2"/>
              </a:solidFill>
              <a:latin typeface="Verdana" panose="020B0604030504040204" pitchFamily="34" charset="0"/>
              <a:ea typeface="Verdana" panose="020B0604030504040204" pitchFamily="34" charset="0"/>
            </a:rPr>
            <a:t>count</a:t>
          </a:r>
          <a:r>
            <a:rPr lang="es-CL" sz="2000" b="0" kern="1200">
              <a:solidFill>
                <a:schemeClr val="tx2"/>
              </a:solidFill>
              <a:latin typeface="Verdana" panose="020B0604030504040204" pitchFamily="34" charset="0"/>
              <a:ea typeface="Verdana" panose="020B0604030504040204" pitchFamily="34" charset="0"/>
            </a:rPr>
            <a:t> de:</a:t>
          </a: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a. Todas las comunas de su región. </a:t>
          </a:r>
          <a:endParaRPr lang="es-ES" sz="2000" b="1" kern="1200">
            <a:solidFill>
              <a:schemeClr val="tx2"/>
            </a:solidFill>
            <a:latin typeface="Verdana" panose="020B0604030504040204" pitchFamily="34" charset="0"/>
            <a:ea typeface="Verdana" panose="020B0604030504040204" pitchFamily="34" charset="0"/>
          </a:endParaRP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b. Todas las provincias de su región. </a:t>
          </a: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c. Todas las regiones del país. </a:t>
          </a:r>
        </a:p>
        <a:p>
          <a:pPr marL="457200" lvl="2" indent="-228600" algn="l" defTabSz="889000">
            <a:lnSpc>
              <a:spcPct val="150000"/>
            </a:lnSpc>
            <a:spcBef>
              <a:spcPct val="0"/>
            </a:spcBef>
            <a:spcAft>
              <a:spcPct val="20000"/>
            </a:spcAft>
            <a:buChar char="••"/>
          </a:pPr>
          <a:r>
            <a:rPr lang="es-CL" sz="2000" kern="1200">
              <a:solidFill>
                <a:schemeClr val="tx2"/>
              </a:solidFill>
              <a:latin typeface="Verdana" panose="020B0604030504040204" pitchFamily="34" charset="0"/>
              <a:ea typeface="Verdana" panose="020B0604030504040204" pitchFamily="34" charset="0"/>
            </a:rPr>
            <a:t>d. A nivel nacional.</a:t>
          </a:r>
        </a:p>
      </dsp:txBody>
      <dsp:txXfrm>
        <a:off x="0" y="1296425"/>
        <a:ext cx="10341864" cy="302584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518F0-AD9C-4804-A7EE-0A407E795039}">
      <dsp:nvSpPr>
        <dsp:cNvPr id="0" name=""/>
        <dsp:cNvSpPr/>
      </dsp:nvSpPr>
      <dsp:spPr>
        <a:xfrm>
          <a:off x="0" y="650"/>
          <a:ext cx="6093069" cy="21294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50000"/>
            </a:lnSpc>
            <a:spcBef>
              <a:spcPct val="0"/>
            </a:spcBef>
            <a:spcAft>
              <a:spcPct val="35000"/>
            </a:spcAft>
          </a:pPr>
          <a:r>
            <a:rPr lang="es-CL" sz="1600" kern="1200">
              <a:latin typeface="Verdana" panose="020B0604030504040204" pitchFamily="34" charset="0"/>
              <a:ea typeface="Verdana" panose="020B0604030504040204" pitchFamily="34" charset="0"/>
            </a:rPr>
            <a:t>Es una representación gráfica tipo histograma (distribución de frecuencias en forma de barra) que facilita el </a:t>
          </a:r>
          <a:r>
            <a:rPr lang="es-CL" sz="1600" b="1" kern="1200">
              <a:latin typeface="Verdana" panose="020B0604030504040204" pitchFamily="34" charset="0"/>
              <a:ea typeface="Verdana" panose="020B0604030504040204" pitchFamily="34" charset="0"/>
            </a:rPr>
            <a:t>análisis de la estructura de población según edad y sexo </a:t>
          </a:r>
          <a:r>
            <a:rPr lang="es-CL" sz="1600" kern="1200">
              <a:latin typeface="Verdana" panose="020B0604030504040204" pitchFamily="34" charset="0"/>
              <a:ea typeface="Verdana" panose="020B0604030504040204" pitchFamily="34" charset="0"/>
            </a:rPr>
            <a:t>para un momento determinado del tiempo.</a:t>
          </a:r>
        </a:p>
      </dsp:txBody>
      <dsp:txXfrm>
        <a:off x="62370" y="63020"/>
        <a:ext cx="5968329" cy="2004743"/>
      </dsp:txXfrm>
    </dsp:sp>
    <dsp:sp modelId="{3B52FADF-3C5C-45CB-98D6-B1C05C0AC2CD}">
      <dsp:nvSpPr>
        <dsp:cNvPr id="0" name=""/>
        <dsp:cNvSpPr/>
      </dsp:nvSpPr>
      <dsp:spPr>
        <a:xfrm rot="5400000">
          <a:off x="2647256" y="2183371"/>
          <a:ext cx="798556" cy="95826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5400000">
        <a:off x="2759054" y="2263227"/>
        <a:ext cx="574961" cy="558989"/>
      </dsp:txXfrm>
    </dsp:sp>
    <dsp:sp modelId="{04CC79C6-26BD-476E-9D15-48D9B7968396}">
      <dsp:nvSpPr>
        <dsp:cNvPr id="0" name=""/>
        <dsp:cNvSpPr/>
      </dsp:nvSpPr>
      <dsp:spPr>
        <a:xfrm>
          <a:off x="104700" y="3194875"/>
          <a:ext cx="5883669" cy="2129483"/>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Proporciona una idea del comportamiento de los componentes de la dinámica demográfica y de la existencia de acontecimientos que han afectado la cantidad de población.</a:t>
          </a:r>
        </a:p>
      </dsp:txBody>
      <dsp:txXfrm>
        <a:off x="167070" y="3257245"/>
        <a:ext cx="5758929" cy="20047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906BC-2A75-446B-9ADF-6A137729E946}">
      <dsp:nvSpPr>
        <dsp:cNvPr id="0" name=""/>
        <dsp:cNvSpPr/>
      </dsp:nvSpPr>
      <dsp:spPr>
        <a:xfrm>
          <a:off x="0" y="995816"/>
          <a:ext cx="4657169" cy="2866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448" tIns="1353820" rIns="361448" bIns="170688" numCol="1" spcCol="1270" anchor="t" anchorCtr="0">
          <a:noAutofit/>
        </a:bodyPr>
        <a:lstStyle/>
        <a:p>
          <a:pPr marL="228600" lvl="1" indent="-228600" algn="l" defTabSz="1066800" rtl="0">
            <a:lnSpc>
              <a:spcPct val="90000"/>
            </a:lnSpc>
            <a:spcBef>
              <a:spcPct val="0"/>
            </a:spcBef>
            <a:spcAft>
              <a:spcPct val="15000"/>
            </a:spcAft>
            <a:buChar char="••"/>
          </a:pPr>
          <a:r>
            <a:rPr lang="es-CL" sz="2400" kern="1200">
              <a:latin typeface="Verdana" panose="020B0604030504040204" pitchFamily="34" charset="0"/>
              <a:ea typeface="Verdana" panose="020B0604030504040204" pitchFamily="34" charset="0"/>
            </a:rPr>
            <a:t>Las pirámides pueden evidenciar situaciones específicas de una población.</a:t>
          </a:r>
        </a:p>
      </dsp:txBody>
      <dsp:txXfrm>
        <a:off x="0" y="995816"/>
        <a:ext cx="4657169" cy="2866500"/>
      </dsp:txXfrm>
    </dsp:sp>
    <dsp:sp modelId="{8C044232-BFBD-43AC-98AC-AFBC2B2CA2D0}">
      <dsp:nvSpPr>
        <dsp:cNvPr id="0" name=""/>
        <dsp:cNvSpPr/>
      </dsp:nvSpPr>
      <dsp:spPr>
        <a:xfrm>
          <a:off x="232858" y="36416"/>
          <a:ext cx="3260018" cy="1918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221" tIns="0" rIns="123221" bIns="0" numCol="1" spcCol="1270" anchor="ctr" anchorCtr="0">
          <a:noAutofit/>
        </a:bodyPr>
        <a:lstStyle/>
        <a:p>
          <a:pPr lvl="0" algn="l" defTabSz="1244600" rtl="0">
            <a:lnSpc>
              <a:spcPct val="90000"/>
            </a:lnSpc>
            <a:spcBef>
              <a:spcPct val="0"/>
            </a:spcBef>
            <a:spcAft>
              <a:spcPct val="35000"/>
            </a:spcAft>
          </a:pPr>
          <a:r>
            <a:rPr lang="es-CL" sz="2800" b="1" kern="1200">
              <a:latin typeface="Verdana" panose="020B0604030504040204" pitchFamily="34" charset="0"/>
              <a:ea typeface="Verdana" panose="020B0604030504040204" pitchFamily="34" charset="0"/>
            </a:rPr>
            <a:t>Censo Japón 1995</a:t>
          </a:r>
          <a:endParaRPr lang="es-CL" sz="2800" kern="1200">
            <a:latin typeface="Verdana" panose="020B0604030504040204" pitchFamily="34" charset="0"/>
            <a:ea typeface="Verdana" panose="020B0604030504040204" pitchFamily="34" charset="0"/>
          </a:endParaRPr>
        </a:p>
      </dsp:txBody>
      <dsp:txXfrm>
        <a:off x="326526" y="130084"/>
        <a:ext cx="3072682" cy="173146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906BC-2A75-446B-9ADF-6A137729E946}">
      <dsp:nvSpPr>
        <dsp:cNvPr id="0" name=""/>
        <dsp:cNvSpPr/>
      </dsp:nvSpPr>
      <dsp:spPr>
        <a:xfrm>
          <a:off x="0" y="791814"/>
          <a:ext cx="4668268" cy="2734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309" tIns="583184" rIns="362309" bIns="199136" numCol="1" spcCol="1270" anchor="t" anchorCtr="0">
          <a:noAutofit/>
        </a:bodyPr>
        <a:lstStyle/>
        <a:p>
          <a:pPr marL="285750" lvl="1" indent="-285750" algn="l" defTabSz="1244600" rtl="0">
            <a:lnSpc>
              <a:spcPct val="90000"/>
            </a:lnSpc>
            <a:spcBef>
              <a:spcPct val="0"/>
            </a:spcBef>
            <a:spcAft>
              <a:spcPct val="15000"/>
            </a:spcAft>
            <a:buChar char="••"/>
          </a:pPr>
          <a:r>
            <a:rPr lang="es-CL" sz="2800" kern="1200">
              <a:latin typeface="Verdana" panose="020B0604030504040204" pitchFamily="34" charset="0"/>
              <a:ea typeface="Verdana" panose="020B0604030504040204" pitchFamily="34" charset="0"/>
            </a:rPr>
            <a:t>Las pirámides pueden evidenciar situaciones específicas de una población.</a:t>
          </a:r>
        </a:p>
      </dsp:txBody>
      <dsp:txXfrm>
        <a:off x="0" y="791814"/>
        <a:ext cx="4668268" cy="2734200"/>
      </dsp:txXfrm>
    </dsp:sp>
    <dsp:sp modelId="{8C044232-BFBD-43AC-98AC-AFBC2B2CA2D0}">
      <dsp:nvSpPr>
        <dsp:cNvPr id="0" name=""/>
        <dsp:cNvSpPr/>
      </dsp:nvSpPr>
      <dsp:spPr>
        <a:xfrm>
          <a:off x="233413" y="19204"/>
          <a:ext cx="3267787" cy="11858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15" tIns="0" rIns="123515" bIns="0" numCol="1" spcCol="1270" anchor="ctr" anchorCtr="0">
          <a:noAutofit/>
        </a:bodyPr>
        <a:lstStyle/>
        <a:p>
          <a:pPr lvl="0" algn="l" defTabSz="1244600" rtl="0">
            <a:lnSpc>
              <a:spcPct val="90000"/>
            </a:lnSpc>
            <a:spcBef>
              <a:spcPct val="0"/>
            </a:spcBef>
            <a:spcAft>
              <a:spcPct val="35000"/>
            </a:spcAft>
          </a:pPr>
          <a:r>
            <a:rPr lang="es-CL" sz="2800" b="1" kern="1200">
              <a:latin typeface="Verdana" panose="020B0604030504040204" pitchFamily="34" charset="0"/>
              <a:ea typeface="Verdana" panose="020B0604030504040204" pitchFamily="34" charset="0"/>
            </a:rPr>
            <a:t>Censo Japón 1995</a:t>
          </a:r>
          <a:endParaRPr lang="es-CL" sz="2800" kern="1200">
            <a:latin typeface="Verdana" panose="020B0604030504040204" pitchFamily="34" charset="0"/>
            <a:ea typeface="Verdana" panose="020B0604030504040204" pitchFamily="34" charset="0"/>
          </a:endParaRPr>
        </a:p>
      </dsp:txBody>
      <dsp:txXfrm>
        <a:off x="291303" y="77094"/>
        <a:ext cx="3152007" cy="107011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30B6-6437-4822-9EE3-601D5F9E9E73}">
      <dsp:nvSpPr>
        <dsp:cNvPr id="0" name=""/>
        <dsp:cNvSpPr/>
      </dsp:nvSpPr>
      <dsp:spPr>
        <a:xfrm>
          <a:off x="0" y="68875"/>
          <a:ext cx="9976103" cy="159926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a:latin typeface="Verdana" panose="020B0604030504040204" pitchFamily="34" charset="0"/>
              <a:ea typeface="Verdana" panose="020B0604030504040204" pitchFamily="34" charset="0"/>
            </a:rPr>
            <a:t>Ejercicios pirámide de población</a:t>
          </a:r>
        </a:p>
      </dsp:txBody>
      <dsp:txXfrm>
        <a:off x="78069" y="146944"/>
        <a:ext cx="9819965" cy="144312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70BEB-ACF2-4C39-964F-B5A9F1364CFF}">
      <dsp:nvSpPr>
        <dsp:cNvPr id="0" name=""/>
        <dsp:cNvSpPr/>
      </dsp:nvSpPr>
      <dsp:spPr>
        <a:xfrm>
          <a:off x="0" y="0"/>
          <a:ext cx="8384263" cy="12585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L" sz="2400" kern="1200">
              <a:latin typeface="Verdana" panose="020B0604030504040204" pitchFamily="34" charset="0"/>
              <a:ea typeface="Verdana" panose="020B0604030504040204" pitchFamily="34" charset="0"/>
              <a:cs typeface="+mn-cs"/>
            </a:rPr>
            <a:t>La </a:t>
          </a:r>
          <a:r>
            <a:rPr lang="es-CL" sz="2400" b="1" kern="1200">
              <a:latin typeface="Verdana" panose="020B0604030504040204" pitchFamily="34" charset="0"/>
              <a:ea typeface="Verdana" panose="020B0604030504040204" pitchFamily="34" charset="0"/>
              <a:cs typeface="+mn-cs"/>
            </a:rPr>
            <a:t>fecundidad</a:t>
          </a:r>
          <a:r>
            <a:rPr lang="es-CL" sz="2400" kern="1200">
              <a:latin typeface="Verdana" panose="020B0604030504040204" pitchFamily="34" charset="0"/>
              <a:ea typeface="Verdana" panose="020B0604030504040204" pitchFamily="34" charset="0"/>
              <a:cs typeface="+mn-cs"/>
            </a:rPr>
            <a:t> se refiere a la capacidad reproductiva de una población</a:t>
          </a:r>
          <a:r>
            <a:rPr lang="es-CL" sz="1800" kern="1200">
              <a:latin typeface="Verdana" panose="020B0604030504040204" pitchFamily="34" charset="0"/>
              <a:ea typeface="Verdana" panose="020B0604030504040204" pitchFamily="34" charset="0"/>
              <a:cs typeface="+mn-cs"/>
            </a:rPr>
            <a:t>.</a:t>
          </a:r>
        </a:p>
      </dsp:txBody>
      <dsp:txXfrm>
        <a:off x="36863" y="36863"/>
        <a:ext cx="7026138" cy="1184871"/>
      </dsp:txXfrm>
    </dsp:sp>
    <dsp:sp modelId="{19167D85-F79E-4731-AE30-3AEEC5A00E22}">
      <dsp:nvSpPr>
        <dsp:cNvPr id="0" name=""/>
        <dsp:cNvSpPr/>
      </dsp:nvSpPr>
      <dsp:spPr>
        <a:xfrm>
          <a:off x="739787" y="1468364"/>
          <a:ext cx="8384263" cy="1258597"/>
        </a:xfrm>
        <a:prstGeom prst="roundRect">
          <a:avLst>
            <a:gd name="adj" fmla="val 10000"/>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L" sz="2400" kern="1200">
              <a:latin typeface="Verdana" panose="020B0604030504040204" pitchFamily="34" charset="0"/>
              <a:ea typeface="Verdana" panose="020B0604030504040204" pitchFamily="34" charset="0"/>
              <a:cs typeface="+mn-cs"/>
            </a:rPr>
            <a:t>Corresponde a la cantidad de hijos que tiene una mujer durante su vida fértil (15 a 49 años). </a:t>
          </a:r>
        </a:p>
      </dsp:txBody>
      <dsp:txXfrm>
        <a:off x="776650" y="1505227"/>
        <a:ext cx="6752660" cy="1184871"/>
      </dsp:txXfrm>
    </dsp:sp>
    <dsp:sp modelId="{54EFB7CE-B8D9-433F-9E0C-9538568CB36C}">
      <dsp:nvSpPr>
        <dsp:cNvPr id="0" name=""/>
        <dsp:cNvSpPr/>
      </dsp:nvSpPr>
      <dsp:spPr>
        <a:xfrm>
          <a:off x="1479575" y="2936728"/>
          <a:ext cx="8384263" cy="1258597"/>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s-CL" sz="1600" kern="1200">
            <a:latin typeface="Verdana" panose="020B0604030504040204" pitchFamily="34" charset="0"/>
            <a:ea typeface="Verdana" panose="020B0604030504040204" pitchFamily="34" charset="0"/>
            <a:cs typeface="+mn-cs"/>
          </a:endParaRPr>
        </a:p>
        <a:p>
          <a:pPr lvl="0" algn="l" defTabSz="711200">
            <a:lnSpc>
              <a:spcPct val="90000"/>
            </a:lnSpc>
            <a:spcBef>
              <a:spcPct val="0"/>
            </a:spcBef>
            <a:spcAft>
              <a:spcPct val="35000"/>
            </a:spcAft>
          </a:pPr>
          <a:r>
            <a:rPr lang="es-CL" sz="2400" kern="1200">
              <a:latin typeface="Verdana" panose="020B0604030504040204" pitchFamily="34" charset="0"/>
              <a:ea typeface="Verdana" panose="020B0604030504040204" pitchFamily="34" charset="0"/>
              <a:cs typeface="+mn-cs"/>
            </a:rPr>
            <a:t>Se relaciona con las condiciones educativas, sociales y económicas que rodean a la población. </a:t>
          </a:r>
        </a:p>
        <a:p>
          <a:pPr lvl="0" algn="l" defTabSz="711200">
            <a:lnSpc>
              <a:spcPct val="90000"/>
            </a:lnSpc>
            <a:spcBef>
              <a:spcPct val="0"/>
            </a:spcBef>
            <a:spcAft>
              <a:spcPct val="35000"/>
            </a:spcAft>
          </a:pPr>
          <a:endParaRPr lang="es-CL" sz="1600" kern="1200">
            <a:latin typeface="Verdana" panose="020B0604030504040204" pitchFamily="34" charset="0"/>
            <a:ea typeface="Verdana" panose="020B0604030504040204" pitchFamily="34" charset="0"/>
            <a:cs typeface="+mn-cs"/>
          </a:endParaRPr>
        </a:p>
      </dsp:txBody>
      <dsp:txXfrm>
        <a:off x="1516438" y="2973591"/>
        <a:ext cx="6752660" cy="1184871"/>
      </dsp:txXfrm>
    </dsp:sp>
    <dsp:sp modelId="{48119281-20C9-4016-9B01-5B1E94BF7A5A}">
      <dsp:nvSpPr>
        <dsp:cNvPr id="0" name=""/>
        <dsp:cNvSpPr/>
      </dsp:nvSpPr>
      <dsp:spPr>
        <a:xfrm>
          <a:off x="7566174" y="954436"/>
          <a:ext cx="818088" cy="81808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latin typeface="Verdana" panose="020B0604030504040204" pitchFamily="34" charset="0"/>
            <a:ea typeface="Verdana" panose="020B0604030504040204" pitchFamily="34" charset="0"/>
            <a:cs typeface="+mn-cs"/>
          </a:endParaRPr>
        </a:p>
      </dsp:txBody>
      <dsp:txXfrm>
        <a:off x="7750244" y="954436"/>
        <a:ext cx="449948" cy="615611"/>
      </dsp:txXfrm>
    </dsp:sp>
    <dsp:sp modelId="{FEFB7329-5AB6-4C28-9212-55769D356B8E}">
      <dsp:nvSpPr>
        <dsp:cNvPr id="0" name=""/>
        <dsp:cNvSpPr/>
      </dsp:nvSpPr>
      <dsp:spPr>
        <a:xfrm>
          <a:off x="8305962" y="2414410"/>
          <a:ext cx="818088" cy="818088"/>
        </a:xfrm>
        <a:prstGeom prst="downArrow">
          <a:avLst>
            <a:gd name="adj1" fmla="val 55000"/>
            <a:gd name="adj2" fmla="val 45000"/>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latin typeface="Verdana" panose="020B0604030504040204" pitchFamily="34" charset="0"/>
            <a:ea typeface="Verdana" panose="020B0604030504040204" pitchFamily="34" charset="0"/>
            <a:cs typeface="+mn-cs"/>
          </a:endParaRPr>
        </a:p>
      </dsp:txBody>
      <dsp:txXfrm>
        <a:off x="8490032" y="2414410"/>
        <a:ext cx="449948" cy="61561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C64E-D5C7-4FCB-AF23-E9B7177F75F2}">
      <dsp:nvSpPr>
        <dsp:cNvPr id="0" name=""/>
        <dsp:cNvSpPr/>
      </dsp:nvSpPr>
      <dsp:spPr>
        <a:xfrm>
          <a:off x="0" y="0"/>
          <a:ext cx="8854100" cy="7435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b="1" kern="1200">
              <a:latin typeface="Verdana" panose="020B0604030504040204" pitchFamily="34" charset="0"/>
              <a:ea typeface="Verdana" panose="020B0604030504040204" pitchFamily="34" charset="0"/>
            </a:rPr>
            <a:t>Fecundidad retrospectiva</a:t>
          </a:r>
          <a:endParaRPr lang="es-CL" sz="2400" kern="1200">
            <a:latin typeface="Verdana" panose="020B0604030504040204" pitchFamily="34" charset="0"/>
            <a:ea typeface="Verdana" panose="020B0604030504040204" pitchFamily="34" charset="0"/>
          </a:endParaRPr>
        </a:p>
      </dsp:txBody>
      <dsp:txXfrm>
        <a:off x="21778" y="21778"/>
        <a:ext cx="8810544" cy="699990"/>
      </dsp:txXfrm>
    </dsp:sp>
    <dsp:sp modelId="{88F1AA3E-CF9F-4CD3-9835-18AC00394C28}">
      <dsp:nvSpPr>
        <dsp:cNvPr id="0" name=""/>
        <dsp:cNvSpPr/>
      </dsp:nvSpPr>
      <dsp:spPr>
        <a:xfrm>
          <a:off x="3270" y="1094165"/>
          <a:ext cx="4248608" cy="25955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Refiere al tiempo pasado, es decir a la </a:t>
          </a:r>
          <a:r>
            <a:rPr lang="es-CL" sz="1800" b="1" kern="1200">
              <a:latin typeface="Verdana" panose="020B0604030504040204" pitchFamily="34" charset="0"/>
              <a:ea typeface="Verdana" panose="020B0604030504040204" pitchFamily="34" charset="0"/>
            </a:rPr>
            <a:t>historia de todos los hijos nacidos vivos tenidos por las mujeres</a:t>
          </a:r>
          <a:r>
            <a:rPr lang="es-CL" sz="1800" kern="1200">
              <a:latin typeface="Verdana" panose="020B0604030504040204" pitchFamily="34" charset="0"/>
              <a:ea typeface="Verdana" panose="020B0604030504040204" pitchFamily="34" charset="0"/>
            </a:rPr>
            <a:t> ya sea a lo largo de su vida. </a:t>
          </a:r>
        </a:p>
      </dsp:txBody>
      <dsp:txXfrm>
        <a:off x="79291" y="1170186"/>
        <a:ext cx="4096566" cy="2443504"/>
      </dsp:txXfrm>
    </dsp:sp>
    <dsp:sp modelId="{EC19751F-4E4D-4CFC-827D-9B966979621B}">
      <dsp:nvSpPr>
        <dsp:cNvPr id="0" name=""/>
        <dsp:cNvSpPr/>
      </dsp:nvSpPr>
      <dsp:spPr>
        <a:xfrm>
          <a:off x="4608762" y="1094165"/>
          <a:ext cx="4248608" cy="25955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50000"/>
            </a:lnSpc>
            <a:spcBef>
              <a:spcPct val="0"/>
            </a:spcBef>
            <a:spcAft>
              <a:spcPct val="35000"/>
            </a:spcAft>
          </a:pPr>
          <a:r>
            <a:rPr lang="es-CL" sz="2000" kern="1200">
              <a:latin typeface="Verdana" panose="020B0604030504040204" pitchFamily="34" charset="0"/>
              <a:ea typeface="Verdana" panose="020B0604030504040204" pitchFamily="34" charset="0"/>
            </a:rPr>
            <a:t>También puede estudiarse sólo para el periodo fértil (15 a 49 años).</a:t>
          </a:r>
        </a:p>
      </dsp:txBody>
      <dsp:txXfrm>
        <a:off x="4684783" y="1170186"/>
        <a:ext cx="4096566" cy="244350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0351B-49FE-414C-8219-389619A93FD5}">
      <dsp:nvSpPr>
        <dsp:cNvPr id="0" name=""/>
        <dsp:cNvSpPr/>
      </dsp:nvSpPr>
      <dsp:spPr>
        <a:xfrm>
          <a:off x="5019" y="1928"/>
          <a:ext cx="10721532" cy="97988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CL" sz="3200" b="1" kern="1200">
              <a:latin typeface="Verdana" panose="020B0604030504040204" pitchFamily="34" charset="0"/>
              <a:ea typeface="Verdana" panose="020B0604030504040204" pitchFamily="34" charset="0"/>
            </a:rPr>
            <a:t>Fecundidad reciente</a:t>
          </a:r>
          <a:endParaRPr lang="es-CL" sz="3200" kern="1200">
            <a:latin typeface="Verdana" panose="020B0604030504040204" pitchFamily="34" charset="0"/>
            <a:ea typeface="Verdana" panose="020B0604030504040204" pitchFamily="34" charset="0"/>
          </a:endParaRPr>
        </a:p>
      </dsp:txBody>
      <dsp:txXfrm>
        <a:off x="33719" y="30628"/>
        <a:ext cx="10664132" cy="922485"/>
      </dsp:txXfrm>
    </dsp:sp>
    <dsp:sp modelId="{ABCAD00B-3690-4B8E-BF8C-23D7AC58E56A}">
      <dsp:nvSpPr>
        <dsp:cNvPr id="0" name=""/>
        <dsp:cNvSpPr/>
      </dsp:nvSpPr>
      <dsp:spPr>
        <a:xfrm>
          <a:off x="15485" y="1212752"/>
          <a:ext cx="10700601" cy="1166833"/>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a:latin typeface="Verdana" panose="020B0604030504040204" pitchFamily="34" charset="0"/>
              <a:ea typeface="Verdana" panose="020B0604030504040204" pitchFamily="34" charset="0"/>
            </a:rPr>
            <a:t>Refiere al </a:t>
          </a:r>
          <a:r>
            <a:rPr lang="es-CL" sz="2400" b="1" kern="1200">
              <a:latin typeface="Verdana" panose="020B0604030504040204" pitchFamily="34" charset="0"/>
              <a:ea typeface="Verdana" panose="020B0604030504040204" pitchFamily="34" charset="0"/>
            </a:rPr>
            <a:t>cociente entre los hijos nacidos en el último año por grupo de edad de la madre</a:t>
          </a:r>
          <a:r>
            <a:rPr lang="es-CL" sz="1800" b="1" kern="1200">
              <a:latin typeface="Verdana" panose="020B0604030504040204" pitchFamily="34" charset="0"/>
              <a:ea typeface="Verdana" panose="020B0604030504040204" pitchFamily="34" charset="0"/>
            </a:rPr>
            <a:t>. </a:t>
          </a:r>
          <a:endParaRPr lang="es-CL" sz="1800" kern="1200">
            <a:latin typeface="Verdana" panose="020B0604030504040204" pitchFamily="34" charset="0"/>
            <a:ea typeface="Verdana" panose="020B0604030504040204" pitchFamily="34" charset="0"/>
          </a:endParaRPr>
        </a:p>
      </dsp:txBody>
      <dsp:txXfrm>
        <a:off x="49660" y="1246927"/>
        <a:ext cx="10632251" cy="1098483"/>
      </dsp:txXfrm>
    </dsp:sp>
    <dsp:sp modelId="{8611C5DC-8E81-47BB-B341-ABDB43C9693A}">
      <dsp:nvSpPr>
        <dsp:cNvPr id="0" name=""/>
        <dsp:cNvSpPr/>
      </dsp:nvSpPr>
      <dsp:spPr>
        <a:xfrm>
          <a:off x="15485" y="2610524"/>
          <a:ext cx="5240255" cy="1630452"/>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L" sz="1800" kern="1200">
              <a:latin typeface="Verdana" panose="020B0604030504040204" pitchFamily="34" charset="0"/>
              <a:ea typeface="Verdana" panose="020B0604030504040204" pitchFamily="34" charset="0"/>
            </a:rPr>
            <a:t>Las tasas oficiales de fecundidad provienen de las estadísticas vitales de nacimientos y usan como numerador los nacimientos y como denominador las proyecciones de población.</a:t>
          </a:r>
        </a:p>
      </dsp:txBody>
      <dsp:txXfrm>
        <a:off x="63239" y="2658278"/>
        <a:ext cx="5144747" cy="1534944"/>
      </dsp:txXfrm>
    </dsp:sp>
    <dsp:sp modelId="{94C5A14E-3C0E-44D6-B018-30C4B1728267}">
      <dsp:nvSpPr>
        <dsp:cNvPr id="0" name=""/>
        <dsp:cNvSpPr/>
      </dsp:nvSpPr>
      <dsp:spPr>
        <a:xfrm>
          <a:off x="5475831" y="2610524"/>
          <a:ext cx="5240255" cy="1630452"/>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L" sz="1800" kern="1200">
              <a:latin typeface="Verdana" panose="020B0604030504040204" pitchFamily="34" charset="0"/>
              <a:ea typeface="Verdana" panose="020B0604030504040204" pitchFamily="34" charset="0"/>
            </a:rPr>
            <a:t>Sin embargo, el Censo de población y vivienda permite estimar la fecundidad reciente de manera indirecta, procedimiento que estudiaremos con mayor detención en el siguiente módulo.</a:t>
          </a:r>
        </a:p>
      </dsp:txBody>
      <dsp:txXfrm>
        <a:off x="5523585" y="2658278"/>
        <a:ext cx="5144747" cy="153494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B8EFE-067C-4FA7-A658-586249C05078}">
      <dsp:nvSpPr>
        <dsp:cNvPr id="0" name=""/>
        <dsp:cNvSpPr/>
      </dsp:nvSpPr>
      <dsp:spPr>
        <a:xfrm>
          <a:off x="3169" y="656"/>
          <a:ext cx="8814053" cy="14411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L" sz="2800" b="1" kern="1200">
              <a:latin typeface="Verdana" panose="020B0604030504040204" pitchFamily="34" charset="0"/>
              <a:ea typeface="Verdana" panose="020B0604030504040204" pitchFamily="34" charset="0"/>
            </a:rPr>
            <a:t>Fecundidad ≠ Natalidad ≠ Fertilidad</a:t>
          </a:r>
          <a:endParaRPr lang="es-CL" sz="2800" kern="1200">
            <a:latin typeface="Verdana" panose="020B0604030504040204" pitchFamily="34" charset="0"/>
            <a:ea typeface="Verdana" panose="020B0604030504040204" pitchFamily="34" charset="0"/>
          </a:endParaRPr>
        </a:p>
      </dsp:txBody>
      <dsp:txXfrm>
        <a:off x="45380" y="42867"/>
        <a:ext cx="8729631" cy="1356760"/>
      </dsp:txXfrm>
    </dsp:sp>
    <dsp:sp modelId="{D0BA77D4-193A-4846-8EBA-EE9A4DA1EE76}">
      <dsp:nvSpPr>
        <dsp:cNvPr id="0" name=""/>
        <dsp:cNvSpPr/>
      </dsp:nvSpPr>
      <dsp:spPr>
        <a:xfrm>
          <a:off x="3169" y="1738011"/>
          <a:ext cx="2782213" cy="26037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L" sz="1800" b="1" kern="1200">
              <a:latin typeface="Verdana" panose="020B0604030504040204" pitchFamily="34" charset="0"/>
              <a:ea typeface="Verdana" panose="020B0604030504040204" pitchFamily="34" charset="0"/>
            </a:rPr>
            <a:t>Fecundidad:</a:t>
          </a:r>
          <a:r>
            <a:rPr lang="es-CL" sz="1800" kern="1200">
              <a:latin typeface="Verdana" panose="020B0604030504040204" pitchFamily="34" charset="0"/>
              <a:ea typeface="Verdana" panose="020B0604030504040204" pitchFamily="34" charset="0"/>
            </a:rPr>
            <a:t> Refiere a la capacidad reproductiva de una población. Cantidad de hijos que tiene una mujer durante su vida fértil (15 a 49 años). </a:t>
          </a:r>
        </a:p>
      </dsp:txBody>
      <dsp:txXfrm>
        <a:off x="79431" y="1814273"/>
        <a:ext cx="2629689" cy="2451237"/>
      </dsp:txXfrm>
    </dsp:sp>
    <dsp:sp modelId="{6CA667F6-C0C7-4A46-BB63-4943CE8C64B4}">
      <dsp:nvSpPr>
        <dsp:cNvPr id="0" name=""/>
        <dsp:cNvSpPr/>
      </dsp:nvSpPr>
      <dsp:spPr>
        <a:xfrm>
          <a:off x="3019089" y="1738011"/>
          <a:ext cx="2782213" cy="26037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a:latin typeface="Verdana" panose="020B0604030504040204" pitchFamily="34" charset="0"/>
              <a:ea typeface="Verdana" panose="020B0604030504040204" pitchFamily="34" charset="0"/>
            </a:rPr>
            <a:t>Natalidad:</a:t>
          </a:r>
          <a:r>
            <a:rPr lang="es-ES" sz="1800" kern="1200">
              <a:latin typeface="Verdana" panose="020B0604030504040204" pitchFamily="34" charset="0"/>
              <a:ea typeface="Verdana" panose="020B0604030504040204" pitchFamily="34" charset="0"/>
            </a:rPr>
            <a:t> Número de nacimientos </a:t>
          </a:r>
          <a:r>
            <a:rPr lang="es-CL" sz="1800" kern="1200">
              <a:latin typeface="Verdana" panose="020B0604030504040204" pitchFamily="34" charset="0"/>
              <a:ea typeface="Verdana" panose="020B0604030504040204" pitchFamily="34" charset="0"/>
            </a:rPr>
            <a:t>ocurridos en una población en cierto período, con relación al total de personas que la componen.</a:t>
          </a:r>
        </a:p>
      </dsp:txBody>
      <dsp:txXfrm>
        <a:off x="3095351" y="1814273"/>
        <a:ext cx="2629689" cy="2451237"/>
      </dsp:txXfrm>
    </dsp:sp>
    <dsp:sp modelId="{A1A385CB-B4B4-40AF-8ECB-8FB204688258}">
      <dsp:nvSpPr>
        <dsp:cNvPr id="0" name=""/>
        <dsp:cNvSpPr/>
      </dsp:nvSpPr>
      <dsp:spPr>
        <a:xfrm>
          <a:off x="6035009" y="1738011"/>
          <a:ext cx="2782213" cy="26037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L" sz="1800" b="1" kern="1200">
              <a:latin typeface="Verdana" panose="020B0604030504040204" pitchFamily="34" charset="0"/>
              <a:ea typeface="Verdana" panose="020B0604030504040204" pitchFamily="34" charset="0"/>
            </a:rPr>
            <a:t>Fertilidad</a:t>
          </a:r>
          <a:r>
            <a:rPr lang="es-CL" sz="1800" kern="1200">
              <a:latin typeface="Verdana" panose="020B0604030504040204" pitchFamily="34" charset="0"/>
              <a:ea typeface="Verdana" panose="020B0604030504040204" pitchFamily="34" charset="0"/>
            </a:rPr>
            <a:t>: Capacidad biológica de un hombre, una mujer o una pareja, de engendrar un hijo.</a:t>
          </a:r>
        </a:p>
      </dsp:txBody>
      <dsp:txXfrm>
        <a:off x="6111271" y="1814273"/>
        <a:ext cx="2629689" cy="245123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DDA2F-9B83-4CEE-8FAB-3C480382D23E}">
      <dsp:nvSpPr>
        <dsp:cNvPr id="0" name=""/>
        <dsp:cNvSpPr/>
      </dsp:nvSpPr>
      <dsp:spPr>
        <a:xfrm>
          <a:off x="-28578" y="-63756"/>
          <a:ext cx="8279532" cy="16737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50000"/>
            </a:lnSpc>
            <a:spcBef>
              <a:spcPct val="0"/>
            </a:spcBef>
            <a:spcAft>
              <a:spcPct val="35000"/>
            </a:spcAft>
          </a:pPr>
          <a:r>
            <a:rPr lang="es-CL" sz="1800" b="1" kern="1200">
              <a:latin typeface="Verdana"/>
              <a:ea typeface="Verdana"/>
            </a:rPr>
            <a:t>Fuente de datos para medir la fecundidad</a:t>
          </a:r>
          <a:endParaRPr lang="es-CL" sz="1800" kern="1200">
            <a:latin typeface="Verdana"/>
            <a:ea typeface="Verdana"/>
          </a:endParaRPr>
        </a:p>
        <a:p>
          <a:pPr marL="171450" lvl="1" indent="-171450" algn="l" defTabSz="800100" rtl="0">
            <a:lnSpc>
              <a:spcPct val="150000"/>
            </a:lnSpc>
            <a:spcBef>
              <a:spcPct val="0"/>
            </a:spcBef>
            <a:spcAft>
              <a:spcPct val="15000"/>
            </a:spcAft>
            <a:buChar char="••"/>
          </a:pPr>
          <a:r>
            <a:rPr lang="es-ES_tradnl" sz="1800" kern="1200">
              <a:latin typeface="Verdana"/>
              <a:ea typeface="Verdana"/>
            </a:rPr>
            <a:t>¿De qué datos hablamos? </a:t>
          </a:r>
          <a:endParaRPr lang="es-CL" sz="1800" kern="1200">
            <a:latin typeface="Verdana" panose="020B0604030504040204" pitchFamily="34" charset="0"/>
            <a:ea typeface="Verdana" panose="020B0604030504040204" pitchFamily="34" charset="0"/>
          </a:endParaRPr>
        </a:p>
        <a:p>
          <a:pPr marL="171450" lvl="1" indent="-171450" algn="l" defTabSz="800100" rtl="0">
            <a:lnSpc>
              <a:spcPct val="150000"/>
            </a:lnSpc>
            <a:spcBef>
              <a:spcPct val="0"/>
            </a:spcBef>
            <a:spcAft>
              <a:spcPct val="15000"/>
            </a:spcAft>
            <a:buChar char="••"/>
          </a:pPr>
          <a:r>
            <a:rPr lang="es-ES_tradnl" sz="1800" kern="1200">
              <a:latin typeface="Verdana"/>
              <a:ea typeface="Verdana"/>
            </a:rPr>
            <a:t>Se necesita medir la </a:t>
          </a:r>
          <a:r>
            <a:rPr lang="es-ES_tradnl" sz="1800" b="1" kern="1200">
              <a:latin typeface="Verdana"/>
              <a:ea typeface="Verdana"/>
            </a:rPr>
            <a:t>incidencia</a:t>
          </a:r>
          <a:r>
            <a:rPr lang="es-ES_tradnl" sz="1800" kern="1200">
              <a:latin typeface="Verdana"/>
              <a:ea typeface="Verdana"/>
            </a:rPr>
            <a:t> de este hecho en la sociedad.</a:t>
          </a:r>
          <a:endParaRPr lang="es-CL" sz="1800" kern="1200">
            <a:latin typeface="Verdana" panose="020B0604030504040204" pitchFamily="34" charset="0"/>
            <a:ea typeface="Verdana" panose="020B0604030504040204" pitchFamily="34" charset="0"/>
          </a:endParaRPr>
        </a:p>
      </dsp:txBody>
      <dsp:txXfrm>
        <a:off x="20444" y="-14734"/>
        <a:ext cx="6713424" cy="1575695"/>
      </dsp:txXfrm>
    </dsp:sp>
    <dsp:sp modelId="{D541E12E-CCED-41F0-B5AA-31834507611B}">
      <dsp:nvSpPr>
        <dsp:cNvPr id="0" name=""/>
        <dsp:cNvSpPr/>
      </dsp:nvSpPr>
      <dsp:spPr>
        <a:xfrm>
          <a:off x="749038" y="1718920"/>
          <a:ext cx="8165219" cy="1418711"/>
        </a:xfrm>
        <a:prstGeom prst="roundRect">
          <a:avLst>
            <a:gd name="adj" fmla="val 10000"/>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50000"/>
            </a:lnSpc>
            <a:spcBef>
              <a:spcPct val="0"/>
            </a:spcBef>
            <a:spcAft>
              <a:spcPct val="35000"/>
            </a:spcAft>
          </a:pPr>
          <a:r>
            <a:rPr lang="es-ES_tradnl" sz="1800" b="1" kern="1200">
              <a:latin typeface="Verdana"/>
              <a:ea typeface="Verdana"/>
            </a:rPr>
            <a:t>Incidencia: </a:t>
          </a:r>
          <a:r>
            <a:rPr lang="es-ES_tradnl" sz="1800" kern="1200">
              <a:latin typeface="Verdana"/>
              <a:ea typeface="Verdana"/>
            </a:rPr>
            <a:t>cuántas personas nacen en un </a:t>
          </a:r>
          <a:r>
            <a:rPr lang="es-ES_tradnl" sz="1800" b="1" kern="1200">
              <a:latin typeface="Verdana"/>
              <a:ea typeface="Verdana"/>
            </a:rPr>
            <a:t>período</a:t>
          </a:r>
          <a:r>
            <a:rPr lang="es-ES_tradnl" sz="1800" kern="1200">
              <a:latin typeface="Verdana"/>
              <a:ea typeface="Verdana"/>
            </a:rPr>
            <a:t> de tiempo, en un </a:t>
          </a:r>
          <a:r>
            <a:rPr lang="es-ES_tradnl" sz="1800" b="1" kern="1200">
              <a:latin typeface="Verdana"/>
              <a:ea typeface="Verdana"/>
            </a:rPr>
            <a:t>área</a:t>
          </a:r>
          <a:r>
            <a:rPr lang="es-ES_tradnl" sz="1800" kern="1200">
              <a:latin typeface="Verdana"/>
              <a:ea typeface="Verdana"/>
            </a:rPr>
            <a:t> determinada, de las que estuvieron </a:t>
          </a:r>
          <a:r>
            <a:rPr lang="es-ES_tradnl" sz="1800" b="1" kern="1200">
              <a:latin typeface="Verdana"/>
              <a:ea typeface="Verdana"/>
            </a:rPr>
            <a:t>en riesgo*</a:t>
          </a:r>
          <a:r>
            <a:rPr lang="es-ES_tradnl" sz="1800" kern="1200">
              <a:latin typeface="Verdana"/>
              <a:ea typeface="Verdana"/>
            </a:rPr>
            <a:t> de producir esos nacimientos.</a:t>
          </a:r>
          <a:endParaRPr lang="es-CL" sz="1800" kern="1200">
            <a:latin typeface="Verdana"/>
            <a:ea typeface="Verdana"/>
          </a:endParaRPr>
        </a:p>
      </dsp:txBody>
      <dsp:txXfrm>
        <a:off x="790591" y="1760473"/>
        <a:ext cx="6439490" cy="1335605"/>
      </dsp:txXfrm>
    </dsp:sp>
    <dsp:sp modelId="{F8E4E639-F238-42FE-B98A-2DB96584496B}">
      <dsp:nvSpPr>
        <dsp:cNvPr id="0" name=""/>
        <dsp:cNvSpPr/>
      </dsp:nvSpPr>
      <dsp:spPr>
        <a:xfrm>
          <a:off x="1469499" y="3374084"/>
          <a:ext cx="8165219" cy="1418711"/>
        </a:xfrm>
        <a:prstGeom prst="roundRect">
          <a:avLst>
            <a:gd name="adj" fmla="val 1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50000"/>
            </a:lnSpc>
            <a:spcBef>
              <a:spcPct val="0"/>
            </a:spcBef>
            <a:spcAft>
              <a:spcPct val="35000"/>
            </a:spcAft>
          </a:pPr>
          <a:r>
            <a:rPr lang="es-ES_tradnl" sz="1800" kern="1200">
              <a:latin typeface="Verdana"/>
              <a:ea typeface="Verdana"/>
              <a:sym typeface="Wingdings" panose="05000000000000000000" pitchFamily="2" charset="2"/>
            </a:rPr>
            <a:t></a:t>
          </a:r>
          <a:r>
            <a:rPr lang="es-ES_tradnl" sz="1800" kern="1200">
              <a:latin typeface="Verdana"/>
              <a:ea typeface="Verdana"/>
            </a:rPr>
            <a:t> </a:t>
          </a:r>
          <a:r>
            <a:rPr lang="es-ES_tradnl" sz="1800" b="1" kern="1200">
              <a:latin typeface="Verdana"/>
              <a:ea typeface="Verdana"/>
            </a:rPr>
            <a:t>Fuentes</a:t>
          </a:r>
          <a:r>
            <a:rPr lang="es-ES_tradnl" sz="1800" kern="1200">
              <a:latin typeface="Verdana"/>
              <a:ea typeface="Verdana"/>
            </a:rPr>
            <a:t>: Estadísticas vitales: Incidencia. Proyecciones de población/Censo de población: población expuesta al riesgo.</a:t>
          </a:r>
          <a:endParaRPr lang="es-CL" sz="1800" kern="1200">
            <a:latin typeface="Verdana"/>
            <a:ea typeface="Verdana"/>
          </a:endParaRPr>
        </a:p>
      </dsp:txBody>
      <dsp:txXfrm>
        <a:off x="1511052" y="3415637"/>
        <a:ext cx="6439490" cy="1335605"/>
      </dsp:txXfrm>
    </dsp:sp>
    <dsp:sp modelId="{B1547E76-03C1-4B75-810C-0C0512978654}">
      <dsp:nvSpPr>
        <dsp:cNvPr id="0" name=""/>
        <dsp:cNvSpPr/>
      </dsp:nvSpPr>
      <dsp:spPr>
        <a:xfrm>
          <a:off x="7271635" y="1139613"/>
          <a:ext cx="922162" cy="92216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7479121" y="1139613"/>
        <a:ext cx="507190" cy="693927"/>
      </dsp:txXfrm>
    </dsp:sp>
    <dsp:sp modelId="{9B8674E0-9370-4786-8DC2-F8E77187CAE0}">
      <dsp:nvSpPr>
        <dsp:cNvPr id="0" name=""/>
        <dsp:cNvSpPr/>
      </dsp:nvSpPr>
      <dsp:spPr>
        <a:xfrm>
          <a:off x="7992096" y="2785318"/>
          <a:ext cx="922162" cy="922162"/>
        </a:xfrm>
        <a:prstGeom prst="downArrow">
          <a:avLst>
            <a:gd name="adj1" fmla="val 55000"/>
            <a:gd name="adj2" fmla="val 45000"/>
          </a:avLst>
        </a:prstGeom>
        <a:solidFill>
          <a:schemeClr val="accent4">
            <a:tint val="40000"/>
            <a:alpha val="90000"/>
            <a:hueOff val="-3945710"/>
            <a:satOff val="22157"/>
            <a:lumOff val="1408"/>
            <a:alphaOff val="0"/>
          </a:schemeClr>
        </a:solidFill>
        <a:ln w="12700" cap="flat" cmpd="sng" algn="ctr">
          <a:solidFill>
            <a:schemeClr val="accent4">
              <a:tint val="40000"/>
              <a:alpha val="90000"/>
              <a:hueOff val="-3945710"/>
              <a:satOff val="22157"/>
              <a:lumOff val="1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8199582" y="2785318"/>
        <a:ext cx="507190" cy="693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F358D-C580-4AE6-91CE-2BD5FA91C4C2}">
      <dsp:nvSpPr>
        <dsp:cNvPr id="0" name=""/>
        <dsp:cNvSpPr/>
      </dsp:nvSpPr>
      <dsp:spPr>
        <a:xfrm>
          <a:off x="9540" y="0"/>
          <a:ext cx="2915151" cy="48987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a:latin typeface="Verdana" panose="020B0604030504040204" pitchFamily="34" charset="0"/>
              <a:ea typeface="Verdana" panose="020B0604030504040204" pitchFamily="34" charset="0"/>
            </a:rPr>
            <a:t>AS COUNT</a:t>
          </a:r>
          <a:endParaRPr lang="es-CL" sz="2400" b="1" kern="1200">
            <a:latin typeface="Verdana" panose="020B0604030504040204" pitchFamily="34" charset="0"/>
            <a:ea typeface="Verdana" panose="020B0604030504040204" pitchFamily="34" charset="0"/>
          </a:endParaRPr>
        </a:p>
      </dsp:txBody>
      <dsp:txXfrm>
        <a:off x="94922" y="85382"/>
        <a:ext cx="2744387" cy="4728000"/>
      </dsp:txXfrm>
    </dsp:sp>
    <dsp:sp modelId="{FA8E8197-4900-4809-B3EB-127E830F4B08}">
      <dsp:nvSpPr>
        <dsp:cNvPr id="0" name=""/>
        <dsp:cNvSpPr/>
      </dsp:nvSpPr>
      <dsp:spPr>
        <a:xfrm>
          <a:off x="3216206" y="2087903"/>
          <a:ext cx="618012" cy="7229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ES" sz="3100" kern="1200"/>
        </a:p>
      </dsp:txBody>
      <dsp:txXfrm>
        <a:off x="3216206" y="2232494"/>
        <a:ext cx="432608" cy="433775"/>
      </dsp:txXfrm>
    </dsp:sp>
    <dsp:sp modelId="{E17FA030-D4AC-494D-B0E1-4B43A4E9E9AD}">
      <dsp:nvSpPr>
        <dsp:cNvPr id="0" name=""/>
        <dsp:cNvSpPr/>
      </dsp:nvSpPr>
      <dsp:spPr>
        <a:xfrm>
          <a:off x="4090751" y="0"/>
          <a:ext cx="3467747" cy="4898764"/>
        </a:xfrm>
        <a:prstGeom prst="roundRect">
          <a:avLst>
            <a:gd name="adj" fmla="val 10000"/>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ct val="35000"/>
            </a:spcAft>
          </a:pPr>
          <a:r>
            <a:rPr lang="es-CL" sz="1800" kern="1200">
              <a:latin typeface="Verdana" panose="020B0604030504040204" pitchFamily="34" charset="0"/>
              <a:ea typeface="Verdana" panose="020B0604030504040204" pitchFamily="34" charset="0"/>
            </a:rPr>
            <a:t>Se puede usar el resultado de un </a:t>
          </a:r>
          <a:r>
            <a:rPr lang="es-CL" sz="1800" b="1" kern="1200">
              <a:latin typeface="Verdana" panose="020B0604030504040204" pitchFamily="34" charset="0"/>
              <a:ea typeface="Verdana" panose="020B0604030504040204" pitchFamily="34" charset="0"/>
            </a:rPr>
            <a:t>COUNT</a:t>
          </a:r>
          <a:r>
            <a:rPr lang="es-CL" sz="1800" kern="1200">
              <a:latin typeface="Verdana" panose="020B0604030504040204" pitchFamily="34" charset="0"/>
              <a:ea typeface="Verdana" panose="020B0604030504040204" pitchFamily="34" charset="0"/>
            </a:rPr>
            <a:t> de personas a nivel de comunas, para producir resultados que se refieran a las comunas o entidades superiores, pero no puede utilizar los valores de este </a:t>
          </a:r>
          <a:r>
            <a:rPr lang="es-CL" sz="1800" b="1" kern="1200">
              <a:latin typeface="Verdana" panose="020B0604030504040204" pitchFamily="34" charset="0"/>
              <a:ea typeface="Verdana" panose="020B0604030504040204" pitchFamily="34" charset="0"/>
            </a:rPr>
            <a:t>COUNT</a:t>
          </a:r>
          <a:r>
            <a:rPr lang="es-CL" sz="1800" kern="1200">
              <a:latin typeface="Verdana" panose="020B0604030504040204" pitchFamily="34" charset="0"/>
              <a:ea typeface="Verdana" panose="020B0604030504040204" pitchFamily="34" charset="0"/>
            </a:rPr>
            <a:t> para trabajar o procesar personas sin antes salvar la variable.</a:t>
          </a:r>
          <a:endParaRPr lang="es-ES" sz="1800" kern="1200">
            <a:latin typeface="Verdana" panose="020B0604030504040204" pitchFamily="34" charset="0"/>
            <a:ea typeface="Verdana" panose="020B0604030504040204" pitchFamily="34" charset="0"/>
          </a:endParaRPr>
        </a:p>
      </dsp:txBody>
      <dsp:txXfrm>
        <a:off x="4192318" y="101567"/>
        <a:ext cx="3264613" cy="4695630"/>
      </dsp:txXfrm>
    </dsp:sp>
    <dsp:sp modelId="{51B7E9A8-5B88-402F-A09C-D3543B771D41}">
      <dsp:nvSpPr>
        <dsp:cNvPr id="0" name=""/>
        <dsp:cNvSpPr/>
      </dsp:nvSpPr>
      <dsp:spPr>
        <a:xfrm>
          <a:off x="7850014" y="2087903"/>
          <a:ext cx="618012" cy="722957"/>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ES" sz="3100" kern="1200"/>
        </a:p>
      </dsp:txBody>
      <dsp:txXfrm>
        <a:off x="7850014" y="2232494"/>
        <a:ext cx="432608" cy="433775"/>
      </dsp:txXfrm>
    </dsp:sp>
    <dsp:sp modelId="{66A9711D-F6D5-431C-B6B8-9BF1B0B1C58B}">
      <dsp:nvSpPr>
        <dsp:cNvPr id="0" name=""/>
        <dsp:cNvSpPr/>
      </dsp:nvSpPr>
      <dsp:spPr>
        <a:xfrm>
          <a:off x="8724559" y="0"/>
          <a:ext cx="2915151" cy="4898764"/>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s-CL" sz="2000" kern="1200">
              <a:latin typeface="Verdana" panose="020B0604030504040204" pitchFamily="34" charset="0"/>
              <a:ea typeface="Verdana" panose="020B0604030504040204" pitchFamily="34" charset="0"/>
            </a:rPr>
            <a:t>Por lo tanto, </a:t>
          </a:r>
          <a:r>
            <a:rPr lang="es-CL" sz="2000" b="1" kern="1200">
              <a:latin typeface="Verdana" panose="020B0604030504040204" pitchFamily="34" charset="0"/>
              <a:ea typeface="Verdana" panose="020B0604030504040204" pitchFamily="34" charset="0"/>
            </a:rPr>
            <a:t>es necesario guardar la variable en la base usando la cláusula SAVE</a:t>
          </a:r>
          <a:r>
            <a:rPr lang="es-CL" sz="2000" kern="1200">
              <a:latin typeface="Verdana" panose="020B0604030504040204" pitchFamily="34" charset="0"/>
              <a:ea typeface="Verdana" panose="020B0604030504040204" pitchFamily="34" charset="0"/>
            </a:rPr>
            <a:t>, y ejecutar la frecuencia en un programa posterior.</a:t>
          </a:r>
          <a:endParaRPr lang="es-ES" sz="2000" kern="1200">
            <a:latin typeface="Verdana" panose="020B0604030504040204" pitchFamily="34" charset="0"/>
            <a:ea typeface="Verdana" panose="020B0604030504040204" pitchFamily="34" charset="0"/>
          </a:endParaRPr>
        </a:p>
      </dsp:txBody>
      <dsp:txXfrm>
        <a:off x="8809941" y="85382"/>
        <a:ext cx="2744387" cy="47280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C1B35-23AD-4941-AE2B-0DE04F792768}">
      <dsp:nvSpPr>
        <dsp:cNvPr id="0" name=""/>
        <dsp:cNvSpPr/>
      </dsp:nvSpPr>
      <dsp:spPr>
        <a:xfrm>
          <a:off x="5457" y="2900"/>
          <a:ext cx="11655277" cy="1028224"/>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L" sz="2800" b="1" kern="1200">
              <a:latin typeface="Verdana" panose="020B0604030504040204" pitchFamily="34" charset="0"/>
              <a:ea typeface="Verdana" panose="020B0604030504040204" pitchFamily="34" charset="0"/>
            </a:rPr>
            <a:t>Fuente de datos para medir la fecundidad</a:t>
          </a:r>
          <a:endParaRPr lang="es-CL" sz="2800" kern="1200">
            <a:latin typeface="Verdana" panose="020B0604030504040204" pitchFamily="34" charset="0"/>
            <a:ea typeface="Verdana" panose="020B0604030504040204" pitchFamily="34" charset="0"/>
          </a:endParaRPr>
        </a:p>
      </dsp:txBody>
      <dsp:txXfrm>
        <a:off x="35573" y="33016"/>
        <a:ext cx="11595045" cy="967992"/>
      </dsp:txXfrm>
    </dsp:sp>
    <dsp:sp modelId="{5433FD12-9CDD-4115-9835-BCB74FF2171C}">
      <dsp:nvSpPr>
        <dsp:cNvPr id="0" name=""/>
        <dsp:cNvSpPr/>
      </dsp:nvSpPr>
      <dsp:spPr>
        <a:xfrm>
          <a:off x="16833" y="1205616"/>
          <a:ext cx="11632524" cy="950766"/>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a:latin typeface="Verdana" panose="020B0604030504040204" pitchFamily="34" charset="0"/>
              <a:ea typeface="Verdana" panose="020B0604030504040204" pitchFamily="34" charset="0"/>
            </a:rPr>
            <a:t>Los refinamientos dependen del indicador que se requiera. Algunos se acercan a medidas </a:t>
          </a:r>
          <a:r>
            <a:rPr lang="es-ES_tradnl" sz="2400" b="1" kern="1200">
              <a:latin typeface="Verdana" panose="020B0604030504040204" pitchFamily="34" charset="0"/>
              <a:ea typeface="Verdana" panose="020B0604030504040204" pitchFamily="34" charset="0"/>
            </a:rPr>
            <a:t>biológicas</a:t>
          </a:r>
          <a:r>
            <a:rPr lang="es-ES_tradnl" sz="2400" kern="1200">
              <a:latin typeface="Verdana" panose="020B0604030504040204" pitchFamily="34" charset="0"/>
              <a:ea typeface="Verdana" panose="020B0604030504040204" pitchFamily="34" charset="0"/>
            </a:rPr>
            <a:t> mas que a medidas sociales. </a:t>
          </a:r>
          <a:endParaRPr lang="es-CL" sz="2400" kern="1200">
            <a:latin typeface="Verdana" panose="020B0604030504040204" pitchFamily="34" charset="0"/>
            <a:ea typeface="Verdana" panose="020B0604030504040204" pitchFamily="34" charset="0"/>
          </a:endParaRPr>
        </a:p>
      </dsp:txBody>
      <dsp:txXfrm>
        <a:off x="44680" y="1233463"/>
        <a:ext cx="11576830" cy="895072"/>
      </dsp:txXfrm>
    </dsp:sp>
    <dsp:sp modelId="{7F4EF66B-E75F-4DCD-B28A-831A1F639545}">
      <dsp:nvSpPr>
        <dsp:cNvPr id="0" name=""/>
        <dsp:cNvSpPr/>
      </dsp:nvSpPr>
      <dsp:spPr>
        <a:xfrm>
          <a:off x="39520" y="2330874"/>
          <a:ext cx="5674413" cy="1057451"/>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a:latin typeface="Verdana" panose="020B0604030504040204" pitchFamily="34" charset="0"/>
              <a:ea typeface="Verdana" panose="020B0604030504040204" pitchFamily="34" charset="0"/>
            </a:rPr>
            <a:t>Por lo general se usan datos provenientes de las mujeres:</a:t>
          </a:r>
          <a:endParaRPr lang="es-CL" sz="2400" kern="1200">
            <a:latin typeface="Verdana" panose="020B0604030504040204" pitchFamily="34" charset="0"/>
            <a:ea typeface="Verdana" panose="020B0604030504040204" pitchFamily="34" charset="0"/>
          </a:endParaRPr>
        </a:p>
      </dsp:txBody>
      <dsp:txXfrm>
        <a:off x="70492" y="2361846"/>
        <a:ext cx="5612469" cy="995507"/>
      </dsp:txXfrm>
    </dsp:sp>
    <dsp:sp modelId="{D780570D-F6D9-4D74-A794-E0CEDDBCBC11}">
      <dsp:nvSpPr>
        <dsp:cNvPr id="0" name=""/>
        <dsp:cNvSpPr/>
      </dsp:nvSpPr>
      <dsp:spPr>
        <a:xfrm>
          <a:off x="39520" y="3562817"/>
          <a:ext cx="5674413" cy="1300726"/>
        </a:xfrm>
        <a:prstGeom prst="roundRect">
          <a:avLst>
            <a:gd name="adj" fmla="val 10000"/>
          </a:avLst>
        </a:prstGeom>
        <a:solidFill>
          <a:schemeClr val="accent1">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a:latin typeface="Verdana" panose="020B0604030504040204" pitchFamily="34" charset="0"/>
              <a:ea typeface="Verdana" panose="020B0604030504040204" pitchFamily="34" charset="0"/>
            </a:rPr>
            <a:t>Es la que vive el proceso hasta el nacimiento.</a:t>
          </a:r>
        </a:p>
        <a:p>
          <a:pPr lvl="0" algn="ctr" defTabSz="711200" rtl="0">
            <a:lnSpc>
              <a:spcPct val="90000"/>
            </a:lnSpc>
            <a:spcBef>
              <a:spcPct val="0"/>
            </a:spcBef>
            <a:spcAft>
              <a:spcPct val="35000"/>
            </a:spcAft>
          </a:pPr>
          <a:r>
            <a:rPr lang="es-ES_tradnl" sz="1600" kern="1200">
              <a:latin typeface="Verdana" panose="020B0604030504040204" pitchFamily="34" charset="0"/>
              <a:ea typeface="Verdana" panose="020B0604030504040204" pitchFamily="34" charset="0"/>
            </a:rPr>
            <a:t> Identificar a la madre puede ser más sencillo. </a:t>
          </a:r>
        </a:p>
        <a:p>
          <a:pPr lvl="0" algn="ctr" defTabSz="711200" rtl="0">
            <a:lnSpc>
              <a:spcPct val="90000"/>
            </a:lnSpc>
            <a:spcBef>
              <a:spcPct val="0"/>
            </a:spcBef>
            <a:spcAft>
              <a:spcPct val="35000"/>
            </a:spcAft>
          </a:pPr>
          <a:r>
            <a:rPr lang="es-ES_tradnl" sz="1600" kern="1200">
              <a:latin typeface="Verdana" panose="020B0604030504040204" pitchFamily="34" charset="0"/>
              <a:ea typeface="Verdana" panose="020B0604030504040204" pitchFamily="34" charset="0"/>
            </a:rPr>
            <a:t>El período fértil está más acotado.</a:t>
          </a:r>
          <a:endParaRPr lang="es-CL" sz="1600" kern="1200">
            <a:latin typeface="Verdana" panose="020B0604030504040204" pitchFamily="34" charset="0"/>
            <a:ea typeface="Verdana" panose="020B0604030504040204" pitchFamily="34" charset="0"/>
          </a:endParaRPr>
        </a:p>
      </dsp:txBody>
      <dsp:txXfrm>
        <a:off x="77617" y="3600914"/>
        <a:ext cx="5598219" cy="1224532"/>
      </dsp:txXfrm>
    </dsp:sp>
    <dsp:sp modelId="{9CD351C6-583E-425C-BB98-B3AB0B2046AB}">
      <dsp:nvSpPr>
        <dsp:cNvPr id="0" name=""/>
        <dsp:cNvSpPr/>
      </dsp:nvSpPr>
      <dsp:spPr>
        <a:xfrm>
          <a:off x="5952258" y="2330874"/>
          <a:ext cx="5674413" cy="1061002"/>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_tradnl" sz="2000" kern="1200">
              <a:latin typeface="Verdana" panose="020B0604030504040204" pitchFamily="34" charset="0"/>
              <a:ea typeface="Verdana" panose="020B0604030504040204" pitchFamily="34" charset="0"/>
            </a:rPr>
            <a:t>Se toman límites de edad: 15-54, 15-49: algunas no están realmente expuestas: </a:t>
          </a:r>
          <a:endParaRPr lang="es-CL" sz="2000" kern="1200">
            <a:latin typeface="Verdana" panose="020B0604030504040204" pitchFamily="34" charset="0"/>
            <a:ea typeface="Verdana" panose="020B0604030504040204" pitchFamily="34" charset="0"/>
          </a:endParaRPr>
        </a:p>
      </dsp:txBody>
      <dsp:txXfrm>
        <a:off x="5983334" y="2361950"/>
        <a:ext cx="5612261" cy="998850"/>
      </dsp:txXfrm>
    </dsp:sp>
    <dsp:sp modelId="{2CD2D56E-47BF-40BD-8DDB-01F06D72502E}">
      <dsp:nvSpPr>
        <dsp:cNvPr id="0" name=""/>
        <dsp:cNvSpPr/>
      </dsp:nvSpPr>
      <dsp:spPr>
        <a:xfrm>
          <a:off x="5952258" y="3566368"/>
          <a:ext cx="5674413" cy="1300726"/>
        </a:xfrm>
        <a:prstGeom prst="roundRect">
          <a:avLst>
            <a:gd name="adj" fmla="val 10000"/>
          </a:avLst>
        </a:prstGeom>
        <a:solidFill>
          <a:schemeClr val="accent1">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a:latin typeface="Verdana" panose="020B0604030504040204" pitchFamily="34" charset="0"/>
              <a:ea typeface="Verdana" panose="020B0604030504040204" pitchFamily="34" charset="0"/>
            </a:rPr>
            <a:t>Son mujeres estériles. </a:t>
          </a:r>
        </a:p>
        <a:p>
          <a:pPr lvl="0" algn="ctr" defTabSz="711200" rtl="0">
            <a:lnSpc>
              <a:spcPct val="90000"/>
            </a:lnSpc>
            <a:spcBef>
              <a:spcPct val="0"/>
            </a:spcBef>
            <a:spcAft>
              <a:spcPct val="35000"/>
            </a:spcAft>
          </a:pPr>
          <a:r>
            <a:rPr lang="es-ES_tradnl" sz="1600" kern="1200">
              <a:latin typeface="Verdana" panose="020B0604030504040204" pitchFamily="34" charset="0"/>
              <a:ea typeface="Verdana" panose="020B0604030504040204" pitchFamily="34" charset="0"/>
            </a:rPr>
            <a:t>No unidas o no expuestas a relaciones sexuales. </a:t>
          </a:r>
        </a:p>
        <a:p>
          <a:pPr lvl="0" algn="ctr" defTabSz="711200" rtl="0">
            <a:lnSpc>
              <a:spcPct val="90000"/>
            </a:lnSpc>
            <a:spcBef>
              <a:spcPct val="0"/>
            </a:spcBef>
            <a:spcAft>
              <a:spcPct val="35000"/>
            </a:spcAft>
          </a:pPr>
          <a:r>
            <a:rPr lang="es-ES_tradnl" sz="1600" kern="1200">
              <a:latin typeface="Verdana" panose="020B0604030504040204" pitchFamily="34" charset="0"/>
              <a:ea typeface="Verdana" panose="020B0604030504040204" pitchFamily="34" charset="0"/>
            </a:rPr>
            <a:t>Están pasando por una esterilidad temporal.</a:t>
          </a:r>
          <a:endParaRPr lang="es-CL" sz="1600" kern="1200">
            <a:latin typeface="Verdana" panose="020B0604030504040204" pitchFamily="34" charset="0"/>
            <a:ea typeface="Verdana" panose="020B0604030504040204" pitchFamily="34" charset="0"/>
          </a:endParaRPr>
        </a:p>
      </dsp:txBody>
      <dsp:txXfrm>
        <a:off x="5990355" y="3604465"/>
        <a:ext cx="5598219" cy="122453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660A2-62CF-459F-821D-E696FE1F3A6B}">
      <dsp:nvSpPr>
        <dsp:cNvPr id="0" name=""/>
        <dsp:cNvSpPr/>
      </dsp:nvSpPr>
      <dsp:spPr>
        <a:xfrm>
          <a:off x="0" y="854294"/>
          <a:ext cx="11472568" cy="34807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399" tIns="1353820" rIns="890399" bIns="142240" numCol="1" spcCol="1270" anchor="t" anchorCtr="0">
          <a:noAutofit/>
        </a:bodyPr>
        <a:lstStyle/>
        <a:p>
          <a:pPr marL="228600" lvl="1" indent="-228600" algn="l" defTabSz="889000" rtl="0">
            <a:lnSpc>
              <a:spcPct val="90000"/>
            </a:lnSpc>
            <a:spcBef>
              <a:spcPct val="0"/>
            </a:spcBef>
            <a:spcAft>
              <a:spcPct val="15000"/>
            </a:spcAft>
            <a:buChar char="••"/>
          </a:pPr>
          <a:r>
            <a:rPr lang="es-ES_tradnl" sz="2000" kern="1200">
              <a:solidFill>
                <a:schemeClr val="tx2"/>
              </a:solidFill>
              <a:latin typeface="Verdana" panose="020B0604030504040204" pitchFamily="34" charset="0"/>
              <a:ea typeface="Verdana" panose="020B0604030504040204" pitchFamily="34" charset="0"/>
            </a:rPr>
            <a:t>Se usan </a:t>
          </a:r>
          <a:r>
            <a:rPr lang="es-ES_tradnl" sz="2000" b="1" kern="1200">
              <a:solidFill>
                <a:schemeClr val="tx2"/>
              </a:solidFill>
              <a:latin typeface="Verdana" panose="020B0604030504040204" pitchFamily="34" charset="0"/>
              <a:ea typeface="Verdana" panose="020B0604030504040204" pitchFamily="34" charset="0"/>
            </a:rPr>
            <a:t>nacimientos</a:t>
          </a:r>
          <a:r>
            <a:rPr lang="es-ES_tradnl" sz="2000" kern="1200">
              <a:solidFill>
                <a:schemeClr val="tx2"/>
              </a:solidFill>
              <a:latin typeface="Verdana" panose="020B0604030504040204" pitchFamily="34" charset="0"/>
              <a:ea typeface="Verdana" panose="020B0604030504040204" pitchFamily="34" charset="0"/>
            </a:rPr>
            <a:t> (fecundidad efectiva) en vez de partos.</a:t>
          </a:r>
          <a:endParaRPr lang="es-CL" sz="2000" kern="1200">
            <a:solidFill>
              <a:schemeClr val="tx2"/>
            </a:solidFill>
            <a:latin typeface="Verdana" panose="020B0604030504040204" pitchFamily="34" charset="0"/>
            <a:ea typeface="Verdana" panose="020B0604030504040204" pitchFamily="34" charset="0"/>
          </a:endParaRPr>
        </a:p>
        <a:p>
          <a:pPr marL="228600" lvl="1" indent="-228600" algn="l" defTabSz="889000" rtl="0">
            <a:lnSpc>
              <a:spcPct val="90000"/>
            </a:lnSpc>
            <a:spcBef>
              <a:spcPct val="0"/>
            </a:spcBef>
            <a:spcAft>
              <a:spcPct val="15000"/>
            </a:spcAft>
            <a:buChar char="••"/>
          </a:pPr>
          <a:r>
            <a:rPr lang="es-ES_tradnl" sz="2000" kern="1200">
              <a:solidFill>
                <a:schemeClr val="tx2"/>
              </a:solidFill>
              <a:latin typeface="Verdana" panose="020B0604030504040204" pitchFamily="34" charset="0"/>
              <a:ea typeface="Verdana" panose="020B0604030504040204" pitchFamily="34" charset="0"/>
            </a:rPr>
            <a:t>La mayor parte relacionan los nacimientos con la población. </a:t>
          </a:r>
          <a:endParaRPr lang="es-CL" sz="2000" kern="1200">
            <a:solidFill>
              <a:schemeClr val="tx2"/>
            </a:solidFill>
            <a:latin typeface="Verdana" panose="020B0604030504040204" pitchFamily="34" charset="0"/>
            <a:ea typeface="Verdana" panose="020B0604030504040204" pitchFamily="34" charset="0"/>
          </a:endParaRPr>
        </a:p>
        <a:p>
          <a:pPr marL="228600" lvl="1" indent="-228600" algn="l" defTabSz="889000" rtl="0">
            <a:lnSpc>
              <a:spcPct val="90000"/>
            </a:lnSpc>
            <a:spcBef>
              <a:spcPct val="0"/>
            </a:spcBef>
            <a:spcAft>
              <a:spcPct val="15000"/>
            </a:spcAft>
            <a:buChar char="••"/>
          </a:pPr>
          <a:r>
            <a:rPr lang="es-ES_tradnl" sz="2000" kern="1200">
              <a:solidFill>
                <a:schemeClr val="tx2"/>
              </a:solidFill>
              <a:latin typeface="Verdana" panose="020B0604030504040204" pitchFamily="34" charset="0"/>
              <a:ea typeface="Verdana" panose="020B0604030504040204" pitchFamily="34" charset="0"/>
            </a:rPr>
            <a:t>Denominador: población expuesta al riesgo.</a:t>
          </a:r>
          <a:endParaRPr lang="es-CL" sz="2000" kern="1200">
            <a:solidFill>
              <a:schemeClr val="tx2"/>
            </a:solidFill>
            <a:latin typeface="Verdana" panose="020B0604030504040204" pitchFamily="34" charset="0"/>
            <a:ea typeface="Verdana" panose="020B0604030504040204" pitchFamily="34" charset="0"/>
          </a:endParaRPr>
        </a:p>
        <a:p>
          <a:pPr marL="457200" lvl="2" indent="-228600" algn="l" defTabSz="889000" rtl="0">
            <a:lnSpc>
              <a:spcPct val="90000"/>
            </a:lnSpc>
            <a:spcBef>
              <a:spcPct val="0"/>
            </a:spcBef>
            <a:spcAft>
              <a:spcPct val="15000"/>
            </a:spcAft>
            <a:buChar char="••"/>
          </a:pPr>
          <a:r>
            <a:rPr lang="es-ES_tradnl" sz="2000" kern="1200">
              <a:solidFill>
                <a:schemeClr val="tx2"/>
              </a:solidFill>
              <a:latin typeface="Verdana" panose="020B0604030504040204" pitchFamily="34" charset="0"/>
              <a:ea typeface="Verdana" panose="020B0604030504040204" pitchFamily="34" charset="0"/>
            </a:rPr>
            <a:t>Nacimientos totales / población</a:t>
          </a:r>
          <a:endParaRPr lang="es-CL" sz="2000" kern="1200">
            <a:solidFill>
              <a:schemeClr val="tx2"/>
            </a:solidFill>
            <a:latin typeface="Verdana" panose="020B0604030504040204" pitchFamily="34" charset="0"/>
            <a:ea typeface="Verdana" panose="020B0604030504040204" pitchFamily="34" charset="0"/>
          </a:endParaRPr>
        </a:p>
        <a:p>
          <a:pPr marL="457200" lvl="2" indent="-228600" algn="l" defTabSz="889000" rtl="0">
            <a:lnSpc>
              <a:spcPct val="90000"/>
            </a:lnSpc>
            <a:spcBef>
              <a:spcPct val="0"/>
            </a:spcBef>
            <a:spcAft>
              <a:spcPct val="15000"/>
            </a:spcAft>
            <a:buChar char="••"/>
          </a:pPr>
          <a:r>
            <a:rPr lang="es-ES_tradnl" sz="2000" kern="1200">
              <a:solidFill>
                <a:schemeClr val="tx2"/>
              </a:solidFill>
              <a:latin typeface="Verdana" panose="020B0604030504040204" pitchFamily="34" charset="0"/>
              <a:ea typeface="Verdana" panose="020B0604030504040204" pitchFamily="34" charset="0"/>
            </a:rPr>
            <a:t>Nacimientos totales / población femenina  en edad fértil</a:t>
          </a:r>
          <a:endParaRPr lang="es-CL" sz="2000" kern="1200">
            <a:solidFill>
              <a:schemeClr val="tx2"/>
            </a:solidFill>
            <a:latin typeface="Verdana" panose="020B0604030504040204" pitchFamily="34" charset="0"/>
            <a:ea typeface="Verdana" panose="020B0604030504040204" pitchFamily="34" charset="0"/>
          </a:endParaRPr>
        </a:p>
        <a:p>
          <a:pPr marL="457200" lvl="2" indent="-228600" algn="l" defTabSz="889000" rtl="0">
            <a:lnSpc>
              <a:spcPct val="90000"/>
            </a:lnSpc>
            <a:spcBef>
              <a:spcPct val="0"/>
            </a:spcBef>
            <a:spcAft>
              <a:spcPct val="15000"/>
            </a:spcAft>
            <a:buChar char="••"/>
          </a:pPr>
          <a:r>
            <a:rPr lang="es-ES_tradnl" sz="2000" kern="1200">
              <a:solidFill>
                <a:schemeClr val="tx2"/>
              </a:solidFill>
              <a:latin typeface="Verdana" panose="020B0604030504040204" pitchFamily="34" charset="0"/>
              <a:ea typeface="Verdana" panose="020B0604030504040204" pitchFamily="34" charset="0"/>
            </a:rPr>
            <a:t>Nacimientos de mujeres de edad x / población femenina en edad x</a:t>
          </a:r>
          <a:endParaRPr lang="es-CL" sz="2000" kern="1200">
            <a:solidFill>
              <a:schemeClr val="tx2"/>
            </a:solidFill>
            <a:latin typeface="Verdana" panose="020B0604030504040204" pitchFamily="34" charset="0"/>
            <a:ea typeface="Verdana" panose="020B0604030504040204" pitchFamily="34" charset="0"/>
          </a:endParaRPr>
        </a:p>
      </dsp:txBody>
      <dsp:txXfrm>
        <a:off x="0" y="854294"/>
        <a:ext cx="11472568" cy="3480750"/>
      </dsp:txXfrm>
    </dsp:sp>
    <dsp:sp modelId="{B7A3EE86-EECE-4FED-9F8E-606CFCA94973}">
      <dsp:nvSpPr>
        <dsp:cNvPr id="0" name=""/>
        <dsp:cNvSpPr/>
      </dsp:nvSpPr>
      <dsp:spPr>
        <a:xfrm>
          <a:off x="573628" y="657042"/>
          <a:ext cx="8030797" cy="11836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545" tIns="0" rIns="303545" bIns="0" numCol="1" spcCol="1270" anchor="ctr" anchorCtr="0">
          <a:noAutofit/>
        </a:bodyPr>
        <a:lstStyle/>
        <a:p>
          <a:pPr lvl="0" algn="l" defTabSz="1244600" rtl="0">
            <a:lnSpc>
              <a:spcPct val="90000"/>
            </a:lnSpc>
            <a:spcBef>
              <a:spcPct val="0"/>
            </a:spcBef>
            <a:spcAft>
              <a:spcPct val="35000"/>
            </a:spcAft>
          </a:pPr>
          <a:r>
            <a:rPr lang="es-CL" sz="2800" b="1" kern="1200">
              <a:latin typeface="Verdana" panose="020B0604030504040204" pitchFamily="34" charset="0"/>
              <a:ea typeface="Verdana" panose="020B0604030504040204" pitchFamily="34" charset="0"/>
            </a:rPr>
            <a:t>Fuente de datos para medir la fecundidad</a:t>
          </a:r>
          <a:endParaRPr lang="es-CL" sz="2800" kern="1200">
            <a:latin typeface="Verdana" panose="020B0604030504040204" pitchFamily="34" charset="0"/>
            <a:ea typeface="Verdana" panose="020B0604030504040204" pitchFamily="34" charset="0"/>
          </a:endParaRPr>
        </a:p>
      </dsp:txBody>
      <dsp:txXfrm>
        <a:off x="631407" y="714821"/>
        <a:ext cx="7915239" cy="106805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97077-3A7A-4ED7-AA80-82471597D6BC}">
      <dsp:nvSpPr>
        <dsp:cNvPr id="0" name=""/>
        <dsp:cNvSpPr/>
      </dsp:nvSpPr>
      <dsp:spPr>
        <a:xfrm>
          <a:off x="0" y="19485"/>
          <a:ext cx="10830268" cy="842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_tradnl" sz="2000" b="1" kern="1200">
              <a:latin typeface="Verdana" panose="020B0604030504040204" pitchFamily="34" charset="0"/>
              <a:ea typeface="Verdana" panose="020B0604030504040204" pitchFamily="34" charset="0"/>
            </a:rPr>
            <a:t>Estadísticas Vitales</a:t>
          </a:r>
          <a:endParaRPr lang="es-CL" sz="2000" kern="1200">
            <a:latin typeface="Verdana" panose="020B0604030504040204" pitchFamily="34" charset="0"/>
            <a:ea typeface="Verdana" panose="020B0604030504040204" pitchFamily="34" charset="0"/>
          </a:endParaRPr>
        </a:p>
      </dsp:txBody>
      <dsp:txXfrm>
        <a:off x="41123" y="60608"/>
        <a:ext cx="10748022" cy="760154"/>
      </dsp:txXfrm>
    </dsp:sp>
    <dsp:sp modelId="{04DD2E97-E548-401A-97FB-55E1CDE7FE7F}">
      <dsp:nvSpPr>
        <dsp:cNvPr id="0" name=""/>
        <dsp:cNvSpPr/>
      </dsp:nvSpPr>
      <dsp:spPr>
        <a:xfrm>
          <a:off x="0" y="861885"/>
          <a:ext cx="10830268"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86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_tradnl" sz="2000" kern="1200">
              <a:latin typeface="Verdana" panose="020B0604030504040204" pitchFamily="34" charset="0"/>
              <a:ea typeface="Verdana" panose="020B0604030504040204" pitchFamily="34" charset="0"/>
            </a:rPr>
            <a:t>Como fuentes para el numerador de las tasas.</a:t>
          </a:r>
          <a:endParaRPr lang="es-CL" sz="2000" kern="1200">
            <a:latin typeface="Verdana" panose="020B0604030504040204" pitchFamily="34" charset="0"/>
            <a:ea typeface="Verdana" panose="020B0604030504040204" pitchFamily="34" charset="0"/>
          </a:endParaRPr>
        </a:p>
      </dsp:txBody>
      <dsp:txXfrm>
        <a:off x="0" y="861885"/>
        <a:ext cx="10830268" cy="745200"/>
      </dsp:txXfrm>
    </dsp:sp>
    <dsp:sp modelId="{6C38C7CE-68B5-405C-865A-869DB6964D13}">
      <dsp:nvSpPr>
        <dsp:cNvPr id="0" name=""/>
        <dsp:cNvSpPr/>
      </dsp:nvSpPr>
      <dsp:spPr>
        <a:xfrm>
          <a:off x="0" y="1607085"/>
          <a:ext cx="10830268" cy="842400"/>
        </a:xfrm>
        <a:prstGeom prst="roundRect">
          <a:avLst/>
        </a:prstGeom>
        <a:solidFill>
          <a:schemeClr val="accent1">
            <a:shade val="80000"/>
            <a:hueOff val="306246"/>
            <a:satOff val="-4392"/>
            <a:lumOff val="25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_tradnl" sz="1800" b="1" kern="1200">
              <a:latin typeface="Verdana" panose="020B0604030504040204" pitchFamily="34" charset="0"/>
              <a:ea typeface="Verdana" panose="020B0604030504040204" pitchFamily="34" charset="0"/>
            </a:rPr>
            <a:t>Censos</a:t>
          </a:r>
          <a:endParaRPr lang="es-CL" sz="1800" kern="1200">
            <a:latin typeface="Verdana" panose="020B0604030504040204" pitchFamily="34" charset="0"/>
            <a:ea typeface="Verdana" panose="020B0604030504040204" pitchFamily="34" charset="0"/>
          </a:endParaRPr>
        </a:p>
      </dsp:txBody>
      <dsp:txXfrm>
        <a:off x="41123" y="1648208"/>
        <a:ext cx="10748022" cy="760154"/>
      </dsp:txXfrm>
    </dsp:sp>
    <dsp:sp modelId="{8BFD8151-0207-46A9-AE0D-114618C9F303}">
      <dsp:nvSpPr>
        <dsp:cNvPr id="0" name=""/>
        <dsp:cNvSpPr/>
      </dsp:nvSpPr>
      <dsp:spPr>
        <a:xfrm>
          <a:off x="0" y="2449485"/>
          <a:ext cx="10830268" cy="274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861"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ES_tradnl" sz="1800" kern="1200">
              <a:latin typeface="Verdana" panose="020B0604030504040204" pitchFamily="34" charset="0"/>
              <a:ea typeface="Verdana" panose="020B0604030504040204" pitchFamily="34" charset="0"/>
            </a:rPr>
            <a:t>Como fuentes para el denominador de las tasas.</a:t>
          </a:r>
          <a:endParaRPr lang="es-CL" sz="1800" kern="1200">
            <a:latin typeface="Verdana" panose="020B0604030504040204" pitchFamily="34" charset="0"/>
            <a:ea typeface="Verdana" panose="020B0604030504040204" pitchFamily="34" charset="0"/>
          </a:endParaRPr>
        </a:p>
        <a:p>
          <a:pPr marL="171450" lvl="1" indent="-171450" algn="l" defTabSz="800100" rtl="0">
            <a:lnSpc>
              <a:spcPct val="90000"/>
            </a:lnSpc>
            <a:spcBef>
              <a:spcPct val="0"/>
            </a:spcBef>
            <a:spcAft>
              <a:spcPct val="20000"/>
            </a:spcAft>
            <a:buChar char="••"/>
          </a:pPr>
          <a:r>
            <a:rPr lang="es-ES_tradnl" sz="1800" kern="1200">
              <a:latin typeface="Verdana" panose="020B0604030504040204" pitchFamily="34" charset="0"/>
              <a:ea typeface="Verdana" panose="020B0604030504040204" pitchFamily="34" charset="0"/>
            </a:rPr>
            <a:t>Como fuente para numerador y denominador. </a:t>
          </a:r>
          <a:endParaRPr lang="es-CL" sz="1800" kern="1200">
            <a:latin typeface="Verdana" panose="020B0604030504040204" pitchFamily="34" charset="0"/>
            <a:ea typeface="Verdana" panose="020B0604030504040204" pitchFamily="34" charset="0"/>
          </a:endParaRPr>
        </a:p>
        <a:p>
          <a:pPr marL="342900" lvl="2" indent="-171450" algn="l" defTabSz="800100" rtl="0">
            <a:lnSpc>
              <a:spcPct val="90000"/>
            </a:lnSpc>
            <a:spcBef>
              <a:spcPct val="0"/>
            </a:spcBef>
            <a:spcAft>
              <a:spcPct val="20000"/>
            </a:spcAft>
            <a:buChar char="••"/>
          </a:pPr>
          <a:r>
            <a:rPr lang="es-ES_tradnl" sz="1800" u="sng" kern="1200">
              <a:latin typeface="Verdana" panose="020B0604030504040204" pitchFamily="34" charset="0"/>
              <a:ea typeface="Verdana" panose="020B0604030504040204" pitchFamily="34" charset="0"/>
            </a:rPr>
            <a:t>Directa:</a:t>
          </a:r>
          <a:endParaRPr lang="es-CL" sz="1800" kern="1200">
            <a:latin typeface="Verdana" panose="020B0604030504040204" pitchFamily="34" charset="0"/>
            <a:ea typeface="Verdana" panose="020B0604030504040204" pitchFamily="34" charset="0"/>
          </a:endParaRPr>
        </a:p>
        <a:p>
          <a:pPr marL="514350" lvl="3" indent="-171450" algn="l" defTabSz="800100" rtl="0">
            <a:lnSpc>
              <a:spcPct val="90000"/>
            </a:lnSpc>
            <a:spcBef>
              <a:spcPct val="0"/>
            </a:spcBef>
            <a:spcAft>
              <a:spcPct val="20000"/>
            </a:spcAft>
            <a:buChar char="••"/>
          </a:pPr>
          <a:r>
            <a:rPr lang="es-ES_tradnl" sz="1800" kern="1200">
              <a:latin typeface="Verdana" panose="020B0604030504040204" pitchFamily="34" charset="0"/>
              <a:ea typeface="Verdana" panose="020B0604030504040204" pitchFamily="34" charset="0"/>
            </a:rPr>
            <a:t>Nacimientos ocurridos en el año anterior al censo/ población. </a:t>
          </a:r>
          <a:endParaRPr lang="es-CL" sz="1800" kern="1200">
            <a:latin typeface="Verdana" panose="020B0604030504040204" pitchFamily="34" charset="0"/>
            <a:ea typeface="Verdana" panose="020B0604030504040204" pitchFamily="34" charset="0"/>
          </a:endParaRPr>
        </a:p>
        <a:p>
          <a:pPr marL="342900" lvl="2" indent="-171450" algn="l" defTabSz="800100" rtl="0">
            <a:lnSpc>
              <a:spcPct val="90000"/>
            </a:lnSpc>
            <a:spcBef>
              <a:spcPct val="0"/>
            </a:spcBef>
            <a:spcAft>
              <a:spcPct val="20000"/>
            </a:spcAft>
            <a:buChar char="••"/>
          </a:pPr>
          <a:r>
            <a:rPr lang="es-ES_tradnl" sz="1800" u="sng" kern="1200">
              <a:latin typeface="Verdana" panose="020B0604030504040204" pitchFamily="34" charset="0"/>
              <a:ea typeface="Verdana" panose="020B0604030504040204" pitchFamily="34" charset="0"/>
            </a:rPr>
            <a:t>Indirecta:</a:t>
          </a:r>
          <a:endParaRPr lang="es-CL" sz="1800" u="sng" kern="1200">
            <a:latin typeface="Verdana" panose="020B0604030504040204" pitchFamily="34" charset="0"/>
            <a:ea typeface="Verdana" panose="020B0604030504040204" pitchFamily="34" charset="0"/>
          </a:endParaRPr>
        </a:p>
        <a:p>
          <a:pPr marL="514350" lvl="3" indent="-171450" algn="l" defTabSz="800100" rtl="0">
            <a:lnSpc>
              <a:spcPct val="90000"/>
            </a:lnSpc>
            <a:spcBef>
              <a:spcPct val="0"/>
            </a:spcBef>
            <a:spcAft>
              <a:spcPct val="20000"/>
            </a:spcAft>
            <a:buChar char="••"/>
          </a:pPr>
          <a:r>
            <a:rPr lang="es-ES_tradnl" sz="1800" u="none" kern="1200">
              <a:latin typeface="Verdana" panose="020B0604030504040204" pitchFamily="34" charset="0"/>
              <a:ea typeface="Verdana" panose="020B0604030504040204" pitchFamily="34" charset="0"/>
            </a:rPr>
            <a:t>Hijos</a:t>
          </a:r>
          <a:r>
            <a:rPr lang="es-ES_tradnl" sz="1800" kern="1200">
              <a:latin typeface="Verdana" panose="020B0604030504040204" pitchFamily="34" charset="0"/>
              <a:ea typeface="Verdana" panose="020B0604030504040204" pitchFamily="34" charset="0"/>
            </a:rPr>
            <a:t> Nacidos Vivos durante toda la vida (</a:t>
          </a:r>
          <a:r>
            <a:rPr lang="es-ES_tradnl" sz="1800" kern="1200" err="1">
              <a:latin typeface="Verdana" panose="020B0604030504040204" pitchFamily="34" charset="0"/>
              <a:ea typeface="Verdana" panose="020B0604030504040204" pitchFamily="34" charset="0"/>
            </a:rPr>
            <a:t>paridez</a:t>
          </a:r>
          <a:r>
            <a:rPr lang="es-ES_tradnl" sz="1800" kern="1200">
              <a:latin typeface="Verdana" panose="020B0604030504040204" pitchFamily="34" charset="0"/>
              <a:ea typeface="Verdana" panose="020B0604030504040204" pitchFamily="34" charset="0"/>
            </a:rPr>
            <a:t>). </a:t>
          </a:r>
          <a:endParaRPr lang="es-CL" sz="1800" kern="1200">
            <a:latin typeface="Verdana" panose="020B0604030504040204" pitchFamily="34" charset="0"/>
            <a:ea typeface="Verdana" panose="020B0604030504040204" pitchFamily="34" charset="0"/>
          </a:endParaRPr>
        </a:p>
        <a:p>
          <a:pPr marL="514350" lvl="3" indent="-171450" algn="l" defTabSz="800100" rtl="0">
            <a:lnSpc>
              <a:spcPct val="90000"/>
            </a:lnSpc>
            <a:spcBef>
              <a:spcPct val="0"/>
            </a:spcBef>
            <a:spcAft>
              <a:spcPct val="20000"/>
            </a:spcAft>
            <a:buChar char="••"/>
          </a:pPr>
          <a:r>
            <a:rPr lang="es-ES_tradnl" sz="1800" kern="1200">
              <a:latin typeface="Verdana" panose="020B0604030504040204" pitchFamily="34" charset="0"/>
              <a:ea typeface="Verdana" panose="020B0604030504040204" pitchFamily="34" charset="0"/>
            </a:rPr>
            <a:t>Hijos Nacidos Vivos en el último año (fecundidad actual). </a:t>
          </a:r>
          <a:endParaRPr lang="es-CL" sz="1800" kern="1200">
            <a:latin typeface="Verdana" panose="020B0604030504040204" pitchFamily="34" charset="0"/>
            <a:ea typeface="Verdana" panose="020B0604030504040204" pitchFamily="34" charset="0"/>
          </a:endParaRPr>
        </a:p>
        <a:p>
          <a:pPr marL="514350" lvl="3" indent="-171450" algn="l" defTabSz="800100" rtl="0">
            <a:lnSpc>
              <a:spcPct val="90000"/>
            </a:lnSpc>
            <a:spcBef>
              <a:spcPct val="0"/>
            </a:spcBef>
            <a:spcAft>
              <a:spcPct val="20000"/>
            </a:spcAft>
            <a:buChar char="••"/>
          </a:pPr>
          <a:r>
            <a:rPr lang="es-ES_tradnl" sz="1800" kern="1200">
              <a:latin typeface="Verdana" panose="020B0604030504040204" pitchFamily="34" charset="0"/>
              <a:ea typeface="Verdana" panose="020B0604030504040204" pitchFamily="34" charset="0"/>
            </a:rPr>
            <a:t>Relación niños mujeres. </a:t>
          </a:r>
          <a:endParaRPr lang="es-CL" sz="1800" kern="1200">
            <a:latin typeface="Verdana" panose="020B0604030504040204" pitchFamily="34" charset="0"/>
            <a:ea typeface="Verdana" panose="020B0604030504040204" pitchFamily="34" charset="0"/>
          </a:endParaRPr>
        </a:p>
        <a:p>
          <a:pPr marL="514350" lvl="3" indent="-171450" algn="l" defTabSz="800100" rtl="0">
            <a:lnSpc>
              <a:spcPct val="90000"/>
            </a:lnSpc>
            <a:spcBef>
              <a:spcPct val="0"/>
            </a:spcBef>
            <a:spcAft>
              <a:spcPct val="20000"/>
            </a:spcAft>
            <a:buChar char="••"/>
          </a:pPr>
          <a:r>
            <a:rPr lang="es-ES_tradnl" sz="1800" kern="1200">
              <a:latin typeface="Verdana" panose="020B0604030504040204" pitchFamily="34" charset="0"/>
              <a:ea typeface="Verdana" panose="020B0604030504040204" pitchFamily="34" charset="0"/>
            </a:rPr>
            <a:t>Otros métodos.</a:t>
          </a:r>
          <a:endParaRPr lang="es-CL" sz="1800" kern="1200">
            <a:latin typeface="Verdana" panose="020B0604030504040204" pitchFamily="34" charset="0"/>
            <a:ea typeface="Verdana" panose="020B0604030504040204" pitchFamily="34" charset="0"/>
          </a:endParaRPr>
        </a:p>
      </dsp:txBody>
      <dsp:txXfrm>
        <a:off x="0" y="2449485"/>
        <a:ext cx="10830268" cy="274792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899D9-ADC9-40CD-97AC-DE332480884A}">
      <dsp:nvSpPr>
        <dsp:cNvPr id="0" name=""/>
        <dsp:cNvSpPr/>
      </dsp:nvSpPr>
      <dsp:spPr>
        <a:xfrm>
          <a:off x="0" y="154063"/>
          <a:ext cx="4771073" cy="2676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L" sz="2600" kern="1200">
              <a:latin typeface="Verdana" panose="020B0604030504040204" pitchFamily="34" charset="0"/>
              <a:ea typeface="Verdana" panose="020B0604030504040204" pitchFamily="34" charset="0"/>
            </a:rPr>
            <a:t>Cada uno de los Cuestionarios Censales contemplaba una batería de preguntas destinadas a recoger información respecto a la fecundidad. </a:t>
          </a:r>
        </a:p>
      </dsp:txBody>
      <dsp:txXfrm>
        <a:off x="130678" y="284741"/>
        <a:ext cx="4509717" cy="241560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3A8C0-5BA6-487C-8B1C-75842ADF82B6}">
      <dsp:nvSpPr>
        <dsp:cNvPr id="0" name=""/>
        <dsp:cNvSpPr/>
      </dsp:nvSpPr>
      <dsp:spPr>
        <a:xfrm>
          <a:off x="1806" y="389569"/>
          <a:ext cx="3852900" cy="23117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a:latin typeface="Verdana" panose="020B0604030504040204" pitchFamily="34" charset="0"/>
              <a:ea typeface="Verdana" panose="020B0604030504040204" pitchFamily="34" charset="0"/>
            </a:rPr>
            <a:t>Esta pregunta busca conocer el </a:t>
          </a:r>
          <a:r>
            <a:rPr lang="es-ES" sz="1800" b="1" kern="1200">
              <a:latin typeface="Verdana" panose="020B0604030504040204" pitchFamily="34" charset="0"/>
              <a:ea typeface="Verdana" panose="020B0604030504040204" pitchFamily="34" charset="0"/>
            </a:rPr>
            <a:t>número total de hijas e hijos tenidos por cada mujer de 15 años o más</a:t>
          </a:r>
          <a:r>
            <a:rPr lang="es-ES" sz="1800" kern="1200">
              <a:latin typeface="Verdana" panose="020B0604030504040204" pitchFamily="34" charset="0"/>
              <a:ea typeface="Verdana" panose="020B0604030504040204" pitchFamily="34" charset="0"/>
            </a:rPr>
            <a:t>, incluyéndose aquellas y aquellos que han fallecido luego de nacer y excluyendo las muertes fetales.</a:t>
          </a:r>
          <a:endParaRPr lang="es-CL" sz="1800" kern="1200">
            <a:latin typeface="Verdana" panose="020B0604030504040204" pitchFamily="34" charset="0"/>
            <a:ea typeface="Verdana" panose="020B0604030504040204" pitchFamily="34" charset="0"/>
          </a:endParaRPr>
        </a:p>
      </dsp:txBody>
      <dsp:txXfrm>
        <a:off x="69515" y="457278"/>
        <a:ext cx="3717482" cy="2176322"/>
      </dsp:txXfrm>
    </dsp:sp>
    <dsp:sp modelId="{9E011EBB-FA31-4F45-94D8-69FEC80DA9F1}">
      <dsp:nvSpPr>
        <dsp:cNvPr id="0" name=""/>
        <dsp:cNvSpPr/>
      </dsp:nvSpPr>
      <dsp:spPr>
        <a:xfrm>
          <a:off x="4239997" y="1067679"/>
          <a:ext cx="816814" cy="9555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latin typeface="Verdana" panose="020B0604030504040204" pitchFamily="34" charset="0"/>
            <a:ea typeface="Verdana" panose="020B0604030504040204" pitchFamily="34" charset="0"/>
          </a:endParaRPr>
        </a:p>
      </dsp:txBody>
      <dsp:txXfrm>
        <a:off x="4239997" y="1258783"/>
        <a:ext cx="571770" cy="573311"/>
      </dsp:txXfrm>
    </dsp:sp>
    <dsp:sp modelId="{94A1456E-F288-47EB-9342-84BAC2D394FD}">
      <dsp:nvSpPr>
        <dsp:cNvPr id="0" name=""/>
        <dsp:cNvSpPr/>
      </dsp:nvSpPr>
      <dsp:spPr>
        <a:xfrm>
          <a:off x="5395867" y="389569"/>
          <a:ext cx="3852900" cy="2311740"/>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a:latin typeface="Verdana" panose="020B0604030504040204" pitchFamily="34" charset="0"/>
              <a:ea typeface="Verdana" panose="020B0604030504040204" pitchFamily="34" charset="0"/>
            </a:rPr>
            <a:t>Si la mujer declaraba no haber tenido hijas o hijos nacidos vivos, debía omitir las preguntas 20 y 21.</a:t>
          </a:r>
          <a:endParaRPr lang="es-CL" sz="1800" kern="1200">
            <a:latin typeface="Verdana" panose="020B0604030504040204" pitchFamily="34" charset="0"/>
            <a:ea typeface="Verdana" panose="020B0604030504040204" pitchFamily="34" charset="0"/>
          </a:endParaRPr>
        </a:p>
      </dsp:txBody>
      <dsp:txXfrm>
        <a:off x="5463576" y="457278"/>
        <a:ext cx="3717482" cy="217632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0668D-0FC1-4792-AF62-76327377F5F8}">
      <dsp:nvSpPr>
        <dsp:cNvPr id="0" name=""/>
        <dsp:cNvSpPr/>
      </dsp:nvSpPr>
      <dsp:spPr>
        <a:xfrm>
          <a:off x="1608" y="45995"/>
          <a:ext cx="3429732" cy="23472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a:latin typeface="Verdana" panose="020B0604030504040204" pitchFamily="34" charset="0"/>
              <a:ea typeface="Verdana" panose="020B0604030504040204" pitchFamily="34" charset="0"/>
            </a:rPr>
            <a:t>Esta pregunta busca conocer el número total de hijas e hijos que se encuentran vivos al momento del levantamiento del censo. Así, permite estimar y comparar </a:t>
          </a:r>
          <a:r>
            <a:rPr lang="es-ES" sz="1500" b="1" kern="1200">
              <a:latin typeface="Verdana" panose="020B0604030504040204" pitchFamily="34" charset="0"/>
              <a:ea typeface="Verdana" panose="020B0604030504040204" pitchFamily="34" charset="0"/>
            </a:rPr>
            <a:t>niveles de mortalidad</a:t>
          </a:r>
          <a:r>
            <a:rPr lang="es-ES" sz="1500" kern="1200">
              <a:latin typeface="Verdana" panose="020B0604030504040204" pitchFamily="34" charset="0"/>
              <a:ea typeface="Verdana" panose="020B0604030504040204" pitchFamily="34" charset="0"/>
            </a:rPr>
            <a:t>. </a:t>
          </a:r>
          <a:endParaRPr lang="es-CL" sz="1500" kern="1200">
            <a:latin typeface="Verdana" panose="020B0604030504040204" pitchFamily="34" charset="0"/>
            <a:ea typeface="Verdana" panose="020B0604030504040204" pitchFamily="34" charset="0"/>
          </a:endParaRPr>
        </a:p>
      </dsp:txBody>
      <dsp:txXfrm>
        <a:off x="70356" y="114743"/>
        <a:ext cx="3292236" cy="2209727"/>
      </dsp:txXfrm>
    </dsp:sp>
    <dsp:sp modelId="{B0C2D892-6759-46CD-B44C-2EB7C481E28A}">
      <dsp:nvSpPr>
        <dsp:cNvPr id="0" name=""/>
        <dsp:cNvSpPr/>
      </dsp:nvSpPr>
      <dsp:spPr>
        <a:xfrm>
          <a:off x="3774314" y="794320"/>
          <a:ext cx="727103" cy="8505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Verdana" panose="020B0604030504040204" pitchFamily="34" charset="0"/>
            <a:ea typeface="Verdana" panose="020B0604030504040204" pitchFamily="34" charset="0"/>
          </a:endParaRPr>
        </a:p>
      </dsp:txBody>
      <dsp:txXfrm>
        <a:off x="3774314" y="964435"/>
        <a:ext cx="508972" cy="510343"/>
      </dsp:txXfrm>
    </dsp:sp>
    <dsp:sp modelId="{DF27CFB3-D1C0-48E4-831A-9353667831C9}">
      <dsp:nvSpPr>
        <dsp:cNvPr id="0" name=""/>
        <dsp:cNvSpPr/>
      </dsp:nvSpPr>
      <dsp:spPr>
        <a:xfrm>
          <a:off x="4803234" y="45995"/>
          <a:ext cx="3429732" cy="2347223"/>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a:latin typeface="Verdana" panose="020B0604030504040204" pitchFamily="34" charset="0"/>
              <a:ea typeface="Verdana" panose="020B0604030504040204" pitchFamily="34" charset="0"/>
            </a:rPr>
            <a:t>Al igual que en la pregunta anterior, los datos recogidos sirven de contraste con los registros de estadísticas vitales. A su vez, también es utilizada en </a:t>
          </a:r>
          <a:r>
            <a:rPr lang="es-ES" sz="1500" b="1" kern="1200">
              <a:latin typeface="Verdana" panose="020B0604030504040204" pitchFamily="34" charset="0"/>
              <a:ea typeface="Verdana" panose="020B0604030504040204" pitchFamily="34" charset="0"/>
            </a:rPr>
            <a:t>el proceso de conciliación demográfica</a:t>
          </a:r>
          <a:r>
            <a:rPr lang="es-ES" sz="1500" kern="1200">
              <a:latin typeface="Verdana" panose="020B0604030504040204" pitchFamily="34" charset="0"/>
              <a:ea typeface="Verdana" panose="020B0604030504040204" pitchFamily="34" charset="0"/>
            </a:rPr>
            <a:t> como en la elaboración de las </a:t>
          </a:r>
          <a:r>
            <a:rPr lang="es-ES" sz="1500" b="1" kern="1200">
              <a:latin typeface="Verdana" panose="020B0604030504040204" pitchFamily="34" charset="0"/>
              <a:ea typeface="Verdana" panose="020B0604030504040204" pitchFamily="34" charset="0"/>
            </a:rPr>
            <a:t>estimaciones y proyecciones de población.</a:t>
          </a:r>
          <a:endParaRPr lang="es-CL" sz="1500" kern="1200">
            <a:latin typeface="Verdana" panose="020B0604030504040204" pitchFamily="34" charset="0"/>
            <a:ea typeface="Verdana" panose="020B0604030504040204" pitchFamily="34" charset="0"/>
          </a:endParaRPr>
        </a:p>
      </dsp:txBody>
      <dsp:txXfrm>
        <a:off x="4871982" y="114743"/>
        <a:ext cx="3292236" cy="220972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68660-F99B-4A93-915C-3983F3B498E4}">
      <dsp:nvSpPr>
        <dsp:cNvPr id="0" name=""/>
        <dsp:cNvSpPr/>
      </dsp:nvSpPr>
      <dsp:spPr>
        <a:xfrm>
          <a:off x="0" y="8637"/>
          <a:ext cx="8281612" cy="1404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a:latin typeface="Verdana" panose="020B0604030504040204" pitchFamily="34" charset="0"/>
              <a:ea typeface="Verdana" panose="020B0604030504040204" pitchFamily="34" charset="0"/>
            </a:rPr>
            <a:t>Esta pregunta busca conocer el mes y año de nacimiento del último hijo o hija nacida viva tenido al momento del levantamiento censal. Esta pregunta se usa para </a:t>
          </a:r>
          <a:r>
            <a:rPr lang="es-ES" sz="2000" b="1" kern="1200">
              <a:latin typeface="Verdana" panose="020B0604030504040204" pitchFamily="34" charset="0"/>
              <a:ea typeface="Verdana" panose="020B0604030504040204" pitchFamily="34" charset="0"/>
            </a:rPr>
            <a:t>estimar y cotejar la fecundidad reciente.</a:t>
          </a:r>
          <a:endParaRPr lang="es-CL" sz="2000" kern="1200">
            <a:latin typeface="Verdana" panose="020B0604030504040204" pitchFamily="34" charset="0"/>
            <a:ea typeface="Verdana" panose="020B0604030504040204" pitchFamily="34" charset="0"/>
          </a:endParaRPr>
        </a:p>
      </dsp:txBody>
      <dsp:txXfrm>
        <a:off x="68538" y="77175"/>
        <a:ext cx="8144536" cy="126692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41446-36A3-46B3-B775-F299ADE7BBAF}">
      <dsp:nvSpPr>
        <dsp:cNvPr id="0" name=""/>
        <dsp:cNvSpPr/>
      </dsp:nvSpPr>
      <dsp:spPr>
        <a:xfrm>
          <a:off x="0" y="0"/>
          <a:ext cx="8078204" cy="126916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CL" sz="1500" b="1" kern="1200">
              <a:latin typeface="Verdana" panose="020B0604030504040204" pitchFamily="34" charset="0"/>
              <a:ea typeface="Verdana" panose="020B0604030504040204" pitchFamily="34" charset="0"/>
            </a:rPr>
            <a:t>CANTIDAD DE HIJAS E HIJOS NACIDOS VIVOS POR EDAD QUINQUENAL DE LA MADRE</a:t>
          </a:r>
          <a:endParaRPr lang="es-CL" sz="1500" kern="1200">
            <a:latin typeface="Verdana" panose="020B0604030504040204" pitchFamily="34" charset="0"/>
            <a:ea typeface="Verdana" panose="020B0604030504040204" pitchFamily="34" charset="0"/>
          </a:endParaRPr>
        </a:p>
      </dsp:txBody>
      <dsp:txXfrm>
        <a:off x="37173" y="37173"/>
        <a:ext cx="6708675" cy="1194819"/>
      </dsp:txXfrm>
    </dsp:sp>
    <dsp:sp modelId="{1BCC6586-CC61-459A-A3F6-122184E332D7}">
      <dsp:nvSpPr>
        <dsp:cNvPr id="0" name=""/>
        <dsp:cNvSpPr/>
      </dsp:nvSpPr>
      <dsp:spPr>
        <a:xfrm>
          <a:off x="712782" y="1480692"/>
          <a:ext cx="8078204" cy="1269165"/>
        </a:xfrm>
        <a:prstGeom prst="roundRect">
          <a:avLst>
            <a:gd name="adj" fmla="val 10000"/>
          </a:avLst>
        </a:prstGeom>
        <a:solidFill>
          <a:schemeClr val="accent1">
            <a:shade val="80000"/>
            <a:hueOff val="153123"/>
            <a:satOff val="-2196"/>
            <a:lumOff val="12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Corresponde a la cantidad de hijas e hijos nacidos vivos declarada por las mujeres de 15 años o más que además responden la pregunta de sobrevivencia.</a:t>
          </a:r>
        </a:p>
      </dsp:txBody>
      <dsp:txXfrm>
        <a:off x="749955" y="1517865"/>
        <a:ext cx="6466118" cy="1194819"/>
      </dsp:txXfrm>
    </dsp:sp>
    <dsp:sp modelId="{AC77DD20-23F0-44D7-8F58-09F3F9B26B25}">
      <dsp:nvSpPr>
        <dsp:cNvPr id="0" name=""/>
        <dsp:cNvSpPr/>
      </dsp:nvSpPr>
      <dsp:spPr>
        <a:xfrm>
          <a:off x="1425565" y="2961385"/>
          <a:ext cx="8078204" cy="1269165"/>
        </a:xfrm>
        <a:prstGeom prst="roundRect">
          <a:avLst>
            <a:gd name="adj" fmla="val 10000"/>
          </a:avLst>
        </a:prstGeom>
        <a:solidFill>
          <a:schemeClr val="accent1">
            <a:shade val="80000"/>
            <a:hueOff val="306246"/>
            <a:satOff val="-4392"/>
            <a:lumOff val="25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Esto se traduce al total de hijas e hijos nacidos vivos declarado por mujeres de 15 años o más en la pregunta 19 </a:t>
          </a:r>
          <a:r>
            <a:rPr lang="es-CL" sz="1500" i="1" kern="1200">
              <a:latin typeface="Verdana" panose="020B0604030504040204" pitchFamily="34" charset="0"/>
              <a:ea typeface="Verdana" panose="020B0604030504040204" pitchFamily="34" charset="0"/>
            </a:rPr>
            <a:t>¿Cuántas hijas e hijos nacidos vivos ha tenido en total? </a:t>
          </a:r>
          <a:r>
            <a:rPr lang="es-CL" sz="1500" kern="1200">
              <a:latin typeface="Verdana" panose="020B0604030504040204" pitchFamily="34" charset="0"/>
              <a:ea typeface="Verdana" panose="020B0604030504040204" pitchFamily="34" charset="0"/>
            </a:rPr>
            <a:t>y que tienen información en la pregunta 20 </a:t>
          </a:r>
          <a:r>
            <a:rPr lang="es-CL" sz="1500" i="1" kern="1200">
              <a:latin typeface="Verdana" panose="020B0604030504040204" pitchFamily="34" charset="0"/>
              <a:ea typeface="Verdana" panose="020B0604030504040204" pitchFamily="34" charset="0"/>
            </a:rPr>
            <a:t>¿Cuántos están vivos actualmente?</a:t>
          </a:r>
          <a:endParaRPr lang="es-CL" sz="1500" kern="1200">
            <a:latin typeface="Verdana" panose="020B0604030504040204" pitchFamily="34" charset="0"/>
            <a:ea typeface="Verdana" panose="020B0604030504040204" pitchFamily="34" charset="0"/>
          </a:endParaRPr>
        </a:p>
      </dsp:txBody>
      <dsp:txXfrm>
        <a:off x="1462738" y="2998558"/>
        <a:ext cx="6466118" cy="1194819"/>
      </dsp:txXfrm>
    </dsp:sp>
    <dsp:sp modelId="{41E25402-DD22-4699-9F7A-52CE0A715611}">
      <dsp:nvSpPr>
        <dsp:cNvPr id="0" name=""/>
        <dsp:cNvSpPr/>
      </dsp:nvSpPr>
      <dsp:spPr>
        <a:xfrm>
          <a:off x="7253247" y="962450"/>
          <a:ext cx="824957" cy="8249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Verdana" panose="020B0604030504040204" pitchFamily="34" charset="0"/>
            <a:ea typeface="Verdana" panose="020B0604030504040204" pitchFamily="34" charset="0"/>
          </a:endParaRPr>
        </a:p>
      </dsp:txBody>
      <dsp:txXfrm>
        <a:off x="7438862" y="962450"/>
        <a:ext cx="453727" cy="620780"/>
      </dsp:txXfrm>
    </dsp:sp>
    <dsp:sp modelId="{24BFDCAC-7F07-4FEC-B81C-BA76687E3875}">
      <dsp:nvSpPr>
        <dsp:cNvPr id="0" name=""/>
        <dsp:cNvSpPr/>
      </dsp:nvSpPr>
      <dsp:spPr>
        <a:xfrm>
          <a:off x="7966029" y="2434682"/>
          <a:ext cx="824957" cy="8249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Verdana" panose="020B0604030504040204" pitchFamily="34" charset="0"/>
            <a:ea typeface="Verdana" panose="020B0604030504040204" pitchFamily="34" charset="0"/>
          </a:endParaRPr>
        </a:p>
      </dsp:txBody>
      <dsp:txXfrm>
        <a:off x="8151644" y="2434682"/>
        <a:ext cx="453727" cy="62078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6C66F-D1E7-4ACF-9651-471A4EF454E0}">
      <dsp:nvSpPr>
        <dsp:cNvPr id="0" name=""/>
        <dsp:cNvSpPr/>
      </dsp:nvSpPr>
      <dsp:spPr>
        <a:xfrm>
          <a:off x="4041" y="716"/>
          <a:ext cx="11237402" cy="98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b="1" kern="1200">
              <a:latin typeface="Verdana" panose="020B0604030504040204" pitchFamily="34" charset="0"/>
              <a:ea typeface="Verdana" panose="020B0604030504040204" pitchFamily="34" charset="0"/>
            </a:rPr>
            <a:t>CANTIDAD DE HIJAS E HIJOS NACIDOS VIVOS POR EDAD QUINQUENAL DE LA MADRE</a:t>
          </a:r>
          <a:endParaRPr lang="es-CL" sz="1400" kern="1200">
            <a:latin typeface="Verdana" panose="020B0604030504040204" pitchFamily="34" charset="0"/>
            <a:ea typeface="Verdana" panose="020B0604030504040204" pitchFamily="34" charset="0"/>
          </a:endParaRPr>
        </a:p>
      </dsp:txBody>
      <dsp:txXfrm>
        <a:off x="32772" y="29447"/>
        <a:ext cx="11179940" cy="923494"/>
      </dsp:txXfrm>
    </dsp:sp>
    <dsp:sp modelId="{963D30E1-E039-41FB-9116-70F925DE8E3B}">
      <dsp:nvSpPr>
        <dsp:cNvPr id="0" name=""/>
        <dsp:cNvSpPr/>
      </dsp:nvSpPr>
      <dsp:spPr>
        <a:xfrm>
          <a:off x="15010" y="1257495"/>
          <a:ext cx="11215464" cy="7924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b="1" kern="1200">
              <a:latin typeface="Verdana" panose="020B0604030504040204" pitchFamily="34" charset="0"/>
              <a:ea typeface="Verdana" panose="020B0604030504040204" pitchFamily="34" charset="0"/>
            </a:rPr>
            <a:t>Los pasos para construir este indicador son los siguientes:</a:t>
          </a:r>
          <a:endParaRPr lang="es-CL" sz="1400" kern="1200">
            <a:latin typeface="Verdana" panose="020B0604030504040204" pitchFamily="34" charset="0"/>
            <a:ea typeface="Verdana" panose="020B0604030504040204" pitchFamily="34" charset="0"/>
          </a:endParaRPr>
        </a:p>
      </dsp:txBody>
      <dsp:txXfrm>
        <a:off x="38221" y="1280706"/>
        <a:ext cx="11169042" cy="746045"/>
      </dsp:txXfrm>
    </dsp:sp>
    <dsp:sp modelId="{D652096D-C448-4574-8671-67130C593E1C}">
      <dsp:nvSpPr>
        <dsp:cNvPr id="0" name=""/>
        <dsp:cNvSpPr/>
      </dsp:nvSpPr>
      <dsp:spPr>
        <a:xfrm>
          <a:off x="15010" y="2325784"/>
          <a:ext cx="2170175" cy="18130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a:latin typeface="Verdana" panose="020B0604030504040204" pitchFamily="34" charset="0"/>
              <a:ea typeface="Verdana" panose="020B0604030504040204" pitchFamily="34" charset="0"/>
            </a:rPr>
            <a:t>Ir a Procesador Estadístico&gt; Frecuencia</a:t>
          </a:r>
        </a:p>
      </dsp:txBody>
      <dsp:txXfrm>
        <a:off x="68114" y="2378888"/>
        <a:ext cx="2063967" cy="1706886"/>
      </dsp:txXfrm>
    </dsp:sp>
    <dsp:sp modelId="{EBFE74F0-332B-4622-9F63-A56A85C1214A}">
      <dsp:nvSpPr>
        <dsp:cNvPr id="0" name=""/>
        <dsp:cNvSpPr/>
      </dsp:nvSpPr>
      <dsp:spPr>
        <a:xfrm>
          <a:off x="2276332" y="2325784"/>
          <a:ext cx="2170175" cy="18130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a:latin typeface="Verdana" panose="020B0604030504040204" pitchFamily="34" charset="0"/>
              <a:ea typeface="Verdana" panose="020B0604030504040204" pitchFamily="34" charset="0"/>
            </a:rPr>
            <a:t>En especificación de tabla arrastrar la variable creada y salvada de edad quinquenal para fecundidad.</a:t>
          </a:r>
        </a:p>
      </dsp:txBody>
      <dsp:txXfrm>
        <a:off x="2329436" y="2378888"/>
        <a:ext cx="2063967" cy="1706886"/>
      </dsp:txXfrm>
    </dsp:sp>
    <dsp:sp modelId="{56D72868-557B-4E9E-BF6A-C75072C6E5A6}">
      <dsp:nvSpPr>
        <dsp:cNvPr id="0" name=""/>
        <dsp:cNvSpPr/>
      </dsp:nvSpPr>
      <dsp:spPr>
        <a:xfrm>
          <a:off x="4537654" y="2325784"/>
          <a:ext cx="2170175" cy="18130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a:latin typeface="Verdana" panose="020B0604030504040204" pitchFamily="34" charset="0"/>
              <a:ea typeface="Verdana" panose="020B0604030504040204" pitchFamily="34" charset="0"/>
            </a:rPr>
            <a:t>En la pestaña “AVANZADO” seleccionar especificar peso y arrastrar la variable PERSONA.P19</a:t>
          </a:r>
        </a:p>
      </dsp:txBody>
      <dsp:txXfrm>
        <a:off x="4590758" y="2378888"/>
        <a:ext cx="2063967" cy="1706886"/>
      </dsp:txXfrm>
    </dsp:sp>
    <dsp:sp modelId="{E623B562-ACFF-4EDC-A63D-0E96B850A0A4}">
      <dsp:nvSpPr>
        <dsp:cNvPr id="0" name=""/>
        <dsp:cNvSpPr/>
      </dsp:nvSpPr>
      <dsp:spPr>
        <a:xfrm>
          <a:off x="6798977" y="2325784"/>
          <a:ext cx="2170175" cy="18130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a:latin typeface="Verdana" panose="020B0604030504040204" pitchFamily="34" charset="0"/>
              <a:ea typeface="Verdana" panose="020B0604030504040204" pitchFamily="34" charset="0"/>
            </a:rPr>
            <a:t>En filtro universal señalar PERSONA.PO8=2 AND PERSONA.P09&gt;14 AND PERSONA.P19&lt;24</a:t>
          </a:r>
        </a:p>
      </dsp:txBody>
      <dsp:txXfrm>
        <a:off x="6852081" y="2378888"/>
        <a:ext cx="2063967" cy="1706886"/>
      </dsp:txXfrm>
    </dsp:sp>
    <dsp:sp modelId="{994A873B-22EC-4773-AC09-21C50DF43C9F}">
      <dsp:nvSpPr>
        <dsp:cNvPr id="0" name=""/>
        <dsp:cNvSpPr/>
      </dsp:nvSpPr>
      <dsp:spPr>
        <a:xfrm>
          <a:off x="9060299" y="2325784"/>
          <a:ext cx="2170175" cy="18130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CL" sz="1200" kern="1200">
              <a:latin typeface="Verdana" panose="020B0604030504040204" pitchFamily="34" charset="0"/>
              <a:ea typeface="Verdana" panose="020B0604030504040204" pitchFamily="34" charset="0"/>
            </a:rPr>
            <a:t>Seleccionar </a:t>
          </a:r>
          <a:r>
            <a:rPr lang="es-CL" sz="1200" b="1" kern="1200">
              <a:latin typeface="Verdana" panose="020B0604030504040204" pitchFamily="34" charset="0"/>
              <a:ea typeface="Verdana" panose="020B0604030504040204" pitchFamily="34" charset="0"/>
            </a:rPr>
            <a:t>PLAY.</a:t>
          </a:r>
          <a:endParaRPr lang="es-CL" sz="1200" kern="1200">
            <a:latin typeface="Verdana" panose="020B0604030504040204" pitchFamily="34" charset="0"/>
            <a:ea typeface="Verdana" panose="020B0604030504040204" pitchFamily="34" charset="0"/>
          </a:endParaRPr>
        </a:p>
      </dsp:txBody>
      <dsp:txXfrm>
        <a:off x="9113403" y="2378888"/>
        <a:ext cx="2063967" cy="17068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0BABB-EACB-42F9-8FED-AC70E9DBAD12}">
      <dsp:nvSpPr>
        <dsp:cNvPr id="0" name=""/>
        <dsp:cNvSpPr/>
      </dsp:nvSpPr>
      <dsp:spPr>
        <a:xfrm>
          <a:off x="4376" y="0"/>
          <a:ext cx="9346432" cy="1042757"/>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b="1" kern="1200">
              <a:latin typeface="Verdana" panose="020B0604030504040204" pitchFamily="34" charset="0"/>
              <a:ea typeface="Verdana" panose="020B0604030504040204" pitchFamily="34" charset="0"/>
            </a:rPr>
            <a:t>CLÁUSULA TALLY Y WEIGHT</a:t>
          </a:r>
          <a:endParaRPr lang="es-CL" sz="1600" kern="1200">
            <a:latin typeface="Verdana" panose="020B0604030504040204" pitchFamily="34" charset="0"/>
            <a:ea typeface="Verdana" panose="020B0604030504040204" pitchFamily="34" charset="0"/>
          </a:endParaRPr>
        </a:p>
      </dsp:txBody>
      <dsp:txXfrm>
        <a:off x="34917" y="30541"/>
        <a:ext cx="9285350" cy="981675"/>
      </dsp:txXfrm>
    </dsp:sp>
    <dsp:sp modelId="{9D6126D2-6DF9-4DD8-81D4-D02DE1B9AF66}">
      <dsp:nvSpPr>
        <dsp:cNvPr id="0" name=""/>
        <dsp:cNvSpPr/>
      </dsp:nvSpPr>
      <dsp:spPr>
        <a:xfrm>
          <a:off x="13499" y="1276720"/>
          <a:ext cx="9328186" cy="1091163"/>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Sin embargo, ambas cláusulas son utilizadas también para ponderar los valores de una variable multiplicando los casos observados por las categorías de dicha variable. </a:t>
          </a:r>
        </a:p>
      </dsp:txBody>
      <dsp:txXfrm>
        <a:off x="45458" y="1308679"/>
        <a:ext cx="9264268" cy="1027245"/>
      </dsp:txXfrm>
    </dsp:sp>
    <dsp:sp modelId="{D9C86F5C-5BC6-47E0-9119-E728B244238F}">
      <dsp:nvSpPr>
        <dsp:cNvPr id="0" name=""/>
        <dsp:cNvSpPr/>
      </dsp:nvSpPr>
      <dsp:spPr>
        <a:xfrm>
          <a:off x="13499" y="2600922"/>
          <a:ext cx="4568162" cy="2084680"/>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Al usar </a:t>
          </a:r>
          <a:r>
            <a:rPr lang="es-CL" sz="1600" b="1" kern="1200">
              <a:latin typeface="Verdana" panose="020B0604030504040204" pitchFamily="34" charset="0"/>
              <a:ea typeface="Verdana" panose="020B0604030504040204" pitchFamily="34" charset="0"/>
            </a:rPr>
            <a:t>WEIGHT</a:t>
          </a:r>
          <a:r>
            <a:rPr lang="es-CL" sz="1600" kern="1200">
              <a:latin typeface="Verdana" panose="020B0604030504040204" pitchFamily="34" charset="0"/>
              <a:ea typeface="Verdana" panose="020B0604030504040204" pitchFamily="34" charset="0"/>
            </a:rPr>
            <a:t> el resultado es </a:t>
          </a:r>
          <a:r>
            <a:rPr lang="es-CL" sz="1600" b="1" kern="1200">
              <a:latin typeface="Verdana" panose="020B0604030504040204" pitchFamily="34" charset="0"/>
              <a:ea typeface="Verdana" panose="020B0604030504040204" pitchFamily="34" charset="0"/>
            </a:rPr>
            <a:t>SIEMPRE</a:t>
          </a:r>
          <a:r>
            <a:rPr lang="es-CL" sz="1600" kern="1200">
              <a:latin typeface="Verdana" panose="020B0604030504040204" pitchFamily="34" charset="0"/>
              <a:ea typeface="Verdana" panose="020B0604030504040204" pitchFamily="34" charset="0"/>
            </a:rPr>
            <a:t> un </a:t>
          </a:r>
          <a:r>
            <a:rPr lang="es-CL" sz="1600" b="1" kern="1200">
              <a:latin typeface="Verdana" panose="020B0604030504040204" pitchFamily="34" charset="0"/>
              <a:ea typeface="Verdana" panose="020B0604030504040204" pitchFamily="34" charset="0"/>
            </a:rPr>
            <a:t>número entero</a:t>
          </a:r>
          <a:r>
            <a:rPr lang="es-CL" sz="1600" kern="1200">
              <a:latin typeface="Verdana" panose="020B0604030504040204" pitchFamily="34" charset="0"/>
              <a:ea typeface="Verdana" panose="020B0604030504040204" pitchFamily="34" charset="0"/>
            </a:rPr>
            <a:t>, aunque el peso sea fraccionario, mientras que con el </a:t>
          </a:r>
          <a:r>
            <a:rPr lang="es-CL" sz="1600" b="1" kern="1200">
              <a:latin typeface="Verdana" panose="020B0604030504040204" pitchFamily="34" charset="0"/>
              <a:ea typeface="Verdana" panose="020B0604030504040204" pitchFamily="34" charset="0"/>
            </a:rPr>
            <a:t>TALLY</a:t>
          </a:r>
          <a:r>
            <a:rPr lang="es-CL" sz="1600" kern="1200">
              <a:latin typeface="Verdana" panose="020B0604030504040204" pitchFamily="34" charset="0"/>
              <a:ea typeface="Verdana" panose="020B0604030504040204" pitchFamily="34" charset="0"/>
            </a:rPr>
            <a:t> </a:t>
          </a:r>
          <a:r>
            <a:rPr lang="es-CL" sz="1600" b="1" kern="1200">
              <a:latin typeface="Verdana" panose="020B0604030504040204" pitchFamily="34" charset="0"/>
              <a:ea typeface="Verdana" panose="020B0604030504040204" pitchFamily="34" charset="0"/>
            </a:rPr>
            <a:t>el resultado puede ser fraccionario</a:t>
          </a:r>
          <a:r>
            <a:rPr lang="es-CL" sz="1600" kern="1200">
              <a:latin typeface="Verdana" panose="020B0604030504040204" pitchFamily="34" charset="0"/>
              <a:ea typeface="Verdana" panose="020B0604030504040204" pitchFamily="34" charset="0"/>
            </a:rPr>
            <a:t> si los valores del TALLY tengan decimales. </a:t>
          </a:r>
        </a:p>
      </dsp:txBody>
      <dsp:txXfrm>
        <a:off x="74557" y="2661980"/>
        <a:ext cx="4446046" cy="1962564"/>
      </dsp:txXfrm>
    </dsp:sp>
    <dsp:sp modelId="{9270C57A-FC27-4E50-B494-792D5129AB7D}">
      <dsp:nvSpPr>
        <dsp:cNvPr id="0" name=""/>
        <dsp:cNvSpPr/>
      </dsp:nvSpPr>
      <dsp:spPr>
        <a:xfrm>
          <a:off x="4773523" y="2600922"/>
          <a:ext cx="4568162" cy="2084680"/>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Asimismo el </a:t>
          </a:r>
          <a:r>
            <a:rPr lang="es-CL" sz="1600" b="1" kern="1200">
              <a:latin typeface="Verdana" panose="020B0604030504040204" pitchFamily="34" charset="0"/>
              <a:ea typeface="Verdana" panose="020B0604030504040204" pitchFamily="34" charset="0"/>
            </a:rPr>
            <a:t>TALLY, </a:t>
          </a:r>
          <a:r>
            <a:rPr lang="es-CL" sz="1600" kern="1200">
              <a:latin typeface="Verdana" panose="020B0604030504040204" pitchFamily="34" charset="0"/>
              <a:ea typeface="Verdana" panose="020B0604030504040204" pitchFamily="34" charset="0"/>
            </a:rPr>
            <a:t>a diferencia del </a:t>
          </a:r>
          <a:r>
            <a:rPr lang="es-CL" sz="1600" b="1" kern="1200">
              <a:latin typeface="Verdana" panose="020B0604030504040204" pitchFamily="34" charset="0"/>
              <a:ea typeface="Verdana" panose="020B0604030504040204" pitchFamily="34" charset="0"/>
            </a:rPr>
            <a:t>WEIGHT </a:t>
          </a:r>
          <a:r>
            <a:rPr lang="es-CL" sz="1600" kern="1200">
              <a:latin typeface="Verdana" panose="020B0604030504040204" pitchFamily="34" charset="0"/>
              <a:ea typeface="Verdana" panose="020B0604030504040204" pitchFamily="34" charset="0"/>
            </a:rPr>
            <a:t>entrega una columna de la cantidad de casos y el resultado de la ponderación. </a:t>
          </a:r>
        </a:p>
      </dsp:txBody>
      <dsp:txXfrm>
        <a:off x="4834581" y="2661980"/>
        <a:ext cx="4446046" cy="1962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F358D-C580-4AE6-91CE-2BD5FA91C4C2}">
      <dsp:nvSpPr>
        <dsp:cNvPr id="0" name=""/>
        <dsp:cNvSpPr/>
      </dsp:nvSpPr>
      <dsp:spPr>
        <a:xfrm>
          <a:off x="1557" y="412342"/>
          <a:ext cx="3321850" cy="23668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a:latin typeface="Verdana"/>
              <a:ea typeface="Verdana"/>
            </a:rPr>
            <a:t>EJEMPLO AS COUNT</a:t>
          </a:r>
          <a:endParaRPr lang="es-CL" sz="2400" b="1" kern="1200">
            <a:latin typeface="Verdana"/>
            <a:ea typeface="Verdana"/>
          </a:endParaRPr>
        </a:p>
      </dsp:txBody>
      <dsp:txXfrm>
        <a:off x="70879" y="481664"/>
        <a:ext cx="3183206" cy="2228174"/>
      </dsp:txXfrm>
    </dsp:sp>
    <dsp:sp modelId="{FA8E8197-4900-4809-B3EB-127E830F4B08}">
      <dsp:nvSpPr>
        <dsp:cNvPr id="0" name=""/>
        <dsp:cNvSpPr/>
      </dsp:nvSpPr>
      <dsp:spPr>
        <a:xfrm>
          <a:off x="3655593" y="1183842"/>
          <a:ext cx="704232" cy="8238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s-ES" sz="3500" kern="1200"/>
        </a:p>
      </dsp:txBody>
      <dsp:txXfrm>
        <a:off x="3655593" y="1348606"/>
        <a:ext cx="492962" cy="494290"/>
      </dsp:txXfrm>
    </dsp:sp>
    <dsp:sp modelId="{E17FA030-D4AC-494D-B0E1-4B43A4E9E9AD}">
      <dsp:nvSpPr>
        <dsp:cNvPr id="0" name=""/>
        <dsp:cNvSpPr/>
      </dsp:nvSpPr>
      <dsp:spPr>
        <a:xfrm>
          <a:off x="4652148" y="264392"/>
          <a:ext cx="3321850" cy="2662718"/>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ct val="35000"/>
            </a:spcAft>
          </a:pPr>
          <a:r>
            <a:rPr lang="es-CL" sz="1800" kern="1200">
              <a:latin typeface="Verdana"/>
              <a:ea typeface="Verdana"/>
            </a:rPr>
            <a:t>Si quisiera saber la cantidad de personas que fueron empadronadas por comuna, puedo hacerlo de la siguiente manera:</a:t>
          </a:r>
          <a:endParaRPr lang="es-ES" sz="1800" kern="1200">
            <a:latin typeface="Verdana"/>
            <a:ea typeface="Verdana"/>
          </a:endParaRPr>
        </a:p>
      </dsp:txBody>
      <dsp:txXfrm>
        <a:off x="4730136" y="342380"/>
        <a:ext cx="3165874" cy="250674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33A9B-B1DB-4C68-B7AA-6F2BCF55D935}">
      <dsp:nvSpPr>
        <dsp:cNvPr id="0" name=""/>
        <dsp:cNvSpPr/>
      </dsp:nvSpPr>
      <dsp:spPr>
        <a:xfrm>
          <a:off x="0" y="55"/>
          <a:ext cx="9750812" cy="9386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L" sz="1600" b="1" kern="1200" dirty="0">
              <a:latin typeface="Verdana" panose="020B0604030504040204" pitchFamily="34" charset="0"/>
              <a:ea typeface="Verdana" panose="020B0604030504040204" pitchFamily="34" charset="0"/>
            </a:rPr>
            <a:t>PARIDEZ MEDIA</a:t>
          </a:r>
        </a:p>
        <a:p>
          <a:pPr lvl="0" algn="l" defTabSz="711200" rtl="0">
            <a:lnSpc>
              <a:spcPct val="90000"/>
            </a:lnSpc>
            <a:spcBef>
              <a:spcPct val="0"/>
            </a:spcBef>
            <a:spcAft>
              <a:spcPct val="35000"/>
            </a:spcAft>
          </a:pPr>
          <a:r>
            <a:rPr lang="es-CL" sz="1600" kern="1200" dirty="0">
              <a:latin typeface="Verdana" panose="020B0604030504040204" pitchFamily="34" charset="0"/>
              <a:ea typeface="Verdana" panose="020B0604030504040204" pitchFamily="34" charset="0"/>
            </a:rPr>
            <a:t>Corresponde a la cantidad promedio de hijos nacidos vivos que han tenido las mujeres de 15 a 49 años.</a:t>
          </a:r>
        </a:p>
      </dsp:txBody>
      <dsp:txXfrm>
        <a:off x="45821" y="45876"/>
        <a:ext cx="9659170" cy="84700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FF7AC-9E26-4F05-B0E6-5508672172F8}">
      <dsp:nvSpPr>
        <dsp:cNvPr id="0" name=""/>
        <dsp:cNvSpPr/>
      </dsp:nvSpPr>
      <dsp:spPr>
        <a:xfrm>
          <a:off x="0" y="716"/>
          <a:ext cx="9750812" cy="936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En general esta es una medida que permite conocer </a:t>
          </a:r>
          <a:r>
            <a:rPr lang="es-CL" sz="1600" b="1" kern="1200">
              <a:latin typeface="Verdana" panose="020B0604030504040204" pitchFamily="34" charset="0"/>
              <a:ea typeface="Verdana" panose="020B0604030504040204" pitchFamily="34" charset="0"/>
            </a:rPr>
            <a:t>los patrones de fecundidad retrospectiva</a:t>
          </a:r>
          <a:r>
            <a:rPr lang="es-CL" sz="1600" kern="1200">
              <a:latin typeface="Verdana" panose="020B0604030504040204" pitchFamily="34" charset="0"/>
              <a:ea typeface="Verdana" panose="020B0604030504040204" pitchFamily="34" charset="0"/>
            </a:rPr>
            <a:t> en una población. </a:t>
          </a:r>
        </a:p>
      </dsp:txBody>
      <dsp:txXfrm>
        <a:off x="45692" y="46408"/>
        <a:ext cx="9659428" cy="84461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9703D-E2F1-4141-A7F6-335D1A20B9A2}">
      <dsp:nvSpPr>
        <dsp:cNvPr id="0" name=""/>
        <dsp:cNvSpPr/>
      </dsp:nvSpPr>
      <dsp:spPr>
        <a:xfrm>
          <a:off x="3781" y="992"/>
          <a:ext cx="10515111" cy="10064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b="1" kern="1200">
              <a:latin typeface="Verdana" panose="020B0604030504040204" pitchFamily="34" charset="0"/>
              <a:ea typeface="Verdana" panose="020B0604030504040204" pitchFamily="34" charset="0"/>
            </a:rPr>
            <a:t>PARIDEZ MEDIA</a:t>
          </a:r>
          <a:endParaRPr lang="es-CL" sz="1400" kern="1200">
            <a:latin typeface="Verdana" panose="020B0604030504040204" pitchFamily="34" charset="0"/>
            <a:ea typeface="Verdana" panose="020B0604030504040204" pitchFamily="34" charset="0"/>
          </a:endParaRPr>
        </a:p>
      </dsp:txBody>
      <dsp:txXfrm>
        <a:off x="33260" y="30471"/>
        <a:ext cx="10456153" cy="947529"/>
      </dsp:txXfrm>
    </dsp:sp>
    <dsp:sp modelId="{07292E02-90AF-4D6D-BA9D-FACFE73B043B}">
      <dsp:nvSpPr>
        <dsp:cNvPr id="0" name=""/>
        <dsp:cNvSpPr/>
      </dsp:nvSpPr>
      <dsp:spPr>
        <a:xfrm>
          <a:off x="14045" y="1261832"/>
          <a:ext cx="10494584" cy="8734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b="1" kern="1200">
              <a:latin typeface="Verdana" panose="020B0604030504040204" pitchFamily="34" charset="0"/>
              <a:ea typeface="Verdana" panose="020B0604030504040204" pitchFamily="34" charset="0"/>
            </a:rPr>
            <a:t>Los pasos para construir este indicador son los siguientes:</a:t>
          </a:r>
          <a:endParaRPr lang="es-CL" sz="1400" kern="1200">
            <a:latin typeface="Verdana" panose="020B0604030504040204" pitchFamily="34" charset="0"/>
            <a:ea typeface="Verdana" panose="020B0604030504040204" pitchFamily="34" charset="0"/>
          </a:endParaRPr>
        </a:p>
      </dsp:txBody>
      <dsp:txXfrm>
        <a:off x="39628" y="1287415"/>
        <a:ext cx="10443418" cy="822311"/>
      </dsp:txXfrm>
    </dsp:sp>
    <dsp:sp modelId="{BC04FB20-0114-4745-9F37-56755DFCBF3D}">
      <dsp:nvSpPr>
        <dsp:cNvPr id="0" name=""/>
        <dsp:cNvSpPr/>
      </dsp:nvSpPr>
      <dsp:spPr>
        <a:xfrm>
          <a:off x="14045" y="2389663"/>
          <a:ext cx="2030685" cy="18155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Ir a Procesador Estadístico&gt; Promedio</a:t>
          </a:r>
        </a:p>
      </dsp:txBody>
      <dsp:txXfrm>
        <a:off x="67222" y="2442840"/>
        <a:ext cx="1924331" cy="1709230"/>
      </dsp:txXfrm>
    </dsp:sp>
    <dsp:sp modelId="{F383F5D4-220F-4CF1-9FF5-9D09E567A174}">
      <dsp:nvSpPr>
        <dsp:cNvPr id="0" name=""/>
        <dsp:cNvSpPr/>
      </dsp:nvSpPr>
      <dsp:spPr>
        <a:xfrm>
          <a:off x="2130019" y="2389663"/>
          <a:ext cx="2030685" cy="18155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En la casilla “Distribución de Promedio” de la pestaña “Especificación de Tabla” arrastrar la PERSONA.P19</a:t>
          </a:r>
        </a:p>
      </dsp:txBody>
      <dsp:txXfrm>
        <a:off x="2183196" y="2442840"/>
        <a:ext cx="1924331" cy="1709230"/>
      </dsp:txXfrm>
    </dsp:sp>
    <dsp:sp modelId="{92F10450-4789-4D9E-8D9D-32A2AF4BBC01}">
      <dsp:nvSpPr>
        <dsp:cNvPr id="0" name=""/>
        <dsp:cNvSpPr/>
      </dsp:nvSpPr>
      <dsp:spPr>
        <a:xfrm>
          <a:off x="4245994" y="2389663"/>
          <a:ext cx="2030685" cy="18155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En la casilla “Variable” de la pestaña “Especificación de Tabla” arrastrar la variable creada y salvada de edad quinquenal.</a:t>
          </a:r>
        </a:p>
      </dsp:txBody>
      <dsp:txXfrm>
        <a:off x="4299171" y="2442840"/>
        <a:ext cx="1924331" cy="1709230"/>
      </dsp:txXfrm>
    </dsp:sp>
    <dsp:sp modelId="{FAB37407-E4B1-43AB-9874-55C8A9ADD5E3}">
      <dsp:nvSpPr>
        <dsp:cNvPr id="0" name=""/>
        <dsp:cNvSpPr/>
      </dsp:nvSpPr>
      <dsp:spPr>
        <a:xfrm>
          <a:off x="6361969" y="2389663"/>
          <a:ext cx="2030685" cy="18155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En filtro universal señalar PERSONA.P09&gt;14 AND PERSONA.P09&lt;49</a:t>
          </a:r>
        </a:p>
      </dsp:txBody>
      <dsp:txXfrm>
        <a:off x="6415146" y="2442840"/>
        <a:ext cx="1924331" cy="1709230"/>
      </dsp:txXfrm>
    </dsp:sp>
    <dsp:sp modelId="{46660A99-6016-41B1-B268-728CA240D5FE}">
      <dsp:nvSpPr>
        <dsp:cNvPr id="0" name=""/>
        <dsp:cNvSpPr/>
      </dsp:nvSpPr>
      <dsp:spPr>
        <a:xfrm>
          <a:off x="8477943" y="2389663"/>
          <a:ext cx="2030685" cy="18155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Seleccionar </a:t>
          </a:r>
          <a:r>
            <a:rPr lang="es-CL" sz="1400" b="1" kern="1200">
              <a:latin typeface="Verdana" panose="020B0604030504040204" pitchFamily="34" charset="0"/>
              <a:ea typeface="Verdana" panose="020B0604030504040204" pitchFamily="34" charset="0"/>
            </a:rPr>
            <a:t>PLAY.</a:t>
          </a:r>
          <a:r>
            <a:rPr lang="es-CL" sz="1400" kern="1200">
              <a:latin typeface="Verdana" panose="020B0604030504040204" pitchFamily="34" charset="0"/>
              <a:ea typeface="Verdana" panose="020B0604030504040204" pitchFamily="34" charset="0"/>
            </a:rPr>
            <a:t>                               </a:t>
          </a:r>
        </a:p>
      </dsp:txBody>
      <dsp:txXfrm>
        <a:off x="8531120" y="2442840"/>
        <a:ext cx="1924331" cy="170923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2D11F-9168-4A63-AB9A-74298F6CBCBC}">
      <dsp:nvSpPr>
        <dsp:cNvPr id="0" name=""/>
        <dsp:cNvSpPr/>
      </dsp:nvSpPr>
      <dsp:spPr>
        <a:xfrm>
          <a:off x="4298" y="234"/>
          <a:ext cx="9181663" cy="121316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a:latin typeface="Verdana" panose="020B0604030504040204" pitchFamily="34" charset="0"/>
              <a:ea typeface="Verdana" panose="020B0604030504040204" pitchFamily="34" charset="0"/>
            </a:rPr>
            <a:t>Cantidad de hijas e hijos nacidos vivos tenidos, actualmente vivos y fallecidos por edad quinquenal de la madre</a:t>
          </a:r>
          <a:endParaRPr lang="es-CL" sz="1600" kern="1200">
            <a:latin typeface="Verdana" panose="020B0604030504040204" pitchFamily="34" charset="0"/>
            <a:ea typeface="Verdana" panose="020B0604030504040204" pitchFamily="34" charset="0"/>
          </a:endParaRPr>
        </a:p>
      </dsp:txBody>
      <dsp:txXfrm>
        <a:off x="39830" y="35766"/>
        <a:ext cx="9110599" cy="1142096"/>
      </dsp:txXfrm>
    </dsp:sp>
    <dsp:sp modelId="{5253E7B3-81BF-4A30-828D-841840406B91}">
      <dsp:nvSpPr>
        <dsp:cNvPr id="0" name=""/>
        <dsp:cNvSpPr/>
      </dsp:nvSpPr>
      <dsp:spPr>
        <a:xfrm>
          <a:off x="13261" y="1431520"/>
          <a:ext cx="9163738" cy="1054436"/>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Esta información se utiliza generalmente como insumo para estimar de manera indirecta la mortalidad.</a:t>
          </a:r>
        </a:p>
      </dsp:txBody>
      <dsp:txXfrm>
        <a:off x="44144" y="1462403"/>
        <a:ext cx="9101972" cy="992670"/>
      </dsp:txXfrm>
    </dsp:sp>
    <dsp:sp modelId="{D483B0E2-0E45-44B4-9702-8802A3F4258F}">
      <dsp:nvSpPr>
        <dsp:cNvPr id="0" name=""/>
        <dsp:cNvSpPr/>
      </dsp:nvSpPr>
      <dsp:spPr>
        <a:xfrm>
          <a:off x="13261" y="2704081"/>
          <a:ext cx="4487629" cy="1989276"/>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Para realizarlo es importante tener en consideración lo siguiente: estos indicadores se construyen a partir de dos preguntas: 19 </a:t>
          </a:r>
          <a:r>
            <a:rPr lang="es-CL" sz="1600" i="1" kern="1200">
              <a:latin typeface="Verdana" panose="020B0604030504040204" pitchFamily="34" charset="0"/>
              <a:ea typeface="Verdana" panose="020B0604030504040204" pitchFamily="34" charset="0"/>
            </a:rPr>
            <a:t>¿Cuántas hijas e hijos nacidos vivos ha tenido en total? </a:t>
          </a:r>
          <a:r>
            <a:rPr lang="es-CL" sz="1600" kern="1200">
              <a:latin typeface="Verdana" panose="020B0604030504040204" pitchFamily="34" charset="0"/>
              <a:ea typeface="Verdana" panose="020B0604030504040204" pitchFamily="34" charset="0"/>
            </a:rPr>
            <a:t>y 20 </a:t>
          </a:r>
          <a:r>
            <a:rPr lang="es-CL" sz="1600" i="1" kern="1200">
              <a:latin typeface="Verdana" panose="020B0604030504040204" pitchFamily="34" charset="0"/>
              <a:ea typeface="Verdana" panose="020B0604030504040204" pitchFamily="34" charset="0"/>
            </a:rPr>
            <a:t>¿Cuántos están vivos actualmente? </a:t>
          </a:r>
          <a:endParaRPr lang="es-CL" sz="1600" kern="1200">
            <a:latin typeface="Verdana" panose="020B0604030504040204" pitchFamily="34" charset="0"/>
            <a:ea typeface="Verdana" panose="020B0604030504040204" pitchFamily="34" charset="0"/>
          </a:endParaRPr>
        </a:p>
      </dsp:txBody>
      <dsp:txXfrm>
        <a:off x="71525" y="2762345"/>
        <a:ext cx="4371101" cy="1872748"/>
      </dsp:txXfrm>
    </dsp:sp>
    <dsp:sp modelId="{0031C7C9-66B8-4AE4-BF78-94A0494F29CD}">
      <dsp:nvSpPr>
        <dsp:cNvPr id="0" name=""/>
        <dsp:cNvSpPr/>
      </dsp:nvSpPr>
      <dsp:spPr>
        <a:xfrm>
          <a:off x="4689370" y="2704081"/>
          <a:ext cx="4487629" cy="1989276"/>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Por ende, los casos que serán parte del tabulado requieren </a:t>
          </a:r>
          <a:r>
            <a:rPr lang="es-CL" sz="1600" b="1" kern="1200">
              <a:latin typeface="Verdana" panose="020B0604030504040204" pitchFamily="34" charset="0"/>
              <a:ea typeface="Verdana" panose="020B0604030504040204" pitchFamily="34" charset="0"/>
            </a:rPr>
            <a:t>necesariamente tener información en ambas preguntas.</a:t>
          </a:r>
          <a:r>
            <a:rPr lang="es-CL" sz="1600" kern="1200">
              <a:latin typeface="Verdana" panose="020B0604030504040204" pitchFamily="34" charset="0"/>
              <a:ea typeface="Verdana" panose="020B0604030504040204" pitchFamily="34" charset="0"/>
            </a:rPr>
            <a:t>                                  </a:t>
          </a:r>
        </a:p>
      </dsp:txBody>
      <dsp:txXfrm>
        <a:off x="4747634" y="2762345"/>
        <a:ext cx="4371101" cy="187274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013E9-1931-409B-80E8-0E1F36F6D00E}">
      <dsp:nvSpPr>
        <dsp:cNvPr id="0" name=""/>
        <dsp:cNvSpPr/>
      </dsp:nvSpPr>
      <dsp:spPr>
        <a:xfrm>
          <a:off x="0" y="0"/>
          <a:ext cx="8078204" cy="11541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a:latin typeface="Verdana" panose="020B0604030504040204" pitchFamily="34" charset="0"/>
              <a:ea typeface="Verdana" panose="020B0604030504040204" pitchFamily="34" charset="0"/>
            </a:rPr>
            <a:t>Cláusula Tablelist</a:t>
          </a:r>
          <a:endParaRPr lang="es-CL" sz="1600" kern="1200">
            <a:latin typeface="Verdana" panose="020B0604030504040204" pitchFamily="34" charset="0"/>
            <a:ea typeface="Verdana" panose="020B0604030504040204" pitchFamily="34" charset="0"/>
          </a:endParaRPr>
        </a:p>
      </dsp:txBody>
      <dsp:txXfrm>
        <a:off x="33804" y="33804"/>
        <a:ext cx="6832774" cy="1086554"/>
      </dsp:txXfrm>
    </dsp:sp>
    <dsp:sp modelId="{3135A0B5-FFEF-4482-B8E7-48E17AA3125F}">
      <dsp:nvSpPr>
        <dsp:cNvPr id="0" name=""/>
        <dsp:cNvSpPr/>
      </dsp:nvSpPr>
      <dsp:spPr>
        <a:xfrm>
          <a:off x="712782" y="1346522"/>
          <a:ext cx="8078204" cy="1154162"/>
        </a:xfrm>
        <a:prstGeom prst="roundRect">
          <a:avLst>
            <a:gd name="adj" fmla="val 10000"/>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Es un comando de tabla que sirve para presentar los resultados de varios comandos de tablas en una sola salida. </a:t>
          </a:r>
        </a:p>
      </dsp:txBody>
      <dsp:txXfrm>
        <a:off x="746586" y="1380326"/>
        <a:ext cx="6547608" cy="1086554"/>
      </dsp:txXfrm>
    </dsp:sp>
    <dsp:sp modelId="{F1E19B39-29E1-49C2-BA8B-F273CAAC54E5}">
      <dsp:nvSpPr>
        <dsp:cNvPr id="0" name=""/>
        <dsp:cNvSpPr/>
      </dsp:nvSpPr>
      <dsp:spPr>
        <a:xfrm>
          <a:off x="1425565" y="2693044"/>
          <a:ext cx="8078204" cy="1154162"/>
        </a:xfrm>
        <a:prstGeom prst="roundRect">
          <a:avLst>
            <a:gd name="adj" fmla="val 1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Como dice su nombre, produce una lista de tablas previamente existentes en el programa, en el cual las filas se refieran a las categorías de la primera tabla, y cada columna contenga el resultado de cada tabla mencionada en la lista.                                   </a:t>
          </a:r>
        </a:p>
      </dsp:txBody>
      <dsp:txXfrm>
        <a:off x="1459369" y="2726848"/>
        <a:ext cx="6547608" cy="1086554"/>
      </dsp:txXfrm>
    </dsp:sp>
    <dsp:sp modelId="{99F637AE-BD61-4810-9829-9C079B2FF9B8}">
      <dsp:nvSpPr>
        <dsp:cNvPr id="0" name=""/>
        <dsp:cNvSpPr/>
      </dsp:nvSpPr>
      <dsp:spPr>
        <a:xfrm>
          <a:off x="7327999" y="875239"/>
          <a:ext cx="750205" cy="7502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7496795" y="875239"/>
        <a:ext cx="412613" cy="564529"/>
      </dsp:txXfrm>
    </dsp:sp>
    <dsp:sp modelId="{6760751F-DD7D-4D86-9A2B-2F13A4A662A8}">
      <dsp:nvSpPr>
        <dsp:cNvPr id="0" name=""/>
        <dsp:cNvSpPr/>
      </dsp:nvSpPr>
      <dsp:spPr>
        <a:xfrm>
          <a:off x="8040781" y="2214067"/>
          <a:ext cx="750205" cy="750205"/>
        </a:xfrm>
        <a:prstGeom prst="downArrow">
          <a:avLst>
            <a:gd name="adj1" fmla="val 55000"/>
            <a:gd name="adj2" fmla="val 45000"/>
          </a:avLst>
        </a:prstGeom>
        <a:solidFill>
          <a:schemeClr val="accent4">
            <a:tint val="40000"/>
            <a:alpha val="90000"/>
            <a:hueOff val="-3945710"/>
            <a:satOff val="22157"/>
            <a:lumOff val="1408"/>
            <a:alphaOff val="0"/>
          </a:schemeClr>
        </a:solidFill>
        <a:ln w="12700" cap="flat" cmpd="sng" algn="ctr">
          <a:solidFill>
            <a:schemeClr val="accent4">
              <a:tint val="40000"/>
              <a:alpha val="90000"/>
              <a:hueOff val="-3945710"/>
              <a:satOff val="22157"/>
              <a:lumOff val="1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8209577" y="2214067"/>
        <a:ext cx="412613" cy="56452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1F03E-D177-4EE5-B209-9DB511651866}">
      <dsp:nvSpPr>
        <dsp:cNvPr id="0" name=""/>
        <dsp:cNvSpPr/>
      </dsp:nvSpPr>
      <dsp:spPr>
        <a:xfrm>
          <a:off x="4849" y="552"/>
          <a:ext cx="10995294" cy="9413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b="1" kern="1200">
              <a:latin typeface="Verdana" panose="020B0604030504040204" pitchFamily="34" charset="0"/>
              <a:ea typeface="Verdana" panose="020B0604030504040204" pitchFamily="34" charset="0"/>
            </a:rPr>
            <a:t>CANTIDAD DE HIJAS E HIJOS NACIDOS VIVOS</a:t>
          </a:r>
          <a:endParaRPr lang="es-CL" sz="1500" kern="1200">
            <a:latin typeface="Verdana" panose="020B0604030504040204" pitchFamily="34" charset="0"/>
            <a:ea typeface="Verdana" panose="020B0604030504040204" pitchFamily="34" charset="0"/>
          </a:endParaRPr>
        </a:p>
      </dsp:txBody>
      <dsp:txXfrm>
        <a:off x="32419" y="28122"/>
        <a:ext cx="10940154" cy="886179"/>
      </dsp:txXfrm>
    </dsp:sp>
    <dsp:sp modelId="{80759699-5104-48DA-BEDB-63E9838A76AB}">
      <dsp:nvSpPr>
        <dsp:cNvPr id="0" name=""/>
        <dsp:cNvSpPr/>
      </dsp:nvSpPr>
      <dsp:spPr>
        <a:xfrm>
          <a:off x="15581" y="1225637"/>
          <a:ext cx="10973830" cy="78999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b="1" kern="1200">
              <a:latin typeface="Verdana" panose="020B0604030504040204" pitchFamily="34" charset="0"/>
              <a:ea typeface="Verdana" panose="020B0604030504040204" pitchFamily="34" charset="0"/>
            </a:rPr>
            <a:t>Los pasos para construir este indicador son los siguientes:</a:t>
          </a:r>
          <a:endParaRPr lang="es-CL" sz="1500" kern="1200">
            <a:latin typeface="Verdana" panose="020B0604030504040204" pitchFamily="34" charset="0"/>
            <a:ea typeface="Verdana" panose="020B0604030504040204" pitchFamily="34" charset="0"/>
          </a:endParaRPr>
        </a:p>
      </dsp:txBody>
      <dsp:txXfrm>
        <a:off x="38719" y="1248775"/>
        <a:ext cx="10927554" cy="743714"/>
      </dsp:txXfrm>
    </dsp:sp>
    <dsp:sp modelId="{A27750BD-1656-45FB-9ACA-26BFF4070538}">
      <dsp:nvSpPr>
        <dsp:cNvPr id="0" name=""/>
        <dsp:cNvSpPr/>
      </dsp:nvSpPr>
      <dsp:spPr>
        <a:xfrm>
          <a:off x="15581" y="2299393"/>
          <a:ext cx="1767122" cy="196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Ir a Procesador Estadístico&gt; Frecuencia</a:t>
          </a:r>
        </a:p>
      </dsp:txBody>
      <dsp:txXfrm>
        <a:off x="67338" y="2351150"/>
        <a:ext cx="1663608" cy="1859245"/>
      </dsp:txXfrm>
    </dsp:sp>
    <dsp:sp modelId="{2FAA2E79-001A-41B6-8FCE-88DEF7059482}">
      <dsp:nvSpPr>
        <dsp:cNvPr id="0" name=""/>
        <dsp:cNvSpPr/>
      </dsp:nvSpPr>
      <dsp:spPr>
        <a:xfrm>
          <a:off x="1856923" y="2299393"/>
          <a:ext cx="1767122" cy="196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En especificación de tabla arrastrar la variable creada y salvada de edad quinquenal.</a:t>
          </a:r>
        </a:p>
      </dsp:txBody>
      <dsp:txXfrm>
        <a:off x="1908680" y="2351150"/>
        <a:ext cx="1663608" cy="1859245"/>
      </dsp:txXfrm>
    </dsp:sp>
    <dsp:sp modelId="{3A416727-E760-4A58-96C3-4964F4D11F53}">
      <dsp:nvSpPr>
        <dsp:cNvPr id="0" name=""/>
        <dsp:cNvSpPr/>
      </dsp:nvSpPr>
      <dsp:spPr>
        <a:xfrm>
          <a:off x="3698265" y="2299393"/>
          <a:ext cx="1767122" cy="196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En la pestaña “AVANZADO” seleccionar especificar peso y arrastrar la variable PERSONA.P19.</a:t>
          </a:r>
        </a:p>
      </dsp:txBody>
      <dsp:txXfrm>
        <a:off x="3750022" y="2351150"/>
        <a:ext cx="1663608" cy="1859245"/>
      </dsp:txXfrm>
    </dsp:sp>
    <dsp:sp modelId="{89916185-8C86-4B67-8437-9FC5A5CB86A4}">
      <dsp:nvSpPr>
        <dsp:cNvPr id="0" name=""/>
        <dsp:cNvSpPr/>
      </dsp:nvSpPr>
      <dsp:spPr>
        <a:xfrm>
          <a:off x="5539606" y="2299393"/>
          <a:ext cx="1767122" cy="196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En filtro universal señalar PERSONA.P19&lt;24 AND PERSONA.P20&lt;24</a:t>
          </a:r>
        </a:p>
      </dsp:txBody>
      <dsp:txXfrm>
        <a:off x="5591363" y="2351150"/>
        <a:ext cx="1663608" cy="1859245"/>
      </dsp:txXfrm>
    </dsp:sp>
    <dsp:sp modelId="{1C5632A3-BE5A-459F-8D9F-C3F86996F040}">
      <dsp:nvSpPr>
        <dsp:cNvPr id="0" name=""/>
        <dsp:cNvSpPr/>
      </dsp:nvSpPr>
      <dsp:spPr>
        <a:xfrm>
          <a:off x="7380948" y="2299393"/>
          <a:ext cx="1767122" cy="196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Hacer </a:t>
          </a:r>
          <a:r>
            <a:rPr lang="es-CL" sz="1500" kern="1200" err="1">
              <a:latin typeface="Verdana" panose="020B0604030504040204" pitchFamily="34" charset="0"/>
              <a:ea typeface="Verdana" panose="020B0604030504040204" pitchFamily="34" charset="0"/>
            </a:rPr>
            <a:t>click</a:t>
          </a:r>
          <a:r>
            <a:rPr lang="es-CL" sz="1500" kern="1200">
              <a:latin typeface="Verdana" panose="020B0604030504040204" pitchFamily="34" charset="0"/>
              <a:ea typeface="Verdana" panose="020B0604030504040204" pitchFamily="34" charset="0"/>
            </a:rPr>
            <a:t> en </a:t>
          </a:r>
          <a:r>
            <a:rPr lang="es-CL" sz="1500" b="1" kern="1200">
              <a:latin typeface="Verdana" panose="020B0604030504040204" pitchFamily="34" charset="0"/>
              <a:ea typeface="Verdana" panose="020B0604030504040204" pitchFamily="34" charset="0"/>
            </a:rPr>
            <a:t>“ver solicitud como un programa”</a:t>
          </a:r>
          <a:endParaRPr lang="es-CL" sz="1500" kern="1200">
            <a:latin typeface="Verdana" panose="020B0604030504040204" pitchFamily="34" charset="0"/>
            <a:ea typeface="Verdana" panose="020B0604030504040204" pitchFamily="34" charset="0"/>
          </a:endParaRPr>
        </a:p>
      </dsp:txBody>
      <dsp:txXfrm>
        <a:off x="7432705" y="2351150"/>
        <a:ext cx="1663608" cy="1859245"/>
      </dsp:txXfrm>
    </dsp:sp>
    <dsp:sp modelId="{C640FA61-8DC6-4A4D-8418-17671FB817FC}">
      <dsp:nvSpPr>
        <dsp:cNvPr id="0" name=""/>
        <dsp:cNvSpPr/>
      </dsp:nvSpPr>
      <dsp:spPr>
        <a:xfrm>
          <a:off x="9222289" y="2299393"/>
          <a:ext cx="1767122" cy="196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L" sz="1500" kern="1200">
              <a:latin typeface="Verdana" panose="020B0604030504040204" pitchFamily="34" charset="0"/>
              <a:ea typeface="Verdana" panose="020B0604030504040204" pitchFamily="34" charset="0"/>
            </a:rPr>
            <a:t>Seleccionar </a:t>
          </a:r>
          <a:r>
            <a:rPr lang="es-CL" sz="1500" b="1" kern="1200">
              <a:latin typeface="Verdana" panose="020B0604030504040204" pitchFamily="34" charset="0"/>
              <a:ea typeface="Verdana" panose="020B0604030504040204" pitchFamily="34" charset="0"/>
            </a:rPr>
            <a:t>PLAY.</a:t>
          </a:r>
          <a:r>
            <a:rPr lang="es-CL" sz="1500" kern="1200">
              <a:latin typeface="Verdana" panose="020B0604030504040204" pitchFamily="34" charset="0"/>
              <a:ea typeface="Verdana" panose="020B0604030504040204" pitchFamily="34" charset="0"/>
            </a:rPr>
            <a:t>                                 </a:t>
          </a:r>
        </a:p>
      </dsp:txBody>
      <dsp:txXfrm>
        <a:off x="9274046" y="2351150"/>
        <a:ext cx="1663608" cy="185924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68BD6-0FCA-4C52-9CE4-72A2BDC569E3}">
      <dsp:nvSpPr>
        <dsp:cNvPr id="0" name=""/>
        <dsp:cNvSpPr/>
      </dsp:nvSpPr>
      <dsp:spPr>
        <a:xfrm>
          <a:off x="0" y="907253"/>
          <a:ext cx="10262248" cy="26617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6464" tIns="1353820" rIns="796464" bIns="113792" numCol="1" spcCol="1270" anchor="t" anchorCtr="0">
          <a:noAutofit/>
        </a:bodyPr>
        <a:lstStyle/>
        <a:p>
          <a:pPr marL="171450" lvl="1" indent="-171450" algn="l" defTabSz="711200" rtl="0">
            <a:lnSpc>
              <a:spcPct val="90000"/>
            </a:lnSpc>
            <a:spcBef>
              <a:spcPct val="0"/>
            </a:spcBef>
            <a:spcAft>
              <a:spcPct val="15000"/>
            </a:spcAft>
            <a:buChar char="••"/>
          </a:pPr>
          <a:r>
            <a:rPr lang="es-CL" sz="1600" kern="1200">
              <a:latin typeface="Verdana" panose="020B0604030504040204" pitchFamily="34" charset="0"/>
              <a:ea typeface="Verdana" panose="020B0604030504040204" pitchFamily="34" charset="0"/>
            </a:rPr>
            <a:t>Es muy importante ver la solicitud como un programa y mantenerla abierta para poder seguir trabajando en el resto de las tablas que utilizaremos. </a:t>
          </a:r>
        </a:p>
        <a:p>
          <a:pPr marL="171450" lvl="1" indent="-171450" algn="l" defTabSz="711200" rtl="0">
            <a:lnSpc>
              <a:spcPct val="90000"/>
            </a:lnSpc>
            <a:spcBef>
              <a:spcPct val="0"/>
            </a:spcBef>
            <a:spcAft>
              <a:spcPct val="15000"/>
            </a:spcAft>
            <a:buChar char="••"/>
          </a:pPr>
          <a:r>
            <a:rPr lang="es-CL" sz="1600" b="1" kern="1200">
              <a:latin typeface="Verdana" panose="020B0604030504040204" pitchFamily="34" charset="0"/>
              <a:ea typeface="Verdana" panose="020B0604030504040204" pitchFamily="34" charset="0"/>
            </a:rPr>
            <a:t>La primera modificación que realizaremos es al nombre de la tabla</a:t>
          </a:r>
          <a:r>
            <a:rPr lang="es-CL" sz="1600" kern="1200">
              <a:latin typeface="Verdana" panose="020B0604030504040204" pitchFamily="34" charset="0"/>
              <a:ea typeface="Verdana" panose="020B0604030504040204" pitchFamily="34" charset="0"/>
            </a:rPr>
            <a:t>, por defecto el nombre que le otorgó el procesador fue “</a:t>
          </a:r>
          <a:r>
            <a:rPr lang="es-CL" sz="1600" kern="1200" err="1">
              <a:latin typeface="Verdana" panose="020B0604030504040204" pitchFamily="34" charset="0"/>
              <a:ea typeface="Verdana" panose="020B0604030504040204" pitchFamily="34" charset="0"/>
            </a:rPr>
            <a:t>T_Freq</a:t>
          </a:r>
          <a:r>
            <a:rPr lang="es-CL" sz="1600" kern="1200">
              <a:latin typeface="Verdana" panose="020B0604030504040204" pitchFamily="34" charset="0"/>
              <a:ea typeface="Verdana" panose="020B0604030504040204" pitchFamily="34" charset="0"/>
            </a:rPr>
            <a:t>” pero la reemplazaremos por “CANT_HIJOS_TENIDOS”, quedando de esta manera</a:t>
          </a:r>
        </a:p>
      </dsp:txBody>
      <dsp:txXfrm>
        <a:off x="0" y="907253"/>
        <a:ext cx="10262248" cy="2661750"/>
      </dsp:txXfrm>
    </dsp:sp>
    <dsp:sp modelId="{4BA297C8-7D20-4468-B092-62209DA2398E}">
      <dsp:nvSpPr>
        <dsp:cNvPr id="0" name=""/>
        <dsp:cNvSpPr/>
      </dsp:nvSpPr>
      <dsp:spPr>
        <a:xfrm>
          <a:off x="513112" y="762576"/>
          <a:ext cx="7183573" cy="12259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522" tIns="0" rIns="271522" bIns="0" numCol="1" spcCol="1270" anchor="ctr" anchorCtr="0">
          <a:noAutofit/>
        </a:bodyPr>
        <a:lstStyle/>
        <a:p>
          <a:pPr lvl="0" algn="l" defTabSz="711200" rtl="0">
            <a:lnSpc>
              <a:spcPct val="90000"/>
            </a:lnSpc>
            <a:spcBef>
              <a:spcPct val="0"/>
            </a:spcBef>
            <a:spcAft>
              <a:spcPct val="35000"/>
            </a:spcAft>
          </a:pPr>
          <a:r>
            <a:rPr lang="es-CL" sz="1600" b="1" kern="1200">
              <a:latin typeface="Verdana" panose="020B0604030504040204" pitchFamily="34" charset="0"/>
              <a:ea typeface="Verdana" panose="020B0604030504040204" pitchFamily="34" charset="0"/>
            </a:rPr>
            <a:t>CANTIDAD DE HIJAS E HIJOS NACIDOS VIVOS</a:t>
          </a:r>
          <a:endParaRPr lang="es-CL" sz="1600" kern="1200">
            <a:latin typeface="Verdana" panose="020B0604030504040204" pitchFamily="34" charset="0"/>
            <a:ea typeface="Verdana" panose="020B0604030504040204" pitchFamily="34" charset="0"/>
          </a:endParaRPr>
        </a:p>
      </dsp:txBody>
      <dsp:txXfrm>
        <a:off x="572960" y="822424"/>
        <a:ext cx="7063877" cy="110630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3C68B-A4AA-4A65-8E97-E56969BA95A0}">
      <dsp:nvSpPr>
        <dsp:cNvPr id="0" name=""/>
        <dsp:cNvSpPr/>
      </dsp:nvSpPr>
      <dsp:spPr>
        <a:xfrm>
          <a:off x="0" y="83415"/>
          <a:ext cx="8860767" cy="10519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b="1" kern="1200">
              <a:latin typeface="Verdana" panose="020B0604030504040204" pitchFamily="34" charset="0"/>
              <a:ea typeface="Verdana" panose="020B0604030504040204" pitchFamily="34" charset="0"/>
            </a:rPr>
            <a:t>CANTIDAD DE HIJAS E HIJOS SOBREVIVIENTES</a:t>
          </a:r>
          <a:endParaRPr lang="es-CL" sz="1400" kern="1200">
            <a:latin typeface="Verdana" panose="020B0604030504040204" pitchFamily="34" charset="0"/>
            <a:ea typeface="Verdana" panose="020B0604030504040204" pitchFamily="34" charset="0"/>
          </a:endParaRPr>
        </a:p>
      </dsp:txBody>
      <dsp:txXfrm>
        <a:off x="30811" y="114226"/>
        <a:ext cx="7287945" cy="990353"/>
      </dsp:txXfrm>
    </dsp:sp>
    <dsp:sp modelId="{DA217261-B921-443C-8C99-3E54F0033EB2}">
      <dsp:nvSpPr>
        <dsp:cNvPr id="0" name=""/>
        <dsp:cNvSpPr/>
      </dsp:nvSpPr>
      <dsp:spPr>
        <a:xfrm>
          <a:off x="781832" y="1471011"/>
          <a:ext cx="8860767" cy="1189708"/>
        </a:xfrm>
        <a:prstGeom prst="roundRect">
          <a:avLst>
            <a:gd name="adj" fmla="val 10000"/>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Corresponde a la cantidad de hijas e hijos nacidos vivos declarados actualmente vivos por las mujeres de 15 años o más que respondieron que han tenido al menos una hija o hijo nacido vivo.</a:t>
          </a:r>
        </a:p>
      </dsp:txBody>
      <dsp:txXfrm>
        <a:off x="816677" y="1505856"/>
        <a:ext cx="7046697" cy="1120018"/>
      </dsp:txXfrm>
    </dsp:sp>
    <dsp:sp modelId="{60BFEAF6-D17F-4372-AE6D-B351C123CB67}">
      <dsp:nvSpPr>
        <dsp:cNvPr id="0" name=""/>
        <dsp:cNvSpPr/>
      </dsp:nvSpPr>
      <dsp:spPr>
        <a:xfrm>
          <a:off x="1563664" y="3062245"/>
          <a:ext cx="8860767" cy="2004911"/>
        </a:xfrm>
        <a:prstGeom prst="roundRect">
          <a:avLst>
            <a:gd name="adj" fmla="val 1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Para realizar este tabulado, copiaremos el tabulado del indicador anterior “CANT_HIJOS_TENIDOS” y le modificaremos el nombre y el ponderador (están ennegrecidos los cambios para facilitar la comprensión):</a:t>
          </a:r>
        </a:p>
        <a:p>
          <a:pPr marL="114300" lvl="1" indent="-114300" algn="l" defTabSz="622300" rtl="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rPr>
            <a:t>TABLE </a:t>
          </a:r>
          <a:r>
            <a:rPr lang="en-US" sz="1400" b="1" kern="1200">
              <a:latin typeface="Verdana" panose="020B0604030504040204" pitchFamily="34" charset="0"/>
              <a:ea typeface="Verdana" panose="020B0604030504040204" pitchFamily="34" charset="0"/>
            </a:rPr>
            <a:t>CANT_HIJOS_ACTUALVIV</a:t>
          </a:r>
          <a:r>
            <a:rPr lang="en-US" sz="1400" kern="1200">
              <a:latin typeface="Verdana" panose="020B0604030504040204" pitchFamily="34" charset="0"/>
              <a:ea typeface="Verdana" panose="020B0604030504040204" pitchFamily="34" charset="0"/>
            </a:rPr>
            <a:t> AS FREQUENCY</a:t>
          </a:r>
          <a:endParaRPr lang="es-CL" sz="1400" kern="1200">
            <a:latin typeface="Verdana" panose="020B0604030504040204" pitchFamily="34" charset="0"/>
            <a:ea typeface="Verdana" panose="020B0604030504040204" pitchFamily="34" charset="0"/>
          </a:endParaRPr>
        </a:p>
        <a:p>
          <a:pPr marL="114300" lvl="1" indent="-114300" algn="l" defTabSz="622300" rtl="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rPr>
            <a:t>OF PERSONA.EDADQUINQ</a:t>
          </a:r>
          <a:endParaRPr lang="es-CL" sz="1400" kern="1200">
            <a:latin typeface="Verdana" panose="020B0604030504040204" pitchFamily="34" charset="0"/>
            <a:ea typeface="Verdana" panose="020B0604030504040204" pitchFamily="34" charset="0"/>
          </a:endParaRPr>
        </a:p>
        <a:p>
          <a:pPr marL="114300" lvl="1" indent="-114300" algn="l" defTabSz="622300" rtl="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rPr>
            <a:t>WEIGHT </a:t>
          </a:r>
          <a:r>
            <a:rPr lang="en-US" sz="1400" b="1" kern="1200">
              <a:latin typeface="Verdana" panose="020B0604030504040204" pitchFamily="34" charset="0"/>
              <a:ea typeface="Verdana" panose="020B0604030504040204" pitchFamily="34" charset="0"/>
            </a:rPr>
            <a:t>PERSONA.P203</a:t>
          </a:r>
          <a:endParaRPr lang="es-CL" sz="1400" kern="1200">
            <a:latin typeface="Verdana" panose="020B0604030504040204" pitchFamily="34" charset="0"/>
            <a:ea typeface="Verdana" panose="020B0604030504040204" pitchFamily="34" charset="0"/>
          </a:endParaRPr>
        </a:p>
      </dsp:txBody>
      <dsp:txXfrm>
        <a:off x="1622386" y="3120967"/>
        <a:ext cx="6998943" cy="1887467"/>
      </dsp:txXfrm>
    </dsp:sp>
    <dsp:sp modelId="{CBAA0834-E1E4-4775-A79E-26AB36242F95}">
      <dsp:nvSpPr>
        <dsp:cNvPr id="0" name=""/>
        <dsp:cNvSpPr/>
      </dsp:nvSpPr>
      <dsp:spPr>
        <a:xfrm>
          <a:off x="7898219" y="846705"/>
          <a:ext cx="962547" cy="96254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Verdana" panose="020B0604030504040204" pitchFamily="34" charset="0"/>
            <a:ea typeface="Verdana" panose="020B0604030504040204" pitchFamily="34" charset="0"/>
          </a:endParaRPr>
        </a:p>
      </dsp:txBody>
      <dsp:txXfrm>
        <a:off x="8114792" y="846705"/>
        <a:ext cx="529401" cy="724317"/>
      </dsp:txXfrm>
    </dsp:sp>
    <dsp:sp modelId="{2AC96502-BA91-4869-92FA-13933B160FEF}">
      <dsp:nvSpPr>
        <dsp:cNvPr id="0" name=""/>
        <dsp:cNvSpPr/>
      </dsp:nvSpPr>
      <dsp:spPr>
        <a:xfrm>
          <a:off x="8651002" y="2041025"/>
          <a:ext cx="962547" cy="1370426"/>
        </a:xfrm>
        <a:prstGeom prst="downArrow">
          <a:avLst>
            <a:gd name="adj1" fmla="val 55000"/>
            <a:gd name="adj2" fmla="val 45000"/>
          </a:avLst>
        </a:prstGeom>
        <a:solidFill>
          <a:schemeClr val="accent4">
            <a:tint val="40000"/>
            <a:alpha val="90000"/>
            <a:hueOff val="-3945710"/>
            <a:satOff val="22157"/>
            <a:lumOff val="1408"/>
            <a:alphaOff val="0"/>
          </a:schemeClr>
        </a:solidFill>
        <a:ln w="12700" cap="flat" cmpd="sng" algn="ctr">
          <a:solidFill>
            <a:schemeClr val="accent4">
              <a:tint val="40000"/>
              <a:alpha val="90000"/>
              <a:hueOff val="-3945710"/>
              <a:satOff val="22157"/>
              <a:lumOff val="1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Verdana" panose="020B0604030504040204" pitchFamily="34" charset="0"/>
            <a:ea typeface="Verdana" panose="020B0604030504040204" pitchFamily="34" charset="0"/>
          </a:endParaRPr>
        </a:p>
      </dsp:txBody>
      <dsp:txXfrm>
        <a:off x="8867575" y="2041025"/>
        <a:ext cx="529401" cy="113219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9AC75-C169-4E2C-9398-0A7ACB64E9A3}">
      <dsp:nvSpPr>
        <dsp:cNvPr id="0" name=""/>
        <dsp:cNvSpPr/>
      </dsp:nvSpPr>
      <dsp:spPr>
        <a:xfrm>
          <a:off x="0" y="0"/>
          <a:ext cx="8118564" cy="104759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b="1" kern="1200">
              <a:latin typeface="Verdana" panose="020B0604030504040204" pitchFamily="34" charset="0"/>
              <a:ea typeface="Verdana" panose="020B0604030504040204" pitchFamily="34" charset="0"/>
            </a:rPr>
            <a:t>CANTIDAD DE HIJAS E HIJOS FALLECIDOS</a:t>
          </a:r>
          <a:endParaRPr lang="es-CL" sz="1400" kern="1200">
            <a:latin typeface="Verdana" panose="020B0604030504040204" pitchFamily="34" charset="0"/>
            <a:ea typeface="Verdana" panose="020B0604030504040204" pitchFamily="34" charset="0"/>
          </a:endParaRPr>
        </a:p>
      </dsp:txBody>
      <dsp:txXfrm>
        <a:off x="30683" y="30683"/>
        <a:ext cx="6899610" cy="986224"/>
      </dsp:txXfrm>
    </dsp:sp>
    <dsp:sp modelId="{0D85014E-57DB-47EA-91E8-45C15DBC4E3E}">
      <dsp:nvSpPr>
        <dsp:cNvPr id="0" name=""/>
        <dsp:cNvSpPr/>
      </dsp:nvSpPr>
      <dsp:spPr>
        <a:xfrm>
          <a:off x="679929" y="1238061"/>
          <a:ext cx="8118564" cy="1047590"/>
        </a:xfrm>
        <a:prstGeom prst="roundRect">
          <a:avLst>
            <a:gd name="adj" fmla="val 10000"/>
          </a:avLst>
        </a:prstGeom>
        <a:solidFill>
          <a:schemeClr val="accent4">
            <a:hueOff val="-1488257"/>
            <a:satOff val="8966"/>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b="1" kern="1200">
              <a:latin typeface="Verdana" panose="020B0604030504040204" pitchFamily="34" charset="0"/>
              <a:ea typeface="Verdana" panose="020B0604030504040204" pitchFamily="34" charset="0"/>
            </a:rPr>
            <a:t>Cantidad declarada de hijas e hijos nacidos vivos que no están actualmente vivos </a:t>
          </a:r>
          <a:r>
            <a:rPr lang="es-CL" sz="1400" kern="1200">
              <a:latin typeface="Verdana" panose="020B0604030504040204" pitchFamily="34" charset="0"/>
              <a:ea typeface="Verdana" panose="020B0604030504040204" pitchFamily="34" charset="0"/>
            </a:rPr>
            <a:t>por las mujeres de 15 años o más que respondieron anteriormente que han tenido al menos una hija o hijo nacido vivo.</a:t>
          </a:r>
        </a:p>
      </dsp:txBody>
      <dsp:txXfrm>
        <a:off x="710612" y="1268744"/>
        <a:ext cx="6696334" cy="986224"/>
      </dsp:txXfrm>
    </dsp:sp>
    <dsp:sp modelId="{C210AD17-F81F-490B-8917-559BE1303FA3}">
      <dsp:nvSpPr>
        <dsp:cNvPr id="0" name=""/>
        <dsp:cNvSpPr/>
      </dsp:nvSpPr>
      <dsp:spPr>
        <a:xfrm>
          <a:off x="1349711" y="2476123"/>
          <a:ext cx="8118564" cy="1047590"/>
        </a:xfrm>
        <a:prstGeom prst="roundRect">
          <a:avLst>
            <a:gd name="adj" fmla="val 10000"/>
          </a:avLst>
        </a:prstGeom>
        <a:solidFill>
          <a:schemeClr val="accent4">
            <a:hueOff val="-2976513"/>
            <a:satOff val="17933"/>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Esto se traduce al resultado de la diferencia entre el total de hijas o hijos nacidos vivos señalado en la pregunta 19 </a:t>
          </a:r>
          <a:r>
            <a:rPr lang="es-CL" sz="1400" i="1" kern="1200">
              <a:latin typeface="Verdana" panose="020B0604030504040204" pitchFamily="34" charset="0"/>
              <a:ea typeface="Verdana" panose="020B0604030504040204" pitchFamily="34" charset="0"/>
            </a:rPr>
            <a:t>¿Cuántas hijas e hijos nacidos vivos ha tenido en total? </a:t>
          </a:r>
          <a:r>
            <a:rPr lang="es-CL" sz="1400" kern="1200">
              <a:latin typeface="Verdana" panose="020B0604030504040204" pitchFamily="34" charset="0"/>
              <a:ea typeface="Verdana" panose="020B0604030504040204" pitchFamily="34" charset="0"/>
            </a:rPr>
            <a:t>y la cantidad de sobrevivientes declarada en la pregunta 20 </a:t>
          </a:r>
          <a:r>
            <a:rPr lang="es-CL" sz="1400" i="1" kern="1200">
              <a:latin typeface="Verdana" panose="020B0604030504040204" pitchFamily="34" charset="0"/>
              <a:ea typeface="Verdana" panose="020B0604030504040204" pitchFamily="34" charset="0"/>
            </a:rPr>
            <a:t>¿Cuántos están vivos actualmente?</a:t>
          </a:r>
          <a:endParaRPr lang="es-CL" sz="1400" kern="1200">
            <a:latin typeface="Verdana" panose="020B0604030504040204" pitchFamily="34" charset="0"/>
            <a:ea typeface="Verdana" panose="020B0604030504040204" pitchFamily="34" charset="0"/>
          </a:endParaRPr>
        </a:p>
      </dsp:txBody>
      <dsp:txXfrm>
        <a:off x="1380394" y="2506806"/>
        <a:ext cx="6706482" cy="986224"/>
      </dsp:txXfrm>
    </dsp:sp>
    <dsp:sp modelId="{8A006A9E-F1F4-4746-8F00-820FF6FD2CB4}">
      <dsp:nvSpPr>
        <dsp:cNvPr id="0" name=""/>
        <dsp:cNvSpPr/>
      </dsp:nvSpPr>
      <dsp:spPr>
        <a:xfrm>
          <a:off x="2029641" y="3714184"/>
          <a:ext cx="8118564" cy="1047590"/>
        </a:xfrm>
        <a:prstGeom prst="roundRect">
          <a:avLst>
            <a:gd name="adj" fmla="val 1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Este indicador se usa para obtener estimaciones sólidas de la mortalidad en la niñez.</a:t>
          </a:r>
        </a:p>
      </dsp:txBody>
      <dsp:txXfrm>
        <a:off x="2060324" y="3744867"/>
        <a:ext cx="6696334" cy="986224"/>
      </dsp:txXfrm>
    </dsp:sp>
    <dsp:sp modelId="{D59D0886-31EC-4F18-BE7B-3F25F79B21DD}">
      <dsp:nvSpPr>
        <dsp:cNvPr id="0" name=""/>
        <dsp:cNvSpPr/>
      </dsp:nvSpPr>
      <dsp:spPr>
        <a:xfrm>
          <a:off x="7437630" y="802359"/>
          <a:ext cx="680933" cy="68093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Verdana" panose="020B0604030504040204" pitchFamily="34" charset="0"/>
            <a:ea typeface="Verdana" panose="020B0604030504040204" pitchFamily="34" charset="0"/>
          </a:endParaRPr>
        </a:p>
      </dsp:txBody>
      <dsp:txXfrm>
        <a:off x="7590840" y="802359"/>
        <a:ext cx="374513" cy="512402"/>
      </dsp:txXfrm>
    </dsp:sp>
    <dsp:sp modelId="{8CB0650F-CD5E-4B29-8408-B3AB2F990E3A}">
      <dsp:nvSpPr>
        <dsp:cNvPr id="0" name=""/>
        <dsp:cNvSpPr/>
      </dsp:nvSpPr>
      <dsp:spPr>
        <a:xfrm>
          <a:off x="8117559" y="2040420"/>
          <a:ext cx="680933" cy="680933"/>
        </a:xfrm>
        <a:prstGeom prst="downArrow">
          <a:avLst>
            <a:gd name="adj1" fmla="val 55000"/>
            <a:gd name="adj2" fmla="val 45000"/>
          </a:avLst>
        </a:prstGeom>
        <a:solidFill>
          <a:schemeClr val="accent4">
            <a:tint val="40000"/>
            <a:alpha val="90000"/>
            <a:hueOff val="-1972855"/>
            <a:satOff val="11079"/>
            <a:lumOff val="704"/>
            <a:alphaOff val="0"/>
          </a:schemeClr>
        </a:solidFill>
        <a:ln w="12700" cap="flat" cmpd="sng" algn="ctr">
          <a:solidFill>
            <a:schemeClr val="accent4">
              <a:tint val="40000"/>
              <a:alpha val="90000"/>
              <a:hueOff val="-1972855"/>
              <a:satOff val="11079"/>
              <a:lumOff val="7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Verdana" panose="020B0604030504040204" pitchFamily="34" charset="0"/>
            <a:ea typeface="Verdana" panose="020B0604030504040204" pitchFamily="34" charset="0"/>
          </a:endParaRPr>
        </a:p>
      </dsp:txBody>
      <dsp:txXfrm>
        <a:off x="8270769" y="2040420"/>
        <a:ext cx="374513" cy="512402"/>
      </dsp:txXfrm>
    </dsp:sp>
    <dsp:sp modelId="{79432B89-415C-46C1-883C-5D1C0841EDED}">
      <dsp:nvSpPr>
        <dsp:cNvPr id="0" name=""/>
        <dsp:cNvSpPr/>
      </dsp:nvSpPr>
      <dsp:spPr>
        <a:xfrm>
          <a:off x="8787341" y="3278482"/>
          <a:ext cx="680933" cy="680933"/>
        </a:xfrm>
        <a:prstGeom prst="downArrow">
          <a:avLst>
            <a:gd name="adj1" fmla="val 55000"/>
            <a:gd name="adj2" fmla="val 45000"/>
          </a:avLst>
        </a:prstGeom>
        <a:solidFill>
          <a:schemeClr val="accent4">
            <a:tint val="40000"/>
            <a:alpha val="90000"/>
            <a:hueOff val="-3945710"/>
            <a:satOff val="22157"/>
            <a:lumOff val="1408"/>
            <a:alphaOff val="0"/>
          </a:schemeClr>
        </a:solidFill>
        <a:ln w="12700" cap="flat" cmpd="sng" algn="ctr">
          <a:solidFill>
            <a:schemeClr val="accent4">
              <a:tint val="40000"/>
              <a:alpha val="90000"/>
              <a:hueOff val="-3945710"/>
              <a:satOff val="22157"/>
              <a:lumOff val="1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latin typeface="Verdana" panose="020B0604030504040204" pitchFamily="34" charset="0"/>
            <a:ea typeface="Verdana" panose="020B0604030504040204" pitchFamily="34" charset="0"/>
          </a:endParaRPr>
        </a:p>
      </dsp:txBody>
      <dsp:txXfrm>
        <a:off x="8940551" y="3278482"/>
        <a:ext cx="374513" cy="51240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ED95F-F3D2-43B4-B8E7-D898C7956286}">
      <dsp:nvSpPr>
        <dsp:cNvPr id="0" name=""/>
        <dsp:cNvSpPr/>
      </dsp:nvSpPr>
      <dsp:spPr>
        <a:xfrm>
          <a:off x="0" y="668739"/>
          <a:ext cx="8756867" cy="2610562"/>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630" tIns="1353820" rIns="679630" bIns="113792" numCol="1" spcCol="1270" anchor="t" anchorCtr="0">
          <a:noAutofit/>
        </a:bodyPr>
        <a:lstStyle/>
        <a:p>
          <a:pPr marL="171450" lvl="1" indent="-171450" algn="l" defTabSz="711200" rtl="0">
            <a:lnSpc>
              <a:spcPct val="90000"/>
            </a:lnSpc>
            <a:spcBef>
              <a:spcPct val="0"/>
            </a:spcBef>
            <a:spcAft>
              <a:spcPct val="15000"/>
            </a:spcAft>
            <a:buChar char="••"/>
          </a:pPr>
          <a:r>
            <a:rPr lang="es-CL" sz="1600" kern="1200">
              <a:latin typeface="Verdana" panose="020B0604030504040204" pitchFamily="34" charset="0"/>
              <a:ea typeface="Verdana" panose="020B0604030504040204" pitchFamily="34" charset="0"/>
            </a:rPr>
            <a:t>Para hacer esto, se puede hacer un DEFINE tipo AS &lt;EXPRESION&gt; en donde se hace una resta entre las variables P19 Y P20 y luego en el tabulado de salida se pondera por esta variable creada (siguiendo la lógica de los indicadores de cantidad de hijas e hijos nacidos vivos tenidos).</a:t>
          </a:r>
        </a:p>
      </dsp:txBody>
      <dsp:txXfrm>
        <a:off x="0" y="668739"/>
        <a:ext cx="8756867" cy="2610562"/>
      </dsp:txXfrm>
    </dsp:sp>
    <dsp:sp modelId="{50B9BD36-D964-403B-83B9-0C8D2F312F86}">
      <dsp:nvSpPr>
        <dsp:cNvPr id="0" name=""/>
        <dsp:cNvSpPr/>
      </dsp:nvSpPr>
      <dsp:spPr>
        <a:xfrm>
          <a:off x="437843" y="361021"/>
          <a:ext cx="6129806" cy="12671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92" tIns="0" rIns="231692" bIns="0" numCol="1" spcCol="1270" anchor="ctr" anchorCtr="0">
          <a:noAutofit/>
        </a:bodyPr>
        <a:lstStyle/>
        <a:p>
          <a:pPr lvl="0" algn="l" defTabSz="711200" rtl="0">
            <a:lnSpc>
              <a:spcPct val="90000"/>
            </a:lnSpc>
            <a:spcBef>
              <a:spcPct val="0"/>
            </a:spcBef>
            <a:spcAft>
              <a:spcPct val="35000"/>
            </a:spcAft>
          </a:pPr>
          <a:r>
            <a:rPr lang="es-CL" sz="1600" b="1" kern="1200">
              <a:latin typeface="Verdana" panose="020B0604030504040204" pitchFamily="34" charset="0"/>
              <a:ea typeface="Verdana" panose="020B0604030504040204" pitchFamily="34" charset="0"/>
            </a:rPr>
            <a:t>CANTIDAD DE HIJAS E HIJOS FALLECIDOS</a:t>
          </a:r>
          <a:endParaRPr lang="es-CL" sz="1600" kern="1200">
            <a:latin typeface="Verdana" panose="020B0604030504040204" pitchFamily="34" charset="0"/>
            <a:ea typeface="Verdana" panose="020B0604030504040204" pitchFamily="34" charset="0"/>
          </a:endParaRPr>
        </a:p>
      </dsp:txBody>
      <dsp:txXfrm>
        <a:off x="499699" y="422877"/>
        <a:ext cx="6006094" cy="1143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40D86-4A68-451A-AFDE-AB8C05667391}">
      <dsp:nvSpPr>
        <dsp:cNvPr id="0" name=""/>
        <dsp:cNvSpPr/>
      </dsp:nvSpPr>
      <dsp:spPr>
        <a:xfrm>
          <a:off x="957262" y="1785"/>
          <a:ext cx="2657474" cy="6643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a:latin typeface="Calibri Light" panose="020F0302020204030204"/>
            </a:rPr>
            <a:t>DEFINE COMUNA.CANTPER</a:t>
          </a:r>
        </a:p>
      </dsp:txBody>
      <dsp:txXfrm>
        <a:off x="976721" y="21244"/>
        <a:ext cx="2618556" cy="625450"/>
      </dsp:txXfrm>
    </dsp:sp>
    <dsp:sp modelId="{30DE0CAD-6F79-4CD2-945E-C6A23F6BB6E4}">
      <dsp:nvSpPr>
        <dsp:cNvPr id="0" name=""/>
        <dsp:cNvSpPr/>
      </dsp:nvSpPr>
      <dsp:spPr>
        <a:xfrm rot="5400000">
          <a:off x="2161430" y="682763"/>
          <a:ext cx="249138" cy="2989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2196310" y="707677"/>
        <a:ext cx="179379" cy="174397"/>
      </dsp:txXfrm>
    </dsp:sp>
    <dsp:sp modelId="{DBD87579-6E3D-4F9D-8219-9066556F073D}">
      <dsp:nvSpPr>
        <dsp:cNvPr id="0" name=""/>
        <dsp:cNvSpPr/>
      </dsp:nvSpPr>
      <dsp:spPr>
        <a:xfrm>
          <a:off x="957262" y="998339"/>
          <a:ext cx="2657474" cy="6643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a:latin typeface="Calibri Light" panose="020F0302020204030204"/>
            </a:rPr>
            <a:t>AS COUNT PERSONA</a:t>
          </a:r>
        </a:p>
      </dsp:txBody>
      <dsp:txXfrm>
        <a:off x="976721" y="1017798"/>
        <a:ext cx="2618556" cy="625450"/>
      </dsp:txXfrm>
    </dsp:sp>
    <dsp:sp modelId="{191740D4-EEAD-4F57-8BDF-A8F9D2A4518B}">
      <dsp:nvSpPr>
        <dsp:cNvPr id="0" name=""/>
        <dsp:cNvSpPr/>
      </dsp:nvSpPr>
      <dsp:spPr>
        <a:xfrm rot="5400000">
          <a:off x="2161430" y="1679317"/>
          <a:ext cx="249138" cy="2989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2196310" y="1704231"/>
        <a:ext cx="179379" cy="174397"/>
      </dsp:txXfrm>
    </dsp:sp>
    <dsp:sp modelId="{173B17DD-7097-428F-8895-1FA01A65FDD4}">
      <dsp:nvSpPr>
        <dsp:cNvPr id="0" name=""/>
        <dsp:cNvSpPr/>
      </dsp:nvSpPr>
      <dsp:spPr>
        <a:xfrm>
          <a:off x="957262" y="1994892"/>
          <a:ext cx="2657474" cy="6643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a:latin typeface="Calibri Light" panose="020F0302020204030204"/>
            </a:rPr>
            <a:t>FREQ COMUNA.CANTPER </a:t>
          </a:r>
        </a:p>
      </dsp:txBody>
      <dsp:txXfrm>
        <a:off x="976721" y="2014351"/>
        <a:ext cx="2618556" cy="625450"/>
      </dsp:txXfrm>
    </dsp:sp>
    <dsp:sp modelId="{7CFEDE4F-C8D3-4CC6-9B86-7138FE9F45F5}">
      <dsp:nvSpPr>
        <dsp:cNvPr id="0" name=""/>
        <dsp:cNvSpPr/>
      </dsp:nvSpPr>
      <dsp:spPr>
        <a:xfrm rot="5400000">
          <a:off x="2161430" y="2675870"/>
          <a:ext cx="249138" cy="2989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2196310" y="2700784"/>
        <a:ext cx="179379" cy="174397"/>
      </dsp:txXfrm>
    </dsp:sp>
    <dsp:sp modelId="{4D1E8458-A907-49E8-A4A2-C315FD2F3463}">
      <dsp:nvSpPr>
        <dsp:cNvPr id="0" name=""/>
        <dsp:cNvSpPr/>
      </dsp:nvSpPr>
      <dsp:spPr>
        <a:xfrm>
          <a:off x="957262" y="2991445"/>
          <a:ext cx="2657474" cy="6643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a:latin typeface="Calibri Light" panose="020F0302020204030204"/>
            </a:rPr>
            <a:t>TABLE COM_PER AS AREALIST COMUNA, COMUNA.CANTPER</a:t>
          </a:r>
          <a:endParaRPr lang="es-ES" sz="1600" kern="1200"/>
        </a:p>
      </dsp:txBody>
      <dsp:txXfrm>
        <a:off x="976721" y="3010904"/>
        <a:ext cx="2618556" cy="62545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BC1DC-C938-4A52-965C-6F0DEBBC9A55}">
      <dsp:nvSpPr>
        <dsp:cNvPr id="0" name=""/>
        <dsp:cNvSpPr/>
      </dsp:nvSpPr>
      <dsp:spPr>
        <a:xfrm>
          <a:off x="827428" y="1069571"/>
          <a:ext cx="3716176" cy="18580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CL" sz="1400" b="1" kern="1200">
              <a:latin typeface="Verdana"/>
              <a:ea typeface="Verdana"/>
            </a:rPr>
            <a:t>CANTIDAD DE HIJAS E HIJOS FALLECIDOS</a:t>
          </a:r>
          <a:endParaRPr lang="es-CL" sz="1400" kern="1200">
            <a:latin typeface="Verdana"/>
            <a:ea typeface="Verdana"/>
          </a:endParaRPr>
        </a:p>
      </dsp:txBody>
      <dsp:txXfrm>
        <a:off x="881850" y="1123993"/>
        <a:ext cx="3607332" cy="1749244"/>
      </dsp:txXfrm>
    </dsp:sp>
    <dsp:sp modelId="{1730A4DE-154A-47D0-9E0A-BCFA3A2EFD78}">
      <dsp:nvSpPr>
        <dsp:cNvPr id="0" name=""/>
        <dsp:cNvSpPr/>
      </dsp:nvSpPr>
      <dsp:spPr>
        <a:xfrm rot="19457599">
          <a:off x="4371542" y="1422579"/>
          <a:ext cx="1830594" cy="83671"/>
        </a:xfrm>
        <a:custGeom>
          <a:avLst/>
          <a:gdLst/>
          <a:ahLst/>
          <a:cxnLst/>
          <a:rect l="0" t="0" r="0" b="0"/>
          <a:pathLst>
            <a:path>
              <a:moveTo>
                <a:pt x="0" y="41835"/>
              </a:moveTo>
              <a:lnTo>
                <a:pt x="1830594" y="4183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latin typeface="Verdana" panose="020B0604030504040204" pitchFamily="34" charset="0"/>
            <a:ea typeface="Verdana" panose="020B0604030504040204" pitchFamily="34" charset="0"/>
          </a:endParaRPr>
        </a:p>
      </dsp:txBody>
      <dsp:txXfrm>
        <a:off x="5241075" y="1418650"/>
        <a:ext cx="91529" cy="91529"/>
      </dsp:txXfrm>
    </dsp:sp>
    <dsp:sp modelId="{A9E8197F-8634-4C76-A1BD-D814268FD056}">
      <dsp:nvSpPr>
        <dsp:cNvPr id="0" name=""/>
        <dsp:cNvSpPr/>
      </dsp:nvSpPr>
      <dsp:spPr>
        <a:xfrm>
          <a:off x="6030075" y="1171"/>
          <a:ext cx="3716176" cy="18580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CL" sz="1400" kern="1200">
              <a:latin typeface="Verdana"/>
              <a:ea typeface="Verdana"/>
            </a:rPr>
            <a:t>Luego de ello, se copia el tabulado “CANT_HIJOS_ACTUALVIV” y le modificaremos el nombre y el ponderador, ya que debemos ponderar por la variable que acabamos de definir (están ennegrecidos los cambios para facilitar la comprensión).</a:t>
          </a:r>
        </a:p>
      </dsp:txBody>
      <dsp:txXfrm>
        <a:off x="6084497" y="55593"/>
        <a:ext cx="3607332" cy="1749244"/>
      </dsp:txXfrm>
    </dsp:sp>
    <dsp:sp modelId="{72B178F7-D804-4652-93BF-9AB87195BAFA}">
      <dsp:nvSpPr>
        <dsp:cNvPr id="0" name=""/>
        <dsp:cNvSpPr/>
      </dsp:nvSpPr>
      <dsp:spPr>
        <a:xfrm rot="2142401">
          <a:off x="4371542" y="2490980"/>
          <a:ext cx="1830594" cy="83671"/>
        </a:xfrm>
        <a:custGeom>
          <a:avLst/>
          <a:gdLst/>
          <a:ahLst/>
          <a:cxnLst/>
          <a:rect l="0" t="0" r="0" b="0"/>
          <a:pathLst>
            <a:path>
              <a:moveTo>
                <a:pt x="0" y="41835"/>
              </a:moveTo>
              <a:lnTo>
                <a:pt x="1830594" y="4183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latin typeface="Verdana" panose="020B0604030504040204" pitchFamily="34" charset="0"/>
            <a:ea typeface="Verdana" panose="020B0604030504040204" pitchFamily="34" charset="0"/>
          </a:endParaRPr>
        </a:p>
      </dsp:txBody>
      <dsp:txXfrm>
        <a:off x="5241075" y="2487051"/>
        <a:ext cx="91529" cy="91529"/>
      </dsp:txXfrm>
    </dsp:sp>
    <dsp:sp modelId="{8AC5A8BC-A264-4167-A89B-56E9EC61ACD4}">
      <dsp:nvSpPr>
        <dsp:cNvPr id="0" name=""/>
        <dsp:cNvSpPr/>
      </dsp:nvSpPr>
      <dsp:spPr>
        <a:xfrm>
          <a:off x="6030075" y="2137972"/>
          <a:ext cx="3716176" cy="18580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CL" sz="1400" kern="1200">
              <a:latin typeface="Verdana"/>
              <a:ea typeface="Verdana"/>
            </a:rPr>
            <a:t>Finalmente se debe construir el TABLELIST que lista cada uno de los tabulados que requerimos, el cual va después del tabulado “CANT_HIJOS_FALLEC”. Para esto se escribe lo siguiente (pueden nombrar el </a:t>
          </a:r>
          <a:r>
            <a:rPr lang="es-CL" sz="1400" kern="1200" err="1">
              <a:latin typeface="Verdana"/>
              <a:ea typeface="Verdana"/>
            </a:rPr>
            <a:t>tablelist</a:t>
          </a:r>
          <a:r>
            <a:rPr lang="es-CL" sz="1400" kern="1200">
              <a:latin typeface="Verdana"/>
              <a:ea typeface="Verdana"/>
            </a:rPr>
            <a:t> como prefieran, en este caso se nombró RESUMEN).</a:t>
          </a:r>
        </a:p>
      </dsp:txBody>
      <dsp:txXfrm>
        <a:off x="6084497" y="2192394"/>
        <a:ext cx="3607332" cy="174924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E7409-8731-4A19-8A4F-6C6E2A82832C}">
      <dsp:nvSpPr>
        <dsp:cNvPr id="0" name=""/>
        <dsp:cNvSpPr/>
      </dsp:nvSpPr>
      <dsp:spPr>
        <a:xfrm>
          <a:off x="9240" y="111563"/>
          <a:ext cx="2761969" cy="29777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a:latin typeface="Verdana" panose="020B0604030504040204" pitchFamily="34" charset="0"/>
              <a:ea typeface="Verdana" panose="020B0604030504040204" pitchFamily="34" charset="0"/>
            </a:rPr>
            <a:t>Cantidad de hijas e hijos nacidos el último año por edad quinquenal de la madre</a:t>
          </a:r>
          <a:endParaRPr lang="es-CL" sz="1600" kern="1200">
            <a:latin typeface="Verdana" panose="020B0604030504040204" pitchFamily="34" charset="0"/>
            <a:ea typeface="Verdana" panose="020B0604030504040204" pitchFamily="34" charset="0"/>
          </a:endParaRPr>
        </a:p>
      </dsp:txBody>
      <dsp:txXfrm>
        <a:off x="90135" y="192458"/>
        <a:ext cx="2600179" cy="2815958"/>
      </dsp:txXfrm>
    </dsp:sp>
    <dsp:sp modelId="{D71B87FC-2A9C-4A42-A6FF-16928781C9E2}">
      <dsp:nvSpPr>
        <dsp:cNvPr id="0" name=""/>
        <dsp:cNvSpPr/>
      </dsp:nvSpPr>
      <dsp:spPr>
        <a:xfrm>
          <a:off x="3047407" y="1257953"/>
          <a:ext cx="585537" cy="6849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3047407" y="1394947"/>
        <a:ext cx="409876" cy="410980"/>
      </dsp:txXfrm>
    </dsp:sp>
    <dsp:sp modelId="{2C84AB4D-FABC-44D2-BE89-C7D78CCA7A0D}">
      <dsp:nvSpPr>
        <dsp:cNvPr id="0" name=""/>
        <dsp:cNvSpPr/>
      </dsp:nvSpPr>
      <dsp:spPr>
        <a:xfrm>
          <a:off x="3875997" y="111563"/>
          <a:ext cx="2761969" cy="29777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Corresponde a las mujeres de 15 a 49 años (agrupadas en conjuntos de 5 años) que declaran haber tenido una hija o hijo nacido vivo en el último año, es decir, que tuvieron hijos o hijas entre el periodo que comprende mayo de 2016 y abril de 2017. </a:t>
          </a:r>
        </a:p>
      </dsp:txBody>
      <dsp:txXfrm>
        <a:off x="3956892" y="192458"/>
        <a:ext cx="2600179" cy="2815958"/>
      </dsp:txXfrm>
    </dsp:sp>
    <dsp:sp modelId="{D7E1C90B-582D-4751-8B8E-BB5061178572}">
      <dsp:nvSpPr>
        <dsp:cNvPr id="0" name=""/>
        <dsp:cNvSpPr/>
      </dsp:nvSpPr>
      <dsp:spPr>
        <a:xfrm>
          <a:off x="6914164" y="1257953"/>
          <a:ext cx="585537" cy="6849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6914164" y="1394947"/>
        <a:ext cx="409876" cy="410980"/>
      </dsp:txXfrm>
    </dsp:sp>
    <dsp:sp modelId="{607C0A47-7F94-4C80-948A-14E66368D0D9}">
      <dsp:nvSpPr>
        <dsp:cNvPr id="0" name=""/>
        <dsp:cNvSpPr/>
      </dsp:nvSpPr>
      <dsp:spPr>
        <a:xfrm>
          <a:off x="7742754" y="111563"/>
          <a:ext cx="2761969" cy="29777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Este indicador permite aproximarse a una </a:t>
          </a:r>
          <a:r>
            <a:rPr lang="es-CL" sz="1600" b="1" kern="1200">
              <a:latin typeface="Verdana" panose="020B0604030504040204" pitchFamily="34" charset="0"/>
              <a:ea typeface="Verdana" panose="020B0604030504040204" pitchFamily="34" charset="0"/>
            </a:rPr>
            <a:t>revisión de la fecundidad reciente</a:t>
          </a:r>
          <a:r>
            <a:rPr lang="es-CL" sz="1600" kern="1200">
              <a:latin typeface="Verdana" panose="020B0604030504040204" pitchFamily="34" charset="0"/>
              <a:ea typeface="Verdana" panose="020B0604030504040204" pitchFamily="34" charset="0"/>
            </a:rPr>
            <a:t>.</a:t>
          </a:r>
        </a:p>
      </dsp:txBody>
      <dsp:txXfrm>
        <a:off x="7823649" y="192458"/>
        <a:ext cx="2600179" cy="2815958"/>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5F2C7-8B69-4A35-A007-A7BE6515AC1F}">
      <dsp:nvSpPr>
        <dsp:cNvPr id="0" name=""/>
        <dsp:cNvSpPr/>
      </dsp:nvSpPr>
      <dsp:spPr>
        <a:xfrm>
          <a:off x="0" y="0"/>
          <a:ext cx="8895304" cy="10941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a:latin typeface="Verdana" panose="020B0604030504040204" pitchFamily="34" charset="0"/>
              <a:ea typeface="Verdana" panose="020B0604030504040204" pitchFamily="34" charset="0"/>
            </a:rPr>
            <a:t>Cantidad de hijas e hijos nacidos el último año por edad quinquenal de la madre</a:t>
          </a:r>
          <a:endParaRPr lang="es-CL" sz="1600" kern="1200">
            <a:latin typeface="Verdana" panose="020B0604030504040204" pitchFamily="34" charset="0"/>
            <a:ea typeface="Verdana" panose="020B0604030504040204" pitchFamily="34" charset="0"/>
          </a:endParaRPr>
        </a:p>
      </dsp:txBody>
      <dsp:txXfrm>
        <a:off x="32046" y="32046"/>
        <a:ext cx="7714659" cy="1030031"/>
      </dsp:txXfrm>
    </dsp:sp>
    <dsp:sp modelId="{CA370A03-F323-4FDF-A33E-532013E20CA4}">
      <dsp:nvSpPr>
        <dsp:cNvPr id="0" name=""/>
        <dsp:cNvSpPr/>
      </dsp:nvSpPr>
      <dsp:spPr>
        <a:xfrm>
          <a:off x="784879" y="1276476"/>
          <a:ext cx="8895304" cy="1094123"/>
        </a:xfrm>
        <a:prstGeom prst="roundRect">
          <a:avLst>
            <a:gd name="adj" fmla="val 10000"/>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Corresponde a las mujeres de 15 a 49 años (agrupadas en conjuntos de 5 años) que declaran haber tenido una hija o hijo nacido vivo en el último año, es decir, que tuvieron hijos o hijas entre el periodo que comprende mayo de 2016 y abril de 2017. </a:t>
          </a:r>
        </a:p>
      </dsp:txBody>
      <dsp:txXfrm>
        <a:off x="816925" y="1308522"/>
        <a:ext cx="7335152" cy="1030031"/>
      </dsp:txXfrm>
    </dsp:sp>
    <dsp:sp modelId="{14F594B8-94B2-4746-9955-4D3E0A7A0B8C}">
      <dsp:nvSpPr>
        <dsp:cNvPr id="0" name=""/>
        <dsp:cNvSpPr/>
      </dsp:nvSpPr>
      <dsp:spPr>
        <a:xfrm>
          <a:off x="1569759" y="2552953"/>
          <a:ext cx="8895304" cy="1094123"/>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CL" sz="1600" kern="1200">
              <a:latin typeface="Verdana" panose="020B0604030504040204" pitchFamily="34" charset="0"/>
              <a:ea typeface="Verdana" panose="020B0604030504040204" pitchFamily="34" charset="0"/>
            </a:rPr>
            <a:t>Este indicador permite aproximarse a una </a:t>
          </a:r>
          <a:r>
            <a:rPr lang="es-CL" sz="1600" b="1" kern="1200">
              <a:latin typeface="Verdana" panose="020B0604030504040204" pitchFamily="34" charset="0"/>
              <a:ea typeface="Verdana" panose="020B0604030504040204" pitchFamily="34" charset="0"/>
            </a:rPr>
            <a:t>revisión de la fecundidad reciente</a:t>
          </a:r>
          <a:r>
            <a:rPr lang="es-CL" sz="1600" kern="1200">
              <a:latin typeface="Verdana" panose="020B0604030504040204" pitchFamily="34" charset="0"/>
              <a:ea typeface="Verdana" panose="020B0604030504040204" pitchFamily="34" charset="0"/>
            </a:rPr>
            <a:t>.</a:t>
          </a:r>
        </a:p>
      </dsp:txBody>
      <dsp:txXfrm>
        <a:off x="1601805" y="2584999"/>
        <a:ext cx="7335152" cy="1030031"/>
      </dsp:txXfrm>
    </dsp:sp>
    <dsp:sp modelId="{7291A649-BBD7-42B3-B7D3-AE37D8561B59}">
      <dsp:nvSpPr>
        <dsp:cNvPr id="0" name=""/>
        <dsp:cNvSpPr/>
      </dsp:nvSpPr>
      <dsp:spPr>
        <a:xfrm>
          <a:off x="8184124" y="829710"/>
          <a:ext cx="711180" cy="71118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8344139" y="829710"/>
        <a:ext cx="391150" cy="535163"/>
      </dsp:txXfrm>
    </dsp:sp>
    <dsp:sp modelId="{47008FBD-1AB7-4AA1-8076-C3952EEE6DE1}">
      <dsp:nvSpPr>
        <dsp:cNvPr id="0" name=""/>
        <dsp:cNvSpPr/>
      </dsp:nvSpPr>
      <dsp:spPr>
        <a:xfrm>
          <a:off x="8969004" y="2098892"/>
          <a:ext cx="711180" cy="711180"/>
        </a:xfrm>
        <a:prstGeom prst="downArrow">
          <a:avLst>
            <a:gd name="adj1" fmla="val 55000"/>
            <a:gd name="adj2" fmla="val 45000"/>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latin typeface="Verdana" panose="020B0604030504040204" pitchFamily="34" charset="0"/>
            <a:ea typeface="Verdana" panose="020B0604030504040204" pitchFamily="34" charset="0"/>
          </a:endParaRPr>
        </a:p>
      </dsp:txBody>
      <dsp:txXfrm>
        <a:off x="9129019" y="2098892"/>
        <a:ext cx="391150" cy="53516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09D1A-8BEF-4639-B740-120C46AE135B}">
      <dsp:nvSpPr>
        <dsp:cNvPr id="0" name=""/>
        <dsp:cNvSpPr/>
      </dsp:nvSpPr>
      <dsp:spPr>
        <a:xfrm>
          <a:off x="0" y="49505"/>
          <a:ext cx="9466220" cy="7762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a:latin typeface="Verdana" panose="020B0604030504040204" pitchFamily="34" charset="0"/>
              <a:ea typeface="Verdana" panose="020B0604030504040204" pitchFamily="34" charset="0"/>
            </a:rPr>
            <a:t>Cantidad de hijas e hijos nacidos el último año por edad quinquenal de la madre</a:t>
          </a:r>
          <a:endParaRPr lang="es-CL" sz="2000" kern="1200" dirty="0">
            <a:latin typeface="Verdana" panose="020B0604030504040204" pitchFamily="34" charset="0"/>
            <a:ea typeface="Verdana" panose="020B0604030504040204" pitchFamily="34" charset="0"/>
          </a:endParaRPr>
        </a:p>
      </dsp:txBody>
      <dsp:txXfrm>
        <a:off x="37893" y="87398"/>
        <a:ext cx="9390434" cy="70046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D427-BD1B-4C98-AF5A-73C4DF132D25}">
      <dsp:nvSpPr>
        <dsp:cNvPr id="0" name=""/>
        <dsp:cNvSpPr/>
      </dsp:nvSpPr>
      <dsp:spPr>
        <a:xfrm>
          <a:off x="0" y="675527"/>
          <a:ext cx="10618467" cy="239677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111" tIns="853948" rIns="824111" bIns="142240" numCol="1" spcCol="1270" anchor="t" anchorCtr="0">
          <a:noAutofit/>
        </a:bodyPr>
        <a:lstStyle/>
        <a:p>
          <a:pPr marL="228600" lvl="1" indent="-228600" algn="l" defTabSz="889000" rtl="0">
            <a:lnSpc>
              <a:spcPct val="90000"/>
            </a:lnSpc>
            <a:spcBef>
              <a:spcPct val="0"/>
            </a:spcBef>
            <a:spcAft>
              <a:spcPct val="15000"/>
            </a:spcAft>
            <a:buChar char="••"/>
          </a:pPr>
          <a:r>
            <a:rPr lang="es-CL" sz="2000" kern="1200">
              <a:latin typeface="Verdana" panose="020B0604030504040204" pitchFamily="34" charset="0"/>
              <a:ea typeface="Verdana" panose="020B0604030504040204" pitchFamily="34" charset="0"/>
            </a:rPr>
            <a:t>Para construir esta variable requerimos como insumo dos variables del diccionario de datos: PERSONA.P21M (Mes de nacimiento última hija o hijo nacido vivo) y PERSONA.P21A (Año de nacimiento última hija o hijo nacido vivo), así, el tipo de DEFINE que utilizaremos es un AS SWITCH. </a:t>
          </a:r>
        </a:p>
      </dsp:txBody>
      <dsp:txXfrm>
        <a:off x="0" y="675527"/>
        <a:ext cx="10618467" cy="2396777"/>
      </dsp:txXfrm>
    </dsp:sp>
    <dsp:sp modelId="{D4913EB3-1DE7-4BBE-9BCB-AB65AEC31D7B}">
      <dsp:nvSpPr>
        <dsp:cNvPr id="0" name=""/>
        <dsp:cNvSpPr/>
      </dsp:nvSpPr>
      <dsp:spPr>
        <a:xfrm>
          <a:off x="609303" y="131055"/>
          <a:ext cx="7432926" cy="12291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47" tIns="0" rIns="280947" bIns="0" numCol="1" spcCol="1270" anchor="ctr" anchorCtr="0">
          <a:noAutofit/>
        </a:bodyPr>
        <a:lstStyle/>
        <a:p>
          <a:pPr lvl="0" algn="l" defTabSz="1066800" rtl="0">
            <a:lnSpc>
              <a:spcPct val="90000"/>
            </a:lnSpc>
            <a:spcBef>
              <a:spcPct val="0"/>
            </a:spcBef>
            <a:spcAft>
              <a:spcPct val="35000"/>
            </a:spcAft>
          </a:pPr>
          <a:r>
            <a:rPr lang="es-ES" sz="2400" b="1" kern="1200">
              <a:latin typeface="Verdana" panose="020B0604030504040204" pitchFamily="34" charset="0"/>
              <a:ea typeface="Verdana" panose="020B0604030504040204" pitchFamily="34" charset="0"/>
            </a:rPr>
            <a:t>Cantidad de hijas e hijos nacidos el último año por edad quinquenal de la madre</a:t>
          </a:r>
          <a:endParaRPr lang="es-CL" sz="2400" kern="1200">
            <a:latin typeface="Verdana" panose="020B0604030504040204" pitchFamily="34" charset="0"/>
            <a:ea typeface="Verdana" panose="020B0604030504040204" pitchFamily="34" charset="0"/>
          </a:endParaRPr>
        </a:p>
      </dsp:txBody>
      <dsp:txXfrm>
        <a:off x="669305" y="191057"/>
        <a:ext cx="7312922" cy="1109142"/>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832F-2B52-4412-B03C-4AACAC73CB53}">
      <dsp:nvSpPr>
        <dsp:cNvPr id="0" name=""/>
        <dsp:cNvSpPr/>
      </dsp:nvSpPr>
      <dsp:spPr>
        <a:xfrm>
          <a:off x="4964" y="1791"/>
          <a:ext cx="10603032" cy="797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a:latin typeface="Verdana" panose="020B0604030504040204" pitchFamily="34" charset="0"/>
              <a:ea typeface="Verdana" panose="020B0604030504040204" pitchFamily="34" charset="0"/>
            </a:rPr>
            <a:t>Cantidad de hijas e hijos nacidos el último año por edad quinquenal de la madre</a:t>
          </a:r>
          <a:endParaRPr lang="es-CL" sz="1800" kern="1200">
            <a:latin typeface="Verdana" panose="020B0604030504040204" pitchFamily="34" charset="0"/>
            <a:ea typeface="Verdana" panose="020B0604030504040204" pitchFamily="34" charset="0"/>
          </a:endParaRPr>
        </a:p>
      </dsp:txBody>
      <dsp:txXfrm>
        <a:off x="28307" y="25134"/>
        <a:ext cx="10556346" cy="750319"/>
      </dsp:txXfrm>
    </dsp:sp>
    <dsp:sp modelId="{6CD73250-F8F1-4797-B13D-BDA278D761EC}">
      <dsp:nvSpPr>
        <dsp:cNvPr id="0" name=""/>
        <dsp:cNvSpPr/>
      </dsp:nvSpPr>
      <dsp:spPr>
        <a:xfrm>
          <a:off x="15313" y="1136006"/>
          <a:ext cx="10582333" cy="5955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L" sz="2400" kern="1200">
              <a:latin typeface="Verdana" panose="020B0604030504040204" pitchFamily="34" charset="0"/>
              <a:ea typeface="Verdana" panose="020B0604030504040204" pitchFamily="34" charset="0"/>
            </a:rPr>
            <a:t>Los pasos sugeridos son los siguientes:</a:t>
          </a:r>
        </a:p>
      </dsp:txBody>
      <dsp:txXfrm>
        <a:off x="32757" y="1153450"/>
        <a:ext cx="10547445" cy="560700"/>
      </dsp:txXfrm>
    </dsp:sp>
    <dsp:sp modelId="{D54480FD-F21E-42FD-95BB-66AF493557CB}">
      <dsp:nvSpPr>
        <dsp:cNvPr id="0" name=""/>
        <dsp:cNvSpPr/>
      </dsp:nvSpPr>
      <dsp:spPr>
        <a:xfrm>
          <a:off x="15313" y="2068805"/>
          <a:ext cx="5182337" cy="27156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-DEFINE PERSONA.HIJULTIM </a:t>
          </a:r>
        </a:p>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-AS  SWITCH </a:t>
          </a:r>
        </a:p>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-INCASE PERSONA.P21M&gt;4 AND PERSONA.P21A=2016 ASSIGN 1 </a:t>
          </a:r>
        </a:p>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-INCASE PERSONA.P21A=2017 ASSIGN 1 </a:t>
          </a:r>
        </a:p>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-ELSE 0 </a:t>
          </a:r>
        </a:p>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-RANGE 1:2 </a:t>
          </a:r>
        </a:p>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-VARLABEL “Hijas o hijos nacidos el ultimo año” </a:t>
          </a:r>
        </a:p>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-VALUELABELS  </a:t>
          </a:r>
        </a:p>
        <a:p>
          <a:pPr lvl="0" algn="ctr" defTabSz="622300" rtl="0">
            <a:lnSpc>
              <a:spcPct val="90000"/>
            </a:lnSpc>
            <a:spcBef>
              <a:spcPct val="0"/>
            </a:spcBef>
            <a:spcAft>
              <a:spcPct val="35000"/>
            </a:spcAft>
          </a:pPr>
          <a:r>
            <a:rPr lang="es-CL" sz="1400" kern="1200">
              <a:latin typeface="Verdana" panose="020B0604030504040204" pitchFamily="34" charset="0"/>
              <a:ea typeface="Verdana" panose="020B0604030504040204" pitchFamily="34" charset="0"/>
            </a:rPr>
            <a:t>-1“Hijas o hijos nacidos el último año”</a:t>
          </a:r>
        </a:p>
      </dsp:txBody>
      <dsp:txXfrm>
        <a:off x="94851" y="2148343"/>
        <a:ext cx="5023261" cy="2556536"/>
      </dsp:txXfrm>
    </dsp:sp>
    <dsp:sp modelId="{F2F8EC5D-F831-476D-A97E-51694D9F7ED1}">
      <dsp:nvSpPr>
        <dsp:cNvPr id="0" name=""/>
        <dsp:cNvSpPr/>
      </dsp:nvSpPr>
      <dsp:spPr>
        <a:xfrm>
          <a:off x="5415309" y="2068805"/>
          <a:ext cx="5182337" cy="27156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TABLE HIJ_ULTIM AS FREQUENCY OF PERSONA.EDADQUINQ BY PERSONA.HIJULTIM </a:t>
          </a:r>
        </a:p>
        <a:p>
          <a:pPr lvl="0" algn="ctr" defTabSz="622300" rtl="0">
            <a:lnSpc>
              <a:spcPct val="90000"/>
            </a:lnSpc>
            <a:spcBef>
              <a:spcPct val="0"/>
            </a:spcBef>
            <a:spcAft>
              <a:spcPct val="35000"/>
            </a:spcAft>
          </a:pPr>
          <a:endParaRPr lang="en-US" sz="1400" kern="1200">
            <a:latin typeface="Verdana" panose="020B0604030504040204" pitchFamily="34" charset="0"/>
            <a:ea typeface="Verdana" panose="020B0604030504040204" pitchFamily="34" charset="0"/>
          </a:endParaRPr>
        </a:p>
        <a:p>
          <a:pPr lvl="0" algn="ctr" defTabSz="622300" rtl="0">
            <a:lnSpc>
              <a:spcPct val="90000"/>
            </a:lnSpc>
            <a:spcBef>
              <a:spcPct val="0"/>
            </a:spcBef>
            <a:spcAft>
              <a:spcPct val="35000"/>
            </a:spcAft>
          </a:pPr>
          <a:r>
            <a:rPr lang="en-US" sz="1400" kern="1200">
              <a:latin typeface="Verdana" panose="020B0604030504040204" pitchFamily="34" charset="0"/>
              <a:ea typeface="Verdana" panose="020B0604030504040204" pitchFamily="34" charset="0"/>
            </a:rPr>
            <a:t>FILTER PERSONA.P09&gt;14 AND PERSONA.P09&lt;50</a:t>
          </a:r>
          <a:endParaRPr lang="es-CL" sz="1400" kern="1200">
            <a:latin typeface="Verdana" panose="020B0604030504040204" pitchFamily="34" charset="0"/>
            <a:ea typeface="Verdana" panose="020B0604030504040204" pitchFamily="34" charset="0"/>
          </a:endParaRPr>
        </a:p>
      </dsp:txBody>
      <dsp:txXfrm>
        <a:off x="5494847" y="2148343"/>
        <a:ext cx="5023261" cy="2556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D1120-ABD1-48AA-B5AF-AFBF94B804D1}">
      <dsp:nvSpPr>
        <dsp:cNvPr id="0" name=""/>
        <dsp:cNvSpPr/>
      </dsp:nvSpPr>
      <dsp:spPr>
        <a:xfrm>
          <a:off x="0" y="484795"/>
          <a:ext cx="11652560" cy="129386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4368" tIns="645668" rIns="904368" bIns="128016" numCol="1" spcCol="1270" anchor="t" anchorCtr="0">
          <a:noAutofit/>
        </a:bodyPr>
        <a:lstStyle/>
        <a:p>
          <a:pPr marL="171450" lvl="1" indent="-171450" algn="l" defTabSz="800100">
            <a:lnSpc>
              <a:spcPct val="90000"/>
            </a:lnSpc>
            <a:spcBef>
              <a:spcPct val="0"/>
            </a:spcBef>
            <a:spcAft>
              <a:spcPct val="15000"/>
            </a:spcAft>
            <a:buChar char="••"/>
          </a:pPr>
          <a:r>
            <a:rPr kumimoji="0" lang="es-CL" sz="1800" b="1" i="0" u="none" strike="noStrike" kern="1200" cap="none" spc="0" normalizeH="0" baseline="0" noProof="0">
              <a:effectLst/>
              <a:uLnTx/>
              <a:uFillTx/>
              <a:latin typeface="Verdana" panose="020B0604030504040204" pitchFamily="34" charset="0"/>
              <a:ea typeface="Verdana" panose="020B0604030504040204" pitchFamily="34" charset="0"/>
            </a:rPr>
            <a:t>Crea una nueva variable cuyos valores significan una nueva agrupación o clasificación </a:t>
          </a:r>
          <a:r>
            <a:rPr kumimoji="0" lang="es-CL" sz="1800" b="0" i="0" u="none" strike="noStrike" kern="1200" cap="none" spc="0" normalizeH="0" baseline="0" noProof="0">
              <a:effectLst/>
              <a:uLnTx/>
              <a:uFillTx/>
              <a:latin typeface="Verdana" panose="020B0604030504040204" pitchFamily="34" charset="0"/>
              <a:ea typeface="Verdana" panose="020B0604030504040204" pitchFamily="34" charset="0"/>
            </a:rPr>
            <a:t>de los valores originales de una variable.</a:t>
          </a:r>
        </a:p>
      </dsp:txBody>
      <dsp:txXfrm>
        <a:off x="0" y="484795"/>
        <a:ext cx="11652560" cy="1293862"/>
      </dsp:txXfrm>
    </dsp:sp>
    <dsp:sp modelId="{FB9FF31A-A8B2-416F-8FC3-88F361F2837B}">
      <dsp:nvSpPr>
        <dsp:cNvPr id="0" name=""/>
        <dsp:cNvSpPr/>
      </dsp:nvSpPr>
      <dsp:spPr>
        <a:xfrm>
          <a:off x="582628" y="27234"/>
          <a:ext cx="8156792" cy="915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307" tIns="0" rIns="308307" bIns="0" numCol="1" spcCol="1270" anchor="ctr" anchorCtr="0">
          <a:noAutofit/>
        </a:bodyPr>
        <a:lstStyle/>
        <a:p>
          <a:pPr lvl="0" algn="l" defTabSz="889000" rtl="0">
            <a:lnSpc>
              <a:spcPct val="90000"/>
            </a:lnSpc>
            <a:spcBef>
              <a:spcPct val="0"/>
            </a:spcBef>
            <a:spcAft>
              <a:spcPct val="35000"/>
            </a:spcAft>
          </a:pPr>
          <a:r>
            <a:rPr kumimoji="0" lang="es-CL" sz="2000" b="1" i="0" u="none" strike="noStrike" kern="1200" cap="none" spc="0" normalizeH="0" baseline="0" noProof="0">
              <a:effectLst/>
              <a:uLnTx/>
              <a:uFillTx/>
              <a:latin typeface="Verdana" panose="020B0604030504040204" pitchFamily="34" charset="0"/>
              <a:ea typeface="Verdana" panose="020B0604030504040204" pitchFamily="34" charset="0"/>
            </a:rPr>
            <a:t>AS RECODE</a:t>
          </a:r>
          <a:endParaRPr lang="es-CL" sz="2000" kern="1200">
            <a:latin typeface="Verdana" panose="020B0604030504040204" pitchFamily="34" charset="0"/>
            <a:ea typeface="Verdana" panose="020B0604030504040204" pitchFamily="34" charset="0"/>
          </a:endParaRPr>
        </a:p>
      </dsp:txBody>
      <dsp:txXfrm>
        <a:off x="627300" y="71906"/>
        <a:ext cx="8067448" cy="825776"/>
      </dsp:txXfrm>
    </dsp:sp>
    <dsp:sp modelId="{8C4F1801-8BD5-41BE-AD6A-0FFC855A81BD}">
      <dsp:nvSpPr>
        <dsp:cNvPr id="0" name=""/>
        <dsp:cNvSpPr/>
      </dsp:nvSpPr>
      <dsp:spPr>
        <a:xfrm>
          <a:off x="0" y="2403617"/>
          <a:ext cx="11652560" cy="109856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4368" tIns="645668" rIns="904368" bIns="85344" numCol="1" spcCol="1270" anchor="t" anchorCtr="0">
          <a:noAutofit/>
        </a:bodyPr>
        <a:lstStyle/>
        <a:p>
          <a:pPr marL="114300" lvl="1" indent="-114300" algn="l" defTabSz="533400">
            <a:lnSpc>
              <a:spcPct val="90000"/>
            </a:lnSpc>
            <a:spcBef>
              <a:spcPct val="0"/>
            </a:spcBef>
            <a:spcAft>
              <a:spcPct val="15000"/>
            </a:spcAft>
            <a:buChar char="••"/>
          </a:pPr>
          <a:r>
            <a:rPr kumimoji="0" lang="es-CL" sz="1200" b="0" i="0" u="none" strike="noStrike" kern="1200" cap="none" spc="0" normalizeH="0" baseline="0" noProof="0">
              <a:effectLst/>
              <a:uLnTx/>
              <a:uFillTx/>
              <a:latin typeface="Verdana" panose="020B0604030504040204" pitchFamily="34" charset="0"/>
              <a:ea typeface="Verdana" panose="020B0604030504040204" pitchFamily="34" charset="0"/>
            </a:rPr>
            <a:t>(1 : 4 = 1)  </a:t>
          </a:r>
        </a:p>
        <a:p>
          <a:pPr marL="114300" lvl="1" indent="-114300" algn="l" defTabSz="533400">
            <a:lnSpc>
              <a:spcPct val="90000"/>
            </a:lnSpc>
            <a:spcBef>
              <a:spcPct val="0"/>
            </a:spcBef>
            <a:spcAft>
              <a:spcPct val="15000"/>
            </a:spcAft>
            <a:buChar char="••"/>
          </a:pPr>
          <a:r>
            <a:rPr kumimoji="0" lang="es-CL" sz="1200" b="0" i="0" u="none" strike="noStrike" kern="1200" cap="none" spc="0" normalizeH="0" baseline="0" noProof="0">
              <a:effectLst/>
              <a:uLnTx/>
              <a:uFillTx/>
              <a:latin typeface="Verdana" panose="020B0604030504040204" pitchFamily="34" charset="0"/>
              <a:ea typeface="Verdana" panose="020B0604030504040204" pitchFamily="34" charset="0"/>
            </a:rPr>
            <a:t>(1 : 9 = 2) </a:t>
          </a:r>
        </a:p>
      </dsp:txBody>
      <dsp:txXfrm>
        <a:off x="0" y="2403617"/>
        <a:ext cx="11652560" cy="1098562"/>
      </dsp:txXfrm>
    </dsp:sp>
    <dsp:sp modelId="{10B9C2E4-0066-4E17-9D8E-092486D76405}">
      <dsp:nvSpPr>
        <dsp:cNvPr id="0" name=""/>
        <dsp:cNvSpPr/>
      </dsp:nvSpPr>
      <dsp:spPr>
        <a:xfrm>
          <a:off x="582628" y="1946057"/>
          <a:ext cx="8156792" cy="915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307" tIns="0" rIns="308307" bIns="0" numCol="1" spcCol="1270" anchor="ctr" anchorCtr="0">
          <a:noAutofit/>
        </a:bodyPr>
        <a:lstStyle/>
        <a:p>
          <a:pPr lvl="0" algn="l" defTabSz="800100">
            <a:lnSpc>
              <a:spcPct val="90000"/>
            </a:lnSpc>
            <a:spcBef>
              <a:spcPct val="0"/>
            </a:spcBef>
            <a:spcAft>
              <a:spcPct val="35000"/>
            </a:spcAft>
          </a:pPr>
          <a:r>
            <a:rPr kumimoji="0" lang="es-CL" sz="1800" b="0" i="0" u="none" strike="noStrike" kern="1200" cap="none" spc="0" normalizeH="0" baseline="0" noProof="0">
              <a:effectLst/>
              <a:uLnTx/>
              <a:uFillTx/>
              <a:latin typeface="Verdana" panose="020B0604030504040204" pitchFamily="34" charset="0"/>
              <a:ea typeface="Verdana" panose="020B0604030504040204" pitchFamily="34" charset="0"/>
            </a:rPr>
            <a:t>Las recodificaciones son ejecutadas en el mismo orden en que están en el programa. Por eso, si se escribe en el programa lo siguiente: </a:t>
          </a:r>
        </a:p>
      </dsp:txBody>
      <dsp:txXfrm>
        <a:off x="627300" y="1990729"/>
        <a:ext cx="8067448" cy="825776"/>
      </dsp:txXfrm>
    </dsp:sp>
    <dsp:sp modelId="{4944BB8B-119D-4B7B-88DC-EAE92B14C2A4}">
      <dsp:nvSpPr>
        <dsp:cNvPr id="0" name=""/>
        <dsp:cNvSpPr/>
      </dsp:nvSpPr>
      <dsp:spPr>
        <a:xfrm>
          <a:off x="0" y="4127140"/>
          <a:ext cx="11652560" cy="781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D0B204-EEE3-4069-A4F8-C261AEC7EEBE}">
      <dsp:nvSpPr>
        <dsp:cNvPr id="0" name=""/>
        <dsp:cNvSpPr/>
      </dsp:nvSpPr>
      <dsp:spPr>
        <a:xfrm>
          <a:off x="582628" y="3669580"/>
          <a:ext cx="8156792" cy="9151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307" tIns="0" rIns="308307" bIns="0" numCol="1" spcCol="1270" anchor="ctr" anchorCtr="0">
          <a:noAutofit/>
        </a:bodyPr>
        <a:lstStyle/>
        <a:p>
          <a:pPr lvl="0" algn="l" defTabSz="800100">
            <a:lnSpc>
              <a:spcPct val="90000"/>
            </a:lnSpc>
            <a:spcBef>
              <a:spcPct val="0"/>
            </a:spcBef>
            <a:spcAft>
              <a:spcPct val="35000"/>
            </a:spcAft>
          </a:pPr>
          <a:r>
            <a:rPr kumimoji="0" lang="es-CL" sz="1800" b="0" i="0" u="none" strike="noStrike" kern="1200" cap="none" spc="0" normalizeH="0" baseline="0" noProof="0">
              <a:effectLst/>
              <a:uLnTx/>
              <a:uFillTx/>
              <a:latin typeface="Verdana" panose="020B0604030504040204" pitchFamily="34" charset="0"/>
              <a:ea typeface="Verdana" panose="020B0604030504040204" pitchFamily="34" charset="0"/>
            </a:rPr>
            <a:t>Los valores de 1 a 4 serán recodificados para 1, mientras que los valores de 5 a 9 serán recodificados para 2. </a:t>
          </a:r>
        </a:p>
      </dsp:txBody>
      <dsp:txXfrm>
        <a:off x="627300" y="3714252"/>
        <a:ext cx="8067448"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B77F3-02D1-4E25-953B-BC69A53AC86C}">
      <dsp:nvSpPr>
        <dsp:cNvPr id="0" name=""/>
        <dsp:cNvSpPr/>
      </dsp:nvSpPr>
      <dsp:spPr>
        <a:xfrm>
          <a:off x="3620" y="2920"/>
          <a:ext cx="10066184" cy="9462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s-CL" sz="4100" b="1" kern="1200">
              <a:latin typeface="Verdana"/>
              <a:ea typeface="Verdana"/>
            </a:rPr>
            <a:t>AS RECODE</a:t>
          </a:r>
          <a:endParaRPr lang="es-CL" sz="4100" kern="1200">
            <a:latin typeface="Verdana"/>
            <a:ea typeface="Verdana"/>
          </a:endParaRPr>
        </a:p>
      </dsp:txBody>
      <dsp:txXfrm>
        <a:off x="31336" y="30636"/>
        <a:ext cx="10010752" cy="890854"/>
      </dsp:txXfrm>
    </dsp:sp>
    <dsp:sp modelId="{9758CA49-746F-43C5-967D-4C72270EA73B}">
      <dsp:nvSpPr>
        <dsp:cNvPr id="0" name=""/>
        <dsp:cNvSpPr/>
      </dsp:nvSpPr>
      <dsp:spPr>
        <a:xfrm>
          <a:off x="3620" y="1353561"/>
          <a:ext cx="3177457" cy="34333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150000"/>
            </a:lnSpc>
            <a:spcBef>
              <a:spcPct val="0"/>
            </a:spcBef>
            <a:spcAft>
              <a:spcPct val="35000"/>
            </a:spcAft>
          </a:pPr>
          <a:r>
            <a:rPr lang="es-CL" sz="1400" kern="1200">
              <a:latin typeface="Verdana"/>
              <a:ea typeface="Verdana"/>
            </a:rPr>
            <a:t>Las palabras </a:t>
          </a:r>
          <a:r>
            <a:rPr lang="es-CL" sz="1400" b="1" kern="1200">
              <a:latin typeface="Verdana"/>
              <a:ea typeface="Verdana"/>
            </a:rPr>
            <a:t>LOWEST</a:t>
          </a:r>
          <a:r>
            <a:rPr lang="es-CL" sz="1400" kern="1200">
              <a:latin typeface="Verdana"/>
              <a:ea typeface="Verdana"/>
            </a:rPr>
            <a:t> (mínimo) y </a:t>
          </a:r>
          <a:r>
            <a:rPr lang="es-CL" sz="1400" b="1" kern="1200">
              <a:latin typeface="Verdana"/>
              <a:ea typeface="Verdana"/>
            </a:rPr>
            <a:t>HIGHEST</a:t>
          </a:r>
          <a:r>
            <a:rPr lang="es-CL" sz="1400" kern="1200">
              <a:latin typeface="Verdana"/>
              <a:ea typeface="Verdana"/>
            </a:rPr>
            <a:t> (máximo) pueden ser utilizadas para especificar los límites del intervalo de valores que se espera recodificar, evitando así la necesidad de conocer los valores reales para el mínimo o el máximo.</a:t>
          </a:r>
        </a:p>
      </dsp:txBody>
      <dsp:txXfrm>
        <a:off x="96685" y="1446626"/>
        <a:ext cx="2991327" cy="3247172"/>
      </dsp:txXfrm>
    </dsp:sp>
    <dsp:sp modelId="{B7622C19-953F-4698-B547-30F434C24209}">
      <dsp:nvSpPr>
        <dsp:cNvPr id="0" name=""/>
        <dsp:cNvSpPr/>
      </dsp:nvSpPr>
      <dsp:spPr>
        <a:xfrm>
          <a:off x="3447983" y="1353561"/>
          <a:ext cx="3177457" cy="34333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150000"/>
            </a:lnSpc>
            <a:spcBef>
              <a:spcPct val="0"/>
            </a:spcBef>
            <a:spcAft>
              <a:spcPct val="35000"/>
            </a:spcAft>
          </a:pPr>
          <a:r>
            <a:rPr lang="es-CL" sz="1400" b="1" kern="1200">
              <a:latin typeface="Verdana"/>
              <a:ea typeface="Verdana"/>
            </a:rPr>
            <a:t>Los valores no incluidos en el esquema de recodificación mantienen su valor original</a:t>
          </a:r>
          <a:r>
            <a:rPr lang="es-CL" sz="1400" kern="1200">
              <a:latin typeface="Verdana"/>
              <a:ea typeface="Verdana"/>
            </a:rPr>
            <a:t>, siempre y cuando sus valores estén dentro del rango especificado para la variable definida. </a:t>
          </a:r>
        </a:p>
      </dsp:txBody>
      <dsp:txXfrm>
        <a:off x="3541048" y="1446626"/>
        <a:ext cx="2991327" cy="3247172"/>
      </dsp:txXfrm>
    </dsp:sp>
    <dsp:sp modelId="{B844EA01-C8B5-4C98-A72D-DEF6C72AFF1F}">
      <dsp:nvSpPr>
        <dsp:cNvPr id="0" name=""/>
        <dsp:cNvSpPr/>
      </dsp:nvSpPr>
      <dsp:spPr>
        <a:xfrm>
          <a:off x="6892347" y="1353561"/>
          <a:ext cx="3177457" cy="34333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150000"/>
            </a:lnSpc>
            <a:spcBef>
              <a:spcPct val="0"/>
            </a:spcBef>
            <a:spcAft>
              <a:spcPct val="35000"/>
            </a:spcAft>
          </a:pPr>
          <a:r>
            <a:rPr lang="es-CL" sz="1400" kern="1200">
              <a:latin typeface="Verdana"/>
              <a:ea typeface="Verdana"/>
            </a:rPr>
            <a:t>Asimismo, la variable resultante de la recodificación es siempre </a:t>
          </a:r>
          <a:r>
            <a:rPr lang="es-CL" sz="1400" b="1" kern="1200">
              <a:latin typeface="Verdana"/>
              <a:ea typeface="Verdana"/>
            </a:rPr>
            <a:t>INTEGER</a:t>
          </a:r>
          <a:r>
            <a:rPr lang="es-CL" sz="1400" kern="1200">
              <a:latin typeface="Verdana"/>
              <a:ea typeface="Verdana"/>
            </a:rPr>
            <a:t> (entera).</a:t>
          </a:r>
        </a:p>
      </dsp:txBody>
      <dsp:txXfrm>
        <a:off x="6985412" y="1446626"/>
        <a:ext cx="2991327" cy="3247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B9EB8-548A-4C4F-B3B2-AA70A7D251C0}">
      <dsp:nvSpPr>
        <dsp:cNvPr id="0" name=""/>
        <dsp:cNvSpPr/>
      </dsp:nvSpPr>
      <dsp:spPr>
        <a:xfrm>
          <a:off x="3726003" y="281354"/>
          <a:ext cx="3429352" cy="10632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0" lang="es-CL" sz="3600" b="1" i="0" u="none" strike="noStrike" kern="1200" cap="none" spc="0" normalizeH="0" baseline="0" noProof="0">
              <a:effectLst/>
              <a:uLnTx/>
              <a:uFillTx/>
              <a:latin typeface="Verdana" panose="020B0604030504040204" pitchFamily="34" charset="0"/>
              <a:ea typeface="Verdana" panose="020B0604030504040204" pitchFamily="34" charset="0"/>
            </a:rPr>
            <a:t>AS RECODE</a:t>
          </a:r>
          <a:endParaRPr lang="es-CL" sz="3600" kern="1200">
            <a:latin typeface="Verdana" panose="020B0604030504040204" pitchFamily="34" charset="0"/>
            <a:ea typeface="Verdana" panose="020B0604030504040204" pitchFamily="34" charset="0"/>
          </a:endParaRPr>
        </a:p>
      </dsp:txBody>
      <dsp:txXfrm>
        <a:off x="3757146" y="312497"/>
        <a:ext cx="3367066" cy="1001010"/>
      </dsp:txXfrm>
    </dsp:sp>
    <dsp:sp modelId="{882F9479-86EC-4227-8BE0-ABCD3AFBF33F}">
      <dsp:nvSpPr>
        <dsp:cNvPr id="0" name=""/>
        <dsp:cNvSpPr/>
      </dsp:nvSpPr>
      <dsp:spPr>
        <a:xfrm>
          <a:off x="2235716" y="1344650"/>
          <a:ext cx="3204963" cy="719756"/>
        </a:xfrm>
        <a:custGeom>
          <a:avLst/>
          <a:gdLst/>
          <a:ahLst/>
          <a:cxnLst/>
          <a:rect l="0" t="0" r="0" b="0"/>
          <a:pathLst>
            <a:path>
              <a:moveTo>
                <a:pt x="3204963" y="0"/>
              </a:moveTo>
              <a:lnTo>
                <a:pt x="3204963" y="359878"/>
              </a:lnTo>
              <a:lnTo>
                <a:pt x="0" y="359878"/>
              </a:lnTo>
              <a:lnTo>
                <a:pt x="0" y="7197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0C9BA-633C-4CD6-968C-611E750A8946}">
      <dsp:nvSpPr>
        <dsp:cNvPr id="0" name=""/>
        <dsp:cNvSpPr/>
      </dsp:nvSpPr>
      <dsp:spPr>
        <a:xfrm>
          <a:off x="494" y="2064407"/>
          <a:ext cx="4470444" cy="267943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kumimoji="0" lang="es-CL" sz="1600" b="0" i="0" u="none" strike="noStrike" kern="1200" cap="none" spc="0" normalizeH="0" baseline="0" noProof="0">
              <a:effectLst/>
              <a:uLnTx/>
              <a:uFillTx/>
              <a:latin typeface="Verdana" panose="020B0604030504040204" pitchFamily="34" charset="0"/>
              <a:ea typeface="Verdana" panose="020B0604030504040204" pitchFamily="34" charset="0"/>
            </a:rPr>
            <a:t>El valor del </a:t>
          </a:r>
          <a:r>
            <a:rPr kumimoji="0" lang="es-CL" sz="1600" b="1" i="0" u="none" strike="noStrike" kern="1200" cap="none" spc="0" normalizeH="0" baseline="0" noProof="0">
              <a:effectLst/>
              <a:uLnTx/>
              <a:uFillTx/>
              <a:latin typeface="Verdana" panose="020B0604030504040204" pitchFamily="34" charset="0"/>
              <a:ea typeface="Verdana" panose="020B0604030504040204" pitchFamily="34" charset="0"/>
            </a:rPr>
            <a:t>RANGE</a:t>
          </a:r>
          <a:r>
            <a:rPr kumimoji="0" lang="es-CL" sz="1600" b="0" i="0" u="none" strike="noStrike" kern="1200" cap="none" spc="0" normalizeH="0" baseline="0" noProof="0">
              <a:effectLst/>
              <a:uLnTx/>
              <a:uFillTx/>
              <a:latin typeface="Verdana" panose="020B0604030504040204" pitchFamily="34" charset="0"/>
              <a:ea typeface="Verdana" panose="020B0604030504040204" pitchFamily="34" charset="0"/>
            </a:rPr>
            <a:t> (rango) debe estar contenido entre el valor mínimo y máximo del esquema de recodificación y debe tener dos puntos entre el valor mínimo y máximo (RANGE 1:2).</a:t>
          </a:r>
        </a:p>
      </dsp:txBody>
      <dsp:txXfrm>
        <a:off x="78972" y="2142885"/>
        <a:ext cx="4313488" cy="2522481"/>
      </dsp:txXfrm>
    </dsp:sp>
    <dsp:sp modelId="{36F9825E-2C92-4E87-9B53-8D4CDADA3F71}">
      <dsp:nvSpPr>
        <dsp:cNvPr id="0" name=""/>
        <dsp:cNvSpPr/>
      </dsp:nvSpPr>
      <dsp:spPr>
        <a:xfrm>
          <a:off x="5440680" y="1344650"/>
          <a:ext cx="2640085" cy="719756"/>
        </a:xfrm>
        <a:custGeom>
          <a:avLst/>
          <a:gdLst/>
          <a:ahLst/>
          <a:cxnLst/>
          <a:rect l="0" t="0" r="0" b="0"/>
          <a:pathLst>
            <a:path>
              <a:moveTo>
                <a:pt x="0" y="0"/>
              </a:moveTo>
              <a:lnTo>
                <a:pt x="0" y="359878"/>
              </a:lnTo>
              <a:lnTo>
                <a:pt x="2640085" y="359878"/>
              </a:lnTo>
              <a:lnTo>
                <a:pt x="2640085" y="7197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9B56AA-3D40-4B58-95AF-A2A066F49DA4}">
      <dsp:nvSpPr>
        <dsp:cNvPr id="0" name=""/>
        <dsp:cNvSpPr/>
      </dsp:nvSpPr>
      <dsp:spPr>
        <a:xfrm>
          <a:off x="5280664" y="2064407"/>
          <a:ext cx="5600201" cy="26970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kumimoji="0" lang="es-CL" sz="1600" b="0" i="0" u="none" strike="noStrike" kern="1200" cap="none" spc="0" normalizeH="0" baseline="0" noProof="0">
              <a:effectLst/>
              <a:uLnTx/>
              <a:uFillTx/>
              <a:latin typeface="Verdana" panose="020B0604030504040204" pitchFamily="34" charset="0"/>
              <a:ea typeface="Verdana" panose="020B0604030504040204" pitchFamily="34" charset="0"/>
            </a:rPr>
            <a:t>La cláusula </a:t>
          </a:r>
          <a:r>
            <a:rPr kumimoji="0" lang="es-CL" sz="1600" b="1" i="0" u="none" strike="noStrike" kern="1200" cap="none" spc="0" normalizeH="0" baseline="0" noProof="0">
              <a:effectLst/>
              <a:uLnTx/>
              <a:uFillTx/>
              <a:latin typeface="Verdana" panose="020B0604030504040204" pitchFamily="34" charset="0"/>
              <a:ea typeface="Verdana" panose="020B0604030504040204" pitchFamily="34" charset="0"/>
            </a:rPr>
            <a:t>ELSE</a:t>
          </a:r>
          <a:r>
            <a:rPr kumimoji="0" lang="es-CL" sz="1600" b="0" i="0" u="none" strike="noStrike" kern="1200" cap="none" spc="0" normalizeH="0" baseline="0" noProof="0">
              <a:effectLst/>
              <a:uLnTx/>
              <a:uFillTx/>
              <a:latin typeface="Verdana" panose="020B0604030504040204" pitchFamily="34" charset="0"/>
              <a:ea typeface="Verdana" panose="020B0604030504040204" pitchFamily="34" charset="0"/>
            </a:rPr>
            <a:t> es opcional. Si usada, agrupará todos los valores originales que no estén dentro de algún rango o lista, es decir, que no hayan sido recodificados. Si la cláusula </a:t>
          </a:r>
          <a:r>
            <a:rPr kumimoji="0" lang="es-CL" sz="1600" b="1" i="0" u="none" strike="noStrike" kern="1200" cap="none" spc="0" normalizeH="0" baseline="0" noProof="0">
              <a:effectLst/>
              <a:uLnTx/>
              <a:uFillTx/>
              <a:latin typeface="Verdana" panose="020B0604030504040204" pitchFamily="34" charset="0"/>
              <a:ea typeface="Verdana" panose="020B0604030504040204" pitchFamily="34" charset="0"/>
            </a:rPr>
            <a:t>ELSE</a:t>
          </a:r>
          <a:r>
            <a:rPr kumimoji="0" lang="es-CL" sz="1600" b="0" i="0" u="none" strike="noStrike" kern="1200" cap="none" spc="0" normalizeH="0" baseline="0" noProof="0">
              <a:effectLst/>
              <a:uLnTx/>
              <a:uFillTx/>
              <a:latin typeface="Verdana" panose="020B0604030504040204" pitchFamily="34" charset="0"/>
              <a:ea typeface="Verdana" panose="020B0604030504040204" pitchFamily="34" charset="0"/>
            </a:rPr>
            <a:t> no se especifica, los valores originales que no estén dentro de un rango o lista permanecerán los mismos en la nueva variable.</a:t>
          </a:r>
        </a:p>
      </dsp:txBody>
      <dsp:txXfrm>
        <a:off x="5359657" y="2143400"/>
        <a:ext cx="5442215" cy="25390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05-09-2024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05-09-2024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2</a:t>
            </a:fld>
            <a:endParaRPr lang="es-CL"/>
          </a:p>
        </p:txBody>
      </p:sp>
    </p:spTree>
    <p:extLst>
      <p:ext uri="{BB962C8B-B14F-4D97-AF65-F5344CB8AC3E}">
        <p14:creationId xmlns:p14="http://schemas.microsoft.com/office/powerpoint/2010/main" val="18854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4</a:t>
            </a:fld>
            <a:endParaRPr lang="es-CL"/>
          </a:p>
        </p:txBody>
      </p:sp>
    </p:spTree>
    <p:extLst>
      <p:ext uri="{BB962C8B-B14F-4D97-AF65-F5344CB8AC3E}">
        <p14:creationId xmlns:p14="http://schemas.microsoft.com/office/powerpoint/2010/main" val="368086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20</a:t>
            </a:fld>
            <a:endParaRPr lang="es-CL"/>
          </a:p>
        </p:txBody>
      </p:sp>
    </p:spTree>
    <p:extLst>
      <p:ext uri="{BB962C8B-B14F-4D97-AF65-F5344CB8AC3E}">
        <p14:creationId xmlns:p14="http://schemas.microsoft.com/office/powerpoint/2010/main" val="397019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22</a:t>
            </a:fld>
            <a:endParaRPr lang="es-CL"/>
          </a:p>
        </p:txBody>
      </p:sp>
    </p:spTree>
    <p:extLst>
      <p:ext uri="{BB962C8B-B14F-4D97-AF65-F5344CB8AC3E}">
        <p14:creationId xmlns:p14="http://schemas.microsoft.com/office/powerpoint/2010/main" val="41568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42</a:t>
            </a:fld>
            <a:endParaRPr lang="es-CL"/>
          </a:p>
        </p:txBody>
      </p:sp>
    </p:spTree>
    <p:extLst>
      <p:ext uri="{BB962C8B-B14F-4D97-AF65-F5344CB8AC3E}">
        <p14:creationId xmlns:p14="http://schemas.microsoft.com/office/powerpoint/2010/main" val="170757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55</a:t>
            </a:fld>
            <a:endParaRPr lang="es-CL"/>
          </a:p>
        </p:txBody>
      </p:sp>
    </p:spTree>
    <p:extLst>
      <p:ext uri="{BB962C8B-B14F-4D97-AF65-F5344CB8AC3E}">
        <p14:creationId xmlns:p14="http://schemas.microsoft.com/office/powerpoint/2010/main" val="46323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76</a:t>
            </a:fld>
            <a:endParaRPr lang="es-CL"/>
          </a:p>
        </p:txBody>
      </p:sp>
    </p:spTree>
    <p:extLst>
      <p:ext uri="{BB962C8B-B14F-4D97-AF65-F5344CB8AC3E}">
        <p14:creationId xmlns:p14="http://schemas.microsoft.com/office/powerpoint/2010/main" val="4840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8.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426503010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138214163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48853256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16106806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271886178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407765607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5226165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192271335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3921117"/>
            <a:ext cx="4412301" cy="2944083"/>
          </a:xfrm>
          <a:prstGeom prst="rect">
            <a:avLst/>
          </a:prstGeom>
        </p:spPr>
      </p:pic>
      <p:pic>
        <p:nvPicPr>
          <p:cNvPr id="22" name="Imagen 21">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410857"/>
            <a:ext cx="349422" cy="333866"/>
          </a:xfrm>
          <a:prstGeom prst="rect">
            <a:avLst/>
          </a:prstGeom>
        </p:spPr>
      </p:pic>
    </p:spTree>
    <p:extLst>
      <p:ext uri="{BB962C8B-B14F-4D97-AF65-F5344CB8AC3E}">
        <p14:creationId xmlns:p14="http://schemas.microsoft.com/office/powerpoint/2010/main" val="1555375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130633729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pic>
        <p:nvPicPr>
          <p:cNvPr id="12" name="Imagen 11">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11717867" y="6402311"/>
            <a:ext cx="349422" cy="333866"/>
          </a:xfrm>
          <a:prstGeom prst="rect">
            <a:avLst/>
          </a:prstGeom>
        </p:spPr>
      </p:pic>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260399028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01332521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155525919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130161884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36208651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148352244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20262491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411715782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41347684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273958947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3921117"/>
            <a:ext cx="4412301" cy="2944083"/>
          </a:xfrm>
          <a:prstGeom prst="rect">
            <a:avLst/>
          </a:prstGeom>
        </p:spPr>
      </p:pic>
      <p:pic>
        <p:nvPicPr>
          <p:cNvPr id="22" name="Imagen 21">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410857"/>
            <a:ext cx="349422" cy="333866"/>
          </a:xfrm>
          <a:prstGeom prst="rect">
            <a:avLst/>
          </a:prstGeom>
        </p:spPr>
      </p:pic>
    </p:spTree>
    <p:extLst>
      <p:ext uri="{BB962C8B-B14F-4D97-AF65-F5344CB8AC3E}">
        <p14:creationId xmlns:p14="http://schemas.microsoft.com/office/powerpoint/2010/main" val="3721469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55625090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6066160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320517265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93364932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117377375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360836885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55043031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339074719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385269436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322053047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186290882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169892320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142110983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9449566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387003832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178865498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294567867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252876870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378259628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8" name="Imagen 17">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12209" y="6393765"/>
            <a:ext cx="349422" cy="333866"/>
          </a:xfrm>
          <a:prstGeom prst="rect">
            <a:avLst/>
          </a:prstGeom>
        </p:spPr>
      </p:pic>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52149161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17" name="Imagen 16">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46392" y="6419402"/>
            <a:ext cx="349422" cy="333866"/>
          </a:xfrm>
          <a:prstGeom prst="rect">
            <a:avLst/>
          </a:prstGeom>
        </p:spPr>
      </p:pic>
    </p:spTree>
    <p:extLst>
      <p:ext uri="{BB962C8B-B14F-4D97-AF65-F5344CB8AC3E}">
        <p14:creationId xmlns:p14="http://schemas.microsoft.com/office/powerpoint/2010/main" val="59024080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11498928" y="6267501"/>
            <a:ext cx="349422" cy="333866"/>
          </a:xfrm>
          <a:prstGeom prst="rect">
            <a:avLst/>
          </a:prstGeom>
        </p:spPr>
      </p:pic>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15200" y="0"/>
            <a:ext cx="4876800" cy="4914900"/>
          </a:xfrm>
          <a:prstGeom prst="rect">
            <a:avLst/>
          </a:prstGeom>
        </p:spPr>
      </p:pic>
      <p:pic>
        <p:nvPicPr>
          <p:cNvPr id="6" name="Imagen 5"/>
          <p:cNvPicPr>
            <a:picLocks noChangeAspect="1"/>
          </p:cNvPicPr>
          <p:nvPr userDrawn="1"/>
        </p:nvPicPr>
        <p:blipFill rotWithShape="1">
          <a:blip r:embed="rId5" cstate="hqprint">
            <a:extLst>
              <a:ext uri="{28A0092B-C50C-407E-A947-70E740481C1C}">
                <a14:useLocalDpi xmlns:a14="http://schemas.microsoft.com/office/drawing/2010/main" val="0"/>
              </a:ext>
            </a:extLst>
          </a:blip>
          <a:srcRect t="48714" b="35727"/>
          <a:stretch/>
        </p:blipFill>
        <p:spPr>
          <a:xfrm>
            <a:off x="-173" y="6267500"/>
            <a:ext cx="4226184" cy="590500"/>
          </a:xfrm>
          <a:prstGeom prst="rect">
            <a:avLst/>
          </a:prstGeom>
        </p:spPr>
      </p:pic>
      <p:pic>
        <p:nvPicPr>
          <p:cNvPr id="7" name="Imagen 6"/>
          <p:cNvPicPr>
            <a:picLocks noChangeAspect="1"/>
          </p:cNvPicPr>
          <p:nvPr userDrawn="1"/>
        </p:nvPicPr>
        <p:blipFill rotWithShape="1">
          <a:blip r:embed="rId5" cstate="hqprint">
            <a:extLst>
              <a:ext uri="{28A0092B-C50C-407E-A947-70E740481C1C}">
                <a14:useLocalDpi xmlns:a14="http://schemas.microsoft.com/office/drawing/2010/main" val="0"/>
              </a:ext>
            </a:extLst>
          </a:blip>
          <a:srcRect t="48714" b="35727"/>
          <a:stretch/>
        </p:blipFill>
        <p:spPr>
          <a:xfrm>
            <a:off x="4209535" y="6267500"/>
            <a:ext cx="4209708" cy="590500"/>
          </a:xfrm>
          <a:prstGeom prst="rect">
            <a:avLst/>
          </a:prstGeom>
        </p:spPr>
      </p:pic>
      <p:pic>
        <p:nvPicPr>
          <p:cNvPr id="8" name="Imagen 7"/>
          <p:cNvPicPr>
            <a:picLocks noChangeAspect="1"/>
          </p:cNvPicPr>
          <p:nvPr userDrawn="1"/>
        </p:nvPicPr>
        <p:blipFill rotWithShape="1">
          <a:blip r:embed="rId5" cstate="hqprint">
            <a:extLst>
              <a:ext uri="{28A0092B-C50C-407E-A947-70E740481C1C}">
                <a14:useLocalDpi xmlns:a14="http://schemas.microsoft.com/office/drawing/2010/main" val="0"/>
              </a:ext>
            </a:extLst>
          </a:blip>
          <a:srcRect t="48714" b="35727"/>
          <a:stretch/>
        </p:blipFill>
        <p:spPr>
          <a:xfrm>
            <a:off x="7982292" y="6267502"/>
            <a:ext cx="4209708" cy="590498"/>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59394" y="3822283"/>
            <a:ext cx="1054443" cy="1022874"/>
          </a:xfrm>
          <a:prstGeom prst="rect">
            <a:avLst/>
          </a:prstGeom>
        </p:spPr>
      </p:pic>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4"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23794" y="2121365"/>
            <a:ext cx="1886607" cy="1830126"/>
          </a:xfrm>
          <a:prstGeom prst="rect">
            <a:avLst/>
          </a:prstGeom>
        </p:spPr>
      </p:pic>
      <p:sp>
        <p:nvSpPr>
          <p:cNvPr id="3" name="CuadroTexto 2"/>
          <p:cNvSpPr txBox="1"/>
          <p:nvPr userDrawn="1"/>
        </p:nvSpPr>
        <p:spPr>
          <a:xfrm>
            <a:off x="3904665" y="4917988"/>
            <a:ext cx="4324864" cy="646331"/>
          </a:xfrm>
          <a:prstGeom prst="rect">
            <a:avLst/>
          </a:prstGeom>
          <a:noFill/>
        </p:spPr>
        <p:txBody>
          <a:bodyPr wrap="square" rtlCol="0">
            <a:spAutoFit/>
          </a:bodyPr>
          <a:lstStyle/>
          <a:p>
            <a:pPr algn="ctr"/>
            <a:r>
              <a:rPr lang="es-CL" sz="3600" b="1">
                <a:solidFill>
                  <a:schemeClr val="bg1"/>
                </a:solidFill>
                <a:latin typeface="Verdana" panose="020B0604030504040204" pitchFamily="34" charset="0"/>
                <a:ea typeface="Verdana" panose="020B0604030504040204" pitchFamily="34" charset="0"/>
              </a:rPr>
              <a:t>www.ine.gob.cl</a:t>
            </a:r>
          </a:p>
        </p:txBody>
      </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81015316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16" name="Imagen 15">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03664" y="6412065"/>
            <a:ext cx="349422" cy="333866"/>
          </a:xfrm>
          <a:prstGeom prst="rect">
            <a:avLst/>
          </a:prstGeom>
        </p:spPr>
      </p:pic>
    </p:spTree>
    <p:extLst>
      <p:ext uri="{BB962C8B-B14F-4D97-AF65-F5344CB8AC3E}">
        <p14:creationId xmlns:p14="http://schemas.microsoft.com/office/powerpoint/2010/main" val="246244887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640132" y="6330997"/>
            <a:ext cx="460018" cy="431823"/>
          </a:xfrm>
          <a:prstGeom prst="rect">
            <a:avLst/>
          </a:prstGeom>
        </p:spPr>
      </p:pic>
    </p:spTree>
    <p:extLst>
      <p:ext uri="{BB962C8B-B14F-4D97-AF65-F5344CB8AC3E}">
        <p14:creationId xmlns:p14="http://schemas.microsoft.com/office/powerpoint/2010/main" val="385248583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pic>
        <p:nvPicPr>
          <p:cNvPr id="20" name="Imagen 19">
            <a:extLst>
              <a:ext uri="{FF2B5EF4-FFF2-40B4-BE49-F238E27FC236}">
                <a16:creationId xmlns:a16="http://schemas.microsoft.com/office/drawing/2014/main" id="{FF4E53D3-8C4B-764B-BE93-F714A45A1AC3}"/>
              </a:ext>
            </a:extLst>
          </p:cNvPr>
          <p:cNvPicPr>
            <a:picLocks noChangeAspect="1"/>
          </p:cNvPicPr>
          <p:nvPr userDrawn="1"/>
        </p:nvPicPr>
        <p:blipFill>
          <a:blip r:embed="rId4"/>
          <a:stretch>
            <a:fillRect/>
          </a:stretch>
        </p:blipFill>
        <p:spPr>
          <a:xfrm>
            <a:off x="11729301" y="6427948"/>
            <a:ext cx="349422" cy="333866"/>
          </a:xfrm>
          <a:prstGeom prst="rect">
            <a:avLst/>
          </a:prstGeom>
        </p:spPr>
      </p:pic>
    </p:spTree>
    <p:extLst>
      <p:ext uri="{BB962C8B-B14F-4D97-AF65-F5344CB8AC3E}">
        <p14:creationId xmlns:p14="http://schemas.microsoft.com/office/powerpoint/2010/main" val="102410690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05-09-2024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3908" r:id="rId1"/>
    <p:sldLayoutId id="2147483780" r:id="rId2"/>
    <p:sldLayoutId id="2147484211" r:id="rId3"/>
    <p:sldLayoutId id="2147484212" r:id="rId4"/>
    <p:sldLayoutId id="2147484213" r:id="rId5"/>
    <p:sldLayoutId id="2147484214" r:id="rId6"/>
    <p:sldLayoutId id="2147484215" r:id="rId7"/>
    <p:sldLayoutId id="2147484216" r:id="rId8"/>
    <p:sldLayoutId id="2147484217" r:id="rId9"/>
    <p:sldLayoutId id="2147484205" r:id="rId10"/>
    <p:sldLayoutId id="2147484206" r:id="rId11"/>
    <p:sldLayoutId id="2147484208" r:id="rId12"/>
    <p:sldLayoutId id="2147484209" r:id="rId13"/>
    <p:sldLayoutId id="2147484198" r:id="rId14"/>
    <p:sldLayoutId id="2147484199" r:id="rId15"/>
    <p:sldLayoutId id="2147484201" r:id="rId16"/>
    <p:sldLayoutId id="2147484202" r:id="rId17"/>
    <p:sldLayoutId id="2147484190" r:id="rId18"/>
    <p:sldLayoutId id="2147484191" r:id="rId19"/>
    <p:sldLayoutId id="2147484192" r:id="rId20"/>
    <p:sldLayoutId id="2147484193" r:id="rId21"/>
    <p:sldLayoutId id="2147484194" r:id="rId22"/>
    <p:sldLayoutId id="2147484195" r:id="rId23"/>
    <p:sldLayoutId id="2147484184" r:id="rId24"/>
    <p:sldLayoutId id="2147484185" r:id="rId25"/>
    <p:sldLayoutId id="2147484187" r:id="rId26"/>
    <p:sldLayoutId id="2147484188" r:id="rId27"/>
    <p:sldLayoutId id="2147484177" r:id="rId28"/>
    <p:sldLayoutId id="2147484178" r:id="rId29"/>
    <p:sldLayoutId id="2147484180" r:id="rId30"/>
    <p:sldLayoutId id="2147484181" r:id="rId31"/>
    <p:sldLayoutId id="2147484170" r:id="rId32"/>
    <p:sldLayoutId id="2147484171" r:id="rId33"/>
    <p:sldLayoutId id="2147484173" r:id="rId34"/>
    <p:sldLayoutId id="2147484174" r:id="rId35"/>
    <p:sldLayoutId id="2147484163" r:id="rId36"/>
    <p:sldLayoutId id="2147484164" r:id="rId37"/>
    <p:sldLayoutId id="2147484165" r:id="rId38"/>
    <p:sldLayoutId id="2147484166" r:id="rId39"/>
    <p:sldLayoutId id="2147484157" r:id="rId40"/>
    <p:sldLayoutId id="2147484158" r:id="rId41"/>
    <p:sldLayoutId id="2147484160" r:id="rId42"/>
    <p:sldLayoutId id="2147484161" r:id="rId43"/>
    <p:sldLayoutId id="2147484150" r:id="rId44"/>
    <p:sldLayoutId id="2147484151" r:id="rId45"/>
    <p:sldLayoutId id="2147484153" r:id="rId46"/>
    <p:sldLayoutId id="2147484154" r:id="rId47"/>
    <p:sldLayoutId id="2147483883" r:id="rId48"/>
    <p:sldLayoutId id="2147483819" r:id="rId49"/>
    <p:sldLayoutId id="2147484142" r:id="rId50"/>
    <p:sldLayoutId id="2147484140" r:id="rId51"/>
    <p:sldLayoutId id="2147483795" r:id="rId52"/>
    <p:sldLayoutId id="2147484146" r:id="rId53"/>
    <p:sldLayoutId id="2147483887" r:id="rId54"/>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0.svg"/><Relationship Id="rId7" Type="http://schemas.openxmlformats.org/officeDocument/2006/relationships/diagramColors" Target="../diagrams/colors10.xml"/><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0.png"/><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1.png"/><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22.png"/><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3.png"/><Relationship Id="rId2" Type="http://schemas.openxmlformats.org/officeDocument/2006/relationships/diagramData" Target="../diagrams/data23.xml"/><Relationship Id="rId1" Type="http://schemas.openxmlformats.org/officeDocument/2006/relationships/slideLayout" Target="../slideLayouts/slideLayout9.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4.png"/><Relationship Id="rId2" Type="http://schemas.openxmlformats.org/officeDocument/2006/relationships/diagramData" Target="../diagrams/data24.xml"/><Relationship Id="rId1" Type="http://schemas.openxmlformats.org/officeDocument/2006/relationships/slideLayout" Target="../slideLayouts/slideLayout9.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25.xml"/><Relationship Id="rId7" Type="http://schemas.openxmlformats.org/officeDocument/2006/relationships/image" Target="../media/image18.png"/><Relationship Id="rId2" Type="http://schemas.openxmlformats.org/officeDocument/2006/relationships/diagramData" Target="../diagrams/data25.xml"/><Relationship Id="rId1" Type="http://schemas.openxmlformats.org/officeDocument/2006/relationships/slideLayout" Target="../slideLayouts/slideLayout9.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33.png"/><Relationship Id="rId2" Type="http://schemas.openxmlformats.org/officeDocument/2006/relationships/diagramData" Target="../diagrams/data26.xml"/><Relationship Id="rId1" Type="http://schemas.openxmlformats.org/officeDocument/2006/relationships/slideLayout" Target="../slideLayouts/slideLayout9.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4.png"/><Relationship Id="rId2" Type="http://schemas.openxmlformats.org/officeDocument/2006/relationships/diagramData" Target="../diagrams/data28.xml"/><Relationship Id="rId1" Type="http://schemas.openxmlformats.org/officeDocument/2006/relationships/slideLayout" Target="../slideLayouts/slideLayout9.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5.png"/><Relationship Id="rId2" Type="http://schemas.openxmlformats.org/officeDocument/2006/relationships/diagramData" Target="../diagrams/data29.xml"/><Relationship Id="rId1" Type="http://schemas.openxmlformats.org/officeDocument/2006/relationships/slideLayout" Target="../slideLayouts/slideLayout9.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30.xml"/><Relationship Id="rId7" Type="http://schemas.openxmlformats.org/officeDocument/2006/relationships/image" Target="../media/image18.png"/><Relationship Id="rId2" Type="http://schemas.openxmlformats.org/officeDocument/2006/relationships/diagramData" Target="../diagrams/data30.xml"/><Relationship Id="rId1" Type="http://schemas.openxmlformats.org/officeDocument/2006/relationships/slideLayout" Target="../slideLayouts/slideLayout9.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37.png"/><Relationship Id="rId2" Type="http://schemas.openxmlformats.org/officeDocument/2006/relationships/diagramData" Target="../diagrams/data32.xml"/><Relationship Id="rId1" Type="http://schemas.openxmlformats.org/officeDocument/2006/relationships/slideLayout" Target="../slideLayouts/slideLayout9.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38.jpeg"/><Relationship Id="rId2" Type="http://schemas.openxmlformats.org/officeDocument/2006/relationships/diagramData" Target="../diagrams/data33.xml"/><Relationship Id="rId1" Type="http://schemas.openxmlformats.org/officeDocument/2006/relationships/slideLayout" Target="../slideLayouts/slideLayout9.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9.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45.png"/><Relationship Id="rId2" Type="http://schemas.openxmlformats.org/officeDocument/2006/relationships/diagramData" Target="../diagrams/data36.xml"/><Relationship Id="rId1" Type="http://schemas.openxmlformats.org/officeDocument/2006/relationships/slideLayout" Target="../slideLayouts/slideLayout9.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9.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46.png"/><Relationship Id="rId2" Type="http://schemas.openxmlformats.org/officeDocument/2006/relationships/diagramData" Target="../diagrams/data38.xml"/><Relationship Id="rId1" Type="http://schemas.openxmlformats.org/officeDocument/2006/relationships/slideLayout" Target="../slideLayouts/slideLayout9.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45.png"/><Relationship Id="rId2" Type="http://schemas.openxmlformats.org/officeDocument/2006/relationships/diagramData" Target="../diagrams/data39.xml"/><Relationship Id="rId1" Type="http://schemas.openxmlformats.org/officeDocument/2006/relationships/slideLayout" Target="../slideLayouts/slideLayout9.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9.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45.png"/><Relationship Id="rId2" Type="http://schemas.openxmlformats.org/officeDocument/2006/relationships/diagramData" Target="../diagrams/data41.xml"/><Relationship Id="rId1" Type="http://schemas.openxmlformats.org/officeDocument/2006/relationships/slideLayout" Target="../slideLayouts/slideLayout9.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47.png"/><Relationship Id="rId2" Type="http://schemas.openxmlformats.org/officeDocument/2006/relationships/diagramData" Target="../diagrams/data42.xml"/><Relationship Id="rId1" Type="http://schemas.openxmlformats.org/officeDocument/2006/relationships/slideLayout" Target="../slideLayouts/slideLayout9.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48.png"/><Relationship Id="rId2" Type="http://schemas.openxmlformats.org/officeDocument/2006/relationships/diagramData" Target="../diagrams/data43.xml"/><Relationship Id="rId1" Type="http://schemas.openxmlformats.org/officeDocument/2006/relationships/slideLayout" Target="../slideLayouts/slideLayout9.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48.png"/><Relationship Id="rId2" Type="http://schemas.openxmlformats.org/officeDocument/2006/relationships/diagramData" Target="../diagrams/data44.xml"/><Relationship Id="rId1" Type="http://schemas.openxmlformats.org/officeDocument/2006/relationships/slideLayout" Target="../slideLayouts/slideLayout9.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48.png"/><Relationship Id="rId2" Type="http://schemas.openxmlformats.org/officeDocument/2006/relationships/diagramData" Target="../diagrams/data46.xml"/><Relationship Id="rId1" Type="http://schemas.openxmlformats.org/officeDocument/2006/relationships/slideLayout" Target="../slideLayouts/slideLayout9.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49.png"/><Relationship Id="rId2" Type="http://schemas.openxmlformats.org/officeDocument/2006/relationships/diagramData" Target="../diagrams/data47.xml"/><Relationship Id="rId1" Type="http://schemas.openxmlformats.org/officeDocument/2006/relationships/slideLayout" Target="../slideLayouts/slideLayout9.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9.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9.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12" Type="http://schemas.openxmlformats.org/officeDocument/2006/relationships/image" Target="../media/image50.png"/><Relationship Id="rId2" Type="http://schemas.openxmlformats.org/officeDocument/2006/relationships/diagramData" Target="../diagrams/data50.xml"/><Relationship Id="rId1" Type="http://schemas.openxmlformats.org/officeDocument/2006/relationships/slideLayout" Target="../slideLayouts/slideLayout9.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9.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9.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9.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9.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51.png"/><Relationship Id="rId2" Type="http://schemas.openxmlformats.org/officeDocument/2006/relationships/diagramData" Target="../diagrams/data56.xml"/><Relationship Id="rId1" Type="http://schemas.openxmlformats.org/officeDocument/2006/relationships/slideLayout" Target="../slideLayouts/slideLayout9.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9.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9.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9.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9.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9.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9.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3.xml"/><Relationship Id="rId7" Type="http://schemas.openxmlformats.org/officeDocument/2006/relationships/image" Target="../media/image52.emf"/><Relationship Id="rId2" Type="http://schemas.openxmlformats.org/officeDocument/2006/relationships/diagramData" Target="../diagrams/data63.xml"/><Relationship Id="rId1" Type="http://schemas.openxmlformats.org/officeDocument/2006/relationships/slideLayout" Target="../slideLayouts/slideLayout9.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4.xml"/><Relationship Id="rId7" Type="http://schemas.openxmlformats.org/officeDocument/2006/relationships/image" Target="../media/image53.png"/><Relationship Id="rId2" Type="http://schemas.openxmlformats.org/officeDocument/2006/relationships/diagramData" Target="../diagrams/data64.xml"/><Relationship Id="rId1" Type="http://schemas.openxmlformats.org/officeDocument/2006/relationships/slideLayout" Target="../slideLayouts/slideLayout9.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9.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fehugor@ine.gob.c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7397" y="2051891"/>
            <a:ext cx="7777262" cy="1718922"/>
          </a:xfrm>
        </p:spPr>
        <p:txBody>
          <a:bodyPr/>
          <a:lstStyle/>
          <a:p>
            <a:r>
              <a:rPr lang="es-CL" sz="4400">
                <a:solidFill>
                  <a:srgbClr val="002060"/>
                </a:solidFill>
                <a:latin typeface="Verdana"/>
                <a:ea typeface="Verdana"/>
              </a:rPr>
              <a:t>TALLER DE ANÁLISIS DEMOGRÁFICO APLICADO </a:t>
            </a:r>
          </a:p>
        </p:txBody>
      </p:sp>
      <p:sp>
        <p:nvSpPr>
          <p:cNvPr id="3" name="Marcador de texto 2"/>
          <p:cNvSpPr>
            <a:spLocks noGrp="1"/>
          </p:cNvSpPr>
          <p:nvPr>
            <p:ph type="body" idx="1"/>
          </p:nvPr>
        </p:nvSpPr>
        <p:spPr>
          <a:xfrm>
            <a:off x="3967397" y="4006279"/>
            <a:ext cx="7777262" cy="483181"/>
          </a:xfrm>
        </p:spPr>
        <p:txBody>
          <a:bodyPr vert="horz" lIns="0" tIns="45720" rIns="91440" bIns="45720" rtlCol="0" anchor="t">
            <a:noAutofit/>
          </a:bodyPr>
          <a:lstStyle/>
          <a:p>
            <a:r>
              <a:rPr lang="es-CL" sz="2000">
                <a:solidFill>
                  <a:schemeClr val="tx2">
                    <a:lumMod val="50000"/>
                  </a:schemeClr>
                </a:solidFill>
                <a:latin typeface="Verdana"/>
                <a:ea typeface="Verdana"/>
              </a:rPr>
              <a:t>Guía para la construcción e interpretación de indicadores sociodemográficos del Censo 2017 usando Redatam7.</a:t>
            </a:r>
          </a:p>
        </p:txBody>
      </p:sp>
      <p:sp>
        <p:nvSpPr>
          <p:cNvPr id="4" name="Marcador de texto 3"/>
          <p:cNvSpPr>
            <a:spLocks noGrp="1"/>
          </p:cNvSpPr>
          <p:nvPr>
            <p:ph type="body" idx="10"/>
          </p:nvPr>
        </p:nvSpPr>
        <p:spPr>
          <a:xfrm>
            <a:off x="4354783" y="5742681"/>
            <a:ext cx="7291402" cy="855068"/>
          </a:xfrm>
        </p:spPr>
        <p:txBody>
          <a:bodyPr vert="horz" lIns="0" tIns="45720" rIns="0" bIns="45720" rtlCol="0" anchor="t">
            <a:noAutofit/>
          </a:bodyPr>
          <a:lstStyle/>
          <a:p>
            <a:pPr algn="ctr">
              <a:lnSpc>
                <a:spcPct val="100000"/>
              </a:lnSpc>
              <a:spcBef>
                <a:spcPts val="0"/>
              </a:spcBef>
            </a:pPr>
            <a:r>
              <a:rPr lang="es-CL">
                <a:latin typeface="Verdana"/>
                <a:ea typeface="Verdana"/>
              </a:rPr>
              <a:t>Subdepartamento de Demografía</a:t>
            </a:r>
          </a:p>
          <a:p>
            <a:pPr algn="ctr">
              <a:lnSpc>
                <a:spcPct val="100000"/>
              </a:lnSpc>
              <a:spcBef>
                <a:spcPts val="0"/>
              </a:spcBef>
            </a:pPr>
            <a:r>
              <a:rPr lang="es-CL">
                <a:latin typeface="Verdana"/>
                <a:ea typeface="Verdana"/>
              </a:rPr>
              <a:t>Departamento de estadísticas demográficas y sociales</a:t>
            </a:r>
          </a:p>
          <a:p>
            <a:pPr algn="ctr">
              <a:lnSpc>
                <a:spcPct val="100000"/>
              </a:lnSpc>
              <a:spcBef>
                <a:spcPts val="0"/>
              </a:spcBef>
            </a:pPr>
            <a:r>
              <a:rPr lang="es-CL">
                <a:latin typeface="Verdana"/>
                <a:ea typeface="Verdana"/>
              </a:rPr>
              <a:t>Segundo semestre, 2024</a:t>
            </a:r>
            <a:endParaRPr lang="es-CL"/>
          </a:p>
        </p:txBody>
      </p:sp>
    </p:spTree>
    <p:extLst>
      <p:ext uri="{BB962C8B-B14F-4D97-AF65-F5344CB8AC3E}">
        <p14:creationId xmlns:p14="http://schemas.microsoft.com/office/powerpoint/2010/main" val="15831296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93964" y="0"/>
            <a:ext cx="11663363" cy="97905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400" dirty="0">
              <a:solidFill>
                <a:srgbClr val="002060"/>
              </a:solidFill>
            </a:endParaRPr>
          </a:p>
        </p:txBody>
      </p:sp>
      <p:graphicFrame>
        <p:nvGraphicFramePr>
          <p:cNvPr id="34" name="Diagrama 33">
            <a:extLst>
              <a:ext uri="{FF2B5EF4-FFF2-40B4-BE49-F238E27FC236}">
                <a16:creationId xmlns:a16="http://schemas.microsoft.com/office/drawing/2014/main" id="{553DB7A6-05EC-4059-3A72-F57658D2122A}"/>
              </a:ext>
            </a:extLst>
          </p:cNvPr>
          <p:cNvGraphicFramePr/>
          <p:nvPr>
            <p:extLst>
              <p:ext uri="{D42A27DB-BD31-4B8C-83A1-F6EECF244321}">
                <p14:modId xmlns:p14="http://schemas.microsoft.com/office/powerpoint/2010/main" val="3659384766"/>
              </p:ext>
            </p:extLst>
          </p:nvPr>
        </p:nvGraphicFramePr>
        <p:xfrm>
          <a:off x="95493" y="1447996"/>
          <a:ext cx="11652560" cy="493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48451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84728" y="0"/>
            <a:ext cx="11663363" cy="97905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18" name="Diagrama 17">
            <a:extLst>
              <a:ext uri="{FF2B5EF4-FFF2-40B4-BE49-F238E27FC236}">
                <a16:creationId xmlns:a16="http://schemas.microsoft.com/office/drawing/2014/main" id="{403E8DF7-CCC3-5269-31FE-6FD1EE256F07}"/>
              </a:ext>
            </a:extLst>
          </p:cNvPr>
          <p:cNvGraphicFramePr/>
          <p:nvPr>
            <p:extLst>
              <p:ext uri="{D42A27DB-BD31-4B8C-83A1-F6EECF244321}">
                <p14:modId xmlns:p14="http://schemas.microsoft.com/office/powerpoint/2010/main" val="76865280"/>
              </p:ext>
            </p:extLst>
          </p:nvPr>
        </p:nvGraphicFramePr>
        <p:xfrm>
          <a:off x="1246497" y="1611016"/>
          <a:ext cx="10073425" cy="478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00051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84727" y="0"/>
            <a:ext cx="11663363" cy="97905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9" name="Diagrama 8">
            <a:extLst>
              <a:ext uri="{FF2B5EF4-FFF2-40B4-BE49-F238E27FC236}">
                <a16:creationId xmlns:a16="http://schemas.microsoft.com/office/drawing/2014/main" id="{77282495-D067-A80F-1183-7DCBD7D40A83}"/>
              </a:ext>
            </a:extLst>
          </p:cNvPr>
          <p:cNvGraphicFramePr/>
          <p:nvPr>
            <p:extLst>
              <p:ext uri="{D42A27DB-BD31-4B8C-83A1-F6EECF244321}">
                <p14:modId xmlns:p14="http://schemas.microsoft.com/office/powerpoint/2010/main" val="1357237089"/>
              </p:ext>
            </p:extLst>
          </p:nvPr>
        </p:nvGraphicFramePr>
        <p:xfrm>
          <a:off x="651820" y="1454735"/>
          <a:ext cx="10881360" cy="5042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6098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93963" y="1"/>
            <a:ext cx="11663363" cy="969818"/>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sp>
        <p:nvSpPr>
          <p:cNvPr id="17" name="Freeform 11">
            <a:extLst>
              <a:ext uri="{FF2B5EF4-FFF2-40B4-BE49-F238E27FC236}">
                <a16:creationId xmlns:a16="http://schemas.microsoft.com/office/drawing/2014/main" id="{42BEF5B4-7DF4-D4F2-E2CB-476ADB826790}"/>
              </a:ext>
            </a:extLst>
          </p:cNvPr>
          <p:cNvSpPr/>
          <p:nvPr/>
        </p:nvSpPr>
        <p:spPr>
          <a:xfrm>
            <a:off x="581281" y="4533444"/>
            <a:ext cx="1669600" cy="1773919"/>
          </a:xfrm>
          <a:custGeom>
            <a:avLst/>
            <a:gdLst/>
            <a:ahLst/>
            <a:cxnLst/>
            <a:rect l="l" t="t" r="r" b="b"/>
            <a:pathLst>
              <a:path w="2769728" h="2773194">
                <a:moveTo>
                  <a:pt x="0" y="0"/>
                </a:moveTo>
                <a:lnTo>
                  <a:pt x="2769727" y="0"/>
                </a:lnTo>
                <a:lnTo>
                  <a:pt x="2769727" y="2773194"/>
                </a:lnTo>
                <a:lnTo>
                  <a:pt x="0" y="27731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9" name="Diagrama 18">
            <a:extLst>
              <a:ext uri="{FF2B5EF4-FFF2-40B4-BE49-F238E27FC236}">
                <a16:creationId xmlns:a16="http://schemas.microsoft.com/office/drawing/2014/main" id="{722FE3C9-5A73-5A46-1951-9DA9A7B0658E}"/>
              </a:ext>
            </a:extLst>
          </p:cNvPr>
          <p:cNvGraphicFramePr/>
          <p:nvPr>
            <p:extLst>
              <p:ext uri="{D42A27DB-BD31-4B8C-83A1-F6EECF244321}">
                <p14:modId xmlns:p14="http://schemas.microsoft.com/office/powerpoint/2010/main" val="1399381326"/>
              </p:ext>
            </p:extLst>
          </p:nvPr>
        </p:nvGraphicFramePr>
        <p:xfrm>
          <a:off x="1981419" y="1144282"/>
          <a:ext cx="9084286" cy="3941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461890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84727" y="0"/>
            <a:ext cx="11663363" cy="97905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10" name="Diagrama 9">
            <a:extLst>
              <a:ext uri="{FF2B5EF4-FFF2-40B4-BE49-F238E27FC236}">
                <a16:creationId xmlns:a16="http://schemas.microsoft.com/office/drawing/2014/main" id="{3F374DD6-307F-3854-B3D5-1FCD528B57B7}"/>
              </a:ext>
            </a:extLst>
          </p:cNvPr>
          <p:cNvGraphicFramePr/>
          <p:nvPr>
            <p:extLst>
              <p:ext uri="{D42A27DB-BD31-4B8C-83A1-F6EECF244321}">
                <p14:modId xmlns:p14="http://schemas.microsoft.com/office/powerpoint/2010/main" val="2760100813"/>
              </p:ext>
            </p:extLst>
          </p:nvPr>
        </p:nvGraphicFramePr>
        <p:xfrm>
          <a:off x="1573823" y="1546616"/>
          <a:ext cx="9135208" cy="4045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descr="Icono&#10;&#10;Descripción generada automáticamente">
            <a:extLst>
              <a:ext uri="{FF2B5EF4-FFF2-40B4-BE49-F238E27FC236}">
                <a16:creationId xmlns:a16="http://schemas.microsoft.com/office/drawing/2014/main" id="{D3679AAD-6A63-B1F9-8309-899B146B8C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282631" y="5360368"/>
            <a:ext cx="1726404" cy="1497632"/>
          </a:xfrm>
          <a:prstGeom prst="rect">
            <a:avLst/>
          </a:prstGeom>
        </p:spPr>
      </p:pic>
    </p:spTree>
    <p:extLst>
      <p:ext uri="{BB962C8B-B14F-4D97-AF65-F5344CB8AC3E}">
        <p14:creationId xmlns:p14="http://schemas.microsoft.com/office/powerpoint/2010/main" val="108938295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45959" y="0"/>
            <a:ext cx="11663363" cy="954587"/>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8" name="Diagrama 7">
            <a:extLst>
              <a:ext uri="{FF2B5EF4-FFF2-40B4-BE49-F238E27FC236}">
                <a16:creationId xmlns:a16="http://schemas.microsoft.com/office/drawing/2014/main" id="{93DC3DED-43E3-4E14-C716-D0EE2D99DCE2}"/>
              </a:ext>
            </a:extLst>
          </p:cNvPr>
          <p:cNvGraphicFramePr/>
          <p:nvPr>
            <p:extLst>
              <p:ext uri="{D42A27DB-BD31-4B8C-83A1-F6EECF244321}">
                <p14:modId xmlns:p14="http://schemas.microsoft.com/office/powerpoint/2010/main" val="3390437776"/>
              </p:ext>
            </p:extLst>
          </p:nvPr>
        </p:nvGraphicFramePr>
        <p:xfrm>
          <a:off x="145959" y="954587"/>
          <a:ext cx="11508960" cy="6417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Imagen 17">
            <a:extLst>
              <a:ext uri="{FF2B5EF4-FFF2-40B4-BE49-F238E27FC236}">
                <a16:creationId xmlns:a16="http://schemas.microsoft.com/office/drawing/2014/main" id="{2E6D6988-F453-BF70-7472-BAB892D7C4A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198622" y="1479526"/>
            <a:ext cx="1896769" cy="1511227"/>
          </a:xfrm>
          <a:prstGeom prst="rect">
            <a:avLst/>
          </a:prstGeom>
        </p:spPr>
      </p:pic>
    </p:spTree>
    <p:extLst>
      <p:ext uri="{BB962C8B-B14F-4D97-AF65-F5344CB8AC3E}">
        <p14:creationId xmlns:p14="http://schemas.microsoft.com/office/powerpoint/2010/main" val="83919143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45959"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8" name="Diagrama 7">
            <a:extLst>
              <a:ext uri="{FF2B5EF4-FFF2-40B4-BE49-F238E27FC236}">
                <a16:creationId xmlns:a16="http://schemas.microsoft.com/office/drawing/2014/main" id="{93DC3DED-43E3-4E14-C716-D0EE2D99DCE2}"/>
              </a:ext>
            </a:extLst>
          </p:cNvPr>
          <p:cNvGraphicFramePr/>
          <p:nvPr>
            <p:extLst>
              <p:ext uri="{D42A27DB-BD31-4B8C-83A1-F6EECF244321}">
                <p14:modId xmlns:p14="http://schemas.microsoft.com/office/powerpoint/2010/main" val="1695336343"/>
              </p:ext>
            </p:extLst>
          </p:nvPr>
        </p:nvGraphicFramePr>
        <p:xfrm>
          <a:off x="145959" y="2104775"/>
          <a:ext cx="11508960" cy="451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3217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12436"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a:t>
            </a:r>
            <a:r>
              <a:rPr lang="es-CL" sz="3200" dirty="0">
                <a:solidFill>
                  <a:srgbClr val="002060"/>
                </a:solidFill>
                <a:latin typeface="Verdana"/>
                <a:ea typeface="Verdana"/>
              </a:rPr>
              <a:t>recode</a:t>
            </a:r>
            <a:r>
              <a:rPr lang="es-CL" sz="2800" dirty="0">
                <a:solidFill>
                  <a:srgbClr val="002060"/>
                </a:solidFill>
                <a:latin typeface="Verdana"/>
                <a:ea typeface="Verdana"/>
              </a:rPr>
              <a:t>, </a:t>
            </a:r>
            <a:r>
              <a:rPr lang="es-CL" sz="2800" dirty="0" err="1" smtClean="0">
                <a:solidFill>
                  <a:srgbClr val="002060"/>
                </a:solidFill>
                <a:latin typeface="Verdana"/>
                <a:ea typeface="Verdana"/>
              </a:rPr>
              <a:t>switch</a:t>
            </a:r>
            <a:endParaRPr lang="es-CL" sz="2800" dirty="0">
              <a:solidFill>
                <a:srgbClr val="002060"/>
              </a:solidFill>
            </a:endParaRPr>
          </a:p>
        </p:txBody>
      </p:sp>
      <p:pic>
        <p:nvPicPr>
          <p:cNvPr id="121" name="Imagen 120" descr="Icono&#10;&#10;Descripción generada automáticamente">
            <a:extLst>
              <a:ext uri="{FF2B5EF4-FFF2-40B4-BE49-F238E27FC236}">
                <a16:creationId xmlns:a16="http://schemas.microsoft.com/office/drawing/2014/main" id="{E26D996A-E7FF-A924-20E0-C72B6AA68D43}"/>
              </a:ext>
            </a:extLst>
          </p:cNvPr>
          <p:cNvPicPr>
            <a:picLocks noChangeAspect="1"/>
          </p:cNvPicPr>
          <p:nvPr/>
        </p:nvPicPr>
        <p:blipFill>
          <a:blip r:embed="rId2">
            <a:extLst>
              <a:ext uri="{28A0092B-C50C-407E-A947-70E740481C1C}">
                <a14:useLocalDpi xmlns:a14="http://schemas.microsoft.com/office/drawing/2010/main" val="0"/>
              </a:ext>
            </a:extLst>
          </a:blip>
          <a:srcRect r="254"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graphicFrame>
        <p:nvGraphicFramePr>
          <p:cNvPr id="123" name="Diagrama 122">
            <a:extLst>
              <a:ext uri="{FF2B5EF4-FFF2-40B4-BE49-F238E27FC236}">
                <a16:creationId xmlns:a16="http://schemas.microsoft.com/office/drawing/2014/main" id="{7B58D800-101B-65C4-D026-BB292F5776C5}"/>
              </a:ext>
            </a:extLst>
          </p:cNvPr>
          <p:cNvGraphicFramePr/>
          <p:nvPr>
            <p:extLst>
              <p:ext uri="{D42A27DB-BD31-4B8C-83A1-F6EECF244321}">
                <p14:modId xmlns:p14="http://schemas.microsoft.com/office/powerpoint/2010/main" val="3480399462"/>
              </p:ext>
            </p:extLst>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100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57018"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11" name="Diagrama 10">
            <a:extLst>
              <a:ext uri="{FF2B5EF4-FFF2-40B4-BE49-F238E27FC236}">
                <a16:creationId xmlns:a16="http://schemas.microsoft.com/office/drawing/2014/main" id="{F6DA65D0-F4E2-21FB-305B-20F6820ABCDC}"/>
              </a:ext>
            </a:extLst>
          </p:cNvPr>
          <p:cNvGraphicFramePr/>
          <p:nvPr>
            <p:extLst>
              <p:ext uri="{D42A27DB-BD31-4B8C-83A1-F6EECF244321}">
                <p14:modId xmlns:p14="http://schemas.microsoft.com/office/powerpoint/2010/main" val="3643516331"/>
              </p:ext>
            </p:extLst>
          </p:nvPr>
        </p:nvGraphicFramePr>
        <p:xfrm>
          <a:off x="2382715" y="1635369"/>
          <a:ext cx="9509055" cy="4369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Imagen 17">
            <a:extLst>
              <a:ext uri="{FF2B5EF4-FFF2-40B4-BE49-F238E27FC236}">
                <a16:creationId xmlns:a16="http://schemas.microsoft.com/office/drawing/2014/main" id="{5CC03A7A-A785-A0F2-3790-C689D9B5FE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311" y="2158497"/>
            <a:ext cx="2893215" cy="1747515"/>
          </a:xfrm>
          <a:prstGeom prst="rect">
            <a:avLst/>
          </a:prstGeom>
        </p:spPr>
      </p:pic>
    </p:spTree>
    <p:extLst>
      <p:ext uri="{BB962C8B-B14F-4D97-AF65-F5344CB8AC3E}">
        <p14:creationId xmlns:p14="http://schemas.microsoft.com/office/powerpoint/2010/main" val="299032452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75491"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15" name="Diagrama 14">
            <a:extLst>
              <a:ext uri="{FF2B5EF4-FFF2-40B4-BE49-F238E27FC236}">
                <a16:creationId xmlns:a16="http://schemas.microsoft.com/office/drawing/2014/main" id="{0482DFFD-3EA8-94B3-5B8C-9F0833B5763E}"/>
              </a:ext>
            </a:extLst>
          </p:cNvPr>
          <p:cNvGraphicFramePr/>
          <p:nvPr>
            <p:extLst>
              <p:ext uri="{D42A27DB-BD31-4B8C-83A1-F6EECF244321}">
                <p14:modId xmlns:p14="http://schemas.microsoft.com/office/powerpoint/2010/main" val="3114850127"/>
              </p:ext>
            </p:extLst>
          </p:nvPr>
        </p:nvGraphicFramePr>
        <p:xfrm>
          <a:off x="334108" y="1859964"/>
          <a:ext cx="3522928" cy="3846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Tabla 21">
            <a:extLst>
              <a:ext uri="{FF2B5EF4-FFF2-40B4-BE49-F238E27FC236}">
                <a16:creationId xmlns:a16="http://schemas.microsoft.com/office/drawing/2014/main" id="{DF8B3A36-D350-00B4-A42F-C81973E7FE6B}"/>
              </a:ext>
            </a:extLst>
          </p:cNvPr>
          <p:cNvGraphicFramePr>
            <a:graphicFrameLocks noGrp="1"/>
          </p:cNvGraphicFramePr>
          <p:nvPr>
            <p:extLst>
              <p:ext uri="{D42A27DB-BD31-4B8C-83A1-F6EECF244321}">
                <p14:modId xmlns:p14="http://schemas.microsoft.com/office/powerpoint/2010/main" val="2142365746"/>
              </p:ext>
            </p:extLst>
          </p:nvPr>
        </p:nvGraphicFramePr>
        <p:xfrm>
          <a:off x="4120805" y="2088564"/>
          <a:ext cx="7811857" cy="3609364"/>
        </p:xfrm>
        <a:graphic>
          <a:graphicData uri="http://schemas.openxmlformats.org/drawingml/2006/table">
            <a:tbl>
              <a:tblPr firstRow="1" firstCol="1" bandRow="1">
                <a:tableStyleId>{00A15C55-8517-42AA-B614-E9B94910E393}</a:tableStyleId>
              </a:tblPr>
              <a:tblGrid>
                <a:gridCol w="775201">
                  <a:extLst>
                    <a:ext uri="{9D8B030D-6E8A-4147-A177-3AD203B41FA5}">
                      <a16:colId xmlns:a16="http://schemas.microsoft.com/office/drawing/2014/main" val="20000"/>
                    </a:ext>
                  </a:extLst>
                </a:gridCol>
                <a:gridCol w="2580542">
                  <a:extLst>
                    <a:ext uri="{9D8B030D-6E8A-4147-A177-3AD203B41FA5}">
                      <a16:colId xmlns:a16="http://schemas.microsoft.com/office/drawing/2014/main" val="20001"/>
                    </a:ext>
                  </a:extLst>
                </a:gridCol>
                <a:gridCol w="1106874">
                  <a:extLst>
                    <a:ext uri="{9D8B030D-6E8A-4147-A177-3AD203B41FA5}">
                      <a16:colId xmlns:a16="http://schemas.microsoft.com/office/drawing/2014/main" val="20002"/>
                    </a:ext>
                  </a:extLst>
                </a:gridCol>
                <a:gridCol w="3349240">
                  <a:extLst>
                    <a:ext uri="{9D8B030D-6E8A-4147-A177-3AD203B41FA5}">
                      <a16:colId xmlns:a16="http://schemas.microsoft.com/office/drawing/2014/main" val="20003"/>
                    </a:ext>
                  </a:extLst>
                </a:gridCol>
              </a:tblGrid>
              <a:tr h="376560">
                <a:tc gridSpan="4">
                  <a:txBody>
                    <a:bodyPr/>
                    <a:lstStyle/>
                    <a:p>
                      <a:pPr algn="ctr">
                        <a:lnSpc>
                          <a:spcPct val="115000"/>
                        </a:lnSpc>
                        <a:spcAft>
                          <a:spcPts val="0"/>
                        </a:spcAft>
                      </a:pPr>
                      <a:r>
                        <a:rPr lang="es-CL" sz="2400">
                          <a:effectLst/>
                        </a:rPr>
                        <a:t>Operadores relacionales</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76560">
                <a:tc>
                  <a:txBody>
                    <a:bodyPr/>
                    <a:lstStyle/>
                    <a:p>
                      <a:pPr algn="ctr">
                        <a:lnSpc>
                          <a:spcPct val="115000"/>
                        </a:lnSpc>
                        <a:spcAft>
                          <a:spcPts val="0"/>
                        </a:spcAft>
                      </a:pPr>
                      <a:r>
                        <a:rPr lang="es-CL" sz="2400" b="1" kern="1200">
                          <a:solidFill>
                            <a:schemeClr val="lt1"/>
                          </a:solidFill>
                          <a:effectLst/>
                          <a:latin typeface="+mn-lt"/>
                          <a:ea typeface="+mn-ea"/>
                          <a:cs typeface="+mn-cs"/>
                        </a:rPr>
                        <a:t>=</a:t>
                      </a:r>
                    </a:p>
                  </a:txBody>
                  <a:tcPr marL="68580" marR="68580" marT="0" marB="0">
                    <a:solidFill>
                      <a:schemeClr val="accent5"/>
                    </a:solidFill>
                  </a:tcPr>
                </a:tc>
                <a:tc>
                  <a:txBody>
                    <a:bodyPr/>
                    <a:lstStyle/>
                    <a:p>
                      <a:pPr algn="just">
                        <a:lnSpc>
                          <a:spcPct val="115000"/>
                        </a:lnSpc>
                        <a:spcAft>
                          <a:spcPts val="0"/>
                        </a:spcAft>
                      </a:pPr>
                      <a:r>
                        <a:rPr lang="es-CL" sz="2400">
                          <a:effectLst/>
                        </a:rPr>
                        <a:t>Igual a </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2400">
                          <a:effectLst/>
                        </a:rPr>
                        <a:t>AND</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2400">
                          <a:effectLst/>
                        </a:rPr>
                        <a:t>Y</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53122">
                <a:tc>
                  <a:txBody>
                    <a:bodyPr/>
                    <a:lstStyle/>
                    <a:p>
                      <a:pPr algn="ctr">
                        <a:lnSpc>
                          <a:spcPct val="115000"/>
                        </a:lnSpc>
                        <a:spcAft>
                          <a:spcPts val="0"/>
                        </a:spcAft>
                      </a:pPr>
                      <a:r>
                        <a:rPr lang="es-CL" sz="2400" b="1" kern="1200">
                          <a:solidFill>
                            <a:schemeClr val="lt1"/>
                          </a:solidFill>
                          <a:effectLst/>
                          <a:latin typeface="+mn-lt"/>
                          <a:ea typeface="+mn-ea"/>
                          <a:cs typeface="+mn-cs"/>
                        </a:rPr>
                        <a:t>&lt;=</a:t>
                      </a:r>
                    </a:p>
                  </a:txBody>
                  <a:tcPr marL="68580" marR="68580" marT="0" marB="0">
                    <a:solidFill>
                      <a:schemeClr val="accent5"/>
                    </a:solidFill>
                  </a:tcPr>
                </a:tc>
                <a:tc>
                  <a:txBody>
                    <a:bodyPr/>
                    <a:lstStyle/>
                    <a:p>
                      <a:pPr algn="just">
                        <a:lnSpc>
                          <a:spcPct val="115000"/>
                        </a:lnSpc>
                        <a:spcAft>
                          <a:spcPts val="0"/>
                        </a:spcAft>
                      </a:pPr>
                      <a:r>
                        <a:rPr lang="es-CL" sz="2400">
                          <a:effectLst/>
                        </a:rPr>
                        <a:t>Menor o igual que</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2400">
                          <a:effectLst/>
                        </a:rPr>
                        <a:t>OR</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2400">
                          <a:effectLst/>
                        </a:rPr>
                        <a:t>O</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53122">
                <a:tc>
                  <a:txBody>
                    <a:bodyPr/>
                    <a:lstStyle/>
                    <a:p>
                      <a:pPr algn="ctr">
                        <a:lnSpc>
                          <a:spcPct val="115000"/>
                        </a:lnSpc>
                        <a:spcAft>
                          <a:spcPts val="0"/>
                        </a:spcAft>
                      </a:pPr>
                      <a:r>
                        <a:rPr lang="es-CL" sz="2400" b="1" kern="1200">
                          <a:solidFill>
                            <a:schemeClr val="lt1"/>
                          </a:solidFill>
                          <a:effectLst/>
                          <a:latin typeface="+mn-lt"/>
                          <a:ea typeface="+mn-ea"/>
                          <a:cs typeface="+mn-cs"/>
                        </a:rPr>
                        <a:t>&gt;=</a:t>
                      </a:r>
                    </a:p>
                  </a:txBody>
                  <a:tcPr marL="68580" marR="68580" marT="0" marB="0">
                    <a:solidFill>
                      <a:schemeClr val="accent5"/>
                    </a:solidFill>
                  </a:tcPr>
                </a:tc>
                <a:tc>
                  <a:txBody>
                    <a:bodyPr/>
                    <a:lstStyle/>
                    <a:p>
                      <a:pPr algn="just">
                        <a:lnSpc>
                          <a:spcPct val="115000"/>
                        </a:lnSpc>
                        <a:spcAft>
                          <a:spcPts val="0"/>
                        </a:spcAft>
                      </a:pPr>
                      <a:r>
                        <a:rPr lang="es-CL" sz="2400">
                          <a:effectLst/>
                        </a:rPr>
                        <a:t>Mayor o igual que</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2400">
                          <a:effectLst/>
                        </a:rPr>
                        <a:t>NOT</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2400">
                          <a:effectLst/>
                        </a:rPr>
                        <a:t>No</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6560">
                <a:tc>
                  <a:txBody>
                    <a:bodyPr/>
                    <a:lstStyle/>
                    <a:p>
                      <a:pPr algn="ctr">
                        <a:lnSpc>
                          <a:spcPct val="115000"/>
                        </a:lnSpc>
                        <a:spcAft>
                          <a:spcPts val="0"/>
                        </a:spcAft>
                      </a:pPr>
                      <a:r>
                        <a:rPr lang="es-CL" sz="2400" b="1" kern="1200">
                          <a:solidFill>
                            <a:schemeClr val="lt1"/>
                          </a:solidFill>
                          <a:effectLst/>
                          <a:latin typeface="+mn-lt"/>
                          <a:ea typeface="+mn-ea"/>
                          <a:cs typeface="+mn-cs"/>
                        </a:rPr>
                        <a:t>&lt; </a:t>
                      </a:r>
                    </a:p>
                  </a:txBody>
                  <a:tcPr marL="68580" marR="68580" marT="0" marB="0">
                    <a:solidFill>
                      <a:schemeClr val="accent5"/>
                    </a:solidFill>
                  </a:tcPr>
                </a:tc>
                <a:tc>
                  <a:txBody>
                    <a:bodyPr/>
                    <a:lstStyle/>
                    <a:p>
                      <a:pPr algn="just">
                        <a:lnSpc>
                          <a:spcPct val="115000"/>
                        </a:lnSpc>
                        <a:spcAft>
                          <a:spcPts val="0"/>
                        </a:spcAft>
                      </a:pPr>
                      <a:r>
                        <a:rPr lang="es-CL" sz="2400">
                          <a:effectLst/>
                        </a:rPr>
                        <a:t>Menor a</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gridSpan="2">
                  <a:txBody>
                    <a:bodyPr/>
                    <a:lstStyle/>
                    <a:p>
                      <a:pPr algn="just">
                        <a:lnSpc>
                          <a:spcPct val="115000"/>
                        </a:lnSpc>
                        <a:spcAft>
                          <a:spcPts val="0"/>
                        </a:spcAft>
                      </a:pP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s-CL"/>
                    </a:p>
                  </a:txBody>
                  <a:tcPr/>
                </a:tc>
                <a:extLst>
                  <a:ext uri="{0D108BD9-81ED-4DB2-BD59-A6C34878D82A}">
                    <a16:rowId xmlns:a16="http://schemas.microsoft.com/office/drawing/2014/main" val="10004"/>
                  </a:ext>
                </a:extLst>
              </a:tr>
              <a:tr h="376560">
                <a:tc>
                  <a:txBody>
                    <a:bodyPr/>
                    <a:lstStyle/>
                    <a:p>
                      <a:pPr algn="ctr">
                        <a:lnSpc>
                          <a:spcPct val="115000"/>
                        </a:lnSpc>
                        <a:spcAft>
                          <a:spcPts val="0"/>
                        </a:spcAft>
                      </a:pPr>
                      <a:r>
                        <a:rPr lang="es-CL" sz="2400" b="1" kern="1200">
                          <a:solidFill>
                            <a:schemeClr val="lt1"/>
                          </a:solidFill>
                          <a:effectLst/>
                          <a:latin typeface="+mn-lt"/>
                          <a:ea typeface="+mn-ea"/>
                          <a:cs typeface="+mn-cs"/>
                        </a:rPr>
                        <a:t>&gt; </a:t>
                      </a:r>
                    </a:p>
                  </a:txBody>
                  <a:tcPr marL="68580" marR="68580" marT="0" marB="0">
                    <a:solidFill>
                      <a:schemeClr val="accent5"/>
                    </a:solidFill>
                  </a:tcPr>
                </a:tc>
                <a:tc>
                  <a:txBody>
                    <a:bodyPr/>
                    <a:lstStyle/>
                    <a:p>
                      <a:pPr algn="just">
                        <a:lnSpc>
                          <a:spcPct val="115000"/>
                        </a:lnSpc>
                        <a:spcAft>
                          <a:spcPts val="0"/>
                        </a:spcAft>
                      </a:pPr>
                      <a:r>
                        <a:rPr lang="es-CL" sz="2400">
                          <a:effectLst/>
                        </a:rPr>
                        <a:t>Mayor a</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gridSpan="2">
                  <a:txBody>
                    <a:bodyPr/>
                    <a:lstStyle/>
                    <a:p>
                      <a:pPr algn="just">
                        <a:lnSpc>
                          <a:spcPct val="115000"/>
                        </a:lnSpc>
                        <a:spcAft>
                          <a:spcPts val="0"/>
                        </a:spcAft>
                      </a:pP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s-CL"/>
                    </a:p>
                  </a:txBody>
                  <a:tcPr/>
                </a:tc>
                <a:extLst>
                  <a:ext uri="{0D108BD9-81ED-4DB2-BD59-A6C34878D82A}">
                    <a16:rowId xmlns:a16="http://schemas.microsoft.com/office/drawing/2014/main" val="10005"/>
                  </a:ext>
                </a:extLst>
              </a:tr>
              <a:tr h="376560">
                <a:tc>
                  <a:txBody>
                    <a:bodyPr/>
                    <a:lstStyle/>
                    <a:p>
                      <a:pPr algn="ctr">
                        <a:lnSpc>
                          <a:spcPct val="115000"/>
                        </a:lnSpc>
                        <a:spcAft>
                          <a:spcPts val="0"/>
                        </a:spcAft>
                      </a:pPr>
                      <a:r>
                        <a:rPr lang="es-CL" sz="2400" b="1" kern="1200">
                          <a:solidFill>
                            <a:schemeClr val="lt1"/>
                          </a:solidFill>
                          <a:effectLst/>
                          <a:latin typeface="+mn-lt"/>
                          <a:ea typeface="+mn-ea"/>
                          <a:cs typeface="+mn-cs"/>
                        </a:rPr>
                        <a:t>&lt;&gt; </a:t>
                      </a:r>
                    </a:p>
                  </a:txBody>
                  <a:tcPr marL="68580" marR="68580" marT="0" marB="0">
                    <a:solidFill>
                      <a:schemeClr val="accent5"/>
                    </a:solidFill>
                  </a:tcPr>
                </a:tc>
                <a:tc>
                  <a:txBody>
                    <a:bodyPr/>
                    <a:lstStyle/>
                    <a:p>
                      <a:pPr algn="just">
                        <a:lnSpc>
                          <a:spcPct val="115000"/>
                        </a:lnSpc>
                        <a:spcAft>
                          <a:spcPts val="0"/>
                        </a:spcAft>
                      </a:pPr>
                      <a:r>
                        <a:rPr lang="es-CL" sz="2400">
                          <a:effectLst/>
                        </a:rPr>
                        <a:t>Distinto de</a:t>
                      </a: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gridSpan="2">
                  <a:txBody>
                    <a:bodyPr/>
                    <a:lstStyle/>
                    <a:p>
                      <a:pPr algn="just">
                        <a:lnSpc>
                          <a:spcPct val="115000"/>
                        </a:lnSpc>
                        <a:spcAft>
                          <a:spcPts val="0"/>
                        </a:spcAft>
                      </a:pPr>
                      <a:endParaRPr lang="es-CL"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s-CL"/>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9321852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noAutofit/>
          </a:bodyPr>
          <a:lstStyle/>
          <a:p>
            <a:r>
              <a:rPr lang="es-CL"/>
              <a:t>Comandos para la creación de indicadores demográficos</a:t>
            </a:r>
          </a:p>
        </p:txBody>
      </p:sp>
      <p:sp>
        <p:nvSpPr>
          <p:cNvPr id="3" name="Título 2"/>
          <p:cNvSpPr>
            <a:spLocks noGrp="1"/>
          </p:cNvSpPr>
          <p:nvPr>
            <p:ph type="title"/>
          </p:nvPr>
        </p:nvSpPr>
        <p:spPr>
          <a:xfrm>
            <a:off x="-5853" y="2702677"/>
            <a:ext cx="4319902" cy="1501200"/>
          </a:xfrm>
        </p:spPr>
        <p:txBody>
          <a:bodyPr/>
          <a:lstStyle/>
          <a:p>
            <a:r>
              <a:rPr lang="es-CL" sz="5400">
                <a:latin typeface="Verdana"/>
                <a:ea typeface="Verdana"/>
              </a:rPr>
              <a:t>Sesión 3:</a:t>
            </a:r>
          </a:p>
        </p:txBody>
      </p:sp>
    </p:spTree>
    <p:extLst>
      <p:ext uri="{BB962C8B-B14F-4D97-AF65-F5344CB8AC3E}">
        <p14:creationId xmlns:p14="http://schemas.microsoft.com/office/powerpoint/2010/main" val="210796039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12436"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12" name="Diagrama 11">
            <a:extLst>
              <a:ext uri="{FF2B5EF4-FFF2-40B4-BE49-F238E27FC236}">
                <a16:creationId xmlns:a16="http://schemas.microsoft.com/office/drawing/2014/main" id="{5116C0AF-54B9-564A-AB18-D5D2D03646B0}"/>
              </a:ext>
            </a:extLst>
          </p:cNvPr>
          <p:cNvGraphicFramePr/>
          <p:nvPr>
            <p:extLst>
              <p:ext uri="{D42A27DB-BD31-4B8C-83A1-F6EECF244321}">
                <p14:modId xmlns:p14="http://schemas.microsoft.com/office/powerpoint/2010/main" val="3366895"/>
              </p:ext>
            </p:extLst>
          </p:nvPr>
        </p:nvGraphicFramePr>
        <p:xfrm>
          <a:off x="2919046" y="1802423"/>
          <a:ext cx="8685829" cy="407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Imagen 20" descr="Icono&#10;&#10;Descripción generada automáticamente">
            <a:extLst>
              <a:ext uri="{FF2B5EF4-FFF2-40B4-BE49-F238E27FC236}">
                <a16:creationId xmlns:a16="http://schemas.microsoft.com/office/drawing/2014/main" id="{3CF0AC57-C5CC-1A59-09E9-0642B11FB1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223" y="3227644"/>
            <a:ext cx="1837135" cy="1945202"/>
          </a:xfrm>
          <a:prstGeom prst="rect">
            <a:avLst/>
          </a:prstGeom>
        </p:spPr>
      </p:pic>
    </p:spTree>
    <p:extLst>
      <p:ext uri="{BB962C8B-B14F-4D97-AF65-F5344CB8AC3E}">
        <p14:creationId xmlns:p14="http://schemas.microsoft.com/office/powerpoint/2010/main" val="188475019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71181"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800" dirty="0">
              <a:solidFill>
                <a:srgbClr val="002060"/>
              </a:solidFill>
            </a:endParaRPr>
          </a:p>
        </p:txBody>
      </p:sp>
      <p:graphicFrame>
        <p:nvGraphicFramePr>
          <p:cNvPr id="12" name="Diagrama 11">
            <a:extLst>
              <a:ext uri="{FF2B5EF4-FFF2-40B4-BE49-F238E27FC236}">
                <a16:creationId xmlns:a16="http://schemas.microsoft.com/office/drawing/2014/main" id="{5F55C78D-BB09-8095-EC80-60DA5C7F99DA}"/>
              </a:ext>
            </a:extLst>
          </p:cNvPr>
          <p:cNvGraphicFramePr/>
          <p:nvPr>
            <p:extLst>
              <p:ext uri="{D42A27DB-BD31-4B8C-83A1-F6EECF244321}">
                <p14:modId xmlns:p14="http://schemas.microsoft.com/office/powerpoint/2010/main" val="1799596754"/>
              </p:ext>
            </p:extLst>
          </p:nvPr>
        </p:nvGraphicFramePr>
        <p:xfrm>
          <a:off x="1916741" y="1354814"/>
          <a:ext cx="8352928" cy="122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Tabla 17">
            <a:extLst>
              <a:ext uri="{FF2B5EF4-FFF2-40B4-BE49-F238E27FC236}">
                <a16:creationId xmlns:a16="http://schemas.microsoft.com/office/drawing/2014/main" id="{5887B71B-A184-0C81-9636-DB3DBBA3255F}"/>
              </a:ext>
            </a:extLst>
          </p:cNvPr>
          <p:cNvGraphicFramePr>
            <a:graphicFrameLocks noGrp="1"/>
          </p:cNvGraphicFramePr>
          <p:nvPr>
            <p:extLst>
              <p:ext uri="{D42A27DB-BD31-4B8C-83A1-F6EECF244321}">
                <p14:modId xmlns:p14="http://schemas.microsoft.com/office/powerpoint/2010/main" val="441967927"/>
              </p:ext>
            </p:extLst>
          </p:nvPr>
        </p:nvGraphicFramePr>
        <p:xfrm>
          <a:off x="1631555" y="2722701"/>
          <a:ext cx="8742616" cy="2553641"/>
        </p:xfrm>
        <a:graphic>
          <a:graphicData uri="http://schemas.openxmlformats.org/drawingml/2006/table">
            <a:tbl>
              <a:tblPr firstRow="1" firstCol="1" bandRow="1">
                <a:tableStyleId>{93296810-A885-4BE3-A3E7-6D5BEEA58F35}</a:tableStyleId>
              </a:tblPr>
              <a:tblGrid>
                <a:gridCol w="867565">
                  <a:extLst>
                    <a:ext uri="{9D8B030D-6E8A-4147-A177-3AD203B41FA5}">
                      <a16:colId xmlns:a16="http://schemas.microsoft.com/office/drawing/2014/main" val="20000"/>
                    </a:ext>
                  </a:extLst>
                </a:gridCol>
                <a:gridCol w="2418665">
                  <a:extLst>
                    <a:ext uri="{9D8B030D-6E8A-4147-A177-3AD203B41FA5}">
                      <a16:colId xmlns:a16="http://schemas.microsoft.com/office/drawing/2014/main" val="20001"/>
                    </a:ext>
                  </a:extLst>
                </a:gridCol>
                <a:gridCol w="5456386">
                  <a:extLst>
                    <a:ext uri="{9D8B030D-6E8A-4147-A177-3AD203B41FA5}">
                      <a16:colId xmlns:a16="http://schemas.microsoft.com/office/drawing/2014/main" val="20002"/>
                    </a:ext>
                  </a:extLst>
                </a:gridCol>
              </a:tblGrid>
              <a:tr h="201461">
                <a:tc gridSpan="3">
                  <a:txBody>
                    <a:bodyPr/>
                    <a:lstStyle/>
                    <a:p>
                      <a:pPr algn="ctr">
                        <a:lnSpc>
                          <a:spcPct val="115000"/>
                        </a:lnSpc>
                        <a:spcAft>
                          <a:spcPts val="0"/>
                        </a:spcAft>
                      </a:pPr>
                      <a:r>
                        <a:rPr lang="es-CL" sz="1400">
                          <a:effectLst/>
                          <a:latin typeface="Verdana"/>
                          <a:ea typeface="Verdana"/>
                        </a:rPr>
                        <a:t>Operadores aritméticos</a:t>
                      </a:r>
                      <a:endParaRPr lang="es-CL" sz="1400">
                        <a:effectLst/>
                        <a:latin typeface="Verdana"/>
                        <a:ea typeface="Verdana"/>
                        <a:cs typeface="Times New Roman" panose="02020603050405020304" pitchFamily="18" charset="0"/>
                      </a:endParaRPr>
                    </a:p>
                  </a:txBody>
                  <a:tcPr marL="68580" marR="68580" marT="0" marB="0">
                    <a:solidFill>
                      <a:schemeClr val="accent5"/>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01461">
                <a:tc>
                  <a:txBody>
                    <a:bodyPr/>
                    <a:lstStyle/>
                    <a:p>
                      <a:pPr algn="ctr">
                        <a:lnSpc>
                          <a:spcPct val="115000"/>
                        </a:lnSpc>
                        <a:spcAft>
                          <a:spcPts val="0"/>
                        </a:spcAft>
                      </a:pPr>
                      <a:r>
                        <a:rPr lang="es-CL" sz="1400">
                          <a:effectLst/>
                          <a:latin typeface="Verdana"/>
                          <a:ea typeface="Verdana"/>
                        </a:rPr>
                        <a:t>+</a:t>
                      </a:r>
                      <a:endParaRPr lang="es-CL" sz="1400">
                        <a:effectLst/>
                        <a:latin typeface="Verdana"/>
                        <a:ea typeface="Verdana"/>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Adición</a:t>
                      </a: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endParaRPr lang="es-CL" sz="1800" kern="1200">
                        <a:solidFill>
                          <a:schemeClr val="dk1"/>
                        </a:solidFill>
                        <a:effectLst/>
                        <a:latin typeface="+mn-lt"/>
                        <a:ea typeface="+mn-ea"/>
                        <a:cs typeface="+mn-cs"/>
                      </a:endParaRPr>
                    </a:p>
                  </a:txBody>
                  <a:tcPr marL="68580" marR="68580" marT="0" marB="0">
                    <a:solidFill>
                      <a:schemeClr val="accent5">
                        <a:lumMod val="60000"/>
                        <a:lumOff val="40000"/>
                      </a:schemeClr>
                    </a:solidFill>
                  </a:tcPr>
                </a:tc>
                <a:extLst>
                  <a:ext uri="{0D108BD9-81ED-4DB2-BD59-A6C34878D82A}">
                    <a16:rowId xmlns:a16="http://schemas.microsoft.com/office/drawing/2014/main" val="10001"/>
                  </a:ext>
                </a:extLst>
              </a:tr>
              <a:tr h="201461">
                <a:tc>
                  <a:txBody>
                    <a:bodyPr/>
                    <a:lstStyle/>
                    <a:p>
                      <a:pPr algn="ctr">
                        <a:lnSpc>
                          <a:spcPct val="115000"/>
                        </a:lnSpc>
                        <a:spcAft>
                          <a:spcPts val="0"/>
                        </a:spcAft>
                      </a:pPr>
                      <a:r>
                        <a:rPr lang="es-CL" sz="1400">
                          <a:effectLst/>
                          <a:latin typeface="Verdana"/>
                          <a:ea typeface="Verdana"/>
                        </a:rPr>
                        <a:t>-</a:t>
                      </a:r>
                      <a:endParaRPr lang="es-CL" sz="1400">
                        <a:effectLst/>
                        <a:latin typeface="Verdana"/>
                        <a:ea typeface="Verdana"/>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Substracción</a:t>
                      </a:r>
                    </a:p>
                  </a:txBody>
                  <a:tcPr marL="68580" marR="68580" marT="0" marB="0">
                    <a:solidFill>
                      <a:schemeClr val="accent5">
                        <a:lumMod val="20000"/>
                        <a:lumOff val="80000"/>
                      </a:schemeClr>
                    </a:solidFill>
                  </a:tcPr>
                </a:tc>
                <a:tc>
                  <a:txBody>
                    <a:bodyPr/>
                    <a:lstStyle/>
                    <a:p>
                      <a:pPr marL="0" algn="just" defTabSz="914400" rtl="0" eaLnBrk="1" latinLnBrk="0" hangingPunct="1">
                        <a:lnSpc>
                          <a:spcPct val="115000"/>
                        </a:lnSpc>
                        <a:spcAft>
                          <a:spcPts val="0"/>
                        </a:spcAft>
                      </a:pPr>
                      <a:endParaRPr lang="es-CL" sz="1800" kern="1200">
                        <a:solidFill>
                          <a:schemeClr val="dk1"/>
                        </a:solidFill>
                        <a:effectLst/>
                        <a:latin typeface="+mn-lt"/>
                        <a:ea typeface="+mn-ea"/>
                        <a:cs typeface="+mn-cs"/>
                      </a:endParaRPr>
                    </a:p>
                  </a:txBody>
                  <a:tcPr marL="68580" marR="68580" marT="0" marB="0">
                    <a:solidFill>
                      <a:schemeClr val="accent5">
                        <a:lumMod val="20000"/>
                        <a:lumOff val="80000"/>
                      </a:schemeClr>
                    </a:solidFill>
                  </a:tcPr>
                </a:tc>
                <a:extLst>
                  <a:ext uri="{0D108BD9-81ED-4DB2-BD59-A6C34878D82A}">
                    <a16:rowId xmlns:a16="http://schemas.microsoft.com/office/drawing/2014/main" val="10002"/>
                  </a:ext>
                </a:extLst>
              </a:tr>
              <a:tr h="201461">
                <a:tc>
                  <a:txBody>
                    <a:bodyPr/>
                    <a:lstStyle/>
                    <a:p>
                      <a:pPr algn="ctr">
                        <a:lnSpc>
                          <a:spcPct val="115000"/>
                        </a:lnSpc>
                        <a:spcAft>
                          <a:spcPts val="0"/>
                        </a:spcAft>
                      </a:pPr>
                      <a:r>
                        <a:rPr lang="es-CL" sz="1400">
                          <a:effectLst/>
                          <a:latin typeface="Verdana"/>
                          <a:ea typeface="Verdana"/>
                        </a:rPr>
                        <a:t>*</a:t>
                      </a:r>
                      <a:endParaRPr lang="es-CL" sz="1400">
                        <a:effectLst/>
                        <a:latin typeface="Verdana"/>
                        <a:ea typeface="Verdana"/>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Multiplicación</a:t>
                      </a: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endParaRPr lang="es-CL" sz="1800" kern="1200">
                        <a:solidFill>
                          <a:schemeClr val="dk1"/>
                        </a:solidFill>
                        <a:effectLst/>
                        <a:latin typeface="+mn-lt"/>
                        <a:ea typeface="+mn-ea"/>
                        <a:cs typeface="+mn-cs"/>
                      </a:endParaRPr>
                    </a:p>
                  </a:txBody>
                  <a:tcPr marL="68580" marR="68580" marT="0" marB="0">
                    <a:solidFill>
                      <a:schemeClr val="accent5">
                        <a:lumMod val="60000"/>
                        <a:lumOff val="40000"/>
                      </a:schemeClr>
                    </a:solidFill>
                  </a:tcPr>
                </a:tc>
                <a:extLst>
                  <a:ext uri="{0D108BD9-81ED-4DB2-BD59-A6C34878D82A}">
                    <a16:rowId xmlns:a16="http://schemas.microsoft.com/office/drawing/2014/main" val="10003"/>
                  </a:ext>
                </a:extLst>
              </a:tr>
              <a:tr h="415469">
                <a:tc>
                  <a:txBody>
                    <a:bodyPr/>
                    <a:lstStyle/>
                    <a:p>
                      <a:pPr algn="ctr">
                        <a:lnSpc>
                          <a:spcPct val="115000"/>
                        </a:lnSpc>
                        <a:spcAft>
                          <a:spcPts val="0"/>
                        </a:spcAft>
                      </a:pPr>
                      <a:r>
                        <a:rPr lang="es-CL" sz="1400">
                          <a:effectLst/>
                          <a:latin typeface="Verdana"/>
                          <a:ea typeface="Verdana"/>
                        </a:rPr>
                        <a:t>/</a:t>
                      </a:r>
                      <a:endParaRPr lang="es-CL" sz="1400">
                        <a:effectLst/>
                        <a:latin typeface="Verdana"/>
                        <a:ea typeface="Verdana"/>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División normal</a:t>
                      </a:r>
                    </a:p>
                  </a:txBody>
                  <a:tcPr marL="68580" marR="68580" marT="0" marB="0">
                    <a:solidFill>
                      <a:schemeClr val="accent5">
                        <a:lumMod val="20000"/>
                        <a:lumOff val="8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Entrega un tipo real con decimales (TYPE REAL).</a:t>
                      </a:r>
                    </a:p>
                  </a:txBody>
                  <a:tcPr marL="68580" marR="68580" marT="0" marB="0">
                    <a:solidFill>
                      <a:schemeClr val="accent5">
                        <a:lumMod val="20000"/>
                        <a:lumOff val="80000"/>
                      </a:schemeClr>
                    </a:solidFill>
                  </a:tcPr>
                </a:tc>
                <a:extLst>
                  <a:ext uri="{0D108BD9-81ED-4DB2-BD59-A6C34878D82A}">
                    <a16:rowId xmlns:a16="http://schemas.microsoft.com/office/drawing/2014/main" val="10004"/>
                  </a:ext>
                </a:extLst>
              </a:tr>
              <a:tr h="415469">
                <a:tc>
                  <a:txBody>
                    <a:bodyPr/>
                    <a:lstStyle/>
                    <a:p>
                      <a:pPr algn="ctr">
                        <a:lnSpc>
                          <a:spcPct val="115000"/>
                        </a:lnSpc>
                        <a:spcAft>
                          <a:spcPts val="0"/>
                        </a:spcAft>
                      </a:pPr>
                      <a:r>
                        <a:rPr lang="es-CL" sz="1400">
                          <a:effectLst/>
                          <a:latin typeface="Verdana"/>
                          <a:ea typeface="Verdana"/>
                        </a:rPr>
                        <a:t>\</a:t>
                      </a:r>
                      <a:endParaRPr lang="es-CL" sz="1400">
                        <a:effectLst/>
                        <a:latin typeface="Verdana"/>
                        <a:ea typeface="Verdana"/>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División entera</a:t>
                      </a: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Entrega un tipo entero (TYPE INTEGER) truncado al entero inferior.</a:t>
                      </a:r>
                    </a:p>
                  </a:txBody>
                  <a:tcPr marL="68580" marR="68580" marT="0" marB="0">
                    <a:solidFill>
                      <a:schemeClr val="accent5">
                        <a:lumMod val="60000"/>
                        <a:lumOff val="40000"/>
                      </a:schemeClr>
                    </a:solidFill>
                  </a:tcPr>
                </a:tc>
                <a:extLst>
                  <a:ext uri="{0D108BD9-81ED-4DB2-BD59-A6C34878D82A}">
                    <a16:rowId xmlns:a16="http://schemas.microsoft.com/office/drawing/2014/main" val="10005"/>
                  </a:ext>
                </a:extLst>
              </a:tr>
              <a:tr h="201461">
                <a:tc>
                  <a:txBody>
                    <a:bodyPr/>
                    <a:lstStyle/>
                    <a:p>
                      <a:pPr algn="ctr">
                        <a:lnSpc>
                          <a:spcPct val="115000"/>
                        </a:lnSpc>
                        <a:spcAft>
                          <a:spcPts val="0"/>
                        </a:spcAft>
                      </a:pPr>
                      <a:r>
                        <a:rPr lang="es-CL" sz="1400">
                          <a:effectLst/>
                          <a:latin typeface="Verdana"/>
                          <a:ea typeface="Verdana"/>
                        </a:rPr>
                        <a:t>^</a:t>
                      </a:r>
                      <a:endParaRPr lang="es-CL" sz="1400">
                        <a:effectLst/>
                        <a:latin typeface="Verdana"/>
                        <a:ea typeface="Verdana"/>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Exponenciación</a:t>
                      </a:r>
                    </a:p>
                  </a:txBody>
                  <a:tcPr marL="68580" marR="68580" marT="0" marB="0">
                    <a:solidFill>
                      <a:schemeClr val="accent5">
                        <a:lumMod val="20000"/>
                        <a:lumOff val="80000"/>
                      </a:schemeClr>
                    </a:solidFill>
                  </a:tcPr>
                </a:tc>
                <a:tc>
                  <a:txBody>
                    <a:bodyPr/>
                    <a:lstStyle/>
                    <a:p>
                      <a:pPr marL="0" algn="just" defTabSz="914400" rtl="0" eaLnBrk="1" latinLnBrk="0" hangingPunct="1">
                        <a:lnSpc>
                          <a:spcPct val="115000"/>
                        </a:lnSpc>
                        <a:spcAft>
                          <a:spcPts val="0"/>
                        </a:spcAft>
                      </a:pPr>
                      <a:r>
                        <a:rPr lang="es-CL" sz="1800" kern="1200">
                          <a:solidFill>
                            <a:schemeClr val="dk1"/>
                          </a:solidFill>
                          <a:effectLst/>
                          <a:latin typeface="+mn-lt"/>
                          <a:ea typeface="+mn-ea"/>
                          <a:cs typeface="+mn-cs"/>
                        </a:rPr>
                        <a:t>Por ejemplo 5 ^ 2 = 25</a:t>
                      </a:r>
                    </a:p>
                  </a:txBody>
                  <a:tcPr marL="68580" marR="68580" marT="0" marB="0">
                    <a:solidFill>
                      <a:schemeClr val="accent5">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20" name="Diagrama 19">
            <a:extLst>
              <a:ext uri="{FF2B5EF4-FFF2-40B4-BE49-F238E27FC236}">
                <a16:creationId xmlns:a16="http://schemas.microsoft.com/office/drawing/2014/main" id="{702750CE-F4E7-BBDB-D64F-D34128554546}"/>
              </a:ext>
            </a:extLst>
          </p:cNvPr>
          <p:cNvGraphicFramePr/>
          <p:nvPr>
            <p:extLst>
              <p:ext uri="{D42A27DB-BD31-4B8C-83A1-F6EECF244321}">
                <p14:modId xmlns:p14="http://schemas.microsoft.com/office/powerpoint/2010/main" val="13122156"/>
              </p:ext>
            </p:extLst>
          </p:nvPr>
        </p:nvGraphicFramePr>
        <p:xfrm>
          <a:off x="1216835" y="5539153"/>
          <a:ext cx="9884228" cy="9495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3189440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854068" y="1714315"/>
            <a:ext cx="7128925" cy="3658411"/>
          </a:xfrm>
        </p:spPr>
        <p:txBody>
          <a:bodyPr>
            <a:noAutofit/>
          </a:bodyPr>
          <a:lstStyle/>
          <a:p>
            <a:r>
              <a:rPr lang="es-CL" sz="3200"/>
              <a:t>Revisión de los principales indicadores usados para el análisis demográfico: </a:t>
            </a:r>
          </a:p>
          <a:p>
            <a:r>
              <a:rPr lang="es-CL" sz="3200" b="0"/>
              <a:t>Índice de masculinidad, Relación de dependencia total, de mayores y de menores y construcción de pirámide de población.</a:t>
            </a:r>
          </a:p>
        </p:txBody>
      </p:sp>
      <p:sp>
        <p:nvSpPr>
          <p:cNvPr id="3" name="Título 2"/>
          <p:cNvSpPr>
            <a:spLocks noGrp="1"/>
          </p:cNvSpPr>
          <p:nvPr>
            <p:ph type="title"/>
          </p:nvPr>
        </p:nvSpPr>
        <p:spPr/>
        <p:txBody>
          <a:bodyPr/>
          <a:lstStyle/>
          <a:p>
            <a:r>
              <a:rPr lang="es-CL" sz="5400"/>
              <a:t>02.</a:t>
            </a:r>
          </a:p>
        </p:txBody>
      </p:sp>
    </p:spTree>
    <p:extLst>
      <p:ext uri="{BB962C8B-B14F-4D97-AF65-F5344CB8AC3E}">
        <p14:creationId xmlns:p14="http://schemas.microsoft.com/office/powerpoint/2010/main" val="9985583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
          <p:cNvSpPr>
            <a:spLocks noGrp="1"/>
          </p:cNvSpPr>
          <p:nvPr>
            <p:ph type="body" sz="quarter" idx="13"/>
          </p:nvPr>
        </p:nvSpPr>
        <p:spPr>
          <a:xfrm>
            <a:off x="316523" y="553037"/>
            <a:ext cx="3836126" cy="2795308"/>
          </a:xfrm>
          <a:prstGeom prst="rect">
            <a:avLst/>
          </a:prstGeom>
        </p:spPr>
        <p:txBody>
          <a:bodyPr>
            <a:noAutofit/>
          </a:bodyPr>
          <a:lstStyle/>
          <a:p>
            <a:pPr marL="0" indent="0">
              <a:buNone/>
            </a:pPr>
            <a:r>
              <a:rPr lang="es-CL" sz="3200" b="1" dirty="0">
                <a:solidFill>
                  <a:schemeClr val="bg1"/>
                </a:solidFill>
              </a:rPr>
              <a:t>Revisión de los principales indicadores usados para el análisis demográfico</a:t>
            </a:r>
          </a:p>
        </p:txBody>
      </p:sp>
      <p:graphicFrame>
        <p:nvGraphicFramePr>
          <p:cNvPr id="5" name="Diagrama 4"/>
          <p:cNvGraphicFramePr/>
          <p:nvPr>
            <p:extLst>
              <p:ext uri="{D42A27DB-BD31-4B8C-83A1-F6EECF244321}">
                <p14:modId xmlns:p14="http://schemas.microsoft.com/office/powerpoint/2010/main" val="1290077466"/>
              </p:ext>
            </p:extLst>
          </p:nvPr>
        </p:nvGraphicFramePr>
        <p:xfrm>
          <a:off x="4888524" y="1297374"/>
          <a:ext cx="6937130" cy="464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5333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94355" y="0"/>
            <a:ext cx="12514881"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Revisión de los principales indicadores usados para el análisis demográfico: Relación o Índice de </a:t>
            </a:r>
            <a:r>
              <a:rPr lang="es-CL" sz="2800" dirty="0" smtClean="0">
                <a:solidFill>
                  <a:srgbClr val="002060"/>
                </a:solidFill>
                <a:latin typeface="Verdana"/>
                <a:ea typeface="Verdana"/>
              </a:rPr>
              <a:t>Masculinidad</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11B3DA23-957C-5909-3073-28722AA2C363}"/>
              </a:ext>
            </a:extLst>
          </p:cNvPr>
          <p:cNvGraphicFramePr/>
          <p:nvPr>
            <p:extLst>
              <p:ext uri="{D42A27DB-BD31-4B8C-83A1-F6EECF244321}">
                <p14:modId xmlns:p14="http://schemas.microsoft.com/office/powerpoint/2010/main" val="748169371"/>
              </p:ext>
            </p:extLst>
          </p:nvPr>
        </p:nvGraphicFramePr>
        <p:xfrm>
          <a:off x="1362456" y="1863970"/>
          <a:ext cx="8939784" cy="1406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F5E75F6D-CEA6-9245-1A59-97715B0844B4}"/>
              </a:ext>
            </a:extLst>
          </p:cNvPr>
          <p:cNvGraphicFramePr/>
          <p:nvPr>
            <p:extLst>
              <p:ext uri="{D42A27DB-BD31-4B8C-83A1-F6EECF244321}">
                <p14:modId xmlns:p14="http://schemas.microsoft.com/office/powerpoint/2010/main" val="1803421799"/>
              </p:ext>
            </p:extLst>
          </p:nvPr>
        </p:nvGraphicFramePr>
        <p:xfrm>
          <a:off x="1435608" y="5204599"/>
          <a:ext cx="8866632" cy="8708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Imagen 11">
            <a:extLst>
              <a:ext uri="{FF2B5EF4-FFF2-40B4-BE49-F238E27FC236}">
                <a16:creationId xmlns:a16="http://schemas.microsoft.com/office/drawing/2014/main" id="{3ACB1FD4-A444-DFF5-98CC-A2F756AF78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4133" y="3720375"/>
            <a:ext cx="3723809" cy="914286"/>
          </a:xfrm>
          <a:prstGeom prst="rect">
            <a:avLst/>
          </a:prstGeom>
        </p:spPr>
      </p:pic>
    </p:spTree>
    <p:extLst>
      <p:ext uri="{BB962C8B-B14F-4D97-AF65-F5344CB8AC3E}">
        <p14:creationId xmlns:p14="http://schemas.microsoft.com/office/powerpoint/2010/main" val="7361925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75847" y="0"/>
            <a:ext cx="12468735"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Revisión de los principales indicadores usados para el análisis demográfico: Relación o Índice de </a:t>
            </a:r>
            <a:r>
              <a:rPr lang="es-CL" sz="2800" dirty="0" smtClean="0">
                <a:solidFill>
                  <a:srgbClr val="002060"/>
                </a:solidFill>
                <a:latin typeface="Verdana"/>
                <a:ea typeface="Verdana"/>
              </a:rPr>
              <a:t>Masculinidad</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CC824B8C-D04B-64B8-EC47-8104DB1CC25A}"/>
              </a:ext>
            </a:extLst>
          </p:cNvPr>
          <p:cNvGraphicFramePr/>
          <p:nvPr>
            <p:extLst>
              <p:ext uri="{D42A27DB-BD31-4B8C-83A1-F6EECF244321}">
                <p14:modId xmlns:p14="http://schemas.microsoft.com/office/powerpoint/2010/main" val="1610001968"/>
              </p:ext>
            </p:extLst>
          </p:nvPr>
        </p:nvGraphicFramePr>
        <p:xfrm>
          <a:off x="784728" y="1715204"/>
          <a:ext cx="11054482" cy="444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Icono&#10;&#10;Descripción generada automáticamente">
            <a:extLst>
              <a:ext uri="{FF2B5EF4-FFF2-40B4-BE49-F238E27FC236}">
                <a16:creationId xmlns:a16="http://schemas.microsoft.com/office/drawing/2014/main" id="{4A93549A-FAE8-F3B5-6CAE-2D388D8EDF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8" y="4980879"/>
            <a:ext cx="1811140" cy="1811140"/>
          </a:xfrm>
          <a:prstGeom prst="rect">
            <a:avLst/>
          </a:prstGeom>
        </p:spPr>
      </p:pic>
    </p:spTree>
    <p:extLst>
      <p:ext uri="{BB962C8B-B14F-4D97-AF65-F5344CB8AC3E}">
        <p14:creationId xmlns:p14="http://schemas.microsoft.com/office/powerpoint/2010/main" val="3381711671"/>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12437" y="0"/>
            <a:ext cx="12506036"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Revisión de los principales indicadores usados para el análisis demográfico: Relación o Índice de </a:t>
            </a:r>
            <a:r>
              <a:rPr lang="es-CL" sz="2800" dirty="0" smtClean="0">
                <a:solidFill>
                  <a:srgbClr val="002060"/>
                </a:solidFill>
                <a:latin typeface="Verdana"/>
                <a:ea typeface="Verdana"/>
              </a:rPr>
              <a:t>Masculinidad</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5ADB98E1-3EAF-FE2B-E4DF-E0DFF8270FAC}"/>
              </a:ext>
            </a:extLst>
          </p:cNvPr>
          <p:cNvGraphicFramePr/>
          <p:nvPr>
            <p:extLst>
              <p:ext uri="{D42A27DB-BD31-4B8C-83A1-F6EECF244321}">
                <p14:modId xmlns:p14="http://schemas.microsoft.com/office/powerpoint/2010/main" val="2115453502"/>
              </p:ext>
            </p:extLst>
          </p:nvPr>
        </p:nvGraphicFramePr>
        <p:xfrm>
          <a:off x="740664" y="1568520"/>
          <a:ext cx="4206240" cy="486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1">
            <a:extLst>
              <a:ext uri="{FF2B5EF4-FFF2-40B4-BE49-F238E27FC236}">
                <a16:creationId xmlns:a16="http://schemas.microsoft.com/office/drawing/2014/main" id="{44890926-44D4-96D8-B674-3B4C44BE98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1414" y="2613290"/>
            <a:ext cx="6271128" cy="326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id="{C93C80E6-09E8-1631-F44B-6C13B94303B2}"/>
              </a:ext>
            </a:extLst>
          </p:cNvPr>
          <p:cNvSpPr/>
          <p:nvPr/>
        </p:nvSpPr>
        <p:spPr>
          <a:xfrm>
            <a:off x="6190817" y="2182403"/>
            <a:ext cx="4697578" cy="430887"/>
          </a:xfrm>
          <a:prstGeom prst="rect">
            <a:avLst/>
          </a:prstGeom>
        </p:spPr>
        <p:txBody>
          <a:bodyPr wrap="square">
            <a:spAutoFit/>
          </a:bodyPr>
          <a:lstStyle/>
          <a:p>
            <a:pPr algn="ctr"/>
            <a:r>
              <a:rPr lang="es-CL" sz="1050" b="1">
                <a:solidFill>
                  <a:schemeClr val="tx2">
                    <a:lumMod val="50000"/>
                  </a:schemeClr>
                </a:solidFill>
                <a:latin typeface="Verdana" panose="020B0604030504040204" pitchFamily="34" charset="0"/>
                <a:ea typeface="Verdana" panose="020B0604030504040204" pitchFamily="34" charset="0"/>
              </a:rPr>
              <a:t>Sobre-mortalidad masculina, según grupo de edad de las personas fallecidas, 2019</a:t>
            </a:r>
            <a:endParaRPr lang="es-CL" sz="1600">
              <a:solidFill>
                <a:schemeClr val="tx2">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92312494"/>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75491" y="0"/>
            <a:ext cx="11663363" cy="1000125"/>
          </a:xfrm>
          <a:prstGeom prst="homePlate">
            <a:avLst/>
          </a:prstGeom>
          <a:noFill/>
          <a:ln>
            <a:noFill/>
          </a:ln>
        </p:spPr>
        <p:txBody>
          <a:bodyPr/>
          <a:lstStyle/>
          <a:p>
            <a:pPr marL="628650">
              <a:lnSpc>
                <a:spcPct val="100000"/>
              </a:lnSpc>
            </a:pPr>
            <a:r>
              <a:rPr lang="es-CL" sz="2400" dirty="0">
                <a:solidFill>
                  <a:srgbClr val="002060"/>
                </a:solidFill>
                <a:latin typeface="Verdana"/>
                <a:ea typeface="Verdana"/>
              </a:rPr>
              <a:t>Revisión de los principales indicadores usados para el análisis demográfico: Relación o Índice de Masculinidad </a:t>
            </a:r>
            <a:endParaRPr lang="es-CL" sz="2400" dirty="0">
              <a:solidFill>
                <a:srgbClr val="002060"/>
              </a:solidFill>
            </a:endParaRPr>
          </a:p>
        </p:txBody>
      </p:sp>
      <p:pic>
        <p:nvPicPr>
          <p:cNvPr id="4" name="Picture 2" descr="Gráfico, Gráfico de líneas&#10;&#10;Descripción generada automáticamente">
            <a:extLst>
              <a:ext uri="{FF2B5EF4-FFF2-40B4-BE49-F238E27FC236}">
                <a16:creationId xmlns:a16="http://schemas.microsoft.com/office/drawing/2014/main" id="{3F181B85-7D0F-EF04-28BD-DDC4C744540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85609" y="2055793"/>
            <a:ext cx="8472844" cy="416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49464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93964" y="0"/>
            <a:ext cx="12515272"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Revisión de los principales indicadores usados para el análisis demográfico: Relación o Índice de </a:t>
            </a:r>
            <a:r>
              <a:rPr lang="es-CL" sz="2800" dirty="0" smtClean="0">
                <a:solidFill>
                  <a:srgbClr val="002060"/>
                </a:solidFill>
                <a:latin typeface="Verdana"/>
                <a:ea typeface="Verdana"/>
              </a:rPr>
              <a:t>Masculinidad</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7E882162-408F-594C-0DE7-C7B74683F470}"/>
              </a:ext>
            </a:extLst>
          </p:cNvPr>
          <p:cNvGraphicFramePr/>
          <p:nvPr>
            <p:extLst>
              <p:ext uri="{D42A27DB-BD31-4B8C-83A1-F6EECF244321}">
                <p14:modId xmlns:p14="http://schemas.microsoft.com/office/powerpoint/2010/main" val="4123855377"/>
              </p:ext>
            </p:extLst>
          </p:nvPr>
        </p:nvGraphicFramePr>
        <p:xfrm>
          <a:off x="870567" y="2061723"/>
          <a:ext cx="10770585" cy="3695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reeform 11">
            <a:extLst>
              <a:ext uri="{FF2B5EF4-FFF2-40B4-BE49-F238E27FC236}">
                <a16:creationId xmlns:a16="http://schemas.microsoft.com/office/drawing/2014/main" id="{E8AA8875-5DA7-845A-C6A5-5A4FC994D70D}"/>
              </a:ext>
            </a:extLst>
          </p:cNvPr>
          <p:cNvSpPr/>
          <p:nvPr/>
        </p:nvSpPr>
        <p:spPr>
          <a:xfrm>
            <a:off x="9553568" y="4192782"/>
            <a:ext cx="1669600" cy="1773919"/>
          </a:xfrm>
          <a:custGeom>
            <a:avLst/>
            <a:gdLst/>
            <a:ahLst/>
            <a:cxnLst/>
            <a:rect l="l" t="t" r="r" b="b"/>
            <a:pathLst>
              <a:path w="2769728" h="2773194">
                <a:moveTo>
                  <a:pt x="0" y="0"/>
                </a:moveTo>
                <a:lnTo>
                  <a:pt x="2769727" y="0"/>
                </a:lnTo>
                <a:lnTo>
                  <a:pt x="2769727" y="2773194"/>
                </a:lnTo>
                <a:lnTo>
                  <a:pt x="0" y="277319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54843984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
          <p:cNvSpPr>
            <a:spLocks noGrp="1"/>
          </p:cNvSpPr>
          <p:nvPr>
            <p:ph type="body" sz="quarter" idx="13"/>
          </p:nvPr>
        </p:nvSpPr>
        <p:spPr>
          <a:xfrm>
            <a:off x="231228" y="447362"/>
            <a:ext cx="4115760" cy="3186186"/>
          </a:xfrm>
          <a:prstGeom prst="rect">
            <a:avLst/>
          </a:prstGeom>
        </p:spPr>
        <p:txBody>
          <a:bodyPr>
            <a:noAutofit/>
          </a:bodyPr>
          <a:lstStyle/>
          <a:p>
            <a:pPr marL="0" indent="0">
              <a:buNone/>
            </a:pPr>
            <a:r>
              <a:rPr lang="es-CL" sz="2800" b="1">
                <a:solidFill>
                  <a:schemeClr val="bg1"/>
                </a:solidFill>
              </a:rPr>
              <a:t>Revisión de los principales indicadores usados para el análisis demográfico: Relación de dependencia demográfica total</a:t>
            </a:r>
          </a:p>
        </p:txBody>
      </p:sp>
      <p:grpSp>
        <p:nvGrpSpPr>
          <p:cNvPr id="4" name="5 Grupo"/>
          <p:cNvGrpSpPr/>
          <p:nvPr/>
        </p:nvGrpSpPr>
        <p:grpSpPr>
          <a:xfrm>
            <a:off x="5241140" y="3398194"/>
            <a:ext cx="6097420" cy="1290693"/>
            <a:chOff x="1907704" y="3219822"/>
            <a:chExt cx="6912768" cy="1399243"/>
          </a:xfrm>
        </p:grpSpPr>
        <p:pic>
          <p:nvPicPr>
            <p:cNvPr id="6"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1907704" y="322449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2771240" y="329008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3408500"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4272036"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4920668"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5784204"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6432836"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7296372"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15 Grupo"/>
          <p:cNvGrpSpPr/>
          <p:nvPr/>
        </p:nvGrpSpPr>
        <p:grpSpPr>
          <a:xfrm>
            <a:off x="4563581" y="2152478"/>
            <a:ext cx="7393725" cy="1281920"/>
            <a:chOff x="251520" y="1830090"/>
            <a:chExt cx="8382415" cy="1389732"/>
          </a:xfrm>
        </p:grpSpPr>
        <p:cxnSp>
          <p:nvCxnSpPr>
            <p:cNvPr id="15" name="13 Conector recto"/>
            <p:cNvCxnSpPr/>
            <p:nvPr/>
          </p:nvCxnSpPr>
          <p:spPr>
            <a:xfrm flipV="1">
              <a:off x="480937" y="3120091"/>
              <a:ext cx="8123511" cy="21311"/>
            </a:xfrm>
            <a:prstGeom prst="line">
              <a:avLst/>
            </a:prstGeom>
          </p:spPr>
          <p:style>
            <a:lnRef idx="3">
              <a:schemeClr val="dk1"/>
            </a:lnRef>
            <a:fillRef idx="0">
              <a:schemeClr val="dk1"/>
            </a:fillRef>
            <a:effectRef idx="2">
              <a:schemeClr val="dk1"/>
            </a:effectRef>
            <a:fontRef idx="minor">
              <a:schemeClr val="tx1"/>
            </a:fontRef>
          </p:style>
        </p:cxnSp>
        <p:pic>
          <p:nvPicPr>
            <p:cNvPr id="16" name="Picture 5" descr="C:\Users\Jrodriguezl\Downloads\noun_29449_c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86"/>
            <a:stretch/>
          </p:blipFill>
          <p:spPr bwMode="auto">
            <a:xfrm>
              <a:off x="3319705" y="2066795"/>
              <a:ext cx="1435662" cy="11530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Jrodriguezl\Downloads\noun_1201386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654"/>
            <a:stretch/>
          </p:blipFill>
          <p:spPr bwMode="auto">
            <a:xfrm>
              <a:off x="4076538" y="2060383"/>
              <a:ext cx="1259391" cy="1087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Jrodriguezl\Downloads\noun_642281_cc.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3870"/>
            <a:stretch/>
          </p:blipFill>
          <p:spPr bwMode="auto">
            <a:xfrm>
              <a:off x="2311593" y="1932144"/>
              <a:ext cx="1554933" cy="1183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Jrodriguezl\Downloads\noun_1682141_c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737"/>
            <a:stretch/>
          </p:blipFill>
          <p:spPr bwMode="auto">
            <a:xfrm>
              <a:off x="979748" y="1852603"/>
              <a:ext cx="1547869" cy="12887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Jrodriguezl\Downloads\noun_1207968_cc.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406"/>
            <a:stretch/>
          </p:blipFill>
          <p:spPr bwMode="auto">
            <a:xfrm>
              <a:off x="251520" y="2348381"/>
              <a:ext cx="1041177" cy="8495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Jrodriguezl\Downloads\noun_29449_c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86"/>
            <a:stretch/>
          </p:blipFill>
          <p:spPr bwMode="auto">
            <a:xfrm>
              <a:off x="6617711" y="2022384"/>
              <a:ext cx="1435662" cy="11530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Jrodriguezl\Downloads\noun_1201386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654"/>
            <a:stretch/>
          </p:blipFill>
          <p:spPr bwMode="auto">
            <a:xfrm>
              <a:off x="7374544" y="2015972"/>
              <a:ext cx="1259391" cy="10874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Jrodriguezl\Downloads\noun_1682141_c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737"/>
            <a:stretch/>
          </p:blipFill>
          <p:spPr bwMode="auto">
            <a:xfrm>
              <a:off x="5609766" y="1830090"/>
              <a:ext cx="1547869" cy="12887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Jrodriguezl\Downloads\noun_1207968_cc.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406"/>
            <a:stretch/>
          </p:blipFill>
          <p:spPr bwMode="auto">
            <a:xfrm>
              <a:off x="4881538" y="2325868"/>
              <a:ext cx="1041177" cy="8495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3214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258950" y="330481"/>
            <a:ext cx="8418250" cy="1189933"/>
          </a:xfrm>
        </p:spPr>
        <p:txBody>
          <a:bodyPr/>
          <a:lstStyle/>
          <a:p>
            <a:r>
              <a:rPr lang="es-CL">
                <a:latin typeface="Verdana"/>
                <a:ea typeface="Verdana"/>
              </a:rPr>
              <a:t>Cronograma tercera sesión</a:t>
            </a:r>
          </a:p>
        </p:txBody>
      </p:sp>
      <p:graphicFrame>
        <p:nvGraphicFramePr>
          <p:cNvPr id="5" name="Table 10"/>
          <p:cNvGraphicFramePr>
            <a:graphicFrameLocks noGrp="1"/>
          </p:cNvGraphicFramePr>
          <p:nvPr>
            <p:extLst>
              <p:ext uri="{D42A27DB-BD31-4B8C-83A1-F6EECF244321}">
                <p14:modId xmlns:p14="http://schemas.microsoft.com/office/powerpoint/2010/main" val="217388584"/>
              </p:ext>
            </p:extLst>
          </p:nvPr>
        </p:nvGraphicFramePr>
        <p:xfrm>
          <a:off x="241609" y="1970048"/>
          <a:ext cx="11825706" cy="4730423"/>
        </p:xfrm>
        <a:graphic>
          <a:graphicData uri="http://schemas.openxmlformats.org/drawingml/2006/table">
            <a:tbl>
              <a:tblPr>
                <a:tableStyleId>{3B4B98B0-60AC-42C2-AFA5-B58CD77FA1E5}</a:tableStyleId>
              </a:tblPr>
              <a:tblGrid>
                <a:gridCol w="1908059">
                  <a:extLst>
                    <a:ext uri="{9D8B030D-6E8A-4147-A177-3AD203B41FA5}">
                      <a16:colId xmlns:a16="http://schemas.microsoft.com/office/drawing/2014/main" val="20000"/>
                    </a:ext>
                  </a:extLst>
                </a:gridCol>
                <a:gridCol w="3239432">
                  <a:extLst>
                    <a:ext uri="{9D8B030D-6E8A-4147-A177-3AD203B41FA5}">
                      <a16:colId xmlns:a16="http://schemas.microsoft.com/office/drawing/2014/main" val="20001"/>
                    </a:ext>
                  </a:extLst>
                </a:gridCol>
                <a:gridCol w="6678215">
                  <a:extLst>
                    <a:ext uri="{9D8B030D-6E8A-4147-A177-3AD203B41FA5}">
                      <a16:colId xmlns:a16="http://schemas.microsoft.com/office/drawing/2014/main" val="20002"/>
                    </a:ext>
                  </a:extLst>
                </a:gridCol>
              </a:tblGrid>
              <a:tr h="434407">
                <a:tc gridSpan="3">
                  <a:txBody>
                    <a:bodyPr/>
                    <a:lstStyle/>
                    <a:p>
                      <a:pPr marL="0" marR="0" lvl="0" indent="0" algn="ctr" rtl="0" eaLnBrk="1" fontAlgn="auto" latinLnBrk="0" hangingPunct="1">
                        <a:lnSpc>
                          <a:spcPct val="100000"/>
                        </a:lnSpc>
                        <a:spcBef>
                          <a:spcPts val="0"/>
                        </a:spcBef>
                        <a:spcAft>
                          <a:spcPts val="0"/>
                        </a:spcAft>
                        <a:buClrTx/>
                        <a:buSzTx/>
                        <a:buFontTx/>
                        <a:buNone/>
                      </a:pPr>
                      <a:r>
                        <a:rPr lang="es-CL" sz="2000" b="1" spc="3" noProof="0">
                          <a:solidFill>
                            <a:srgbClr val="002060"/>
                          </a:solidFill>
                        </a:rPr>
                        <a:t>SESIÓN 3: Comandos para la creación de indicadores demográficos</a:t>
                      </a:r>
                      <a:endParaRPr lang="es-CL" sz="2000" b="1" kern="1200" spc="3" noProof="0">
                        <a:solidFill>
                          <a:srgbClr val="002060"/>
                        </a:solidFill>
                      </a:endParaRPr>
                    </a:p>
                  </a:txBody>
                  <a:tcPr marL="69498" marR="69498" marT="69498" marB="69498" anchor="ctr"/>
                </a:tc>
                <a:tc hMerge="1">
                  <a:txBody>
                    <a:bodyPr/>
                    <a:lstStyle/>
                    <a:p>
                      <a:pPr algn="ctr">
                        <a:lnSpc>
                          <a:spcPts val="2879"/>
                        </a:lnSpc>
                        <a:defRPr/>
                      </a:pPr>
                      <a:r>
                        <a:rPr lang="en-US" sz="2400" spc="3">
                          <a:solidFill>
                            <a:srgbClr val="FFFFFF"/>
                          </a:solidFill>
                          <a:latin typeface="Verdana Pro Bold"/>
                          <a:ea typeface="Verdana Pro Bold"/>
                          <a:cs typeface="Verdana Pro Bold"/>
                          <a:sym typeface="Verdana Pro Bold"/>
                        </a:rPr>
                        <a:t>SESIÓN 1: Introducción a la demografía y Redatam Process</a:t>
                      </a:r>
                      <a:endParaRPr lang="en-US" sz="1100"/>
                    </a:p>
                  </a:txBody>
                  <a:tcPr marL="0" marR="0" marT="0" marB="0" horzOverflow="overflow"/>
                </a:tc>
                <a:tc hMerge="1">
                  <a:txBody>
                    <a:bodyPr/>
                    <a:lstStyle/>
                    <a:p>
                      <a:pPr algn="ctr">
                        <a:lnSpc>
                          <a:spcPts val="2879"/>
                        </a:lnSpc>
                        <a:defRPr/>
                      </a:pPr>
                      <a:r>
                        <a:rPr lang="en-US" sz="2400" spc="3">
                          <a:solidFill>
                            <a:srgbClr val="FFFFFF"/>
                          </a:solidFill>
                          <a:latin typeface="Verdana Pro Bold"/>
                          <a:ea typeface="Verdana Pro Bold"/>
                          <a:cs typeface="Verdana Pro Bold"/>
                          <a:sym typeface="Verdana Pro Bold"/>
                        </a:rPr>
                        <a:t>SESIÓN 1: Introducción a la demografía y Redatam Process</a:t>
                      </a:r>
                      <a:endParaRPr lang="en-US" sz="1100"/>
                    </a:p>
                  </a:txBody>
                  <a:tcPr marL="0" marR="0" marT="0" marB="0" horzOverflow="overflow"/>
                </a:tc>
                <a:extLst>
                  <a:ext uri="{0D108BD9-81ED-4DB2-BD59-A6C34878D82A}">
                    <a16:rowId xmlns:a16="http://schemas.microsoft.com/office/drawing/2014/main" val="10000"/>
                  </a:ext>
                </a:extLst>
              </a:tr>
              <a:tr h="434407">
                <a:tc>
                  <a:txBody>
                    <a:bodyPr/>
                    <a:lstStyle/>
                    <a:p>
                      <a:pPr algn="ctr">
                        <a:lnSpc>
                          <a:spcPct val="100000"/>
                        </a:lnSpc>
                        <a:defRPr/>
                      </a:pPr>
                      <a:r>
                        <a:rPr lang="en-US" sz="2000" b="1" spc="3">
                          <a:solidFill>
                            <a:srgbClr val="002060"/>
                          </a:solidFill>
                        </a:rPr>
                        <a:t>HORARIO</a:t>
                      </a:r>
                      <a:endParaRPr lang="en-US" sz="2000" b="1">
                        <a:solidFill>
                          <a:srgbClr val="002060"/>
                        </a:solidFill>
                      </a:endParaRPr>
                    </a:p>
                  </a:txBody>
                  <a:tcPr marL="69498" marR="69498" marT="69498" marB="69498" anchor="ctr"/>
                </a:tc>
                <a:tc>
                  <a:txBody>
                    <a:bodyPr/>
                    <a:lstStyle/>
                    <a:p>
                      <a:pPr algn="ctr">
                        <a:lnSpc>
                          <a:spcPct val="100000"/>
                        </a:lnSpc>
                        <a:defRPr/>
                      </a:pPr>
                      <a:r>
                        <a:rPr lang="en-US" sz="2000" b="1" spc="3">
                          <a:solidFill>
                            <a:srgbClr val="002060"/>
                          </a:solidFill>
                        </a:rPr>
                        <a:t>OBJETIVOS</a:t>
                      </a:r>
                      <a:endParaRPr lang="en-US" sz="2000" b="1">
                        <a:solidFill>
                          <a:srgbClr val="002060"/>
                        </a:solidFill>
                      </a:endParaRPr>
                    </a:p>
                  </a:txBody>
                  <a:tcPr marL="69498" marR="69498" marT="69498" marB="69498" anchor="ctr"/>
                </a:tc>
                <a:tc>
                  <a:txBody>
                    <a:bodyPr/>
                    <a:lstStyle/>
                    <a:p>
                      <a:pPr algn="ctr">
                        <a:lnSpc>
                          <a:spcPct val="100000"/>
                        </a:lnSpc>
                        <a:defRPr/>
                      </a:pPr>
                      <a:r>
                        <a:rPr lang="en-US" sz="2000" b="1" spc="3">
                          <a:solidFill>
                            <a:srgbClr val="002060"/>
                          </a:solidFill>
                        </a:rPr>
                        <a:t>CONTENIDOS</a:t>
                      </a:r>
                      <a:endParaRPr lang="en-US" sz="2000" b="1">
                        <a:solidFill>
                          <a:srgbClr val="002060"/>
                        </a:solidFill>
                      </a:endParaRPr>
                    </a:p>
                  </a:txBody>
                  <a:tcPr marL="69498" marR="69498" marT="69498" marB="69498" anchor="ctr"/>
                </a:tc>
                <a:extLst>
                  <a:ext uri="{0D108BD9-81ED-4DB2-BD59-A6C34878D82A}">
                    <a16:rowId xmlns:a16="http://schemas.microsoft.com/office/drawing/2014/main" val="10001"/>
                  </a:ext>
                </a:extLst>
              </a:tr>
              <a:tr h="1704212">
                <a:tc>
                  <a:txBody>
                    <a:bodyPr/>
                    <a:lstStyle/>
                    <a:p>
                      <a:pPr algn="l">
                        <a:lnSpc>
                          <a:spcPct val="100000"/>
                        </a:lnSpc>
                      </a:pPr>
                      <a:r>
                        <a:rPr lang="en-US" sz="1400" b="1" spc="3">
                          <a:solidFill>
                            <a:srgbClr val="002060"/>
                          </a:solidFill>
                        </a:rPr>
                        <a:t>9:00 a 11:00</a:t>
                      </a:r>
                      <a:endParaRPr lang="en-US" sz="1400" b="1">
                        <a:solidFill>
                          <a:srgbClr val="002060"/>
                        </a:solidFill>
                      </a:endParaRPr>
                    </a:p>
                  </a:txBody>
                  <a:tcPr marL="69498" marR="69498" marT="69498" marB="69498" anchor="ctr"/>
                </a:tc>
                <a:tc>
                  <a:txBody>
                    <a:bodyPr/>
                    <a:lstStyle/>
                    <a:p>
                      <a:pPr algn="l">
                        <a:lnSpc>
                          <a:spcPct val="100000"/>
                        </a:lnSpc>
                      </a:pPr>
                      <a:r>
                        <a:rPr lang="es-CL" sz="1400" spc="3">
                          <a:solidFill>
                            <a:srgbClr val="002060"/>
                          </a:solidFill>
                        </a:rPr>
                        <a:t>Introducir conocimientos básicos sobre el que hacer demográfico.</a:t>
                      </a:r>
                    </a:p>
                    <a:p>
                      <a:pPr lvl="0" algn="l">
                        <a:lnSpc>
                          <a:spcPct val="100000"/>
                        </a:lnSpc>
                        <a:buNone/>
                      </a:pPr>
                      <a:endParaRPr lang="es-CL" sz="1400" spc="3">
                        <a:solidFill>
                          <a:srgbClr val="002060"/>
                        </a:solidFill>
                      </a:endParaRPr>
                    </a:p>
                    <a:p>
                      <a:pPr lvl="0" algn="l">
                        <a:lnSpc>
                          <a:spcPct val="100000"/>
                        </a:lnSpc>
                        <a:buNone/>
                      </a:pPr>
                      <a:r>
                        <a:rPr lang="es-CL" sz="1400" spc="3">
                          <a:solidFill>
                            <a:srgbClr val="002060"/>
                          </a:solidFill>
                        </a:rPr>
                        <a:t>Construir e interpretar indicadores sociodemográficos, mediante comandos de REDATAM .</a:t>
                      </a:r>
                      <a:endParaRPr lang="es-CL" sz="1400" spc="3">
                        <a:solidFill>
                          <a:srgbClr val="002060"/>
                        </a:solidFill>
                        <a:sym typeface="Verdana Pro"/>
                      </a:endParaRPr>
                    </a:p>
                  </a:txBody>
                  <a:tcPr marL="69498" marR="69498" marT="69498" marB="69498" anchor="ctr"/>
                </a:tc>
                <a:tc>
                  <a:txBody>
                    <a:bodyPr/>
                    <a:lstStyle/>
                    <a:p>
                      <a:pPr marL="182245" lvl="1" indent="-85725" algn="just">
                        <a:lnSpc>
                          <a:spcPct val="100000"/>
                        </a:lnSpc>
                        <a:buFont typeface="Arial"/>
                        <a:buChar char="•"/>
                      </a:pPr>
                      <a:r>
                        <a:rPr lang="es-CL" sz="1400" spc="3">
                          <a:solidFill>
                            <a:srgbClr val="002060"/>
                          </a:solidFill>
                        </a:rPr>
                        <a:t>Construcción de indicadores sociodemográficos usando comandos define, recode, switch y </a:t>
                      </a:r>
                      <a:r>
                        <a:rPr lang="es-CL" sz="1400" spc="3" err="1">
                          <a:solidFill>
                            <a:srgbClr val="002060"/>
                          </a:solidFill>
                        </a:rPr>
                        <a:t>tally</a:t>
                      </a:r>
                      <a:r>
                        <a:rPr lang="es-CL" sz="1400" spc="3">
                          <a:solidFill>
                            <a:srgbClr val="002060"/>
                          </a:solidFill>
                        </a:rPr>
                        <a:t>.</a:t>
                      </a:r>
                      <a:endParaRPr lang="es-ES" sz="1400">
                        <a:solidFill>
                          <a:srgbClr val="002060"/>
                        </a:solidFill>
                      </a:endParaRPr>
                    </a:p>
                    <a:p>
                      <a:pPr marL="182245" lvl="1" indent="-85725" algn="just">
                        <a:lnSpc>
                          <a:spcPct val="100000"/>
                        </a:lnSpc>
                        <a:buFont typeface="Arial"/>
                        <a:buChar char="•"/>
                      </a:pPr>
                      <a:endParaRPr lang="es-CL" sz="1400" spc="3">
                        <a:solidFill>
                          <a:srgbClr val="002060"/>
                        </a:solidFill>
                      </a:endParaRPr>
                    </a:p>
                    <a:p>
                      <a:pPr marL="182245" lvl="1" indent="-85725" algn="just">
                        <a:lnSpc>
                          <a:spcPct val="100000"/>
                        </a:lnSpc>
                        <a:buFont typeface="Arial"/>
                        <a:buChar char="•"/>
                      </a:pPr>
                      <a:r>
                        <a:rPr lang="es-CL" sz="1400" spc="3">
                          <a:solidFill>
                            <a:srgbClr val="002060"/>
                          </a:solidFill>
                        </a:rPr>
                        <a:t>Revisión de los principales indicadores usados para el análisis demográfico: Índice de masculinidad, Relación de dependencia total (de mayores y de menores) </a:t>
                      </a:r>
                      <a:endParaRPr lang="es-CL" sz="1400">
                        <a:solidFill>
                          <a:srgbClr val="002060"/>
                        </a:solidFill>
                        <a:sym typeface="Verdana Pro"/>
                      </a:endParaRPr>
                    </a:p>
                  </a:txBody>
                  <a:tcPr marL="69498" marR="69498" marT="69498" marB="69498" anchor="ctr"/>
                </a:tc>
                <a:extLst>
                  <a:ext uri="{0D108BD9-81ED-4DB2-BD59-A6C34878D82A}">
                    <a16:rowId xmlns:a16="http://schemas.microsoft.com/office/drawing/2014/main" val="10002"/>
                  </a:ext>
                </a:extLst>
              </a:tr>
              <a:tr h="434407">
                <a:tc>
                  <a:txBody>
                    <a:bodyPr/>
                    <a:lstStyle/>
                    <a:p>
                      <a:pPr algn="l">
                        <a:lnSpc>
                          <a:spcPct val="100000"/>
                        </a:lnSpc>
                      </a:pPr>
                      <a:r>
                        <a:rPr lang="en-US" sz="1400" b="1" spc="3">
                          <a:solidFill>
                            <a:srgbClr val="002060"/>
                          </a:solidFill>
                        </a:rPr>
                        <a:t>11:00 a 11:15</a:t>
                      </a:r>
                      <a:endParaRPr lang="en-US" sz="1400" b="1">
                        <a:solidFill>
                          <a:srgbClr val="002060"/>
                        </a:solidFill>
                      </a:endParaRPr>
                    </a:p>
                  </a:txBody>
                  <a:tcPr marL="69498" marR="69498" marT="69498" marB="69498" anchor="ctr"/>
                </a:tc>
                <a:tc gridSpan="2">
                  <a:txBody>
                    <a:bodyPr/>
                    <a:lstStyle/>
                    <a:p>
                      <a:pPr algn="ctr">
                        <a:lnSpc>
                          <a:spcPct val="100000"/>
                        </a:lnSpc>
                        <a:defRPr/>
                      </a:pPr>
                      <a:r>
                        <a:rPr lang="en-US" sz="1400" spc="3">
                          <a:solidFill>
                            <a:srgbClr val="002060"/>
                          </a:solidFill>
                        </a:rPr>
                        <a:t>Break</a:t>
                      </a:r>
                      <a:endParaRPr lang="en-US" sz="1400">
                        <a:solidFill>
                          <a:srgbClr val="002060"/>
                        </a:solidFill>
                      </a:endParaRPr>
                    </a:p>
                  </a:txBody>
                  <a:tcPr marL="69498" marR="69498" marT="69498" marB="69498" anchor="ctr"/>
                </a:tc>
                <a:tc hMerge="1">
                  <a:txBody>
                    <a:bodyPr/>
                    <a:lstStyle/>
                    <a:p>
                      <a:pPr algn="ctr">
                        <a:lnSpc>
                          <a:spcPts val="2640"/>
                        </a:lnSpc>
                        <a:defRPr/>
                      </a:pPr>
                      <a:r>
                        <a:rPr lang="en-US" sz="2200" spc="3">
                          <a:solidFill>
                            <a:srgbClr val="122361"/>
                          </a:solidFill>
                          <a:latin typeface="Verdana Pro Bold Italics"/>
                          <a:ea typeface="Verdana Pro Bold Italics"/>
                          <a:cs typeface="Verdana Pro Bold Italics"/>
                          <a:sym typeface="Verdana Pro Bold Italics"/>
                        </a:rPr>
                        <a:t>Break</a:t>
                      </a:r>
                      <a:endParaRPr lang="en-US" sz="1100"/>
                    </a:p>
                  </a:txBody>
                  <a:tcPr marL="0" marR="0" marT="0" marB="0" horzOverflow="overflow"/>
                </a:tc>
                <a:extLst>
                  <a:ext uri="{0D108BD9-81ED-4DB2-BD59-A6C34878D82A}">
                    <a16:rowId xmlns:a16="http://schemas.microsoft.com/office/drawing/2014/main" val="10003"/>
                  </a:ext>
                </a:extLst>
              </a:tr>
              <a:tr h="1704212">
                <a:tc>
                  <a:txBody>
                    <a:bodyPr/>
                    <a:lstStyle/>
                    <a:p>
                      <a:pPr algn="l">
                        <a:lnSpc>
                          <a:spcPct val="100000"/>
                        </a:lnSpc>
                      </a:pPr>
                      <a:r>
                        <a:rPr lang="en-US" sz="1400" b="1" spc="3">
                          <a:solidFill>
                            <a:srgbClr val="002060"/>
                          </a:solidFill>
                        </a:rPr>
                        <a:t>11:15 a 13:00</a:t>
                      </a:r>
                      <a:endParaRPr lang="en-US" sz="1400" b="1">
                        <a:solidFill>
                          <a:srgbClr val="002060"/>
                        </a:solidFill>
                      </a:endParaRPr>
                    </a:p>
                  </a:txBody>
                  <a:tcPr marL="69498" marR="69498" marT="69498" marB="69498" anchor="ctr"/>
                </a:tc>
                <a:tc>
                  <a:txBody>
                    <a:bodyPr/>
                    <a:lstStyle/>
                    <a:p>
                      <a:pPr algn="l">
                        <a:lnSpc>
                          <a:spcPct val="100000"/>
                        </a:lnSpc>
                      </a:pPr>
                      <a:r>
                        <a:rPr lang="es-CL" sz="1400" spc="3" noProof="0">
                          <a:solidFill>
                            <a:srgbClr val="002060"/>
                          </a:solidFill>
                        </a:rPr>
                        <a:t>C</a:t>
                      </a:r>
                      <a:r>
                        <a:rPr lang="es-CL" sz="1400" kern="1200" spc="3" noProof="0">
                          <a:solidFill>
                            <a:srgbClr val="002060"/>
                          </a:solidFill>
                        </a:rPr>
                        <a:t>onstruir e interpretar indicadores sociodemográficos, mediante comandos de REDATAM.</a:t>
                      </a:r>
                    </a:p>
                    <a:p>
                      <a:pPr lvl="0" algn="l">
                        <a:lnSpc>
                          <a:spcPct val="100000"/>
                        </a:lnSpc>
                        <a:buNone/>
                      </a:pPr>
                      <a:endParaRPr lang="es-CL" sz="1400" kern="1200" spc="3" noProof="0">
                        <a:solidFill>
                          <a:srgbClr val="002060"/>
                        </a:solidFill>
                      </a:endParaRPr>
                    </a:p>
                    <a:p>
                      <a:pPr lvl="0" algn="l">
                        <a:lnSpc>
                          <a:spcPct val="100000"/>
                        </a:lnSpc>
                        <a:buNone/>
                      </a:pPr>
                      <a:r>
                        <a:rPr lang="es-CL" sz="1400" kern="1200" spc="3" noProof="0">
                          <a:solidFill>
                            <a:srgbClr val="002060"/>
                          </a:solidFill>
                        </a:rPr>
                        <a:t>Resolver solicitudes de información socio-demográfica.</a:t>
                      </a:r>
                      <a:endParaRPr lang="es-CL" sz="1400" kern="1200" spc="3" noProof="0">
                        <a:solidFill>
                          <a:srgbClr val="002060"/>
                        </a:solidFill>
                        <a:sym typeface="Verdana Pro"/>
                      </a:endParaRPr>
                    </a:p>
                  </a:txBody>
                  <a:tcPr marL="69498" marR="69498" marT="69498" marB="69498" anchor="ctr"/>
                </a:tc>
                <a:tc>
                  <a:txBody>
                    <a:bodyPr/>
                    <a:lstStyle/>
                    <a:p>
                      <a:pPr marL="182245" lvl="1" indent="-85725" algn="just">
                        <a:lnSpc>
                          <a:spcPct val="100000"/>
                        </a:lnSpc>
                        <a:buFont typeface="Arial"/>
                        <a:buChar char="•"/>
                      </a:pPr>
                      <a:r>
                        <a:rPr lang="es-CL" sz="1400" spc="3">
                          <a:solidFill>
                            <a:srgbClr val="002060"/>
                          </a:solidFill>
                        </a:rPr>
                        <a:t>Análisis de variables a nivel de personas: batería de fecundidad en el Censo.</a:t>
                      </a:r>
                      <a:endParaRPr lang="es-ES" sz="1400">
                        <a:solidFill>
                          <a:srgbClr val="002060"/>
                        </a:solidFill>
                      </a:endParaRPr>
                    </a:p>
                    <a:p>
                      <a:pPr marL="182245" lvl="1" indent="-85725" algn="just">
                        <a:lnSpc>
                          <a:spcPct val="100000"/>
                        </a:lnSpc>
                        <a:buFont typeface="Arial"/>
                        <a:buChar char="•"/>
                      </a:pPr>
                      <a:r>
                        <a:rPr lang="es-CL" sz="1400" spc="3">
                          <a:solidFill>
                            <a:srgbClr val="002060"/>
                          </a:solidFill>
                        </a:rPr>
                        <a:t>Construcción de indicadores socio-demográficos de fecundidad.</a:t>
                      </a:r>
                      <a:endParaRPr lang="es-CL" sz="1400">
                        <a:solidFill>
                          <a:srgbClr val="002060"/>
                        </a:solidFill>
                      </a:endParaRPr>
                    </a:p>
                    <a:p>
                      <a:pPr marL="182245" lvl="1" indent="-85725" algn="just">
                        <a:lnSpc>
                          <a:spcPct val="100000"/>
                        </a:lnSpc>
                        <a:buFont typeface="Arial"/>
                        <a:buChar char="•"/>
                      </a:pPr>
                      <a:r>
                        <a:rPr lang="es-CL" sz="1400" spc="3">
                          <a:solidFill>
                            <a:srgbClr val="002060"/>
                          </a:solidFill>
                        </a:rPr>
                        <a:t>Ejercicios prácticos de construcción y análisis de indicadores de fecundidad.</a:t>
                      </a:r>
                      <a:endParaRPr lang="es-CL" sz="1400">
                        <a:solidFill>
                          <a:srgbClr val="002060"/>
                        </a:solidFill>
                      </a:endParaRPr>
                    </a:p>
                    <a:p>
                      <a:pPr marL="182245" lvl="1" indent="-85725" algn="just">
                        <a:lnSpc>
                          <a:spcPct val="100000"/>
                        </a:lnSpc>
                        <a:buFont typeface="Arial"/>
                        <a:buChar char="•"/>
                      </a:pPr>
                      <a:r>
                        <a:rPr lang="es-CL" sz="1400" spc="3">
                          <a:solidFill>
                            <a:srgbClr val="002060"/>
                          </a:solidFill>
                        </a:rPr>
                        <a:t>Ejercicio sesión 3.</a:t>
                      </a:r>
                      <a:endParaRPr lang="es-CL" sz="1400" spc="3">
                        <a:solidFill>
                          <a:srgbClr val="002060"/>
                        </a:solidFill>
                        <a:sym typeface="Verdana Pro"/>
                      </a:endParaRPr>
                    </a:p>
                  </a:txBody>
                  <a:tcPr marL="69498" marR="69498" marT="69498" marB="6949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7811679"/>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26218" y="0"/>
            <a:ext cx="12621564" cy="1000125"/>
          </a:xfrm>
          <a:prstGeom prst="homePlate">
            <a:avLst/>
          </a:prstGeom>
          <a:noFill/>
          <a:ln>
            <a:noFill/>
          </a:ln>
        </p:spPr>
        <p:txBody>
          <a:bodyPr/>
          <a:lstStyle/>
          <a:p>
            <a:pPr marL="628650">
              <a:lnSpc>
                <a:spcPct val="100000"/>
              </a:lnSpc>
            </a:pPr>
            <a:r>
              <a:rPr lang="es-CL" sz="2600" dirty="0">
                <a:solidFill>
                  <a:srgbClr val="002060"/>
                </a:solidFill>
                <a:latin typeface="Verdana"/>
                <a:ea typeface="Verdana"/>
              </a:rPr>
              <a:t>Revisión de los principales indicadores usados para el análisis demográfico: Relación de dependencia demográfica total </a:t>
            </a:r>
            <a:endParaRPr lang="es-CL" sz="2600" dirty="0">
              <a:solidFill>
                <a:srgbClr val="002060"/>
              </a:solidFill>
            </a:endParaRPr>
          </a:p>
        </p:txBody>
      </p:sp>
      <p:graphicFrame>
        <p:nvGraphicFramePr>
          <p:cNvPr id="15" name="Diagrama 14">
            <a:extLst>
              <a:ext uri="{FF2B5EF4-FFF2-40B4-BE49-F238E27FC236}">
                <a16:creationId xmlns:a16="http://schemas.microsoft.com/office/drawing/2014/main" id="{84C3C239-55D4-EB5E-5C46-88F623258945}"/>
              </a:ext>
            </a:extLst>
          </p:cNvPr>
          <p:cNvGraphicFramePr/>
          <p:nvPr>
            <p:extLst>
              <p:ext uri="{D42A27DB-BD31-4B8C-83A1-F6EECF244321}">
                <p14:modId xmlns:p14="http://schemas.microsoft.com/office/powerpoint/2010/main" val="2911021373"/>
              </p:ext>
            </p:extLst>
          </p:nvPr>
        </p:nvGraphicFramePr>
        <p:xfrm>
          <a:off x="1432711" y="1521069"/>
          <a:ext cx="9330492" cy="218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Diagrama 20">
            <a:extLst>
              <a:ext uri="{FF2B5EF4-FFF2-40B4-BE49-F238E27FC236}">
                <a16:creationId xmlns:a16="http://schemas.microsoft.com/office/drawing/2014/main" id="{836F5AFF-36F1-BAD1-AC10-B1BD59866A3F}"/>
              </a:ext>
            </a:extLst>
          </p:cNvPr>
          <p:cNvGraphicFramePr/>
          <p:nvPr>
            <p:extLst>
              <p:ext uri="{D42A27DB-BD31-4B8C-83A1-F6EECF244321}">
                <p14:modId xmlns:p14="http://schemas.microsoft.com/office/powerpoint/2010/main" val="3009823152"/>
              </p:ext>
            </p:extLst>
          </p:nvPr>
        </p:nvGraphicFramePr>
        <p:xfrm>
          <a:off x="1652954" y="5169877"/>
          <a:ext cx="8809892" cy="11869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5" name="Imagen 24" descr="Imagen que contiene Patrón de fondo&#10;&#10;Descripción generada automáticamente">
            <a:extLst>
              <a:ext uri="{FF2B5EF4-FFF2-40B4-BE49-F238E27FC236}">
                <a16:creationId xmlns:a16="http://schemas.microsoft.com/office/drawing/2014/main" id="{351D0A04-2D6D-3A29-8C6A-93BB3CE763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1987" y="3974709"/>
            <a:ext cx="7567748" cy="816538"/>
          </a:xfrm>
          <a:prstGeom prst="rect">
            <a:avLst/>
          </a:prstGeom>
        </p:spPr>
      </p:pic>
    </p:spTree>
    <p:extLst>
      <p:ext uri="{BB962C8B-B14F-4D97-AF65-F5344CB8AC3E}">
        <p14:creationId xmlns:p14="http://schemas.microsoft.com/office/powerpoint/2010/main" val="2764985136"/>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
          <p:cNvSpPr>
            <a:spLocks noGrp="1"/>
          </p:cNvSpPr>
          <p:nvPr>
            <p:ph type="body" sz="quarter" idx="13"/>
          </p:nvPr>
        </p:nvSpPr>
        <p:spPr>
          <a:xfrm>
            <a:off x="254039" y="386861"/>
            <a:ext cx="4465800" cy="3314700"/>
          </a:xfrm>
          <a:prstGeom prst="rect">
            <a:avLst/>
          </a:prstGeom>
        </p:spPr>
        <p:txBody>
          <a:bodyPr>
            <a:noAutofit/>
          </a:bodyPr>
          <a:lstStyle/>
          <a:p>
            <a:pPr marL="0" indent="0">
              <a:lnSpc>
                <a:spcPct val="100000"/>
              </a:lnSpc>
              <a:buNone/>
            </a:pPr>
            <a:r>
              <a:rPr lang="es-CL" sz="2500" b="1">
                <a:solidFill>
                  <a:schemeClr val="bg1"/>
                </a:solidFill>
              </a:rPr>
              <a:t>Revisión de los principales indicadores usados para el análisis demográfico: </a:t>
            </a:r>
          </a:p>
          <a:p>
            <a:pPr marL="0" indent="0">
              <a:lnSpc>
                <a:spcPct val="100000"/>
              </a:lnSpc>
              <a:buNone/>
            </a:pPr>
            <a:r>
              <a:rPr lang="es-CL" sz="2500" b="1">
                <a:solidFill>
                  <a:schemeClr val="bg1"/>
                </a:solidFill>
              </a:rPr>
              <a:t>Relación de dependencia demográfica de menores (0 a 14 años)</a:t>
            </a:r>
          </a:p>
        </p:txBody>
      </p:sp>
      <p:grpSp>
        <p:nvGrpSpPr>
          <p:cNvPr id="4" name="5 Grupo"/>
          <p:cNvGrpSpPr/>
          <p:nvPr/>
        </p:nvGrpSpPr>
        <p:grpSpPr>
          <a:xfrm>
            <a:off x="5241140" y="3398194"/>
            <a:ext cx="6097420" cy="1290693"/>
            <a:chOff x="1907704" y="3219822"/>
            <a:chExt cx="6912768" cy="1399243"/>
          </a:xfrm>
        </p:grpSpPr>
        <p:pic>
          <p:nvPicPr>
            <p:cNvPr id="6"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1907704" y="322449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2771240" y="329008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3408500"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4272036"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4920668"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5784204"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6432836"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7296372"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15 Grupo"/>
          <p:cNvGrpSpPr/>
          <p:nvPr/>
        </p:nvGrpSpPr>
        <p:grpSpPr>
          <a:xfrm>
            <a:off x="4563581" y="2152478"/>
            <a:ext cx="7393725" cy="1281920"/>
            <a:chOff x="251520" y="1830090"/>
            <a:chExt cx="8382415" cy="1389732"/>
          </a:xfrm>
        </p:grpSpPr>
        <p:cxnSp>
          <p:nvCxnSpPr>
            <p:cNvPr id="15" name="13 Conector recto"/>
            <p:cNvCxnSpPr/>
            <p:nvPr/>
          </p:nvCxnSpPr>
          <p:spPr>
            <a:xfrm flipV="1">
              <a:off x="480937" y="3120091"/>
              <a:ext cx="8123511" cy="21311"/>
            </a:xfrm>
            <a:prstGeom prst="line">
              <a:avLst/>
            </a:prstGeom>
          </p:spPr>
          <p:style>
            <a:lnRef idx="3">
              <a:schemeClr val="dk1"/>
            </a:lnRef>
            <a:fillRef idx="0">
              <a:schemeClr val="dk1"/>
            </a:fillRef>
            <a:effectRef idx="2">
              <a:schemeClr val="dk1"/>
            </a:effectRef>
            <a:fontRef idx="minor">
              <a:schemeClr val="tx1"/>
            </a:fontRef>
          </p:style>
        </p:cxnSp>
        <p:pic>
          <p:nvPicPr>
            <p:cNvPr id="16" name="Picture 5" descr="C:\Users\Jrodriguezl\Downloads\noun_29449_c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86"/>
            <a:stretch/>
          </p:blipFill>
          <p:spPr bwMode="auto">
            <a:xfrm>
              <a:off x="3319705" y="2066795"/>
              <a:ext cx="1435662" cy="11530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Jrodriguezl\Downloads\noun_1201386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654"/>
            <a:stretch/>
          </p:blipFill>
          <p:spPr bwMode="auto">
            <a:xfrm>
              <a:off x="4076538" y="2060383"/>
              <a:ext cx="1259391" cy="1087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Jrodriguezl\Downloads\noun_642281_cc.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3870"/>
            <a:stretch/>
          </p:blipFill>
          <p:spPr bwMode="auto">
            <a:xfrm>
              <a:off x="2311593" y="1932144"/>
              <a:ext cx="1554933" cy="1183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Jrodriguezl\Downloads\noun_1682141_c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737"/>
            <a:stretch/>
          </p:blipFill>
          <p:spPr bwMode="auto">
            <a:xfrm>
              <a:off x="979748" y="1852603"/>
              <a:ext cx="1547869" cy="12887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Jrodriguezl\Downloads\noun_1207968_cc.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406"/>
            <a:stretch/>
          </p:blipFill>
          <p:spPr bwMode="auto">
            <a:xfrm>
              <a:off x="251520" y="2348381"/>
              <a:ext cx="1041177" cy="8495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Jrodriguezl\Downloads\noun_29449_c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86"/>
            <a:stretch/>
          </p:blipFill>
          <p:spPr bwMode="auto">
            <a:xfrm>
              <a:off x="6617711" y="2022384"/>
              <a:ext cx="1435662" cy="11530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Jrodriguezl\Downloads\noun_1201386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654"/>
            <a:stretch/>
          </p:blipFill>
          <p:spPr bwMode="auto">
            <a:xfrm>
              <a:off x="7374544" y="2015972"/>
              <a:ext cx="1259391" cy="10874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Jrodriguezl\Downloads\noun_1682141_c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737"/>
            <a:stretch/>
          </p:blipFill>
          <p:spPr bwMode="auto">
            <a:xfrm>
              <a:off x="5609766" y="1830090"/>
              <a:ext cx="1547869" cy="12887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Jrodriguezl\Downloads\noun_1207968_cc.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406"/>
            <a:stretch/>
          </p:blipFill>
          <p:spPr bwMode="auto">
            <a:xfrm>
              <a:off x="4881538" y="2325868"/>
              <a:ext cx="1041177" cy="8495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92452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75491" y="0"/>
            <a:ext cx="12312073" cy="1079500"/>
          </a:xfrm>
          <a:prstGeom prst="homePlate">
            <a:avLst/>
          </a:prstGeom>
          <a:noFill/>
          <a:ln>
            <a:noFill/>
          </a:ln>
        </p:spPr>
        <p:txBody>
          <a:bodyPr/>
          <a:lstStyle/>
          <a:p>
            <a:pPr marL="628650">
              <a:lnSpc>
                <a:spcPct val="100000"/>
              </a:lnSpc>
            </a:pPr>
            <a:r>
              <a:rPr lang="es-CL" sz="2400" dirty="0">
                <a:solidFill>
                  <a:srgbClr val="002060"/>
                </a:solidFill>
                <a:latin typeface="Verdana"/>
                <a:ea typeface="Verdana"/>
              </a:rPr>
              <a:t>Revisión de los principales indicadores usados para el análisis demográfico: Relación de dependencia demográfica de menores (0 a 14 años</a:t>
            </a:r>
            <a:r>
              <a:rPr lang="es-CL" sz="2400" dirty="0" smtClean="0">
                <a:solidFill>
                  <a:srgbClr val="002060"/>
                </a:solidFill>
                <a:latin typeface="Verdana"/>
                <a:ea typeface="Verdana"/>
              </a:rPr>
              <a:t>)</a:t>
            </a:r>
            <a:endParaRPr lang="es-CL" sz="2400" dirty="0">
              <a:solidFill>
                <a:srgbClr val="002060"/>
              </a:solidFill>
            </a:endParaRPr>
          </a:p>
        </p:txBody>
      </p:sp>
      <p:graphicFrame>
        <p:nvGraphicFramePr>
          <p:cNvPr id="12" name="Diagrama 11">
            <a:extLst>
              <a:ext uri="{FF2B5EF4-FFF2-40B4-BE49-F238E27FC236}">
                <a16:creationId xmlns:a16="http://schemas.microsoft.com/office/drawing/2014/main" id="{5389E528-6FBE-1163-DD24-EE937325BAE1}"/>
              </a:ext>
            </a:extLst>
          </p:cNvPr>
          <p:cNvGraphicFramePr/>
          <p:nvPr>
            <p:extLst>
              <p:ext uri="{D42A27DB-BD31-4B8C-83A1-F6EECF244321}">
                <p14:modId xmlns:p14="http://schemas.microsoft.com/office/powerpoint/2010/main" val="1850365233"/>
              </p:ext>
            </p:extLst>
          </p:nvPr>
        </p:nvGraphicFramePr>
        <p:xfrm>
          <a:off x="1490472" y="2084832"/>
          <a:ext cx="8811768" cy="1682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Imagen 16" descr="Imagen que contiene Interfaz de usuario gráfica&#10;&#10;Descripción generada automáticamente">
            <a:extLst>
              <a:ext uri="{FF2B5EF4-FFF2-40B4-BE49-F238E27FC236}">
                <a16:creationId xmlns:a16="http://schemas.microsoft.com/office/drawing/2014/main" id="{5CCFB369-B392-B2AB-6771-20D2FB1C61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114" y="4402072"/>
            <a:ext cx="9324477" cy="1207301"/>
          </a:xfrm>
          <a:prstGeom prst="rect">
            <a:avLst/>
          </a:prstGeom>
        </p:spPr>
      </p:pic>
    </p:spTree>
    <p:extLst>
      <p:ext uri="{BB962C8B-B14F-4D97-AF65-F5344CB8AC3E}">
        <p14:creationId xmlns:p14="http://schemas.microsoft.com/office/powerpoint/2010/main" val="3478511237"/>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
          <p:cNvSpPr>
            <a:spLocks noGrp="1"/>
          </p:cNvSpPr>
          <p:nvPr>
            <p:ph type="body" sz="quarter" idx="13"/>
          </p:nvPr>
        </p:nvSpPr>
        <p:spPr>
          <a:xfrm>
            <a:off x="185707" y="552830"/>
            <a:ext cx="4300998" cy="3043224"/>
          </a:xfrm>
          <a:prstGeom prst="rect">
            <a:avLst/>
          </a:prstGeom>
        </p:spPr>
        <p:txBody>
          <a:bodyPr>
            <a:noAutofit/>
          </a:bodyPr>
          <a:lstStyle/>
          <a:p>
            <a:pPr marL="0" indent="0">
              <a:buNone/>
            </a:pPr>
            <a:r>
              <a:rPr lang="es-CL" sz="2500" b="1">
                <a:solidFill>
                  <a:schemeClr val="bg1"/>
                </a:solidFill>
              </a:rPr>
              <a:t>Revisión de los principales indicadores usados para el análisis demográfico: </a:t>
            </a:r>
          </a:p>
          <a:p>
            <a:pPr marL="0" indent="0">
              <a:buNone/>
            </a:pPr>
            <a:r>
              <a:rPr lang="es-CL" sz="2500" b="1">
                <a:solidFill>
                  <a:schemeClr val="bg1"/>
                </a:solidFill>
              </a:rPr>
              <a:t>Relación de dependencia demográfica de mayores (65 años y más)</a:t>
            </a:r>
          </a:p>
        </p:txBody>
      </p:sp>
      <p:grpSp>
        <p:nvGrpSpPr>
          <p:cNvPr id="4" name="5 Grupo"/>
          <p:cNvGrpSpPr/>
          <p:nvPr/>
        </p:nvGrpSpPr>
        <p:grpSpPr>
          <a:xfrm>
            <a:off x="5241140" y="3398194"/>
            <a:ext cx="6097420" cy="1290693"/>
            <a:chOff x="1907704" y="3219822"/>
            <a:chExt cx="6912768" cy="1399243"/>
          </a:xfrm>
        </p:grpSpPr>
        <p:pic>
          <p:nvPicPr>
            <p:cNvPr id="6"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1907704" y="322449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2771240" y="329008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3408500"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4272036"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4920668"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5784204"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rodriguezl\Downloads\noun_1091033_c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36"/>
            <a:stretch/>
          </p:blipFill>
          <p:spPr bwMode="auto">
            <a:xfrm>
              <a:off x="6432836" y="3219822"/>
              <a:ext cx="1666876" cy="13945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rodriguezl\Downloads\noun_1219429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02"/>
            <a:stretch/>
          </p:blipFill>
          <p:spPr bwMode="auto">
            <a:xfrm>
              <a:off x="7296372" y="3285418"/>
              <a:ext cx="1524100" cy="13289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15 Grupo"/>
          <p:cNvGrpSpPr/>
          <p:nvPr/>
        </p:nvGrpSpPr>
        <p:grpSpPr>
          <a:xfrm>
            <a:off x="4563581" y="2152478"/>
            <a:ext cx="7393725" cy="1281920"/>
            <a:chOff x="251520" y="1830090"/>
            <a:chExt cx="8382415" cy="1389732"/>
          </a:xfrm>
        </p:grpSpPr>
        <p:cxnSp>
          <p:nvCxnSpPr>
            <p:cNvPr id="15" name="13 Conector recto"/>
            <p:cNvCxnSpPr/>
            <p:nvPr/>
          </p:nvCxnSpPr>
          <p:spPr>
            <a:xfrm flipV="1">
              <a:off x="480937" y="3120091"/>
              <a:ext cx="8123511" cy="21311"/>
            </a:xfrm>
            <a:prstGeom prst="line">
              <a:avLst/>
            </a:prstGeom>
          </p:spPr>
          <p:style>
            <a:lnRef idx="3">
              <a:schemeClr val="dk1"/>
            </a:lnRef>
            <a:fillRef idx="0">
              <a:schemeClr val="dk1"/>
            </a:fillRef>
            <a:effectRef idx="2">
              <a:schemeClr val="dk1"/>
            </a:effectRef>
            <a:fontRef idx="minor">
              <a:schemeClr val="tx1"/>
            </a:fontRef>
          </p:style>
        </p:cxnSp>
        <p:pic>
          <p:nvPicPr>
            <p:cNvPr id="16" name="Picture 5" descr="C:\Users\Jrodriguezl\Downloads\noun_29449_c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86"/>
            <a:stretch/>
          </p:blipFill>
          <p:spPr bwMode="auto">
            <a:xfrm>
              <a:off x="3319705" y="2066795"/>
              <a:ext cx="1435662" cy="11530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Jrodriguezl\Downloads\noun_1201386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654"/>
            <a:stretch/>
          </p:blipFill>
          <p:spPr bwMode="auto">
            <a:xfrm>
              <a:off x="4076538" y="2060383"/>
              <a:ext cx="1259391" cy="1087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Jrodriguezl\Downloads\noun_642281_cc.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3870"/>
            <a:stretch/>
          </p:blipFill>
          <p:spPr bwMode="auto">
            <a:xfrm>
              <a:off x="2311593" y="1932144"/>
              <a:ext cx="1554933" cy="1183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Jrodriguezl\Downloads\noun_1682141_c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737"/>
            <a:stretch/>
          </p:blipFill>
          <p:spPr bwMode="auto">
            <a:xfrm>
              <a:off x="979748" y="1852603"/>
              <a:ext cx="1547869" cy="12887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Jrodriguezl\Downloads\noun_1207968_cc.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406"/>
            <a:stretch/>
          </p:blipFill>
          <p:spPr bwMode="auto">
            <a:xfrm>
              <a:off x="251520" y="2348381"/>
              <a:ext cx="1041177" cy="8495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Jrodriguezl\Downloads\noun_29449_c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686"/>
            <a:stretch/>
          </p:blipFill>
          <p:spPr bwMode="auto">
            <a:xfrm>
              <a:off x="6617711" y="2022384"/>
              <a:ext cx="1435662" cy="11530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Jrodriguezl\Downloads\noun_1201386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654"/>
            <a:stretch/>
          </p:blipFill>
          <p:spPr bwMode="auto">
            <a:xfrm>
              <a:off x="7374544" y="2015972"/>
              <a:ext cx="1259391" cy="10874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Jrodriguezl\Downloads\noun_1682141_c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737"/>
            <a:stretch/>
          </p:blipFill>
          <p:spPr bwMode="auto">
            <a:xfrm>
              <a:off x="5609766" y="1830090"/>
              <a:ext cx="1547869" cy="12887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Jrodriguezl\Downloads\noun_1207968_cc.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406"/>
            <a:stretch/>
          </p:blipFill>
          <p:spPr bwMode="auto">
            <a:xfrm>
              <a:off x="4881538" y="2325868"/>
              <a:ext cx="1041177" cy="8495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2457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99059" y="0"/>
            <a:ext cx="11992941" cy="1165225"/>
          </a:xfrm>
          <a:prstGeom prst="homePlate">
            <a:avLst/>
          </a:prstGeom>
          <a:noFill/>
          <a:ln>
            <a:noFill/>
          </a:ln>
        </p:spPr>
        <p:txBody>
          <a:bodyPr/>
          <a:lstStyle/>
          <a:p>
            <a:pPr marL="628650">
              <a:lnSpc>
                <a:spcPct val="100000"/>
              </a:lnSpc>
            </a:pPr>
            <a:r>
              <a:rPr lang="es-CL" sz="2400" dirty="0">
                <a:solidFill>
                  <a:srgbClr val="002060"/>
                </a:solidFill>
                <a:latin typeface="Verdana"/>
                <a:ea typeface="Verdana"/>
                <a:cs typeface="Calibri"/>
              </a:rPr>
              <a:t>Revisión de los principales indicadores usados para el análisis demográfico: Relación de dependencia demográfica de mayores (65 años y más</a:t>
            </a:r>
            <a:r>
              <a:rPr lang="es-CL" sz="2400" dirty="0" smtClean="0">
                <a:solidFill>
                  <a:srgbClr val="002060"/>
                </a:solidFill>
                <a:latin typeface="Verdana"/>
                <a:ea typeface="Verdana"/>
                <a:cs typeface="Calibri"/>
              </a:rPr>
              <a:t>)</a:t>
            </a:r>
            <a:endParaRPr lang="es-CL" sz="2400" dirty="0">
              <a:solidFill>
                <a:srgbClr val="002060"/>
              </a:solidFill>
            </a:endParaRPr>
          </a:p>
        </p:txBody>
      </p:sp>
      <p:graphicFrame>
        <p:nvGraphicFramePr>
          <p:cNvPr id="8" name="Diagrama 7">
            <a:extLst>
              <a:ext uri="{FF2B5EF4-FFF2-40B4-BE49-F238E27FC236}">
                <a16:creationId xmlns:a16="http://schemas.microsoft.com/office/drawing/2014/main" id="{04282F10-CA3A-C927-769B-4B0A77F99886}"/>
              </a:ext>
            </a:extLst>
          </p:cNvPr>
          <p:cNvGraphicFramePr/>
          <p:nvPr>
            <p:extLst>
              <p:ext uri="{D42A27DB-BD31-4B8C-83A1-F6EECF244321}">
                <p14:modId xmlns:p14="http://schemas.microsoft.com/office/powerpoint/2010/main" val="1560465049"/>
              </p:ext>
            </p:extLst>
          </p:nvPr>
        </p:nvGraphicFramePr>
        <p:xfrm>
          <a:off x="1749836" y="2227106"/>
          <a:ext cx="8561811" cy="1597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descr="Imagen que contiene Interfaz de usuario gráfica&#10;&#10;Descripción generada automáticamente">
            <a:extLst>
              <a:ext uri="{FF2B5EF4-FFF2-40B4-BE49-F238E27FC236}">
                <a16:creationId xmlns:a16="http://schemas.microsoft.com/office/drawing/2014/main" id="{295AE677-A066-164E-DD59-4BE9E45E8D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788" y="4524159"/>
            <a:ext cx="8560527" cy="1108387"/>
          </a:xfrm>
          <a:prstGeom prst="rect">
            <a:avLst/>
          </a:prstGeom>
        </p:spPr>
      </p:pic>
    </p:spTree>
    <p:extLst>
      <p:ext uri="{BB962C8B-B14F-4D97-AF65-F5344CB8AC3E}">
        <p14:creationId xmlns:p14="http://schemas.microsoft.com/office/powerpoint/2010/main" val="2001452882"/>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38546" y="0"/>
            <a:ext cx="11663363" cy="1000125"/>
          </a:xfrm>
          <a:prstGeom prst="homePlate">
            <a:avLst/>
          </a:prstGeom>
          <a:noFill/>
          <a:ln>
            <a:noFill/>
          </a:ln>
        </p:spPr>
        <p:txBody>
          <a:bodyPr/>
          <a:lstStyle/>
          <a:p>
            <a:pPr marL="628650">
              <a:lnSpc>
                <a:spcPct val="100000"/>
              </a:lnSpc>
            </a:pPr>
            <a:r>
              <a:rPr lang="es-CL" sz="2400" dirty="0">
                <a:solidFill>
                  <a:srgbClr val="002060"/>
                </a:solidFill>
                <a:latin typeface="Verdana"/>
                <a:ea typeface="Verdana"/>
              </a:rPr>
              <a:t>Revisión de los principales indicadores usados para el análisis demográfico: Relación de dependencia demográfica </a:t>
            </a:r>
            <a:r>
              <a:rPr lang="es-CL" sz="2400" dirty="0" smtClean="0">
                <a:solidFill>
                  <a:srgbClr val="002060"/>
                </a:solidFill>
                <a:latin typeface="Verdana"/>
                <a:ea typeface="Verdana"/>
              </a:rPr>
              <a:t>total</a:t>
            </a:r>
            <a:endParaRPr lang="es-CL" sz="2400" dirty="0">
              <a:solidFill>
                <a:srgbClr val="002060"/>
              </a:solidFill>
            </a:endParaRPr>
          </a:p>
        </p:txBody>
      </p:sp>
      <p:graphicFrame>
        <p:nvGraphicFramePr>
          <p:cNvPr id="4" name="Diagrama 3">
            <a:extLst>
              <a:ext uri="{FF2B5EF4-FFF2-40B4-BE49-F238E27FC236}">
                <a16:creationId xmlns:a16="http://schemas.microsoft.com/office/drawing/2014/main" id="{18CEFD8A-BC41-5AC0-4F05-F2FB07F16ABF}"/>
              </a:ext>
            </a:extLst>
          </p:cNvPr>
          <p:cNvGraphicFramePr/>
          <p:nvPr>
            <p:extLst>
              <p:ext uri="{D42A27DB-BD31-4B8C-83A1-F6EECF244321}">
                <p14:modId xmlns:p14="http://schemas.microsoft.com/office/powerpoint/2010/main" val="3410213222"/>
              </p:ext>
            </p:extLst>
          </p:nvPr>
        </p:nvGraphicFramePr>
        <p:xfrm>
          <a:off x="927495" y="1592486"/>
          <a:ext cx="10341864" cy="4324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reeform 11">
            <a:extLst>
              <a:ext uri="{FF2B5EF4-FFF2-40B4-BE49-F238E27FC236}">
                <a16:creationId xmlns:a16="http://schemas.microsoft.com/office/drawing/2014/main" id="{59EA0429-D46E-6363-F5F5-36B66D758720}"/>
              </a:ext>
            </a:extLst>
          </p:cNvPr>
          <p:cNvSpPr/>
          <p:nvPr/>
        </p:nvSpPr>
        <p:spPr>
          <a:xfrm>
            <a:off x="9604978" y="4552649"/>
            <a:ext cx="1669600" cy="1773919"/>
          </a:xfrm>
          <a:custGeom>
            <a:avLst/>
            <a:gdLst/>
            <a:ahLst/>
            <a:cxnLst/>
            <a:rect l="l" t="t" r="r" b="b"/>
            <a:pathLst>
              <a:path w="2769728" h="2773194">
                <a:moveTo>
                  <a:pt x="0" y="0"/>
                </a:moveTo>
                <a:lnTo>
                  <a:pt x="2769727" y="0"/>
                </a:lnTo>
                <a:lnTo>
                  <a:pt x="2769727" y="2773194"/>
                </a:lnTo>
                <a:lnTo>
                  <a:pt x="0" y="277319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9756873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11015" y="0"/>
            <a:ext cx="11663363" cy="1000125"/>
          </a:xfrm>
          <a:prstGeom prst="homePlate">
            <a:avLst/>
          </a:prstGeom>
          <a:noFill/>
          <a:ln>
            <a:noFill/>
          </a:ln>
        </p:spPr>
        <p:txBody>
          <a:bodyPr/>
          <a:lstStyle/>
          <a:p>
            <a:pPr marL="628650" algn="ctr">
              <a:lnSpc>
                <a:spcPct val="100000"/>
              </a:lnSpc>
            </a:pPr>
            <a:r>
              <a:rPr lang="es-CL" sz="2800" dirty="0">
                <a:solidFill>
                  <a:srgbClr val="002060"/>
                </a:solidFill>
              </a:rPr>
              <a:t>Pirámide de </a:t>
            </a:r>
            <a:r>
              <a:rPr lang="es-CL" sz="2800" dirty="0" smtClean="0">
                <a:solidFill>
                  <a:srgbClr val="002060"/>
                </a:solidFill>
              </a:rPr>
              <a:t>Población</a:t>
            </a:r>
            <a:endParaRPr lang="es-CL" sz="2800" dirty="0">
              <a:solidFill>
                <a:srgbClr val="002060"/>
              </a:solidFill>
            </a:endParaRPr>
          </a:p>
        </p:txBody>
      </p:sp>
      <p:graphicFrame>
        <p:nvGraphicFramePr>
          <p:cNvPr id="4" name="Gráfico 3">
            <a:extLst>
              <a:ext uri="{FF2B5EF4-FFF2-40B4-BE49-F238E27FC236}">
                <a16:creationId xmlns:a16="http://schemas.microsoft.com/office/drawing/2014/main" id="{53523543-FABF-0A3C-80A6-E0C82EAC763A}"/>
              </a:ext>
            </a:extLst>
          </p:cNvPr>
          <p:cNvGraphicFramePr>
            <a:graphicFrameLocks/>
          </p:cNvGraphicFramePr>
          <p:nvPr>
            <p:extLst>
              <p:ext uri="{D42A27DB-BD31-4B8C-83A1-F6EECF244321}">
                <p14:modId xmlns:p14="http://schemas.microsoft.com/office/powerpoint/2010/main" val="4041658963"/>
              </p:ext>
            </p:extLst>
          </p:nvPr>
        </p:nvGraphicFramePr>
        <p:xfrm>
          <a:off x="6596486" y="1350944"/>
          <a:ext cx="5478284" cy="4434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a 5">
            <a:extLst>
              <a:ext uri="{FF2B5EF4-FFF2-40B4-BE49-F238E27FC236}">
                <a16:creationId xmlns:a16="http://schemas.microsoft.com/office/drawing/2014/main" id="{6C6432D1-AFD9-158B-C833-538C51790C4F}"/>
              </a:ext>
            </a:extLst>
          </p:cNvPr>
          <p:cNvGraphicFramePr/>
          <p:nvPr>
            <p:extLst>
              <p:ext uri="{D42A27DB-BD31-4B8C-83A1-F6EECF244321}">
                <p14:modId xmlns:p14="http://schemas.microsoft.com/office/powerpoint/2010/main" val="512585849"/>
              </p:ext>
            </p:extLst>
          </p:nvPr>
        </p:nvGraphicFramePr>
        <p:xfrm>
          <a:off x="211015" y="1084582"/>
          <a:ext cx="6093070" cy="5325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312323"/>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38545" y="0"/>
            <a:ext cx="11663363" cy="1000125"/>
          </a:xfrm>
          <a:prstGeom prst="homePlate">
            <a:avLst/>
          </a:prstGeom>
          <a:noFill/>
          <a:ln>
            <a:noFill/>
          </a:ln>
        </p:spPr>
        <p:txBody>
          <a:bodyPr/>
          <a:lstStyle/>
          <a:p>
            <a:pPr marL="628650" algn="ctr">
              <a:lnSpc>
                <a:spcPct val="100000"/>
              </a:lnSpc>
            </a:pPr>
            <a:r>
              <a:rPr lang="es-CL" sz="2800" dirty="0">
                <a:solidFill>
                  <a:srgbClr val="002060"/>
                </a:solidFill>
              </a:rPr>
              <a:t>Pirámide de </a:t>
            </a:r>
            <a:r>
              <a:rPr lang="es-CL" sz="2800" dirty="0" smtClean="0">
                <a:solidFill>
                  <a:srgbClr val="002060"/>
                </a:solidFill>
              </a:rPr>
              <a:t>Población</a:t>
            </a:r>
            <a:endParaRPr lang="es-CL" sz="2800" dirty="0">
              <a:solidFill>
                <a:srgbClr val="002060"/>
              </a:solidFill>
            </a:endParaRPr>
          </a:p>
        </p:txBody>
      </p:sp>
      <p:pic>
        <p:nvPicPr>
          <p:cNvPr id="14" name="3 Imagen" descr="Imagen que contiene Gráfico&#10;&#10;Descripción generada automáticamente">
            <a:extLst>
              <a:ext uri="{FF2B5EF4-FFF2-40B4-BE49-F238E27FC236}">
                <a16:creationId xmlns:a16="http://schemas.microsoft.com/office/drawing/2014/main" id="{9D0192FE-6508-A5DA-4B07-9A8D0DDA7AB5}"/>
              </a:ext>
            </a:extLst>
          </p:cNvPr>
          <p:cNvPicPr/>
          <p:nvPr/>
        </p:nvPicPr>
        <p:blipFill rotWithShape="1">
          <a:blip r:embed="rId2" cstate="print">
            <a:extLst>
              <a:ext uri="{28A0092B-C50C-407E-A947-70E740481C1C}">
                <a14:useLocalDpi xmlns:a14="http://schemas.microsoft.com/office/drawing/2010/main" val="0"/>
              </a:ext>
            </a:extLst>
          </a:blip>
          <a:srcRect l="770" t="2146" b="-1"/>
          <a:stretch/>
        </p:blipFill>
        <p:spPr bwMode="auto">
          <a:xfrm>
            <a:off x="928293" y="2064637"/>
            <a:ext cx="9852918" cy="39616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904224"/>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0"/>
            <a:ext cx="11663363" cy="1000125"/>
          </a:xfrm>
          <a:prstGeom prst="homePlate">
            <a:avLst/>
          </a:prstGeom>
          <a:noFill/>
          <a:ln>
            <a:noFill/>
          </a:ln>
        </p:spPr>
        <p:txBody>
          <a:bodyPr/>
          <a:lstStyle/>
          <a:p>
            <a:pPr marL="628650" algn="ctr">
              <a:lnSpc>
                <a:spcPct val="100000"/>
              </a:lnSpc>
            </a:pPr>
            <a:r>
              <a:rPr lang="es-CL" sz="2800" dirty="0">
                <a:solidFill>
                  <a:srgbClr val="002060"/>
                </a:solidFill>
                <a:latin typeface="Verdana"/>
                <a:ea typeface="Verdana"/>
              </a:rPr>
              <a:t>Pirámide de </a:t>
            </a:r>
            <a:r>
              <a:rPr lang="es-CL" sz="2800" dirty="0" smtClean="0">
                <a:solidFill>
                  <a:srgbClr val="002060"/>
                </a:solidFill>
                <a:latin typeface="Verdana"/>
                <a:ea typeface="Verdana"/>
              </a:rPr>
              <a:t>Población</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CFB89D70-3045-70DC-E8B5-EDC9D37ECADC}"/>
              </a:ext>
            </a:extLst>
          </p:cNvPr>
          <p:cNvGraphicFramePr/>
          <p:nvPr>
            <p:extLst>
              <p:ext uri="{D42A27DB-BD31-4B8C-83A1-F6EECF244321}">
                <p14:modId xmlns:p14="http://schemas.microsoft.com/office/powerpoint/2010/main" val="372548484"/>
              </p:ext>
            </p:extLst>
          </p:nvPr>
        </p:nvGraphicFramePr>
        <p:xfrm>
          <a:off x="6492727" y="1739446"/>
          <a:ext cx="4657169" cy="389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Imagen que contiene Gráfico&#10;&#10;Descripción generada automáticamente">
            <a:extLst>
              <a:ext uri="{FF2B5EF4-FFF2-40B4-BE49-F238E27FC236}">
                <a16:creationId xmlns:a16="http://schemas.microsoft.com/office/drawing/2014/main" id="{67645674-1807-0725-43A5-425695B0F201}"/>
              </a:ext>
            </a:extLst>
          </p:cNvPr>
          <p:cNvPicPr>
            <a:picLocks noChangeAspect="1"/>
          </p:cNvPicPr>
          <p:nvPr/>
        </p:nvPicPr>
        <p:blipFill>
          <a:blip r:embed="rId7"/>
          <a:stretch>
            <a:fillRect/>
          </a:stretch>
        </p:blipFill>
        <p:spPr>
          <a:xfrm>
            <a:off x="880970" y="1174066"/>
            <a:ext cx="4730787" cy="5220495"/>
          </a:xfrm>
          <a:prstGeom prst="rect">
            <a:avLst/>
          </a:prstGeom>
          <a:ln>
            <a:solidFill>
              <a:srgbClr val="4472C4"/>
            </a:solidFill>
          </a:ln>
        </p:spPr>
      </p:pic>
    </p:spTree>
    <p:extLst>
      <p:ext uri="{BB962C8B-B14F-4D97-AF65-F5344CB8AC3E}">
        <p14:creationId xmlns:p14="http://schemas.microsoft.com/office/powerpoint/2010/main" val="3065195507"/>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0"/>
            <a:ext cx="11663363" cy="1000125"/>
          </a:xfrm>
          <a:prstGeom prst="homePlate">
            <a:avLst/>
          </a:prstGeom>
          <a:noFill/>
          <a:ln>
            <a:noFill/>
          </a:ln>
        </p:spPr>
        <p:txBody>
          <a:bodyPr/>
          <a:lstStyle/>
          <a:p>
            <a:pPr marL="628650" algn="ctr">
              <a:lnSpc>
                <a:spcPct val="100000"/>
              </a:lnSpc>
            </a:pPr>
            <a:r>
              <a:rPr lang="es-CL" sz="2800" dirty="0">
                <a:solidFill>
                  <a:srgbClr val="002060"/>
                </a:solidFill>
                <a:latin typeface="Verdana"/>
                <a:ea typeface="Verdana"/>
              </a:rPr>
              <a:t>Pirámide de </a:t>
            </a:r>
            <a:r>
              <a:rPr lang="es-CL" sz="2800" dirty="0" smtClean="0">
                <a:solidFill>
                  <a:srgbClr val="002060"/>
                </a:solidFill>
                <a:latin typeface="Verdana"/>
                <a:ea typeface="Verdana"/>
              </a:rPr>
              <a:t>Población</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CCB84F89-14BC-7A97-9E1C-5575A6849AD3}"/>
              </a:ext>
            </a:extLst>
          </p:cNvPr>
          <p:cNvGraphicFramePr/>
          <p:nvPr>
            <p:extLst>
              <p:ext uri="{D42A27DB-BD31-4B8C-83A1-F6EECF244321}">
                <p14:modId xmlns:p14="http://schemas.microsoft.com/office/powerpoint/2010/main" val="1828237414"/>
              </p:ext>
            </p:extLst>
          </p:nvPr>
        </p:nvGraphicFramePr>
        <p:xfrm>
          <a:off x="6754556" y="1922050"/>
          <a:ext cx="4668268" cy="354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Users\Jrodriguezl\Desktop\guia-rapida-de-poblacion-13-728.jpg">
            <a:extLst>
              <a:ext uri="{FF2B5EF4-FFF2-40B4-BE49-F238E27FC236}">
                <a16:creationId xmlns:a16="http://schemas.microsoft.com/office/drawing/2014/main" id="{B6040A7C-8591-B4FB-C099-52649A21BD7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03" t="20125" r="10317" b="18811"/>
          <a:stretch/>
        </p:blipFill>
        <p:spPr bwMode="auto">
          <a:xfrm>
            <a:off x="670746" y="1290821"/>
            <a:ext cx="5157850" cy="513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888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5036948" y="2702676"/>
            <a:ext cx="6885085" cy="1501201"/>
          </a:xfrm>
        </p:spPr>
        <p:txBody>
          <a:bodyPr>
            <a:noAutofit/>
          </a:bodyPr>
          <a:lstStyle/>
          <a:p>
            <a:r>
              <a:rPr lang="es-CL">
                <a:latin typeface="Verdana"/>
                <a:ea typeface="Verdana"/>
              </a:rPr>
              <a:t>Construcción de indicadores socio-demográficos usando comandos define, recode, switch.</a:t>
            </a:r>
            <a:endParaRPr lang="es-CL"/>
          </a:p>
        </p:txBody>
      </p:sp>
      <p:sp>
        <p:nvSpPr>
          <p:cNvPr id="3" name="Título 2"/>
          <p:cNvSpPr>
            <a:spLocks noGrp="1"/>
          </p:cNvSpPr>
          <p:nvPr>
            <p:ph type="title"/>
          </p:nvPr>
        </p:nvSpPr>
        <p:spPr/>
        <p:txBody>
          <a:bodyPr/>
          <a:lstStyle/>
          <a:p>
            <a:r>
              <a:rPr lang="es-CL" sz="5400"/>
              <a:t>01.</a:t>
            </a:r>
          </a:p>
        </p:txBody>
      </p:sp>
    </p:spTree>
    <p:extLst>
      <p:ext uri="{BB962C8B-B14F-4D97-AF65-F5344CB8AC3E}">
        <p14:creationId xmlns:p14="http://schemas.microsoft.com/office/powerpoint/2010/main" val="264258051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0"/>
            <a:ext cx="11663363" cy="1000125"/>
          </a:xfrm>
          <a:prstGeom prst="homePlate">
            <a:avLst/>
          </a:prstGeom>
          <a:noFill/>
          <a:ln>
            <a:noFill/>
          </a:ln>
        </p:spPr>
        <p:txBody>
          <a:bodyPr/>
          <a:lstStyle/>
          <a:p>
            <a:pPr marL="628650" algn="ctr">
              <a:lnSpc>
                <a:spcPct val="100000"/>
              </a:lnSpc>
            </a:pPr>
            <a:r>
              <a:rPr lang="es-CL" sz="2800" dirty="0">
                <a:solidFill>
                  <a:srgbClr val="002060"/>
                </a:solidFill>
                <a:latin typeface="Verdana"/>
                <a:ea typeface="Verdana"/>
              </a:rPr>
              <a:t>Pirámide de </a:t>
            </a:r>
            <a:r>
              <a:rPr lang="es-CL" sz="2800" dirty="0" smtClean="0">
                <a:solidFill>
                  <a:srgbClr val="002060"/>
                </a:solidFill>
                <a:latin typeface="Verdana"/>
                <a:ea typeface="Verdana"/>
              </a:rPr>
              <a:t>Población</a:t>
            </a:r>
            <a:endParaRPr lang="es-CL" sz="2800" dirty="0">
              <a:solidFill>
                <a:srgbClr val="002060"/>
              </a:solidFill>
            </a:endParaRPr>
          </a:p>
        </p:txBody>
      </p:sp>
      <p:pic>
        <p:nvPicPr>
          <p:cNvPr id="4" name="Picture 7" descr="Histograma&#10;&#10;Descripción generada automáticamente">
            <a:extLst>
              <a:ext uri="{FF2B5EF4-FFF2-40B4-BE49-F238E27FC236}">
                <a16:creationId xmlns:a16="http://schemas.microsoft.com/office/drawing/2014/main" id="{DB7D27C0-0CC4-EDF2-E36C-C4B2C905EA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52" t="3929" r="35595" b="10835"/>
          <a:stretch/>
        </p:blipFill>
        <p:spPr bwMode="auto">
          <a:xfrm>
            <a:off x="8164929" y="3588424"/>
            <a:ext cx="1396034" cy="183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Gráfico, Histograma&#10;&#10;Descripción generada automáticamente">
            <a:extLst>
              <a:ext uri="{FF2B5EF4-FFF2-40B4-BE49-F238E27FC236}">
                <a16:creationId xmlns:a16="http://schemas.microsoft.com/office/drawing/2014/main" id="{05CABA0C-05BB-AB6F-5467-28438366E59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67" t="3305" r="34211" b="11060"/>
          <a:stretch/>
        </p:blipFill>
        <p:spPr bwMode="auto">
          <a:xfrm>
            <a:off x="5410963" y="3588424"/>
            <a:ext cx="1776689" cy="183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Gráfico, Histograma&#10;&#10;Descripción generada automáticamente">
            <a:extLst>
              <a:ext uri="{FF2B5EF4-FFF2-40B4-BE49-F238E27FC236}">
                <a16:creationId xmlns:a16="http://schemas.microsoft.com/office/drawing/2014/main" id="{46C05050-592F-D4BF-4581-BAF16CF239E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96" t="8223" r="29693" b="11060"/>
          <a:stretch/>
        </p:blipFill>
        <p:spPr bwMode="auto">
          <a:xfrm>
            <a:off x="2571804" y="3711260"/>
            <a:ext cx="1997766" cy="173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Imagen que contiene Gráfico&#10;&#10;Descripción generada automáticamente">
            <a:extLst>
              <a:ext uri="{FF2B5EF4-FFF2-40B4-BE49-F238E27FC236}">
                <a16:creationId xmlns:a16="http://schemas.microsoft.com/office/drawing/2014/main" id="{4131DBD2-DB66-EA4B-921B-58DF24C6267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74" t="8451" r="12852" b="3715"/>
          <a:stretch/>
        </p:blipFill>
        <p:spPr bwMode="auto">
          <a:xfrm>
            <a:off x="2530832" y="1778994"/>
            <a:ext cx="2145200" cy="168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Imagen que contiene Icono&#10;&#10;Descripción generada automáticamente">
            <a:extLst>
              <a:ext uri="{FF2B5EF4-FFF2-40B4-BE49-F238E27FC236}">
                <a16:creationId xmlns:a16="http://schemas.microsoft.com/office/drawing/2014/main" id="{89D582C6-5670-5B23-8D57-58768684EF1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437" t="9517" r="15908" b="3888"/>
          <a:stretch/>
        </p:blipFill>
        <p:spPr bwMode="auto">
          <a:xfrm>
            <a:off x="5376102" y="1790710"/>
            <a:ext cx="1964226" cy="168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Imagen que contiene Icono&#10;&#10;Descripción generada automáticamente">
            <a:extLst>
              <a:ext uri="{FF2B5EF4-FFF2-40B4-BE49-F238E27FC236}">
                <a16:creationId xmlns:a16="http://schemas.microsoft.com/office/drawing/2014/main" id="{0BBA7015-1235-EC9A-9765-9DA630E75F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05" t="9007" r="14314" b="3802"/>
          <a:stretch/>
        </p:blipFill>
        <p:spPr bwMode="auto">
          <a:xfrm>
            <a:off x="8093793" y="1772532"/>
            <a:ext cx="1622799" cy="166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9 CuadroTexto">
            <a:extLst>
              <a:ext uri="{FF2B5EF4-FFF2-40B4-BE49-F238E27FC236}">
                <a16:creationId xmlns:a16="http://schemas.microsoft.com/office/drawing/2014/main" id="{65C6C3DC-0B12-30AD-E50B-C7896D97F63D}"/>
              </a:ext>
            </a:extLst>
          </p:cNvPr>
          <p:cNvSpPr txBox="1"/>
          <p:nvPr/>
        </p:nvSpPr>
        <p:spPr>
          <a:xfrm>
            <a:off x="2498260" y="1388821"/>
            <a:ext cx="2210344" cy="461665"/>
          </a:xfrm>
          <a:prstGeom prst="rect">
            <a:avLst/>
          </a:prstGeom>
          <a:noFill/>
        </p:spPr>
        <p:txBody>
          <a:bodyPr wrap="square" rtlCol="0">
            <a:spAutoFit/>
          </a:bodyPr>
          <a:lstStyle/>
          <a:p>
            <a:pPr algn="ctr"/>
            <a:r>
              <a:rPr lang="es-CL" sz="2400" b="1">
                <a:solidFill>
                  <a:schemeClr val="tx2">
                    <a:lumMod val="50000"/>
                  </a:schemeClr>
                </a:solidFill>
                <a:latin typeface="Verdana" panose="020B0604030504040204" pitchFamily="34" charset="0"/>
                <a:ea typeface="Verdana" panose="020B0604030504040204" pitchFamily="34" charset="0"/>
              </a:rPr>
              <a:t>Chile 1960</a:t>
            </a:r>
          </a:p>
        </p:txBody>
      </p:sp>
      <p:sp>
        <p:nvSpPr>
          <p:cNvPr id="18" name="9 CuadroTexto">
            <a:extLst>
              <a:ext uri="{FF2B5EF4-FFF2-40B4-BE49-F238E27FC236}">
                <a16:creationId xmlns:a16="http://schemas.microsoft.com/office/drawing/2014/main" id="{0B589EC0-EFD2-C366-6010-A5FDA12D6701}"/>
              </a:ext>
            </a:extLst>
          </p:cNvPr>
          <p:cNvSpPr txBox="1"/>
          <p:nvPr/>
        </p:nvSpPr>
        <p:spPr>
          <a:xfrm>
            <a:off x="5341149" y="1383793"/>
            <a:ext cx="2034131" cy="461665"/>
          </a:xfrm>
          <a:prstGeom prst="rect">
            <a:avLst/>
          </a:prstGeom>
          <a:noFill/>
        </p:spPr>
        <p:txBody>
          <a:bodyPr wrap="square" rtlCol="0">
            <a:spAutoFit/>
          </a:bodyPr>
          <a:lstStyle/>
          <a:p>
            <a:pPr algn="ctr"/>
            <a:r>
              <a:rPr lang="es-CL" sz="2400" b="1">
                <a:solidFill>
                  <a:schemeClr val="tx2">
                    <a:lumMod val="50000"/>
                  </a:schemeClr>
                </a:solidFill>
                <a:latin typeface="Verdana" panose="020B0604030504040204" pitchFamily="34" charset="0"/>
                <a:ea typeface="Verdana" panose="020B0604030504040204" pitchFamily="34" charset="0"/>
              </a:rPr>
              <a:t>Chile 2002</a:t>
            </a:r>
          </a:p>
        </p:txBody>
      </p:sp>
      <p:sp>
        <p:nvSpPr>
          <p:cNvPr id="20" name="9 CuadroTexto">
            <a:extLst>
              <a:ext uri="{FF2B5EF4-FFF2-40B4-BE49-F238E27FC236}">
                <a16:creationId xmlns:a16="http://schemas.microsoft.com/office/drawing/2014/main" id="{66256A04-03ED-1AA9-313A-FE490B70088B}"/>
              </a:ext>
            </a:extLst>
          </p:cNvPr>
          <p:cNvSpPr txBox="1"/>
          <p:nvPr/>
        </p:nvSpPr>
        <p:spPr>
          <a:xfrm>
            <a:off x="7853718" y="1361450"/>
            <a:ext cx="2102947" cy="461665"/>
          </a:xfrm>
          <a:prstGeom prst="rect">
            <a:avLst/>
          </a:prstGeom>
          <a:noFill/>
        </p:spPr>
        <p:txBody>
          <a:bodyPr wrap="square" rtlCol="0">
            <a:spAutoFit/>
          </a:bodyPr>
          <a:lstStyle/>
          <a:p>
            <a:pPr algn="ctr"/>
            <a:r>
              <a:rPr lang="es-CL" sz="2400" b="1">
                <a:solidFill>
                  <a:schemeClr val="tx2">
                    <a:lumMod val="50000"/>
                  </a:schemeClr>
                </a:solidFill>
                <a:latin typeface="Verdana" panose="020B0604030504040204" pitchFamily="34" charset="0"/>
                <a:ea typeface="Verdana" panose="020B0604030504040204" pitchFamily="34" charset="0"/>
              </a:rPr>
              <a:t>Chile 2017</a:t>
            </a:r>
          </a:p>
        </p:txBody>
      </p:sp>
      <p:sp>
        <p:nvSpPr>
          <p:cNvPr id="22" name="9 CuadroTexto">
            <a:extLst>
              <a:ext uri="{FF2B5EF4-FFF2-40B4-BE49-F238E27FC236}">
                <a16:creationId xmlns:a16="http://schemas.microsoft.com/office/drawing/2014/main" id="{7CE788D7-627A-AA03-5F1E-38509B1DB657}"/>
              </a:ext>
            </a:extLst>
          </p:cNvPr>
          <p:cNvSpPr txBox="1"/>
          <p:nvPr/>
        </p:nvSpPr>
        <p:spPr>
          <a:xfrm>
            <a:off x="733358" y="2433568"/>
            <a:ext cx="1557401" cy="646331"/>
          </a:xfrm>
          <a:prstGeom prst="rect">
            <a:avLst/>
          </a:prstGeom>
          <a:noFill/>
        </p:spPr>
        <p:txBody>
          <a:bodyPr wrap="square" rtlCol="0">
            <a:spAutoFit/>
          </a:bodyPr>
          <a:lstStyle/>
          <a:p>
            <a:pPr algn="ctr"/>
            <a:r>
              <a:rPr lang="es-CL" b="1">
                <a:solidFill>
                  <a:schemeClr val="tx2">
                    <a:lumMod val="50000"/>
                  </a:schemeClr>
                </a:solidFill>
                <a:latin typeface="Verdana" panose="020B0604030504040204" pitchFamily="34" charset="0"/>
                <a:ea typeface="Verdana" panose="020B0604030504040204" pitchFamily="34" charset="0"/>
              </a:rPr>
              <a:t>Edades simples</a:t>
            </a:r>
          </a:p>
        </p:txBody>
      </p:sp>
      <p:sp>
        <p:nvSpPr>
          <p:cNvPr id="24" name="9 CuadroTexto">
            <a:extLst>
              <a:ext uri="{FF2B5EF4-FFF2-40B4-BE49-F238E27FC236}">
                <a16:creationId xmlns:a16="http://schemas.microsoft.com/office/drawing/2014/main" id="{68499B1F-11B0-B951-B285-31286E3C1126}"/>
              </a:ext>
            </a:extLst>
          </p:cNvPr>
          <p:cNvSpPr txBox="1"/>
          <p:nvPr/>
        </p:nvSpPr>
        <p:spPr>
          <a:xfrm>
            <a:off x="578582" y="4254933"/>
            <a:ext cx="1952250" cy="646331"/>
          </a:xfrm>
          <a:prstGeom prst="rect">
            <a:avLst/>
          </a:prstGeom>
          <a:noFill/>
        </p:spPr>
        <p:txBody>
          <a:bodyPr wrap="square" rtlCol="0">
            <a:spAutoFit/>
          </a:bodyPr>
          <a:lstStyle/>
          <a:p>
            <a:pPr algn="ctr"/>
            <a:r>
              <a:rPr lang="es-CL" b="1">
                <a:solidFill>
                  <a:schemeClr val="tx2">
                    <a:lumMod val="50000"/>
                  </a:schemeClr>
                </a:solidFill>
                <a:latin typeface="Verdana" panose="020B0604030504040204" pitchFamily="34" charset="0"/>
                <a:ea typeface="Verdana" panose="020B0604030504040204" pitchFamily="34" charset="0"/>
              </a:rPr>
              <a:t>Edades  quinquenales</a:t>
            </a:r>
          </a:p>
        </p:txBody>
      </p:sp>
    </p:spTree>
    <p:extLst>
      <p:ext uri="{BB962C8B-B14F-4D97-AF65-F5344CB8AC3E}">
        <p14:creationId xmlns:p14="http://schemas.microsoft.com/office/powerpoint/2010/main" val="4103266573"/>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0"/>
            <a:ext cx="11663363" cy="1000125"/>
          </a:xfrm>
          <a:prstGeom prst="homePlate">
            <a:avLst/>
          </a:prstGeom>
          <a:noFill/>
          <a:ln>
            <a:noFill/>
          </a:ln>
        </p:spPr>
        <p:txBody>
          <a:bodyPr/>
          <a:lstStyle/>
          <a:p>
            <a:pPr marL="628650" algn="ctr">
              <a:lnSpc>
                <a:spcPct val="100000"/>
              </a:lnSpc>
            </a:pPr>
            <a:r>
              <a:rPr lang="es-CL" sz="2800" dirty="0">
                <a:solidFill>
                  <a:srgbClr val="002060"/>
                </a:solidFill>
                <a:latin typeface="Verdana"/>
                <a:ea typeface="Verdana"/>
              </a:rPr>
              <a:t>Pirámide de </a:t>
            </a:r>
            <a:r>
              <a:rPr lang="es-CL" sz="2800" dirty="0" smtClean="0">
                <a:solidFill>
                  <a:srgbClr val="002060"/>
                </a:solidFill>
                <a:latin typeface="Verdana"/>
                <a:ea typeface="Verdana"/>
              </a:rPr>
              <a:t>Población</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087925DA-640F-0FBA-8B6D-8F2C01531F94}"/>
              </a:ext>
            </a:extLst>
          </p:cNvPr>
          <p:cNvGraphicFramePr/>
          <p:nvPr>
            <p:extLst>
              <p:ext uri="{D42A27DB-BD31-4B8C-83A1-F6EECF244321}">
                <p14:modId xmlns:p14="http://schemas.microsoft.com/office/powerpoint/2010/main" val="1199367412"/>
              </p:ext>
            </p:extLst>
          </p:nvPr>
        </p:nvGraphicFramePr>
        <p:xfrm>
          <a:off x="1107214" y="1449531"/>
          <a:ext cx="9976104" cy="1737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006347" y="3186544"/>
            <a:ext cx="9976103" cy="30417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6741" tIns="30480" rIns="170688" bIns="30480" numCol="1" spcCol="1270" anchor="t" anchorCtr="0">
            <a:noAutofit/>
          </a:bodyPr>
          <a:lstStyle/>
          <a:p>
            <a:pPr marL="0" lvl="1" algn="l" defTabSz="1066800">
              <a:lnSpc>
                <a:spcPct val="150000"/>
              </a:lnSpc>
              <a:spcBef>
                <a:spcPct val="0"/>
              </a:spcBef>
              <a:spcAft>
                <a:spcPct val="20000"/>
              </a:spcAft>
            </a:pPr>
            <a:r>
              <a:rPr lang="es-CL" sz="2400" b="0" kern="1200" dirty="0">
                <a:solidFill>
                  <a:schemeClr val="tx2"/>
                </a:solidFill>
                <a:latin typeface="Verdana" panose="020B0604030504040204" pitchFamily="34" charset="0"/>
                <a:ea typeface="Verdana" panose="020B0604030504040204" pitchFamily="34" charset="0"/>
              </a:rPr>
              <a:t>Construya la pirámide de población a distintos niveles. Se puede recodificar la variable edad en grupos quinquenales.</a:t>
            </a:r>
          </a:p>
          <a:p>
            <a:pPr marL="228600" lvl="2" algn="l" defTabSz="1066800">
              <a:lnSpc>
                <a:spcPct val="150000"/>
              </a:lnSpc>
              <a:spcBef>
                <a:spcPct val="0"/>
              </a:spcBef>
              <a:spcAft>
                <a:spcPct val="20000"/>
              </a:spcAft>
            </a:pPr>
            <a:r>
              <a:rPr lang="es-CL" sz="2400" kern="1200" dirty="0">
                <a:solidFill>
                  <a:schemeClr val="tx2"/>
                </a:solidFill>
                <a:latin typeface="Verdana" panose="020B0604030504040204" pitchFamily="34" charset="0"/>
                <a:ea typeface="Verdana" panose="020B0604030504040204" pitchFamily="34" charset="0"/>
              </a:rPr>
              <a:t>a. Nacional</a:t>
            </a:r>
            <a:endParaRPr lang="es-ES" sz="2400" b="1" kern="1200" dirty="0">
              <a:solidFill>
                <a:schemeClr val="tx2"/>
              </a:solidFill>
              <a:latin typeface="Verdana" panose="020B0604030504040204" pitchFamily="34" charset="0"/>
              <a:ea typeface="Verdana" panose="020B0604030504040204" pitchFamily="34" charset="0"/>
            </a:endParaRPr>
          </a:p>
          <a:p>
            <a:pPr marL="228600" lvl="2" algn="l" defTabSz="1066800">
              <a:lnSpc>
                <a:spcPct val="150000"/>
              </a:lnSpc>
              <a:spcBef>
                <a:spcPct val="0"/>
              </a:spcBef>
              <a:spcAft>
                <a:spcPct val="20000"/>
              </a:spcAft>
            </a:pPr>
            <a:r>
              <a:rPr lang="es-CL" sz="2400" kern="1200" dirty="0">
                <a:solidFill>
                  <a:schemeClr val="tx2"/>
                </a:solidFill>
                <a:latin typeface="Verdana" panose="020B0604030504040204" pitchFamily="34" charset="0"/>
                <a:ea typeface="Verdana" panose="020B0604030504040204" pitchFamily="34" charset="0"/>
              </a:rPr>
              <a:t>b. Regional</a:t>
            </a:r>
          </a:p>
          <a:p>
            <a:pPr marL="228600" lvl="2" algn="l" defTabSz="1066800">
              <a:lnSpc>
                <a:spcPct val="150000"/>
              </a:lnSpc>
              <a:spcBef>
                <a:spcPct val="0"/>
              </a:spcBef>
              <a:spcAft>
                <a:spcPct val="20000"/>
              </a:spcAft>
            </a:pPr>
            <a:r>
              <a:rPr lang="es-CL" sz="2400" kern="1200" dirty="0">
                <a:solidFill>
                  <a:schemeClr val="tx2"/>
                </a:solidFill>
                <a:latin typeface="Verdana" panose="020B0604030504040204" pitchFamily="34" charset="0"/>
                <a:ea typeface="Verdana" panose="020B0604030504040204" pitchFamily="34" charset="0"/>
              </a:rPr>
              <a:t>c. Comunal</a:t>
            </a:r>
          </a:p>
        </p:txBody>
      </p:sp>
    </p:spTree>
    <p:extLst>
      <p:ext uri="{BB962C8B-B14F-4D97-AF65-F5344CB8AC3E}">
        <p14:creationId xmlns:p14="http://schemas.microsoft.com/office/powerpoint/2010/main" val="2787920944"/>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838624" y="2192712"/>
            <a:ext cx="7162400" cy="2520778"/>
          </a:xfrm>
        </p:spPr>
        <p:txBody>
          <a:bodyPr>
            <a:noAutofit/>
          </a:bodyPr>
          <a:lstStyle/>
          <a:p>
            <a:r>
              <a:rPr lang="es-CL" sz="4000">
                <a:latin typeface="Verdana"/>
                <a:ea typeface="Verdana"/>
              </a:rPr>
              <a:t>Análisis de las preguntas de la batería de fecundidad en el Censo</a:t>
            </a:r>
          </a:p>
        </p:txBody>
      </p:sp>
      <p:sp>
        <p:nvSpPr>
          <p:cNvPr id="3" name="Título 2"/>
          <p:cNvSpPr>
            <a:spLocks noGrp="1"/>
          </p:cNvSpPr>
          <p:nvPr>
            <p:ph type="title"/>
          </p:nvPr>
        </p:nvSpPr>
        <p:spPr/>
        <p:txBody>
          <a:bodyPr/>
          <a:lstStyle/>
          <a:p>
            <a:r>
              <a:rPr lang="es-CL" sz="5400"/>
              <a:t>03.</a:t>
            </a:r>
          </a:p>
        </p:txBody>
      </p:sp>
    </p:spTree>
    <p:extLst>
      <p:ext uri="{BB962C8B-B14F-4D97-AF65-F5344CB8AC3E}">
        <p14:creationId xmlns:p14="http://schemas.microsoft.com/office/powerpoint/2010/main" val="3699410568"/>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29309"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pic>
        <p:nvPicPr>
          <p:cNvPr id="14" name="Imagen 13" descr="Icono&#10;&#10;Descripción generada automáticamente">
            <a:extLst>
              <a:ext uri="{FF2B5EF4-FFF2-40B4-BE49-F238E27FC236}">
                <a16:creationId xmlns:a16="http://schemas.microsoft.com/office/drawing/2014/main" id="{4438FB49-98C2-7262-44AD-87DD82343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0" y="4279392"/>
            <a:ext cx="2076994" cy="2076994"/>
          </a:xfrm>
          <a:prstGeom prst="rect">
            <a:avLst/>
          </a:prstGeom>
        </p:spPr>
      </p:pic>
      <p:graphicFrame>
        <p:nvGraphicFramePr>
          <p:cNvPr id="16" name="Diagrama 15">
            <a:extLst>
              <a:ext uri="{FF2B5EF4-FFF2-40B4-BE49-F238E27FC236}">
                <a16:creationId xmlns:a16="http://schemas.microsoft.com/office/drawing/2014/main" id="{E490D13E-706F-6B2C-1B55-49D4E7E8F42A}"/>
              </a:ext>
            </a:extLst>
          </p:cNvPr>
          <p:cNvGraphicFramePr/>
          <p:nvPr>
            <p:extLst>
              <p:ext uri="{D42A27DB-BD31-4B8C-83A1-F6EECF244321}">
                <p14:modId xmlns:p14="http://schemas.microsoft.com/office/powerpoint/2010/main" val="37401701"/>
              </p:ext>
            </p:extLst>
          </p:nvPr>
        </p:nvGraphicFramePr>
        <p:xfrm>
          <a:off x="2039113" y="1922009"/>
          <a:ext cx="9863839" cy="419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875443"/>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66254"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39698847-C31D-2E77-57FE-7A4E07BC88EC}"/>
              </a:ext>
            </a:extLst>
          </p:cNvPr>
          <p:cNvGraphicFramePr/>
          <p:nvPr>
            <p:extLst>
              <p:ext uri="{D42A27DB-BD31-4B8C-83A1-F6EECF244321}">
                <p14:modId xmlns:p14="http://schemas.microsoft.com/office/powerpoint/2010/main" val="4263341739"/>
              </p:ext>
            </p:extLst>
          </p:nvPr>
        </p:nvGraphicFramePr>
        <p:xfrm>
          <a:off x="2836555" y="1900584"/>
          <a:ext cx="8860642" cy="3691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Icono&#10;&#10;Descripción generada automáticamente">
            <a:extLst>
              <a:ext uri="{FF2B5EF4-FFF2-40B4-BE49-F238E27FC236}">
                <a16:creationId xmlns:a16="http://schemas.microsoft.com/office/drawing/2014/main" id="{FB34EA8C-FB64-8255-16C6-C2818915D9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398" y="3081805"/>
            <a:ext cx="2076994" cy="2076994"/>
          </a:xfrm>
          <a:prstGeom prst="rect">
            <a:avLst/>
          </a:prstGeom>
        </p:spPr>
      </p:pic>
    </p:spTree>
    <p:extLst>
      <p:ext uri="{BB962C8B-B14F-4D97-AF65-F5344CB8AC3E}">
        <p14:creationId xmlns:p14="http://schemas.microsoft.com/office/powerpoint/2010/main" val="3891156080"/>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38545"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2F5C4754-52D5-07B0-AD85-F768728ED8F2}"/>
              </a:ext>
            </a:extLst>
          </p:cNvPr>
          <p:cNvGraphicFramePr/>
          <p:nvPr>
            <p:extLst>
              <p:ext uri="{D42A27DB-BD31-4B8C-83A1-F6EECF244321}">
                <p14:modId xmlns:p14="http://schemas.microsoft.com/office/powerpoint/2010/main" val="1181765542"/>
              </p:ext>
            </p:extLst>
          </p:nvPr>
        </p:nvGraphicFramePr>
        <p:xfrm>
          <a:off x="840721" y="1310437"/>
          <a:ext cx="10731572" cy="4242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496185"/>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57019"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2809BFEB-9FAC-0545-1ABF-04A6123C5BFD}"/>
              </a:ext>
            </a:extLst>
          </p:cNvPr>
          <p:cNvGraphicFramePr/>
          <p:nvPr>
            <p:extLst>
              <p:ext uri="{D42A27DB-BD31-4B8C-83A1-F6EECF244321}">
                <p14:modId xmlns:p14="http://schemas.microsoft.com/office/powerpoint/2010/main" val="2335325665"/>
              </p:ext>
            </p:extLst>
          </p:nvPr>
        </p:nvGraphicFramePr>
        <p:xfrm>
          <a:off x="2843103" y="1571050"/>
          <a:ext cx="8820393" cy="434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a:extLst>
              <a:ext uri="{FF2B5EF4-FFF2-40B4-BE49-F238E27FC236}">
                <a16:creationId xmlns:a16="http://schemas.microsoft.com/office/drawing/2014/main" id="{25587646-087D-A9FD-EE28-578F298E84F0}"/>
              </a:ext>
            </a:extLst>
          </p:cNvPr>
          <p:cNvSpPr/>
          <p:nvPr/>
        </p:nvSpPr>
        <p:spPr>
          <a:xfrm>
            <a:off x="267156" y="2923293"/>
            <a:ext cx="195057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L" sz="2000">
                <a:solidFill>
                  <a:schemeClr val="tx2">
                    <a:lumMod val="50000"/>
                  </a:schemeClr>
                </a:solidFill>
                <a:latin typeface="Verdana" panose="020B0604030504040204" pitchFamily="34" charset="0"/>
                <a:ea typeface="Verdana" panose="020B0604030504040204" pitchFamily="34" charset="0"/>
              </a:rPr>
              <a:t>¡Ojo! </a:t>
            </a:r>
          </a:p>
          <a:p>
            <a:pPr algn="ctr"/>
            <a:r>
              <a:rPr lang="es-CL" sz="2000">
                <a:solidFill>
                  <a:schemeClr val="tx2">
                    <a:lumMod val="50000"/>
                  </a:schemeClr>
                </a:solidFill>
                <a:latin typeface="Verdana" panose="020B0604030504040204" pitchFamily="34" charset="0"/>
                <a:ea typeface="Verdana" panose="020B0604030504040204" pitchFamily="34" charset="0"/>
              </a:rPr>
              <a:t>No confundir conceptos</a:t>
            </a:r>
          </a:p>
        </p:txBody>
      </p:sp>
      <p:pic>
        <p:nvPicPr>
          <p:cNvPr id="13" name="Imagen 12">
            <a:extLst>
              <a:ext uri="{FF2B5EF4-FFF2-40B4-BE49-F238E27FC236}">
                <a16:creationId xmlns:a16="http://schemas.microsoft.com/office/drawing/2014/main" id="{892CBA09-0F76-12C9-0CC5-64204DF570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323" y="1938039"/>
            <a:ext cx="803922" cy="615503"/>
          </a:xfrm>
          <a:prstGeom prst="rect">
            <a:avLst/>
          </a:prstGeom>
        </p:spPr>
      </p:pic>
    </p:spTree>
    <p:extLst>
      <p:ext uri="{BB962C8B-B14F-4D97-AF65-F5344CB8AC3E}">
        <p14:creationId xmlns:p14="http://schemas.microsoft.com/office/powerpoint/2010/main" val="2062371767"/>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424873" y="0"/>
            <a:ext cx="11416146" cy="888280"/>
          </a:xfrm>
          <a:prstGeom prst="homePlate">
            <a:avLst/>
          </a:prstGeom>
          <a:noFill/>
          <a:ln>
            <a:noFill/>
          </a:ln>
        </p:spPr>
        <p:txBody>
          <a:bodyPr/>
          <a:lstStyle/>
          <a:p>
            <a:pPr marL="360363">
              <a:lnSpc>
                <a:spcPct val="100000"/>
              </a:lnSpc>
            </a:pPr>
            <a:r>
              <a:rPr lang="es-CL" sz="2800" dirty="0">
                <a:solidFill>
                  <a:srgbClr val="002060"/>
                </a:solidFill>
                <a:latin typeface="Verdana"/>
                <a:ea typeface="Verdana"/>
              </a:rPr>
              <a:t>Análisis de variables a nivel de personas: Batería de fecundidad en el 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C8FA3D4A-09AF-87E6-939F-4B4A54543BA1}"/>
              </a:ext>
            </a:extLst>
          </p:cNvPr>
          <p:cNvGraphicFramePr/>
          <p:nvPr>
            <p:extLst>
              <p:ext uri="{D42A27DB-BD31-4B8C-83A1-F6EECF244321}">
                <p14:modId xmlns:p14="http://schemas.microsoft.com/office/powerpoint/2010/main" val="2514492646"/>
              </p:ext>
            </p:extLst>
          </p:nvPr>
        </p:nvGraphicFramePr>
        <p:xfrm>
          <a:off x="2483829" y="1443161"/>
          <a:ext cx="9606141" cy="472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descr="Icono&#10;&#10;Descripción generada automáticamente">
            <a:extLst>
              <a:ext uri="{FF2B5EF4-FFF2-40B4-BE49-F238E27FC236}">
                <a16:creationId xmlns:a16="http://schemas.microsoft.com/office/drawing/2014/main" id="{FC4D6AB5-597C-8E7E-0272-4F6806AE24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01" y="3765791"/>
            <a:ext cx="2961290" cy="2961290"/>
          </a:xfrm>
          <a:prstGeom prst="rect">
            <a:avLst/>
          </a:prstGeom>
        </p:spPr>
      </p:pic>
    </p:spTree>
    <p:extLst>
      <p:ext uri="{BB962C8B-B14F-4D97-AF65-F5344CB8AC3E}">
        <p14:creationId xmlns:p14="http://schemas.microsoft.com/office/powerpoint/2010/main" val="2023494263"/>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47782"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CE57FBDD-4BF0-4B63-E1B8-5B98AF70555B}"/>
              </a:ext>
            </a:extLst>
          </p:cNvPr>
          <p:cNvGraphicFramePr/>
          <p:nvPr>
            <p:extLst>
              <p:ext uri="{D42A27DB-BD31-4B8C-83A1-F6EECF244321}">
                <p14:modId xmlns:p14="http://schemas.microsoft.com/office/powerpoint/2010/main" val="3692953826"/>
              </p:ext>
            </p:extLst>
          </p:nvPr>
        </p:nvGraphicFramePr>
        <p:xfrm>
          <a:off x="261295" y="1271584"/>
          <a:ext cx="11666192" cy="486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193214"/>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86031"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12" name="Diagrama 11">
            <a:extLst>
              <a:ext uri="{FF2B5EF4-FFF2-40B4-BE49-F238E27FC236}">
                <a16:creationId xmlns:a16="http://schemas.microsoft.com/office/drawing/2014/main" id="{DD109ED8-BF52-896B-642A-9FF232CD3D8A}"/>
              </a:ext>
            </a:extLst>
          </p:cNvPr>
          <p:cNvGraphicFramePr/>
          <p:nvPr>
            <p:extLst>
              <p:ext uri="{D42A27DB-BD31-4B8C-83A1-F6EECF244321}">
                <p14:modId xmlns:p14="http://schemas.microsoft.com/office/powerpoint/2010/main" val="403991235"/>
              </p:ext>
            </p:extLst>
          </p:nvPr>
        </p:nvGraphicFramePr>
        <p:xfrm>
          <a:off x="186031" y="1445762"/>
          <a:ext cx="11472568" cy="5019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Imagen 16" descr="Icono&#10;&#10;Descripción generada automáticamente">
            <a:extLst>
              <a:ext uri="{FF2B5EF4-FFF2-40B4-BE49-F238E27FC236}">
                <a16:creationId xmlns:a16="http://schemas.microsoft.com/office/drawing/2014/main" id="{CDFB00B1-0A2D-C99E-8466-571BBC9FA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922390" y="101559"/>
            <a:ext cx="2076994" cy="2076994"/>
          </a:xfrm>
          <a:prstGeom prst="rect">
            <a:avLst/>
          </a:prstGeom>
        </p:spPr>
      </p:pic>
    </p:spTree>
    <p:extLst>
      <p:ext uri="{BB962C8B-B14F-4D97-AF65-F5344CB8AC3E}">
        <p14:creationId xmlns:p14="http://schemas.microsoft.com/office/powerpoint/2010/main" val="367562476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38545" y="0"/>
            <a:ext cx="11663363" cy="979055"/>
          </a:xfrm>
          <a:prstGeom prst="homePlate">
            <a:avLst/>
          </a:prstGeom>
          <a:noFill/>
          <a:ln>
            <a:noFill/>
          </a:ln>
        </p:spPr>
        <p:txBody>
          <a:bodyPr/>
          <a:lstStyle/>
          <a:p>
            <a:pPr marL="628650">
              <a:lnSpc>
                <a:spcPct val="100000"/>
              </a:lnSpc>
            </a:pPr>
            <a:r>
              <a:rPr lang="es-CL" sz="2400" dirty="0">
                <a:solidFill>
                  <a:srgbClr val="002060"/>
                </a:solidFill>
                <a:latin typeface="Verdana"/>
                <a:ea typeface="Verdana"/>
              </a:rPr>
              <a:t>Construcción de indicadores socio-demográficos usando comandos define, recode, </a:t>
            </a:r>
            <a:r>
              <a:rPr lang="es-CL" sz="2400" dirty="0" err="1">
                <a:solidFill>
                  <a:srgbClr val="002060"/>
                </a:solidFill>
                <a:latin typeface="Verdana"/>
                <a:ea typeface="Verdana"/>
              </a:rPr>
              <a:t>switch</a:t>
            </a:r>
            <a:endParaRPr lang="es-ES" dirty="0"/>
          </a:p>
        </p:txBody>
      </p:sp>
      <p:graphicFrame>
        <p:nvGraphicFramePr>
          <p:cNvPr id="4" name="Diagrama 3">
            <a:extLst>
              <a:ext uri="{FF2B5EF4-FFF2-40B4-BE49-F238E27FC236}">
                <a16:creationId xmlns:a16="http://schemas.microsoft.com/office/drawing/2014/main" id="{CBC38C66-9CBC-1DCB-770B-1D4356F342D0}"/>
              </a:ext>
            </a:extLst>
          </p:cNvPr>
          <p:cNvGraphicFramePr/>
          <p:nvPr>
            <p:extLst>
              <p:ext uri="{D42A27DB-BD31-4B8C-83A1-F6EECF244321}">
                <p14:modId xmlns:p14="http://schemas.microsoft.com/office/powerpoint/2010/main" val="2182808552"/>
              </p:ext>
            </p:extLst>
          </p:nvPr>
        </p:nvGraphicFramePr>
        <p:xfrm>
          <a:off x="539208" y="744115"/>
          <a:ext cx="11122267" cy="5975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223222"/>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93963"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10" name="Diagrama 9">
            <a:extLst>
              <a:ext uri="{FF2B5EF4-FFF2-40B4-BE49-F238E27FC236}">
                <a16:creationId xmlns:a16="http://schemas.microsoft.com/office/drawing/2014/main" id="{EF418FC7-863D-1DD7-263F-70D9A2123C4A}"/>
              </a:ext>
            </a:extLst>
          </p:cNvPr>
          <p:cNvGraphicFramePr/>
          <p:nvPr>
            <p:extLst>
              <p:ext uri="{D42A27DB-BD31-4B8C-83A1-F6EECF244321}">
                <p14:modId xmlns:p14="http://schemas.microsoft.com/office/powerpoint/2010/main" val="987713961"/>
              </p:ext>
            </p:extLst>
          </p:nvPr>
        </p:nvGraphicFramePr>
        <p:xfrm>
          <a:off x="297190" y="1441253"/>
          <a:ext cx="10830268" cy="5216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 name="Imagen 33">
            <a:extLst>
              <a:ext uri="{FF2B5EF4-FFF2-40B4-BE49-F238E27FC236}">
                <a16:creationId xmlns:a16="http://schemas.microsoft.com/office/drawing/2014/main" id="{5FB244ED-5838-F7A7-6EA9-AC6A1AD0A8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8858" y="4081536"/>
            <a:ext cx="2470536" cy="2432233"/>
          </a:xfrm>
          <a:prstGeom prst="rect">
            <a:avLst/>
          </a:prstGeom>
        </p:spPr>
      </p:pic>
    </p:spTree>
    <p:extLst>
      <p:ext uri="{BB962C8B-B14F-4D97-AF65-F5344CB8AC3E}">
        <p14:creationId xmlns:p14="http://schemas.microsoft.com/office/powerpoint/2010/main" val="4136567979"/>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75491"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7F563DF8-9F9D-F73B-A063-5D0A74E97E6A}"/>
              </a:ext>
            </a:extLst>
          </p:cNvPr>
          <p:cNvGraphicFramePr/>
          <p:nvPr>
            <p:extLst>
              <p:ext uri="{D42A27DB-BD31-4B8C-83A1-F6EECF244321}">
                <p14:modId xmlns:p14="http://schemas.microsoft.com/office/powerpoint/2010/main" val="1058167101"/>
              </p:ext>
            </p:extLst>
          </p:nvPr>
        </p:nvGraphicFramePr>
        <p:xfrm>
          <a:off x="870769" y="2105723"/>
          <a:ext cx="4771073" cy="298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Interfaz de usuario gráfica, Texto&#10;&#10;Descripción generada automáticamente">
            <a:extLst>
              <a:ext uri="{FF2B5EF4-FFF2-40B4-BE49-F238E27FC236}">
                <a16:creationId xmlns:a16="http://schemas.microsoft.com/office/drawing/2014/main" id="{333C208E-ABFF-8235-ED5B-C813AF2C4A20}"/>
              </a:ext>
            </a:extLst>
          </p:cNvPr>
          <p:cNvPicPr>
            <a:picLocks noChangeAspect="1"/>
          </p:cNvPicPr>
          <p:nvPr/>
        </p:nvPicPr>
        <p:blipFill>
          <a:blip r:embed="rId7" cstate="print"/>
          <a:stretch>
            <a:fillRect/>
          </a:stretch>
        </p:blipFill>
        <p:spPr>
          <a:xfrm>
            <a:off x="7063546" y="1335538"/>
            <a:ext cx="4182156" cy="4727088"/>
          </a:xfrm>
          <a:prstGeom prst="rect">
            <a:avLst/>
          </a:prstGeom>
        </p:spPr>
      </p:pic>
    </p:spTree>
    <p:extLst>
      <p:ext uri="{BB962C8B-B14F-4D97-AF65-F5344CB8AC3E}">
        <p14:creationId xmlns:p14="http://schemas.microsoft.com/office/powerpoint/2010/main" val="1518505437"/>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89621"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DE878CE5-1DAD-530C-9AC1-1AA25650BF54}"/>
              </a:ext>
            </a:extLst>
          </p:cNvPr>
          <p:cNvGraphicFramePr/>
          <p:nvPr>
            <p:extLst>
              <p:ext uri="{D42A27DB-BD31-4B8C-83A1-F6EECF244321}">
                <p14:modId xmlns:p14="http://schemas.microsoft.com/office/powerpoint/2010/main" val="1778056964"/>
              </p:ext>
            </p:extLst>
          </p:nvPr>
        </p:nvGraphicFramePr>
        <p:xfrm>
          <a:off x="1396016" y="3626866"/>
          <a:ext cx="9250575" cy="3090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Interfaz de usuario gráfica, Texto&#10;&#10;Descripción generada automáticamente">
            <a:extLst>
              <a:ext uri="{FF2B5EF4-FFF2-40B4-BE49-F238E27FC236}">
                <a16:creationId xmlns:a16="http://schemas.microsoft.com/office/drawing/2014/main" id="{11EDC4FA-8C2C-C24D-BD4C-D8C6C2D28AD4}"/>
              </a:ext>
            </a:extLst>
          </p:cNvPr>
          <p:cNvPicPr>
            <a:picLocks noChangeAspect="1"/>
          </p:cNvPicPr>
          <p:nvPr/>
        </p:nvPicPr>
        <p:blipFill rotWithShape="1">
          <a:blip r:embed="rId7" cstate="print"/>
          <a:srcRect t="14616" b="62028"/>
          <a:stretch/>
        </p:blipFill>
        <p:spPr>
          <a:xfrm>
            <a:off x="3419227" y="1444914"/>
            <a:ext cx="5345266" cy="1420387"/>
          </a:xfrm>
          <a:prstGeom prst="rect">
            <a:avLst/>
          </a:prstGeom>
        </p:spPr>
      </p:pic>
    </p:spTree>
    <p:extLst>
      <p:ext uri="{BB962C8B-B14F-4D97-AF65-F5344CB8AC3E}">
        <p14:creationId xmlns:p14="http://schemas.microsoft.com/office/powerpoint/2010/main" val="397437468"/>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29309"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pic>
        <p:nvPicPr>
          <p:cNvPr id="4" name="Imagen 3" descr="Interfaz de usuario gráfica, Texto&#10;&#10;Descripción generada automáticamente">
            <a:extLst>
              <a:ext uri="{FF2B5EF4-FFF2-40B4-BE49-F238E27FC236}">
                <a16:creationId xmlns:a16="http://schemas.microsoft.com/office/drawing/2014/main" id="{C94EAB5D-8B22-DA72-689C-71F7D203F727}"/>
              </a:ext>
            </a:extLst>
          </p:cNvPr>
          <p:cNvPicPr>
            <a:picLocks noChangeAspect="1"/>
          </p:cNvPicPr>
          <p:nvPr/>
        </p:nvPicPr>
        <p:blipFill rotWithShape="1">
          <a:blip r:embed="rId2" cstate="print"/>
          <a:srcRect t="40389" b="37060"/>
          <a:stretch/>
        </p:blipFill>
        <p:spPr>
          <a:xfrm>
            <a:off x="3050938" y="1440637"/>
            <a:ext cx="5561637" cy="1431445"/>
          </a:xfrm>
          <a:prstGeom prst="rect">
            <a:avLst/>
          </a:prstGeom>
        </p:spPr>
      </p:pic>
      <p:graphicFrame>
        <p:nvGraphicFramePr>
          <p:cNvPr id="6" name="Diagrama 5">
            <a:extLst>
              <a:ext uri="{FF2B5EF4-FFF2-40B4-BE49-F238E27FC236}">
                <a16:creationId xmlns:a16="http://schemas.microsoft.com/office/drawing/2014/main" id="{FB2887D2-D768-D010-7255-7D9CD84FF76E}"/>
              </a:ext>
            </a:extLst>
          </p:cNvPr>
          <p:cNvGraphicFramePr/>
          <p:nvPr>
            <p:extLst>
              <p:ext uri="{D42A27DB-BD31-4B8C-83A1-F6EECF244321}">
                <p14:modId xmlns:p14="http://schemas.microsoft.com/office/powerpoint/2010/main" val="4035809325"/>
              </p:ext>
            </p:extLst>
          </p:nvPr>
        </p:nvGraphicFramePr>
        <p:xfrm>
          <a:off x="1977878" y="3692361"/>
          <a:ext cx="8234575" cy="2439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299651"/>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57018"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Análisis de variables a nivel de personas:</a:t>
            </a:r>
            <a:r>
              <a:rPr lang="es-CL" sz="2800" dirty="0">
                <a:solidFill>
                  <a:srgbClr val="002060"/>
                </a:solidFill>
              </a:rPr>
              <a:t/>
            </a:r>
            <a:br>
              <a:rPr lang="es-CL" sz="2800" dirty="0">
                <a:solidFill>
                  <a:srgbClr val="002060"/>
                </a:solidFill>
              </a:rPr>
            </a:br>
            <a:r>
              <a:rPr lang="es-CL" sz="2800" dirty="0">
                <a:solidFill>
                  <a:srgbClr val="002060"/>
                </a:solidFill>
                <a:latin typeface="Verdana"/>
                <a:ea typeface="Verdana"/>
              </a:rPr>
              <a:t>Batería de fecundidad en el </a:t>
            </a:r>
            <a:r>
              <a:rPr lang="es-CL" sz="2800" dirty="0" smtClean="0">
                <a:solidFill>
                  <a:srgbClr val="002060"/>
                </a:solidFill>
                <a:latin typeface="Verdana"/>
                <a:ea typeface="Verdana"/>
              </a:rPr>
              <a:t>Censo</a:t>
            </a:r>
            <a:endParaRPr lang="es-CL" sz="2800" dirty="0">
              <a:solidFill>
                <a:srgbClr val="002060"/>
              </a:solidFill>
            </a:endParaRPr>
          </a:p>
        </p:txBody>
      </p:sp>
      <p:graphicFrame>
        <p:nvGraphicFramePr>
          <p:cNvPr id="4" name="Diagrama 3">
            <a:extLst>
              <a:ext uri="{FF2B5EF4-FFF2-40B4-BE49-F238E27FC236}">
                <a16:creationId xmlns:a16="http://schemas.microsoft.com/office/drawing/2014/main" id="{014B6B2D-B038-1BCD-FA44-D72D0B3CDF39}"/>
              </a:ext>
            </a:extLst>
          </p:cNvPr>
          <p:cNvGraphicFramePr/>
          <p:nvPr>
            <p:extLst>
              <p:ext uri="{D42A27DB-BD31-4B8C-83A1-F6EECF244321}">
                <p14:modId xmlns:p14="http://schemas.microsoft.com/office/powerpoint/2010/main" val="1395994336"/>
              </p:ext>
            </p:extLst>
          </p:nvPr>
        </p:nvGraphicFramePr>
        <p:xfrm>
          <a:off x="1691193" y="4192910"/>
          <a:ext cx="8281612" cy="14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29A0C278-20E0-D6BA-46F7-C467031D1DEB}"/>
              </a:ext>
            </a:extLst>
          </p:cNvPr>
          <p:cNvPicPr>
            <a:picLocks noChangeAspect="1"/>
          </p:cNvPicPr>
          <p:nvPr/>
        </p:nvPicPr>
        <p:blipFill rotWithShape="1">
          <a:blip r:embed="rId7" cstate="print"/>
          <a:srcRect l="-344" t="66043" r="344" b="131"/>
          <a:stretch/>
        </p:blipFill>
        <p:spPr>
          <a:xfrm>
            <a:off x="3526255" y="1544684"/>
            <a:ext cx="5138303" cy="1982538"/>
          </a:xfrm>
          <a:prstGeom prst="rect">
            <a:avLst/>
          </a:prstGeom>
        </p:spPr>
      </p:pic>
    </p:spTree>
    <p:extLst>
      <p:ext uri="{BB962C8B-B14F-4D97-AF65-F5344CB8AC3E}">
        <p14:creationId xmlns:p14="http://schemas.microsoft.com/office/powerpoint/2010/main" val="100623836"/>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51223" y="2788401"/>
            <a:ext cx="6926451" cy="1501201"/>
          </a:xfrm>
        </p:spPr>
        <p:txBody>
          <a:bodyPr>
            <a:noAutofit/>
          </a:bodyPr>
          <a:lstStyle/>
          <a:p>
            <a:r>
              <a:rPr lang="es-CL" sz="4000"/>
              <a:t>Construcción de indicadores </a:t>
            </a:r>
            <a:br>
              <a:rPr lang="es-CL" sz="4000"/>
            </a:br>
            <a:r>
              <a:rPr lang="es-CL" sz="4000"/>
              <a:t>socio-demográficos de fecundidad</a:t>
            </a:r>
          </a:p>
        </p:txBody>
      </p:sp>
      <p:sp>
        <p:nvSpPr>
          <p:cNvPr id="3" name="Título 2"/>
          <p:cNvSpPr>
            <a:spLocks noGrp="1"/>
          </p:cNvSpPr>
          <p:nvPr>
            <p:ph type="title"/>
          </p:nvPr>
        </p:nvSpPr>
        <p:spPr/>
        <p:txBody>
          <a:bodyPr/>
          <a:lstStyle/>
          <a:p>
            <a:r>
              <a:rPr lang="es-CL" sz="5400"/>
              <a:t>04.</a:t>
            </a:r>
          </a:p>
        </p:txBody>
      </p:sp>
    </p:spTree>
    <p:extLst>
      <p:ext uri="{BB962C8B-B14F-4D97-AF65-F5344CB8AC3E}">
        <p14:creationId xmlns:p14="http://schemas.microsoft.com/office/powerpoint/2010/main" val="3333505792"/>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66254" y="0"/>
            <a:ext cx="11663363" cy="1000125"/>
          </a:xfrm>
          <a:prstGeom prst="homePlate">
            <a:avLst/>
          </a:prstGeom>
          <a:noFill/>
          <a:ln>
            <a:noFill/>
          </a:ln>
        </p:spPr>
        <p:txBody>
          <a:bodyPr/>
          <a:lstStyle/>
          <a:p>
            <a:pPr marL="628650">
              <a:lnSpc>
                <a:spcPct val="100000"/>
              </a:lnSpc>
            </a:pPr>
            <a:r>
              <a:rPr lang="es-CL" sz="2800" dirty="0">
                <a:solidFill>
                  <a:schemeClr val="accent1">
                    <a:lumMod val="50000"/>
                  </a:schemeClr>
                </a:solidFill>
                <a:latin typeface="Verdana"/>
                <a:ea typeface="Verdana"/>
              </a:rPr>
              <a:t>Construcción de indicadores socio-demográficos de </a:t>
            </a:r>
            <a:r>
              <a:rPr lang="es-CL" sz="2800" dirty="0" smtClean="0">
                <a:solidFill>
                  <a:schemeClr val="accent1">
                    <a:lumMod val="50000"/>
                  </a:schemeClr>
                </a:solidFill>
                <a:latin typeface="Verdana"/>
                <a:ea typeface="Verdana"/>
              </a:rPr>
              <a:t>fecundidad</a:t>
            </a:r>
            <a:endParaRPr lang="es-CL" sz="2000" dirty="0">
              <a:solidFill>
                <a:srgbClr val="002060"/>
              </a:solidFill>
            </a:endParaRPr>
          </a:p>
        </p:txBody>
      </p:sp>
      <p:graphicFrame>
        <p:nvGraphicFramePr>
          <p:cNvPr id="4" name="Diagrama 3">
            <a:extLst>
              <a:ext uri="{FF2B5EF4-FFF2-40B4-BE49-F238E27FC236}">
                <a16:creationId xmlns:a16="http://schemas.microsoft.com/office/drawing/2014/main" id="{C66EE504-90D2-F703-0339-F4FA03C79169}"/>
              </a:ext>
            </a:extLst>
          </p:cNvPr>
          <p:cNvGraphicFramePr/>
          <p:nvPr>
            <p:extLst>
              <p:ext uri="{D42A27DB-BD31-4B8C-83A1-F6EECF244321}">
                <p14:modId xmlns:p14="http://schemas.microsoft.com/office/powerpoint/2010/main" val="701825003"/>
              </p:ext>
            </p:extLst>
          </p:nvPr>
        </p:nvGraphicFramePr>
        <p:xfrm>
          <a:off x="2113465" y="1647734"/>
          <a:ext cx="9503770" cy="423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descr="Icono&#10;&#10;Descripción generada automáticamente">
            <a:extLst>
              <a:ext uri="{FF2B5EF4-FFF2-40B4-BE49-F238E27FC236}">
                <a16:creationId xmlns:a16="http://schemas.microsoft.com/office/drawing/2014/main" id="{8777A1B6-9855-C876-2EDC-83D0C1223E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747" y="3763009"/>
            <a:ext cx="2279733" cy="2123835"/>
          </a:xfrm>
          <a:prstGeom prst="rect">
            <a:avLst/>
          </a:prstGeom>
        </p:spPr>
      </p:pic>
    </p:spTree>
    <p:extLst>
      <p:ext uri="{BB962C8B-B14F-4D97-AF65-F5344CB8AC3E}">
        <p14:creationId xmlns:p14="http://schemas.microsoft.com/office/powerpoint/2010/main" val="1562548065"/>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496799"/>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4" name="Diagrama 3"/>
          <p:cNvGraphicFramePr/>
          <p:nvPr>
            <p:extLst>
              <p:ext uri="{D42A27DB-BD31-4B8C-83A1-F6EECF244321}">
                <p14:modId xmlns:p14="http://schemas.microsoft.com/office/powerpoint/2010/main" val="2722043614"/>
              </p:ext>
            </p:extLst>
          </p:nvPr>
        </p:nvGraphicFramePr>
        <p:xfrm>
          <a:off x="397875" y="1743529"/>
          <a:ext cx="11245485" cy="4139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684768"/>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496799"/>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8" name="Diagrama 7"/>
          <p:cNvGraphicFramePr/>
          <p:nvPr>
            <p:extLst>
              <p:ext uri="{D42A27DB-BD31-4B8C-83A1-F6EECF244321}">
                <p14:modId xmlns:p14="http://schemas.microsoft.com/office/powerpoint/2010/main" val="1828291588"/>
              </p:ext>
            </p:extLst>
          </p:nvPr>
        </p:nvGraphicFramePr>
        <p:xfrm>
          <a:off x="1512573" y="1348513"/>
          <a:ext cx="9355185" cy="4686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444913"/>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496799"/>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7" name="Diagrama 6"/>
          <p:cNvGraphicFramePr/>
          <p:nvPr>
            <p:extLst>
              <p:ext uri="{D42A27DB-BD31-4B8C-83A1-F6EECF244321}">
                <p14:modId xmlns:p14="http://schemas.microsoft.com/office/powerpoint/2010/main" val="2108827820"/>
              </p:ext>
            </p:extLst>
          </p:nvPr>
        </p:nvGraphicFramePr>
        <p:xfrm>
          <a:off x="751724" y="1665101"/>
          <a:ext cx="9750813" cy="93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2510541049"/>
              </p:ext>
            </p:extLst>
          </p:nvPr>
        </p:nvGraphicFramePr>
        <p:xfrm>
          <a:off x="751723" y="4969470"/>
          <a:ext cx="9750813" cy="937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Imagen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8637" y="3133725"/>
            <a:ext cx="8515591" cy="1060343"/>
          </a:xfrm>
          <a:prstGeom prst="rect">
            <a:avLst/>
          </a:prstGeom>
        </p:spPr>
      </p:pic>
    </p:spTree>
    <p:extLst>
      <p:ext uri="{BB962C8B-B14F-4D97-AF65-F5344CB8AC3E}">
        <p14:creationId xmlns:p14="http://schemas.microsoft.com/office/powerpoint/2010/main" val="178897498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01077" y="0"/>
            <a:ext cx="11663363" cy="100012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a:solidFill>
                  <a:srgbClr val="002060"/>
                </a:solidFill>
                <a:latin typeface="Verdana"/>
                <a:ea typeface="Verdana"/>
              </a:rPr>
              <a:t>switch</a:t>
            </a:r>
            <a:endParaRPr lang="es-ES" sz="2800" dirty="0"/>
          </a:p>
        </p:txBody>
      </p:sp>
      <p:graphicFrame>
        <p:nvGraphicFramePr>
          <p:cNvPr id="33" name="Diagrama 32">
            <a:extLst>
              <a:ext uri="{FF2B5EF4-FFF2-40B4-BE49-F238E27FC236}">
                <a16:creationId xmlns:a16="http://schemas.microsoft.com/office/drawing/2014/main" id="{452A1CAE-79BE-DD16-0A7A-F917AC0AAFB8}"/>
              </a:ext>
            </a:extLst>
          </p:cNvPr>
          <p:cNvGraphicFramePr/>
          <p:nvPr>
            <p:extLst>
              <p:ext uri="{D42A27DB-BD31-4B8C-83A1-F6EECF244321}">
                <p14:modId xmlns:p14="http://schemas.microsoft.com/office/powerpoint/2010/main" val="1536350690"/>
              </p:ext>
            </p:extLst>
          </p:nvPr>
        </p:nvGraphicFramePr>
        <p:xfrm>
          <a:off x="447251" y="1709699"/>
          <a:ext cx="10971016" cy="478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853075"/>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496799"/>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4" name="Diagrama 3"/>
          <p:cNvGraphicFramePr/>
          <p:nvPr>
            <p:extLst>
              <p:ext uri="{D42A27DB-BD31-4B8C-83A1-F6EECF244321}">
                <p14:modId xmlns:p14="http://schemas.microsoft.com/office/powerpoint/2010/main" val="626069800"/>
              </p:ext>
            </p:extLst>
          </p:nvPr>
        </p:nvGraphicFramePr>
        <p:xfrm>
          <a:off x="751724" y="1785259"/>
          <a:ext cx="10522675" cy="420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955871"/>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496799"/>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6" name="Diagrama 5"/>
          <p:cNvGraphicFramePr/>
          <p:nvPr>
            <p:extLst>
              <p:ext uri="{D42A27DB-BD31-4B8C-83A1-F6EECF244321}">
                <p14:modId xmlns:p14="http://schemas.microsoft.com/office/powerpoint/2010/main" val="1041002624"/>
              </p:ext>
            </p:extLst>
          </p:nvPr>
        </p:nvGraphicFramePr>
        <p:xfrm>
          <a:off x="1425487" y="1630319"/>
          <a:ext cx="9190261" cy="4693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418525"/>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807142" y="166254"/>
            <a:ext cx="11121408" cy="701964"/>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4" name="Diagrama 3"/>
          <p:cNvGraphicFramePr/>
          <p:nvPr>
            <p:extLst>
              <p:ext uri="{D42A27DB-BD31-4B8C-83A1-F6EECF244321}">
                <p14:modId xmlns:p14="http://schemas.microsoft.com/office/powerpoint/2010/main" val="3330984691"/>
              </p:ext>
            </p:extLst>
          </p:nvPr>
        </p:nvGraphicFramePr>
        <p:xfrm>
          <a:off x="1268734" y="2030913"/>
          <a:ext cx="9503770" cy="3847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068674"/>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50424" y="103944"/>
            <a:ext cx="11121408" cy="1075532"/>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6" name="Diagrama 5"/>
          <p:cNvGraphicFramePr/>
          <p:nvPr>
            <p:extLst>
              <p:ext uri="{D42A27DB-BD31-4B8C-83A1-F6EECF244321}">
                <p14:modId xmlns:p14="http://schemas.microsoft.com/office/powerpoint/2010/main" val="3525389451"/>
              </p:ext>
            </p:extLst>
          </p:nvPr>
        </p:nvGraphicFramePr>
        <p:xfrm>
          <a:off x="650424" y="1708695"/>
          <a:ext cx="11004994" cy="426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014968"/>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679102"/>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4" name="Diagrama 3"/>
          <p:cNvGraphicFramePr/>
          <p:nvPr>
            <p:extLst>
              <p:ext uri="{D42A27DB-BD31-4B8C-83A1-F6EECF244321}">
                <p14:modId xmlns:p14="http://schemas.microsoft.com/office/powerpoint/2010/main" val="2738944362"/>
              </p:ext>
            </p:extLst>
          </p:nvPr>
        </p:nvGraphicFramePr>
        <p:xfrm>
          <a:off x="962282" y="789010"/>
          <a:ext cx="10262248" cy="445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804" y="4935900"/>
            <a:ext cx="2849873" cy="1816437"/>
          </a:xfrm>
          <a:prstGeom prst="rect">
            <a:avLst/>
          </a:prstGeom>
        </p:spPr>
      </p:pic>
    </p:spTree>
    <p:extLst>
      <p:ext uri="{BB962C8B-B14F-4D97-AF65-F5344CB8AC3E}">
        <p14:creationId xmlns:p14="http://schemas.microsoft.com/office/powerpoint/2010/main" val="2322442030"/>
      </p:ext>
    </p:extLst>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496799"/>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6" name="Diagrama 5"/>
          <p:cNvGraphicFramePr/>
          <p:nvPr>
            <p:extLst>
              <p:ext uri="{D42A27DB-BD31-4B8C-83A1-F6EECF244321}">
                <p14:modId xmlns:p14="http://schemas.microsoft.com/office/powerpoint/2010/main" val="3079107342"/>
              </p:ext>
            </p:extLst>
          </p:nvPr>
        </p:nvGraphicFramePr>
        <p:xfrm>
          <a:off x="583203" y="1290489"/>
          <a:ext cx="10424432" cy="493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615286"/>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290716"/>
            <a:ext cx="11121408" cy="496799"/>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4" name="Diagrama 3"/>
          <p:cNvGraphicFramePr/>
          <p:nvPr>
            <p:extLst>
              <p:ext uri="{D42A27DB-BD31-4B8C-83A1-F6EECF244321}">
                <p14:modId xmlns:p14="http://schemas.microsoft.com/office/powerpoint/2010/main" val="2666410944"/>
              </p:ext>
            </p:extLst>
          </p:nvPr>
        </p:nvGraphicFramePr>
        <p:xfrm>
          <a:off x="1138103" y="1612899"/>
          <a:ext cx="10148205" cy="476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91846"/>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05543" y="-101596"/>
            <a:ext cx="11121408" cy="1384190"/>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6" name="Diagrama 5"/>
          <p:cNvGraphicFramePr/>
          <p:nvPr>
            <p:extLst>
              <p:ext uri="{D42A27DB-BD31-4B8C-83A1-F6EECF244321}">
                <p14:modId xmlns:p14="http://schemas.microsoft.com/office/powerpoint/2010/main" val="3083717550"/>
              </p:ext>
            </p:extLst>
          </p:nvPr>
        </p:nvGraphicFramePr>
        <p:xfrm>
          <a:off x="1817373" y="2083165"/>
          <a:ext cx="8756867" cy="364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367716"/>
      </p:ext>
    </p:extLst>
  </p:cSld>
  <p:clrMapOvr>
    <a:masterClrMapping/>
  </p:clrMapOvr>
  <p:transition spd="slow">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60597" y="0"/>
            <a:ext cx="11121408" cy="1085177"/>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4" name="Diagrama 3"/>
          <p:cNvGraphicFramePr/>
          <p:nvPr>
            <p:extLst>
              <p:ext uri="{D42A27DB-BD31-4B8C-83A1-F6EECF244321}">
                <p14:modId xmlns:p14="http://schemas.microsoft.com/office/powerpoint/2010/main" val="1217719893"/>
              </p:ext>
            </p:extLst>
          </p:nvPr>
        </p:nvGraphicFramePr>
        <p:xfrm>
          <a:off x="585563" y="1968137"/>
          <a:ext cx="10573680" cy="399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986797"/>
      </p:ext>
    </p:extLst>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73800" y="0"/>
            <a:ext cx="11121408" cy="1033417"/>
          </a:xfrm>
        </p:spPr>
        <p:txBody>
          <a:bodyPr>
            <a:noAutofit/>
          </a:bodyPr>
          <a:lstStyle/>
          <a:p>
            <a:r>
              <a:rPr lang="es-CL" sz="2800" b="1" dirty="0">
                <a:solidFill>
                  <a:schemeClr val="accent1">
                    <a:lumMod val="50000"/>
                  </a:schemeClr>
                </a:solidFill>
              </a:rPr>
              <a:t>Construcción de  indicadores socio-demográficos de fecundidad</a:t>
            </a:r>
          </a:p>
        </p:txBody>
      </p:sp>
      <p:graphicFrame>
        <p:nvGraphicFramePr>
          <p:cNvPr id="6" name="Diagrama 5"/>
          <p:cNvGraphicFramePr/>
          <p:nvPr>
            <p:extLst>
              <p:ext uri="{D42A27DB-BD31-4B8C-83A1-F6EECF244321}">
                <p14:modId xmlns:p14="http://schemas.microsoft.com/office/powerpoint/2010/main" val="3385929393"/>
              </p:ext>
            </p:extLst>
          </p:nvPr>
        </p:nvGraphicFramePr>
        <p:xfrm>
          <a:off x="751724" y="2152832"/>
          <a:ext cx="10513965" cy="320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67358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47782" y="0"/>
            <a:ext cx="11663363" cy="975021"/>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a:solidFill>
                  <a:srgbClr val="002060"/>
                </a:solidFill>
                <a:latin typeface="Verdana"/>
                <a:ea typeface="Verdana"/>
              </a:rPr>
              <a:t>switch</a:t>
            </a:r>
            <a:endParaRPr lang="es-ES" sz="2800" dirty="0"/>
          </a:p>
        </p:txBody>
      </p:sp>
      <p:graphicFrame>
        <p:nvGraphicFramePr>
          <p:cNvPr id="11" name="Diagrama 10">
            <a:extLst>
              <a:ext uri="{FF2B5EF4-FFF2-40B4-BE49-F238E27FC236}">
                <a16:creationId xmlns:a16="http://schemas.microsoft.com/office/drawing/2014/main" id="{1B0F9418-7A04-F27C-BE51-0A088E9F789A}"/>
              </a:ext>
            </a:extLst>
          </p:cNvPr>
          <p:cNvGraphicFramePr/>
          <p:nvPr>
            <p:extLst>
              <p:ext uri="{D42A27DB-BD31-4B8C-83A1-F6EECF244321}">
                <p14:modId xmlns:p14="http://schemas.microsoft.com/office/powerpoint/2010/main" val="2231242928"/>
              </p:ext>
            </p:extLst>
          </p:nvPr>
        </p:nvGraphicFramePr>
        <p:xfrm>
          <a:off x="275445" y="975021"/>
          <a:ext cx="11649251" cy="577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221564"/>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58060" y="-76816"/>
            <a:ext cx="11121408" cy="1133405"/>
          </a:xfrm>
        </p:spPr>
        <p:txBody>
          <a:bodyPr>
            <a:noAutofit/>
          </a:bodyPr>
          <a:lstStyle/>
          <a:p>
            <a:r>
              <a:rPr lang="es-CL" sz="2800" b="1" dirty="0">
                <a:solidFill>
                  <a:schemeClr val="accent1">
                    <a:lumMod val="50000"/>
                  </a:schemeClr>
                </a:solidFill>
              </a:rPr>
              <a:t>Construcción de  indicadores socio-demográficos de fecundidad</a:t>
            </a:r>
            <a:endParaRPr lang="es-ES" sz="1050" dirty="0"/>
          </a:p>
        </p:txBody>
      </p:sp>
      <p:graphicFrame>
        <p:nvGraphicFramePr>
          <p:cNvPr id="4" name="Diagrama 3"/>
          <p:cNvGraphicFramePr/>
          <p:nvPr>
            <p:extLst>
              <p:ext uri="{D42A27DB-BD31-4B8C-83A1-F6EECF244321}">
                <p14:modId xmlns:p14="http://schemas.microsoft.com/office/powerpoint/2010/main" val="2540323918"/>
              </p:ext>
            </p:extLst>
          </p:nvPr>
        </p:nvGraphicFramePr>
        <p:xfrm>
          <a:off x="751724" y="2239917"/>
          <a:ext cx="10465064" cy="3647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2804177"/>
      </p:ext>
    </p:extLst>
  </p:cSld>
  <p:clrMapOvr>
    <a:masterClrMapping/>
  </p:clrMapOvr>
  <p:transition spd="slow">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14779" y="0"/>
            <a:ext cx="11121408" cy="1036950"/>
          </a:xfrm>
        </p:spPr>
        <p:txBody>
          <a:bodyPr>
            <a:noAutofit/>
          </a:bodyPr>
          <a:lstStyle/>
          <a:p>
            <a:r>
              <a:rPr lang="es-CL" sz="2800" b="1" dirty="0">
                <a:solidFill>
                  <a:schemeClr val="accent1">
                    <a:lumMod val="50000"/>
                  </a:schemeClr>
                </a:solidFill>
                <a:latin typeface="Verdana"/>
                <a:ea typeface="Verdana"/>
              </a:rPr>
              <a:t>Construcción de  indicadores socio-demográficos de fecundidad</a:t>
            </a:r>
            <a:endParaRPr lang="es-ES" sz="1050" dirty="0">
              <a:solidFill>
                <a:schemeClr val="accent1">
                  <a:lumMod val="50000"/>
                </a:schemeClr>
              </a:solidFill>
              <a:latin typeface="Verdana"/>
              <a:ea typeface="Verdana"/>
            </a:endParaRPr>
          </a:p>
        </p:txBody>
      </p:sp>
      <p:graphicFrame>
        <p:nvGraphicFramePr>
          <p:cNvPr id="6" name="Diagrama 5"/>
          <p:cNvGraphicFramePr/>
          <p:nvPr>
            <p:extLst>
              <p:ext uri="{D42A27DB-BD31-4B8C-83A1-F6EECF244321}">
                <p14:modId xmlns:p14="http://schemas.microsoft.com/office/powerpoint/2010/main" val="2785649682"/>
              </p:ext>
            </p:extLst>
          </p:nvPr>
        </p:nvGraphicFramePr>
        <p:xfrm>
          <a:off x="943075" y="1538759"/>
          <a:ext cx="9466220" cy="875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3753" y="2943404"/>
            <a:ext cx="6192688" cy="154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p:cNvSpPr/>
          <p:nvPr/>
        </p:nvSpPr>
        <p:spPr>
          <a:xfrm>
            <a:off x="2789727" y="4635159"/>
            <a:ext cx="5980740" cy="338554"/>
          </a:xfrm>
          <a:prstGeom prst="rect">
            <a:avLst/>
          </a:prstGeom>
        </p:spPr>
        <p:txBody>
          <a:bodyPr wrap="none">
            <a:spAutoFit/>
          </a:bodyPr>
          <a:lstStyle/>
          <a:p>
            <a:pPr marL="2160588" lvl="4" indent="-2049463">
              <a:buClr>
                <a:srgbClr val="3333FF"/>
              </a:buClr>
              <a:buFont typeface="Wingdings 2"/>
              <a:buNone/>
              <a:defRPr/>
            </a:pPr>
            <a:r>
              <a:rPr lang="es-ES_tradnl" sz="1600">
                <a:solidFill>
                  <a:schemeClr val="bg2">
                    <a:lumMod val="10000"/>
                  </a:schemeClr>
                </a:solidFill>
                <a:latin typeface="Verdana" panose="020B0604030504040204" pitchFamily="34" charset="0"/>
                <a:ea typeface="Verdana" panose="020B0604030504040204" pitchFamily="34" charset="0"/>
              </a:rPr>
              <a:t>*Aproximación a la información que entregan las EEVV</a:t>
            </a:r>
          </a:p>
        </p:txBody>
      </p:sp>
    </p:spTree>
    <p:extLst>
      <p:ext uri="{BB962C8B-B14F-4D97-AF65-F5344CB8AC3E}">
        <p14:creationId xmlns:p14="http://schemas.microsoft.com/office/powerpoint/2010/main" val="2638550869"/>
      </p:ext>
    </p:extLst>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59132" y="0"/>
            <a:ext cx="11121408" cy="1046595"/>
          </a:xfrm>
        </p:spPr>
        <p:txBody>
          <a:bodyPr>
            <a:noAutofit/>
          </a:bodyPr>
          <a:lstStyle/>
          <a:p>
            <a:r>
              <a:rPr lang="es-CL" sz="2800" b="1" dirty="0">
                <a:solidFill>
                  <a:schemeClr val="accent1">
                    <a:lumMod val="50000"/>
                  </a:schemeClr>
                </a:solidFill>
                <a:latin typeface="Verdana"/>
                <a:ea typeface="Verdana"/>
              </a:rPr>
              <a:t>Construcción de  indicadores socio-demográficos de fecundidad</a:t>
            </a:r>
            <a:endParaRPr lang="es-ES" sz="1050" dirty="0">
              <a:solidFill>
                <a:schemeClr val="accent1">
                  <a:lumMod val="50000"/>
                </a:schemeClr>
              </a:solidFill>
              <a:latin typeface="Verdana"/>
              <a:ea typeface="Verdana"/>
            </a:endParaRPr>
          </a:p>
        </p:txBody>
      </p:sp>
      <p:graphicFrame>
        <p:nvGraphicFramePr>
          <p:cNvPr id="4" name="Diagrama 3"/>
          <p:cNvGraphicFramePr/>
          <p:nvPr>
            <p:extLst>
              <p:ext uri="{D42A27DB-BD31-4B8C-83A1-F6EECF244321}">
                <p14:modId xmlns:p14="http://schemas.microsoft.com/office/powerpoint/2010/main" val="3703385571"/>
              </p:ext>
            </p:extLst>
          </p:nvPr>
        </p:nvGraphicFramePr>
        <p:xfrm>
          <a:off x="659132" y="2004787"/>
          <a:ext cx="10618467" cy="346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9955" y="4768185"/>
            <a:ext cx="2777644" cy="2089815"/>
          </a:xfrm>
          <a:prstGeom prst="rect">
            <a:avLst/>
          </a:prstGeom>
        </p:spPr>
      </p:pic>
    </p:spTree>
    <p:extLst>
      <p:ext uri="{BB962C8B-B14F-4D97-AF65-F5344CB8AC3E}">
        <p14:creationId xmlns:p14="http://schemas.microsoft.com/office/powerpoint/2010/main" val="4157909905"/>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751724" y="0"/>
            <a:ext cx="11121408" cy="959785"/>
          </a:xfrm>
        </p:spPr>
        <p:txBody>
          <a:bodyPr>
            <a:noAutofit/>
          </a:bodyPr>
          <a:lstStyle/>
          <a:p>
            <a:r>
              <a:rPr lang="es-CL" sz="2800" b="1" dirty="0">
                <a:solidFill>
                  <a:schemeClr val="accent1">
                    <a:lumMod val="50000"/>
                  </a:schemeClr>
                </a:solidFill>
              </a:rPr>
              <a:t>Construcción de  indicadores socio-demográficos de fecundidad</a:t>
            </a:r>
            <a:endParaRPr lang="es-ES" sz="1050" dirty="0"/>
          </a:p>
        </p:txBody>
      </p:sp>
      <p:graphicFrame>
        <p:nvGraphicFramePr>
          <p:cNvPr id="8" name="Diagrama 7"/>
          <p:cNvGraphicFramePr/>
          <p:nvPr>
            <p:extLst>
              <p:ext uri="{D42A27DB-BD31-4B8C-83A1-F6EECF244321}">
                <p14:modId xmlns:p14="http://schemas.microsoft.com/office/powerpoint/2010/main" val="1887794920"/>
              </p:ext>
            </p:extLst>
          </p:nvPr>
        </p:nvGraphicFramePr>
        <p:xfrm>
          <a:off x="751724" y="1510087"/>
          <a:ext cx="10612961" cy="4786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620693"/>
      </p:ext>
    </p:extLst>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185265" y="525103"/>
            <a:ext cx="9754186" cy="846497"/>
          </a:xfrm>
        </p:spPr>
        <p:txBody>
          <a:bodyPr/>
          <a:lstStyle/>
          <a:p>
            <a:r>
              <a:rPr lang="es-CL" sz="3600"/>
              <a:t>Ejercicio Sesión 3</a:t>
            </a:r>
          </a:p>
        </p:txBody>
      </p:sp>
      <p:sp>
        <p:nvSpPr>
          <p:cNvPr id="17" name="Freeform 11"/>
          <p:cNvSpPr/>
          <p:nvPr/>
        </p:nvSpPr>
        <p:spPr>
          <a:xfrm>
            <a:off x="7274376" y="45356"/>
            <a:ext cx="1669600" cy="1773919"/>
          </a:xfrm>
          <a:custGeom>
            <a:avLst/>
            <a:gdLst/>
            <a:ahLst/>
            <a:cxnLst/>
            <a:rect l="l" t="t" r="r" b="b"/>
            <a:pathLst>
              <a:path w="2769728" h="2773194">
                <a:moveTo>
                  <a:pt x="0" y="0"/>
                </a:moveTo>
                <a:lnTo>
                  <a:pt x="2769727" y="0"/>
                </a:lnTo>
                <a:lnTo>
                  <a:pt x="2769727" y="2773194"/>
                </a:lnTo>
                <a:lnTo>
                  <a:pt x="0" y="27731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CuadroTexto 4">
            <a:extLst>
              <a:ext uri="{FF2B5EF4-FFF2-40B4-BE49-F238E27FC236}">
                <a16:creationId xmlns:a16="http://schemas.microsoft.com/office/drawing/2014/main" id="{383A4649-D798-4CB3-2FEC-58034B6B9162}"/>
              </a:ext>
            </a:extLst>
          </p:cNvPr>
          <p:cNvSpPr txBox="1"/>
          <p:nvPr/>
        </p:nvSpPr>
        <p:spPr>
          <a:xfrm>
            <a:off x="665963" y="2096761"/>
            <a:ext cx="10865510" cy="4278094"/>
          </a:xfrm>
          <a:prstGeom prst="rect">
            <a:avLst/>
          </a:prstGeom>
          <a:noFill/>
        </p:spPr>
        <p:txBody>
          <a:bodyPr wrap="square" lIns="91440" tIns="45720" rIns="91440" bIns="45720" rtlCol="0" anchor="t">
            <a:spAutoFit/>
          </a:bodyPr>
          <a:lstStyle/>
          <a:p>
            <a:pPr>
              <a:defRPr/>
            </a:pPr>
            <a:r>
              <a:rPr lang="es-ES" sz="2000" b="1" spc="3">
                <a:solidFill>
                  <a:srgbClr val="122361"/>
                </a:solidFill>
                <a:latin typeface="Verdana"/>
                <a:ea typeface="Verdana"/>
                <a:cs typeface="Verdana Pro Bold"/>
              </a:rPr>
              <a:t>Indicaciones: Obtenga los siguientes tabulados y responda las preguntas</a:t>
            </a:r>
          </a:p>
          <a:p>
            <a:pPr marL="285750" indent="-285750">
              <a:buFontTx/>
              <a:buChar char="-"/>
              <a:defRPr/>
            </a:pPr>
            <a:endParaRPr lang="es-ES" sz="2000" b="1" spc="3">
              <a:solidFill>
                <a:srgbClr val="122361"/>
              </a:solidFill>
              <a:latin typeface="Verdana" panose="020B0604030504040204" pitchFamily="34" charset="0"/>
              <a:ea typeface="Verdana" panose="020B0604030504040204" pitchFamily="34" charset="0"/>
              <a:cs typeface="Verdana Pro Bold"/>
            </a:endParaRPr>
          </a:p>
          <a:p>
            <a:pPr marL="228600" indent="-228600">
              <a:buFontTx/>
              <a:buAutoNum type="arabicPeriod"/>
              <a:defRPr/>
            </a:pPr>
            <a:r>
              <a:rPr lang="es-ES" sz="1600">
                <a:solidFill>
                  <a:schemeClr val="tx2">
                    <a:lumMod val="50000"/>
                  </a:schemeClr>
                </a:solidFill>
                <a:latin typeface="Verdana"/>
                <a:ea typeface="Verdana"/>
              </a:rPr>
              <a:t>Calcule el índice de masculinidad de las personas empadronadas en viviendas particulares ocupadas y en viviendas colectivas en todas las regiones del país y compare.</a:t>
            </a:r>
          </a:p>
          <a:p>
            <a:pPr marL="228600" indent="-228600">
              <a:buFontTx/>
              <a:buAutoNum type="arabicPeriod"/>
              <a:defRPr/>
            </a:pPr>
            <a:endParaRPr lang="es-CL" sz="1600">
              <a:solidFill>
                <a:schemeClr val="tx2">
                  <a:lumMod val="50000"/>
                </a:schemeClr>
              </a:solidFill>
              <a:latin typeface="Verdana" panose="020B0604030504040204" pitchFamily="34" charset="0"/>
              <a:ea typeface="Verdana" panose="020B0604030504040204" pitchFamily="34" charset="0"/>
            </a:endParaRPr>
          </a:p>
          <a:p>
            <a:pPr marL="228600" indent="-228600">
              <a:buFontTx/>
              <a:buAutoNum type="arabicPeriod"/>
              <a:defRPr/>
            </a:pPr>
            <a:r>
              <a:rPr lang="es-ES" sz="1600">
                <a:solidFill>
                  <a:schemeClr val="tx2">
                    <a:lumMod val="50000"/>
                  </a:schemeClr>
                </a:solidFill>
                <a:latin typeface="Verdana"/>
                <a:ea typeface="Verdana"/>
              </a:rPr>
              <a:t>Obtenga la relación de dependencia total, de menores y de mayores según sexo en las comunas de la región de Valparaíso.</a:t>
            </a:r>
          </a:p>
          <a:p>
            <a:pPr marL="228600" indent="-228600">
              <a:buFontTx/>
              <a:buAutoNum type="arabicPeriod"/>
              <a:defRPr/>
            </a:pPr>
            <a:endParaRPr lang="es-ES" sz="1600">
              <a:solidFill>
                <a:schemeClr val="tx2">
                  <a:lumMod val="50000"/>
                </a:schemeClr>
              </a:solidFill>
              <a:latin typeface="Verdana" panose="020B0604030504040204" pitchFamily="34" charset="0"/>
              <a:ea typeface="Verdana" panose="020B0604030504040204" pitchFamily="34" charset="0"/>
            </a:endParaRPr>
          </a:p>
          <a:p>
            <a:pPr marL="228600" indent="-228600">
              <a:buFontTx/>
              <a:buAutoNum type="arabicPeriod"/>
              <a:defRPr/>
            </a:pPr>
            <a:r>
              <a:rPr lang="es-ES" sz="1600">
                <a:solidFill>
                  <a:schemeClr val="tx2">
                    <a:lumMod val="50000"/>
                  </a:schemeClr>
                </a:solidFill>
                <a:latin typeface="Verdana"/>
                <a:ea typeface="Verdana"/>
              </a:rPr>
              <a:t>Construya la pirámide de población según grupos quinquenales de la región de Valparaíso y la pirámide de la población de la región de Antofagasta. Analice las diferencias (máximo 5 líneas).</a:t>
            </a:r>
          </a:p>
          <a:p>
            <a:pPr marL="228600" indent="-228600">
              <a:buFontTx/>
              <a:buAutoNum type="arabicPeriod"/>
              <a:defRPr/>
            </a:pPr>
            <a:endParaRPr lang="es-ES" sz="1600">
              <a:solidFill>
                <a:schemeClr val="tx2">
                  <a:lumMod val="50000"/>
                </a:schemeClr>
              </a:solidFill>
              <a:latin typeface="Verdana" panose="020B0604030504040204" pitchFamily="34" charset="0"/>
              <a:ea typeface="Verdana" panose="020B0604030504040204" pitchFamily="34" charset="0"/>
            </a:endParaRPr>
          </a:p>
          <a:p>
            <a:pPr marL="228600" indent="-228600">
              <a:buAutoNum type="arabicPeriod"/>
              <a:defRPr/>
            </a:pPr>
            <a:endParaRPr lang="es-ES" sz="1600">
              <a:solidFill>
                <a:schemeClr val="tx2">
                  <a:lumMod val="50000"/>
                </a:schemeClr>
              </a:solidFill>
              <a:latin typeface="Verdana" panose="020B0604030504040204" pitchFamily="34" charset="0"/>
              <a:ea typeface="Verdana" panose="020B0604030504040204" pitchFamily="34" charset="0"/>
            </a:endParaRPr>
          </a:p>
          <a:p>
            <a:pPr>
              <a:defRPr/>
            </a:pPr>
            <a:r>
              <a:rPr lang="es-ES" sz="2000" b="1" spc="3">
                <a:solidFill>
                  <a:srgbClr val="122361"/>
                </a:solidFill>
                <a:latin typeface="Verdana"/>
                <a:ea typeface="Verdana"/>
                <a:cs typeface="Verdana Pro Bold"/>
              </a:rPr>
              <a:t>Envíe sus respuestas en un archivo Word indicando su nombre y número de ejercicio (ejemplo: “Felipe Hugo-Ejercicio 3.docx”) al siguiente correo: </a:t>
            </a:r>
            <a:r>
              <a:rPr lang="es-ES" sz="2000" b="1" spc="3">
                <a:solidFill>
                  <a:srgbClr val="122361"/>
                </a:solidFill>
                <a:latin typeface="Verdana"/>
                <a:ea typeface="Verdana"/>
                <a:cs typeface="Verdana Pro Bold"/>
                <a:hlinkClick r:id="rId4"/>
              </a:rPr>
              <a:t>fehugor@ine.gob.cl</a:t>
            </a:r>
            <a:r>
              <a:rPr lang="es-ES" sz="2000" b="1" spc="3">
                <a:solidFill>
                  <a:srgbClr val="122361"/>
                </a:solidFill>
                <a:latin typeface="Verdana"/>
                <a:ea typeface="Verdana"/>
                <a:cs typeface="Verdana Pro Bold"/>
              </a:rPr>
              <a:t> , a más tardar el día martes 21 de noviembre.</a:t>
            </a:r>
          </a:p>
          <a:p>
            <a:pPr marL="228600" indent="-228600">
              <a:buAutoNum type="arabicPeriod"/>
              <a:defRPr/>
            </a:pPr>
            <a:endParaRPr lang="es-ES" sz="1200">
              <a:solidFill>
                <a:schemeClr val="tx2">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8075671"/>
      </p:ext>
    </p:extLst>
  </p:cSld>
  <p:clrMapOvr>
    <a:masterClrMapping/>
  </p:clrMapOvr>
  <p:transition spd="slow">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p:txBody>
          <a:bodyPr/>
          <a:lstStyle/>
          <a:p>
            <a:r>
              <a:rPr lang="es-CL" dirty="0">
                <a:solidFill>
                  <a:srgbClr val="002060"/>
                </a:solidFill>
              </a:rPr>
              <a:t>¿Alguna pregunta o comentario?</a:t>
            </a:r>
          </a:p>
        </p:txBody>
      </p:sp>
    </p:spTree>
    <p:extLst>
      <p:ext uri="{BB962C8B-B14F-4D97-AF65-F5344CB8AC3E}">
        <p14:creationId xmlns:p14="http://schemas.microsoft.com/office/powerpoint/2010/main" val="3228287789"/>
      </p:ext>
    </p:extLst>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1039484684"/>
      </p:ext>
    </p:extLst>
  </p:cSld>
  <p:clrMapOvr>
    <a:masterClrMapping/>
  </p:clrMapOvr>
  <p:transition spd="slow">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57018" y="0"/>
            <a:ext cx="11663363" cy="97905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smtClean="0">
                <a:solidFill>
                  <a:srgbClr val="002060"/>
                </a:solidFill>
                <a:latin typeface="Verdana"/>
                <a:ea typeface="Verdana"/>
              </a:rPr>
              <a:t>switch</a:t>
            </a:r>
            <a:endParaRPr lang="es-CL" sz="2400" dirty="0">
              <a:solidFill>
                <a:srgbClr val="002060"/>
              </a:solidFill>
            </a:endParaRPr>
          </a:p>
        </p:txBody>
      </p:sp>
      <p:graphicFrame>
        <p:nvGraphicFramePr>
          <p:cNvPr id="11" name="Diagrama 10">
            <a:extLst>
              <a:ext uri="{FF2B5EF4-FFF2-40B4-BE49-F238E27FC236}">
                <a16:creationId xmlns:a16="http://schemas.microsoft.com/office/drawing/2014/main" id="{1B0F9418-7A04-F27C-BE51-0A088E9F789A}"/>
              </a:ext>
            </a:extLst>
          </p:cNvPr>
          <p:cNvGraphicFramePr/>
          <p:nvPr>
            <p:extLst>
              <p:ext uri="{D42A27DB-BD31-4B8C-83A1-F6EECF244321}">
                <p14:modId xmlns:p14="http://schemas.microsoft.com/office/powerpoint/2010/main" val="2553939376"/>
              </p:ext>
            </p:extLst>
          </p:nvPr>
        </p:nvGraphicFramePr>
        <p:xfrm>
          <a:off x="275445" y="1440490"/>
          <a:ext cx="11649251" cy="489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15541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175491" y="0"/>
            <a:ext cx="11663363" cy="979055"/>
          </a:xfrm>
          <a:prstGeom prst="homePlate">
            <a:avLst/>
          </a:prstGeom>
          <a:noFill/>
          <a:ln>
            <a:noFill/>
          </a:ln>
        </p:spPr>
        <p:txBody>
          <a:bodyPr/>
          <a:lstStyle/>
          <a:p>
            <a:pPr marL="628650">
              <a:lnSpc>
                <a:spcPct val="100000"/>
              </a:lnSpc>
            </a:pPr>
            <a:r>
              <a:rPr lang="es-CL" sz="2800" dirty="0">
                <a:solidFill>
                  <a:srgbClr val="002060"/>
                </a:solidFill>
                <a:latin typeface="Verdana"/>
                <a:ea typeface="Verdana"/>
              </a:rPr>
              <a:t>Construcción de indicadores socio-demográficos usando comandos define, recode, </a:t>
            </a:r>
            <a:r>
              <a:rPr lang="es-CL" sz="2800" dirty="0" err="1">
                <a:solidFill>
                  <a:srgbClr val="002060"/>
                </a:solidFill>
                <a:latin typeface="Verdana"/>
                <a:ea typeface="Verdana"/>
              </a:rPr>
              <a:t>switch</a:t>
            </a:r>
            <a:endParaRPr lang="es-ES" sz="2800" dirty="0"/>
          </a:p>
        </p:txBody>
      </p:sp>
      <p:graphicFrame>
        <p:nvGraphicFramePr>
          <p:cNvPr id="11" name="Diagrama 10">
            <a:extLst>
              <a:ext uri="{FF2B5EF4-FFF2-40B4-BE49-F238E27FC236}">
                <a16:creationId xmlns:a16="http://schemas.microsoft.com/office/drawing/2014/main" id="{1B0F9418-7A04-F27C-BE51-0A088E9F789A}"/>
              </a:ext>
            </a:extLst>
          </p:cNvPr>
          <p:cNvGraphicFramePr/>
          <p:nvPr>
            <p:extLst>
              <p:ext uri="{D42A27DB-BD31-4B8C-83A1-F6EECF244321}">
                <p14:modId xmlns:p14="http://schemas.microsoft.com/office/powerpoint/2010/main" val="2157148874"/>
              </p:ext>
            </p:extLst>
          </p:nvPr>
        </p:nvGraphicFramePr>
        <p:xfrm>
          <a:off x="241378" y="2049330"/>
          <a:ext cx="7975557" cy="319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8" name="Diagrama 147">
            <a:extLst>
              <a:ext uri="{FF2B5EF4-FFF2-40B4-BE49-F238E27FC236}">
                <a16:creationId xmlns:a16="http://schemas.microsoft.com/office/drawing/2014/main" id="{E82CDEA0-9C4C-5904-4149-C3A755879D6E}"/>
              </a:ext>
            </a:extLst>
          </p:cNvPr>
          <p:cNvGraphicFramePr/>
          <p:nvPr>
            <p:extLst>
              <p:ext uri="{D42A27DB-BD31-4B8C-83A1-F6EECF244321}">
                <p14:modId xmlns:p14="http://schemas.microsoft.com/office/powerpoint/2010/main" val="1145415728"/>
              </p:ext>
            </p:extLst>
          </p:nvPr>
        </p:nvGraphicFramePr>
        <p:xfrm>
          <a:off x="8080075" y="2045898"/>
          <a:ext cx="45720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28" name="Imagen 227" descr="Icono&#10;&#10;Descripción generada automáticamente">
            <a:extLst>
              <a:ext uri="{FF2B5EF4-FFF2-40B4-BE49-F238E27FC236}">
                <a16:creationId xmlns:a16="http://schemas.microsoft.com/office/drawing/2014/main" id="{627A59CD-BBA0-9CDB-1FE3-3B8DEC0E6D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97289" y="4742310"/>
            <a:ext cx="1837135" cy="1945202"/>
          </a:xfrm>
          <a:prstGeom prst="rect">
            <a:avLst/>
          </a:prstGeom>
        </p:spPr>
      </p:pic>
    </p:spTree>
    <p:extLst>
      <p:ext uri="{BB962C8B-B14F-4D97-AF65-F5344CB8AC3E}">
        <p14:creationId xmlns:p14="http://schemas.microsoft.com/office/powerpoint/2010/main" val="1233664333"/>
      </p:ext>
    </p:extLst>
  </p:cSld>
  <p:clrMapOvr>
    <a:masterClrMapping/>
  </p:clrMapOvr>
  <p:transition spd="slow">
    <p:cover/>
  </p:transition>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D041909C0359B45B747A090B3DBAE2C" ma:contentTypeVersion="17" ma:contentTypeDescription="Crear nuevo documento." ma:contentTypeScope="" ma:versionID="a76b06292f393ad747094621e5e5e326">
  <xsd:schema xmlns:xsd="http://www.w3.org/2001/XMLSchema" xmlns:xs="http://www.w3.org/2001/XMLSchema" xmlns:p="http://schemas.microsoft.com/office/2006/metadata/properties" xmlns:ns2="a369e572-027a-44c0-8f11-2f588a2a1334" xmlns:ns3="6fc35979-dbb1-4d4b-8727-6470e0646fe1" targetNamespace="http://schemas.microsoft.com/office/2006/metadata/properties" ma:root="true" ma:fieldsID="25511ec4625b26fdc2a3b618e4c30d27" ns2:_="" ns3:_="">
    <xsd:import namespace="a369e572-027a-44c0-8f11-2f588a2a1334"/>
    <xsd:import namespace="6fc35979-dbb1-4d4b-8727-6470e0646f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9e572-027a-44c0-8f11-2f588a2a1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c6d0a366-f013-4afb-8079-7418cfb1d1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35979-dbb1-4d4b-8727-6470e0646fe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784829f-89f2-4552-8458-d36d51c2f480}" ma:internalName="TaxCatchAll" ma:showField="CatchAllData" ma:web="6fc35979-dbb1-4d4b-8727-6470e0646f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fc35979-dbb1-4d4b-8727-6470e0646fe1">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lcf76f155ced4ddcb4097134ff3c332f xmlns="a369e572-027a-44c0-8f11-2f588a2a1334">
      <Terms xmlns="http://schemas.microsoft.com/office/infopath/2007/PartnerControls"/>
    </lcf76f155ced4ddcb4097134ff3c332f>
    <TaxCatchAll xmlns="6fc35979-dbb1-4d4b-8727-6470e0646f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E012E1-9406-4A37-BF5E-878E31FBD630}">
  <ds:schemaRefs>
    <ds:schemaRef ds:uri="6fc35979-dbb1-4d4b-8727-6470e0646fe1"/>
    <ds:schemaRef ds:uri="a369e572-027a-44c0-8f11-2f588a2a1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D2BDAD-513B-4B88-892F-43642AA53E55}">
  <ds:schemaRefs>
    <ds:schemaRef ds:uri="http://purl.org/dc/elements/1.1/"/>
    <ds:schemaRef ds:uri="a369e572-027a-44c0-8f11-2f588a2a1334"/>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6fc35979-dbb1-4d4b-8727-6470e0646fe1"/>
    <ds:schemaRef ds:uri="http://www.w3.org/XML/1998/namespace"/>
    <ds:schemaRef ds:uri="http://purl.org/dc/dcmitype/"/>
  </ds:schemaRefs>
</ds:datastoreItem>
</file>

<file path=customXml/itemProps3.xml><?xml version="1.0" encoding="utf-8"?>
<ds:datastoreItem xmlns:ds="http://schemas.openxmlformats.org/officeDocument/2006/customXml" ds:itemID="{5614BEFE-46A2-4460-9301-790EB8E72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TotalTime>
  <Words>4838</Words>
  <Application>Microsoft Office PowerPoint</Application>
  <PresentationFormat>Panorámica</PresentationFormat>
  <Paragraphs>405</Paragraphs>
  <Slides>77</Slides>
  <Notes>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77</vt:i4>
      </vt:variant>
    </vt:vector>
  </HeadingPairs>
  <TitlesOfParts>
    <vt:vector size="88" baseType="lpstr">
      <vt:lpstr>Arial</vt:lpstr>
      <vt:lpstr>Avenir Next Demi Bold</vt:lpstr>
      <vt:lpstr>Calibri</vt:lpstr>
      <vt:lpstr>Calibri Light</vt:lpstr>
      <vt:lpstr>Times New Roman</vt:lpstr>
      <vt:lpstr>Verdana</vt:lpstr>
      <vt:lpstr>Verdana Pro</vt:lpstr>
      <vt:lpstr>Verdana Pro Bold</vt:lpstr>
      <vt:lpstr>Wingdings</vt:lpstr>
      <vt:lpstr>Wingdings 2</vt:lpstr>
      <vt:lpstr>Tema de Office</vt:lpstr>
      <vt:lpstr>TALLER DE ANÁLISIS DEMOGRÁFICO APLICADO </vt:lpstr>
      <vt:lpstr>Sesión 3:</vt:lpstr>
      <vt:lpstr>Cronograma tercera sesión</vt:lpstr>
      <vt:lpstr>01.</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Construcción de indicadores socio-demográficos usando comandos define, recode, switch</vt:lpstr>
      <vt:lpstr>02.</vt:lpstr>
      <vt:lpstr>Presentación de PowerPoint</vt:lpstr>
      <vt:lpstr>Revisión de los principales indicadores usados para el análisis demográfico: Relación o Índice de Masculinidad</vt:lpstr>
      <vt:lpstr>Revisión de los principales indicadores usados para el análisis demográfico: Relación o Índice de Masculinidad</vt:lpstr>
      <vt:lpstr>Revisión de los principales indicadores usados para el análisis demográfico: Relación o Índice de Masculinidad</vt:lpstr>
      <vt:lpstr>Revisión de los principales indicadores usados para el análisis demográfico: Relación o Índice de Masculinidad </vt:lpstr>
      <vt:lpstr>Revisión de los principales indicadores usados para el análisis demográfico: Relación o Índice de Masculinidad</vt:lpstr>
      <vt:lpstr>Presentación de PowerPoint</vt:lpstr>
      <vt:lpstr>Revisión de los principales indicadores usados para el análisis demográfico: Relación de dependencia demográfica total </vt:lpstr>
      <vt:lpstr>Presentación de PowerPoint</vt:lpstr>
      <vt:lpstr>Revisión de los principales indicadores usados para el análisis demográfico: Relación de dependencia demográfica de menores (0 a 14 años)</vt:lpstr>
      <vt:lpstr>Presentación de PowerPoint</vt:lpstr>
      <vt:lpstr>Revisión de los principales indicadores usados para el análisis demográfico: Relación de dependencia demográfica de mayores (65 años y más)</vt:lpstr>
      <vt:lpstr>Revisión de los principales indicadores usados para el análisis demográfico: Relación de dependencia demográfica total</vt:lpstr>
      <vt:lpstr>Pirámide de Población</vt:lpstr>
      <vt:lpstr>Pirámide de Población</vt:lpstr>
      <vt:lpstr>Pirámide de Población</vt:lpstr>
      <vt:lpstr>Pirámide de Población</vt:lpstr>
      <vt:lpstr>Pirámide de Población</vt:lpstr>
      <vt:lpstr>Pirámide de Población</vt:lpstr>
      <vt:lpstr>03.</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Análisis de variables a nivel de personas: Batería de fecundidad en el Censo</vt:lpstr>
      <vt:lpstr>04.</vt:lpstr>
      <vt:lpstr>Construcción de indicadores socio-demográficos de fecundidad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 Sesión 3</vt:lpstr>
      <vt:lpstr>¿Alguna pregunta o comentario?</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lastModifiedBy>Javiera Alejandra Diaz Calderon</cp:lastModifiedBy>
  <cp:revision>10</cp:revision>
  <dcterms:created xsi:type="dcterms:W3CDTF">2021-02-12T20:31:37Z</dcterms:created>
  <dcterms:modified xsi:type="dcterms:W3CDTF">2024-09-05T15:11:28Z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0x0101000D041909C0359B45B747A090B3DBAE2C</vt:lpwstr>
  </property>
  <property fmtid="{D5CDD505-2E9C-101B-9397-08002B2CF9AE}" pid="3" name="MediaServiceImageTags">
    <vt:lpwstr/>
  </property>
</Properties>
</file>