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39" r:id="rId2"/>
  </p:sldMasterIdLst>
  <p:sldIdLst>
    <p:sldId id="256" r:id="rId3"/>
    <p:sldId id="1216" r:id="rId4"/>
    <p:sldId id="1231" r:id="rId5"/>
    <p:sldId id="1230" r:id="rId6"/>
    <p:sldId id="1232" r:id="rId7"/>
    <p:sldId id="1233" r:id="rId8"/>
    <p:sldId id="1234" r:id="rId9"/>
    <p:sldId id="1235" r:id="rId10"/>
    <p:sldId id="1236" r:id="rId11"/>
    <p:sldId id="123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5B806-4080-77B5-C063-0664A20F9178}" v="54" dt="2024-08-08T22:13:34.554"/>
    <p1510:client id="{D8CDA429-33B4-2753-A88E-D4A36EB71D1C}" v="21" dt="2024-08-09T18:18:25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1" name="Imagen 10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4E53D3-8C4B-764B-BE93-F714A45A1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734CEEE-8653-E04B-9CDB-FEACBB6E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50487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21" name="Imagen 20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3" name="Imagen 1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54692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r="1283" b="79"/>
          <a:stretch/>
        </p:blipFill>
        <p:spPr>
          <a:xfrm>
            <a:off x="6018751" y="5969130"/>
            <a:ext cx="6173249" cy="31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44ED63-E331-C644-9F8F-8E9A48E11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D6078EC-57DD-C24D-805C-20EBB641E0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174294EA-5490-054D-A312-B0FCB50D68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65969C-0062-564B-8329-5318EFA9B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C3E054-EBC8-A843-8C6D-E02E8748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02B214-C334-6C4E-9997-F63D54AB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09-08-2024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4148" r:id="rId2"/>
    <p:sldLayoutId id="2147483780" r:id="rId3"/>
    <p:sldLayoutId id="2147484141" r:id="rId4"/>
    <p:sldLayoutId id="2147483882" r:id="rId5"/>
    <p:sldLayoutId id="2147484149" r:id="rId6"/>
    <p:sldLayoutId id="2147484150" r:id="rId7"/>
    <p:sldLayoutId id="2147484151" r:id="rId8"/>
    <p:sldLayoutId id="2147484152" r:id="rId9"/>
    <p:sldLayoutId id="2147483883" r:id="rId10"/>
    <p:sldLayoutId id="2147483819" r:id="rId11"/>
    <p:sldLayoutId id="2147484147" r:id="rId12"/>
    <p:sldLayoutId id="2147484142" r:id="rId13"/>
    <p:sldLayoutId id="2147484140" r:id="rId14"/>
    <p:sldLayoutId id="2147484153" r:id="rId15"/>
    <p:sldLayoutId id="2147483795" r:id="rId16"/>
    <p:sldLayoutId id="2147484146" r:id="rId17"/>
    <p:sldLayoutId id="2147483887" r:id="rId18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osit.co/download/rstudio-desktop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¿Cómo instalar R y </a:t>
            </a:r>
            <a:r>
              <a:rPr lang="es-ES" dirty="0" err="1">
                <a:latin typeface="Verdana"/>
                <a:ea typeface="Verdana"/>
              </a:rPr>
              <a:t>RStudio</a:t>
            </a:r>
            <a:r>
              <a:rPr lang="es-ES" dirty="0">
                <a:latin typeface="Verdana"/>
                <a:ea typeface="Verdana"/>
              </a:rPr>
              <a:t>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s-ES" dirty="0">
                <a:latin typeface="Verdana"/>
                <a:ea typeface="Verdana"/>
              </a:rPr>
              <a:t>Curso: R básico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1F4FD4-52B4-0EBC-21DA-EF35166579E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ES" dirty="0">
                <a:latin typeface="Verdana"/>
                <a:ea typeface="Verdana"/>
              </a:rPr>
              <a:t>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58842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E5AF17-A512-4B45-AE5A-9481EFDE6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949" y="2976520"/>
            <a:ext cx="6568898" cy="1501201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¿Cómo instalar R y </a:t>
            </a:r>
            <a:r>
              <a:rPr lang="es-CL" err="1">
                <a:latin typeface="Verdana"/>
                <a:ea typeface="Verdana"/>
              </a:rPr>
              <a:t>Rstudio</a:t>
            </a:r>
            <a:r>
              <a:rPr lang="es-CL">
                <a:latin typeface="Verdana"/>
                <a:ea typeface="Verdana"/>
              </a:rPr>
              <a:t>?</a:t>
            </a:r>
            <a:endParaRPr lang="es-ES" err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B9FA068-3A38-FC73-6A42-E4BFE802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15766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BA8D1CA-EE38-81CE-DA7D-D858FB98D8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80408" y="5243164"/>
            <a:ext cx="5823429" cy="690519"/>
          </a:xfrm>
          <a:ln>
            <a:solidFill>
              <a:schemeClr val="bg2"/>
            </a:solidFill>
          </a:ln>
        </p:spPr>
        <p:txBody>
          <a:bodyPr vert="horz" lIns="0" tIns="45720" rIns="0" bIns="45720" rtlCol="0" anchor="t">
            <a:noAutofit/>
          </a:bodyPr>
          <a:lstStyle/>
          <a:p>
            <a:pPr algn="ctr"/>
            <a:r>
              <a:rPr lang="es-ES" sz="1800">
                <a:latin typeface="Verdana"/>
                <a:ea typeface="Verdana"/>
              </a:rPr>
              <a:t>Para descargar: </a:t>
            </a:r>
            <a:r>
              <a:rPr lang="es-ES" sz="1800">
                <a:latin typeface="Verdana"/>
                <a:ea typeface="Verdana"/>
                <a:hlinkClick r:id="rId2"/>
              </a:rPr>
              <a:t>https://posit.co/download/rstudio-desktop/</a:t>
            </a:r>
            <a:endParaRPr lang="es-ES" sz="1800"/>
          </a:p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0337E48-BB5E-DF9A-A21A-4D4D921A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343" y="1089690"/>
            <a:ext cx="8316031" cy="846497"/>
          </a:xfrm>
        </p:spPr>
        <p:txBody>
          <a:bodyPr/>
          <a:lstStyle/>
          <a:p>
            <a:r>
              <a:rPr lang="es-ES">
                <a:solidFill>
                  <a:srgbClr val="FFFFFF"/>
                </a:solidFill>
                <a:latin typeface="Verdana"/>
                <a:ea typeface="Verdana"/>
              </a:rPr>
              <a:t>Conociendo </a:t>
            </a:r>
            <a:r>
              <a:rPr lang="es-ES" err="1">
                <a:solidFill>
                  <a:srgbClr val="FFFFFF"/>
                </a:solidFill>
                <a:latin typeface="Verdana"/>
                <a:ea typeface="Verdana"/>
              </a:rPr>
              <a:t>RStudio</a:t>
            </a:r>
            <a:endParaRPr lang="es-ES" err="1">
              <a:latin typeface="Verdana"/>
              <a:ea typeface="Verdana"/>
            </a:endParaRPr>
          </a:p>
          <a:p>
            <a:endParaRPr lang="es-ES">
              <a:solidFill>
                <a:srgbClr val="FFFFFF"/>
              </a:solidFill>
              <a:latin typeface="Verdana"/>
              <a:ea typeface="Verdana"/>
            </a:endParaRPr>
          </a:p>
          <a:p>
            <a:endParaRPr lang="es-ES"/>
          </a:p>
        </p:txBody>
      </p:sp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55A9E29F-648B-BFFC-EA8C-42CD93F7F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22" y="2494475"/>
            <a:ext cx="91249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792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337E48-BB5E-DF9A-A21A-4D4D921A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53" y="743256"/>
            <a:ext cx="8316031" cy="846497"/>
          </a:xfrm>
        </p:spPr>
        <p:txBody>
          <a:bodyPr/>
          <a:lstStyle/>
          <a:p>
            <a:r>
              <a:rPr lang="es-ES">
                <a:solidFill>
                  <a:srgbClr val="FFFFFF"/>
                </a:solidFill>
                <a:latin typeface="Verdana"/>
                <a:ea typeface="Verdana"/>
              </a:rPr>
              <a:t>Cómo instalar R y </a:t>
            </a:r>
            <a:r>
              <a:rPr lang="es-ES" err="1">
                <a:solidFill>
                  <a:srgbClr val="FFFFFF"/>
                </a:solidFill>
                <a:latin typeface="Verdana"/>
                <a:ea typeface="Verdana"/>
              </a:rPr>
              <a:t>Rstudio</a:t>
            </a:r>
          </a:p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94EF27C-FCCD-F4D6-80A9-3D8B6C7082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13997" y="2359520"/>
            <a:ext cx="8355235" cy="3146302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ES" sz="2400" b="1" u="sng" dirty="0">
                <a:latin typeface="Verdana"/>
                <a:ea typeface="Verdana"/>
              </a:rPr>
              <a:t>Conociendo </a:t>
            </a:r>
            <a:r>
              <a:rPr lang="es-ES" sz="2400" b="1" u="sng" dirty="0" err="1">
                <a:latin typeface="Verdana"/>
                <a:ea typeface="Verdana"/>
              </a:rPr>
              <a:t>RStudio</a:t>
            </a:r>
            <a:endParaRPr lang="es-ES" sz="2000" b="1" u="sng">
              <a:latin typeface="Verdana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>
                <a:latin typeface="Verdana"/>
                <a:ea typeface="Verdana"/>
              </a:rPr>
              <a:t>RStudio</a:t>
            </a:r>
            <a:r>
              <a:rPr lang="es-ES" sz="2400" dirty="0">
                <a:latin typeface="Verdana"/>
                <a:ea typeface="Verdana"/>
              </a:rPr>
              <a:t> es un entorno de desarrollo (IDE en inglés) pensado especialmente para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Verdana"/>
                <a:ea typeface="Verdana"/>
              </a:rPr>
              <a:t>Es el IDE más popular dentro de la comunidad de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Verdana"/>
                <a:ea typeface="Verdana"/>
              </a:rPr>
              <a:t>Tiene una gran cantidad de funcionalidades que ayudan en el trabajo cotidiano.</a:t>
            </a:r>
          </a:p>
        </p:txBody>
      </p:sp>
    </p:spTree>
    <p:extLst>
      <p:ext uri="{BB962C8B-B14F-4D97-AF65-F5344CB8AC3E}">
        <p14:creationId xmlns:p14="http://schemas.microsoft.com/office/powerpoint/2010/main" val="383505324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BD1E6B-26D2-AA30-44FB-1C2F8EC46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>
                <a:latin typeface="Verdana"/>
                <a:ea typeface="Verdana"/>
              </a:rPr>
              <a:t>¿Cómo instalar R y </a:t>
            </a:r>
            <a:r>
              <a:rPr lang="es-ES" err="1">
                <a:latin typeface="Verdana"/>
                <a:ea typeface="Verdana"/>
              </a:rPr>
              <a:t>Rstudio</a:t>
            </a:r>
            <a:r>
              <a:rPr lang="es-ES">
                <a:latin typeface="Verdana"/>
                <a:ea typeface="Verdana"/>
              </a:rPr>
              <a:t>?</a:t>
            </a:r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AFD1C1-2600-DB6E-D0EE-D12366B173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/>
              <a:t>02.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F50938-7876-B4C6-1D45-1985E007C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3" y="1460962"/>
            <a:ext cx="7485919" cy="465528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E421BA-47F1-DA03-1E14-B5C5C953874C}"/>
              </a:ext>
            </a:extLst>
          </p:cNvPr>
          <p:cNvSpPr txBox="1"/>
          <p:nvPr/>
        </p:nvSpPr>
        <p:spPr>
          <a:xfrm>
            <a:off x="869030" y="655122"/>
            <a:ext cx="467750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latin typeface="Verdana"/>
              </a:rPr>
              <a:t>Panel de scripts</a:t>
            </a:r>
            <a:endParaRPr lang="es-ES" sz="3800">
              <a:latin typeface="Verdana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BCC1F6-7E56-4DAC-3CEA-9DBE55F15FBF}"/>
              </a:ext>
            </a:extLst>
          </p:cNvPr>
          <p:cNvSpPr txBox="1"/>
          <p:nvPr/>
        </p:nvSpPr>
        <p:spPr>
          <a:xfrm>
            <a:off x="9181571" y="2931247"/>
            <a:ext cx="2563821" cy="1200329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Puedes escribir, editar y guardar tus scripts de código R.</a:t>
            </a:r>
            <a:endParaRPr lang="es-ES" b="1">
              <a:solidFill>
                <a:schemeClr val="bg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7347696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BD1E6B-26D2-AA30-44FB-1C2F8EC46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¿Cómo instalar R y </a:t>
            </a:r>
            <a:r>
              <a:rPr lang="es-ES" err="1">
                <a:latin typeface="Verdana"/>
                <a:ea typeface="Verdana"/>
              </a:rPr>
              <a:t>Rstudio</a:t>
            </a:r>
            <a:r>
              <a:rPr lang="es-ES">
                <a:latin typeface="Verdana"/>
                <a:ea typeface="Verdana"/>
              </a:rPr>
              <a:t>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AFD1C1-2600-DB6E-D0EE-D12366B173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E421BA-47F1-DA03-1E14-B5C5C953874C}"/>
              </a:ext>
            </a:extLst>
          </p:cNvPr>
          <p:cNvSpPr txBox="1"/>
          <p:nvPr/>
        </p:nvSpPr>
        <p:spPr>
          <a:xfrm>
            <a:off x="740381" y="599399"/>
            <a:ext cx="54546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600" b="1">
                <a:latin typeface="Verdana"/>
              </a:rPr>
              <a:t>Panel de ambiente</a:t>
            </a:r>
            <a:endParaRPr lang="es-ES" sz="3600">
              <a:latin typeface="Verdana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BCC1F6-7E56-4DAC-3CEA-9DBE55F15FBF}"/>
              </a:ext>
            </a:extLst>
          </p:cNvPr>
          <p:cNvSpPr txBox="1"/>
          <p:nvPr/>
        </p:nvSpPr>
        <p:spPr>
          <a:xfrm>
            <a:off x="8754423" y="2009287"/>
            <a:ext cx="2880344" cy="3139321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Muestra información sobre los objetos que están actualmente cargados en la memoria de R. </a:t>
            </a:r>
            <a:endParaRPr lang="es-ES">
              <a:solidFill>
                <a:schemeClr val="bg1"/>
              </a:solidFill>
            </a:endParaRPr>
          </a:p>
          <a:p>
            <a:r>
              <a:rPr lang="es-ES" b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Esto incluye variables, funciones y otros objetos creados durante la sesión actual. 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5F8A1A-D710-986B-2FDA-23C8ACAB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64" y="1396844"/>
            <a:ext cx="7570586" cy="47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7267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BD1E6B-26D2-AA30-44FB-1C2F8EC46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¿Cómo instalar R y </a:t>
            </a:r>
            <a:r>
              <a:rPr lang="es-ES" err="1">
                <a:latin typeface="Verdana"/>
                <a:ea typeface="Verdana"/>
              </a:rPr>
              <a:t>Rstudio</a:t>
            </a:r>
            <a:r>
              <a:rPr lang="es-ES">
                <a:latin typeface="Verdana"/>
                <a:ea typeface="Verdana"/>
              </a:rPr>
              <a:t>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AFD1C1-2600-DB6E-D0EE-D12366B173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E421BA-47F1-DA03-1E14-B5C5C953874C}"/>
              </a:ext>
            </a:extLst>
          </p:cNvPr>
          <p:cNvSpPr txBox="1"/>
          <p:nvPr/>
        </p:nvSpPr>
        <p:spPr>
          <a:xfrm>
            <a:off x="710693" y="827010"/>
            <a:ext cx="548639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latin typeface="Verdana"/>
              </a:rPr>
              <a:t>Panel de archivo</a:t>
            </a:r>
            <a:endParaRPr lang="es-ES" sz="3800">
              <a:latin typeface="Verdana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BCC1F6-7E56-4DAC-3CEA-9DBE55F15FBF}"/>
              </a:ext>
            </a:extLst>
          </p:cNvPr>
          <p:cNvSpPr txBox="1"/>
          <p:nvPr/>
        </p:nvSpPr>
        <p:spPr>
          <a:xfrm>
            <a:off x="9025439" y="2692921"/>
            <a:ext cx="2610713" cy="1465605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Permite explorar y gestionar los archivos en tu sistema de archivos</a:t>
            </a:r>
            <a:endParaRPr lang="es-ES" b="1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B85BF40-5858-116B-D714-79F33923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52" y="1576344"/>
            <a:ext cx="7737232" cy="47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80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BD1E6B-26D2-AA30-44FB-1C2F8EC46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¿Cómo instalar R y </a:t>
            </a:r>
            <a:r>
              <a:rPr lang="es-ES" dirty="0" err="1"/>
              <a:t>Rstudio</a:t>
            </a:r>
            <a:r>
              <a:rPr lang="es-ES" dirty="0"/>
              <a:t>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AFD1C1-2600-DB6E-D0EE-D12366B173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02.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E421BA-47F1-DA03-1E14-B5C5C953874C}"/>
              </a:ext>
            </a:extLst>
          </p:cNvPr>
          <p:cNvSpPr txBox="1"/>
          <p:nvPr/>
        </p:nvSpPr>
        <p:spPr>
          <a:xfrm>
            <a:off x="878926" y="589503"/>
            <a:ext cx="548639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3800" b="1">
                <a:latin typeface="Verdana"/>
              </a:rPr>
              <a:t>Panel de consola</a:t>
            </a:r>
            <a:endParaRPr lang="es-ES" sz="3800">
              <a:latin typeface="Verdana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BCC1F6-7E56-4DAC-3CEA-9DBE55F15FBF}"/>
              </a:ext>
            </a:extLst>
          </p:cNvPr>
          <p:cNvSpPr txBox="1"/>
          <p:nvPr/>
        </p:nvSpPr>
        <p:spPr>
          <a:xfrm>
            <a:off x="9074212" y="2407733"/>
            <a:ext cx="2563821" cy="2031325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Es donde se ejecutan los códigos en tiempo real, también muestra mensajes de error y advertencia.</a:t>
            </a:r>
            <a:endParaRPr lang="es-ES" b="1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473DB64-05DF-0436-FFA7-AD3CC4724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3" y="1353582"/>
            <a:ext cx="7623745" cy="48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5290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807226-208D-DE1A-55EE-7A0118C1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¡Muchas gracias!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525991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Panorámica</PresentationFormat>
  <Paragraphs>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Avenir Next Demi Bold</vt:lpstr>
      <vt:lpstr>Calibri</vt:lpstr>
      <vt:lpstr>Verdana</vt:lpstr>
      <vt:lpstr>Tema de Office</vt:lpstr>
      <vt:lpstr>Tema de Office</vt:lpstr>
      <vt:lpstr>¿Cómo instalar R y RStudio?</vt:lpstr>
      <vt:lpstr>02.</vt:lpstr>
      <vt:lpstr>Conociendo RStudio  </vt:lpstr>
      <vt:lpstr>Cómo instalar R y Rstudio 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Alberto Carlos Farias Aguilera</cp:lastModifiedBy>
  <cp:revision>29</cp:revision>
  <dcterms:created xsi:type="dcterms:W3CDTF">2012-07-30T22:48:03Z</dcterms:created>
  <dcterms:modified xsi:type="dcterms:W3CDTF">2024-08-09T18:22:09Z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