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21"/>
  </p:notesMasterIdLst>
  <p:handoutMasterIdLst>
    <p:handoutMasterId r:id="rId22"/>
  </p:handoutMasterIdLst>
  <p:sldIdLst>
    <p:sldId id="1195" r:id="rId5"/>
    <p:sldId id="1251" r:id="rId6"/>
    <p:sldId id="1212" r:id="rId7"/>
    <p:sldId id="1201" r:id="rId8"/>
    <p:sldId id="283" r:id="rId9"/>
    <p:sldId id="1213" r:id="rId10"/>
    <p:sldId id="284" r:id="rId11"/>
    <p:sldId id="3443" r:id="rId12"/>
    <p:sldId id="1243" r:id="rId13"/>
    <p:sldId id="1259" r:id="rId14"/>
    <p:sldId id="1244" r:id="rId15"/>
    <p:sldId id="292" r:id="rId16"/>
    <p:sldId id="3444" r:id="rId17"/>
    <p:sldId id="1211" r:id="rId18"/>
    <p:sldId id="1217" r:id="rId19"/>
    <p:sldId id="1194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86011D-EF62-1E60-52F5-F1CA6109A0FF}" name="Jose Ignacio Perez Montero" initials="JM" userId="S::jiperezm@ine.gob.cl::92926206-de05-40dd-9848-24f1bd15bc9b" providerId="AD"/>
  <p188:author id="{AD61A11D-84A2-216B-B70F-4356C9832F85}" name="Susana Andrea Fuenzalida Maldonado" initials="SM" userId="S::safuenzalidam@ine.gob.cl::872a9081-2a29-4b88-b35a-bed93a47cb1f" providerId="AD"/>
  <p188:author id="{85018337-CF64-96EA-2D03-C9C69D8B24BD}" name="Maria Magdalena Marquez Pichuman" initials="MP" userId="S::mmmarquezp@ine.gob.cl::40ee0c62-5986-4c4d-8f79-f125591f15fe" providerId="AD"/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4E6147A6-85B7-6141-820D-8B18FED02775}" name="Felipe Alonso Seiltgens Hachim" initials="FH" userId="S::faseiltgensh@ine.gob.cl::1b257bd2-7bd8-42e3-ac4d-aee0bca05170" providerId="AD"/>
  <p188:author id="{39440EA7-7EFC-9C50-A6FC-E55DAF6F3B30}" name="Moises David Hazan Meyohas" initials="MDHM" userId="S::mdhazanm@ine.gob.cl::5d5b3851-8a5e-4f5d-8401-5dce42f168fd" providerId="AD"/>
  <p188:author id="{8DD588AC-A127-0E2C-EF5E-BA1F088DD01B}" name="Veronica Stuardo Fuentes" initials="VF" userId="S::vystuardof@ine.gob.cl::160d83a7-98ae-4dde-bb21-16e95b1f663c" providerId="AD"/>
  <p188:author id="{845685D3-E53A-D1AC-18AD-3A8E1A11213C}" name="Camila Fernanda Scapini Faundez" initials="CF" userId="S::cfscapinif@ine.gob.cl::0917e44e-7cc2-48dd-8b4a-4fc3de2a8350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C77"/>
    <a:srgbClr val="F8A64D"/>
    <a:srgbClr val="2C427E"/>
    <a:srgbClr val="1E3C7D"/>
    <a:srgbClr val="E3771E"/>
    <a:srgbClr val="EB7D1D"/>
    <a:srgbClr val="EF7F1C"/>
    <a:srgbClr val="EF9E08"/>
    <a:srgbClr val="F29E02"/>
    <a:srgbClr val="97B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8F725-30F0-F845-EA8F-67EF3C64C469}" v="72" dt="2024-06-10T22:07:33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F6F3E-5853-4457-BB70-02B4CEAF8EB9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6B624FD-75B8-4E28-85D8-009E55C8CA1C}">
      <dgm:prSet phldrT="[Texto]" phldr="0"/>
      <dgm:spPr/>
      <dgm:t>
        <a:bodyPr/>
        <a:lstStyle/>
        <a:p>
          <a:pPr rtl="0"/>
          <a:r>
            <a:rPr lang="es-CL" dirty="0">
              <a:latin typeface="Verdana"/>
              <a:ea typeface="Verdana"/>
            </a:rPr>
            <a:t>La importancia de comunicar eficazmente el Censo y promover participación ciudadana.</a:t>
          </a:r>
          <a:endParaRPr lang="es-ES" dirty="0"/>
        </a:p>
      </dgm:t>
    </dgm:pt>
    <dgm:pt modelId="{8BC4C5AC-91AA-4D37-96B2-DBE971BA79DC}" type="parTrans" cxnId="{9414B773-2900-4AFD-84C6-8A55A1F5313A}">
      <dgm:prSet/>
      <dgm:spPr/>
      <dgm:t>
        <a:bodyPr/>
        <a:lstStyle/>
        <a:p>
          <a:endParaRPr lang="es-ES"/>
        </a:p>
      </dgm:t>
    </dgm:pt>
    <dgm:pt modelId="{B251915D-4F1D-4CFA-885F-2AE1356C87E4}" type="sibTrans" cxnId="{9414B773-2900-4AFD-84C6-8A55A1F5313A}">
      <dgm:prSet/>
      <dgm:spPr/>
      <dgm:t>
        <a:bodyPr/>
        <a:lstStyle/>
        <a:p>
          <a:endParaRPr lang="es-ES"/>
        </a:p>
      </dgm:t>
    </dgm:pt>
    <dgm:pt modelId="{ECAC50E2-AA47-4ED8-B320-D7A8F91D47C5}">
      <dgm:prSet phldrT="[Texto]" phldr="0"/>
      <dgm:spPr/>
      <dgm:t>
        <a:bodyPr/>
        <a:lstStyle/>
        <a:p>
          <a:pPr rtl="0"/>
          <a:r>
            <a:rPr lang="es-CL" dirty="0">
              <a:latin typeface="Verdana"/>
              <a:ea typeface="Verdana"/>
            </a:rPr>
            <a:t>Adoptar un tono cercano, inclusivo, con enfoque de género y lenguaje simple para llegar a toda la población.</a:t>
          </a:r>
          <a:endParaRPr lang="es-ES" dirty="0"/>
        </a:p>
      </dgm:t>
    </dgm:pt>
    <dgm:pt modelId="{25053ACB-0626-4D32-AAA6-DA85812A107D}" type="parTrans" cxnId="{EB25DDA1-92A8-4B9C-B4EA-C6BF17AE9FBC}">
      <dgm:prSet/>
      <dgm:spPr/>
      <dgm:t>
        <a:bodyPr/>
        <a:lstStyle/>
        <a:p>
          <a:endParaRPr lang="es-ES"/>
        </a:p>
      </dgm:t>
    </dgm:pt>
    <dgm:pt modelId="{B99C5D89-7410-40D4-AD28-EE88FF363635}" type="sibTrans" cxnId="{EB25DDA1-92A8-4B9C-B4EA-C6BF17AE9FBC}">
      <dgm:prSet/>
      <dgm:spPr/>
      <dgm:t>
        <a:bodyPr/>
        <a:lstStyle/>
        <a:p>
          <a:endParaRPr lang="es-ES"/>
        </a:p>
      </dgm:t>
    </dgm:pt>
    <dgm:pt modelId="{118CAE3B-0341-4D32-93BD-0E435CC8517D}">
      <dgm:prSet phldrT="[Texto]" phldr="0"/>
      <dgm:spPr/>
      <dgm:t>
        <a:bodyPr/>
        <a:lstStyle/>
        <a:p>
          <a:pPr rtl="0"/>
          <a:r>
            <a:rPr lang="es-CL" dirty="0">
              <a:latin typeface="Verdana"/>
              <a:ea typeface="Verdana"/>
            </a:rPr>
            <a:t>Cómo interactuar con los medios y manejar situaciones comunicacionales críticas.</a:t>
          </a:r>
          <a:endParaRPr lang="es-ES" dirty="0"/>
        </a:p>
      </dgm:t>
    </dgm:pt>
    <dgm:pt modelId="{243066D0-9BCA-4E04-BC72-9EBC97946688}" type="parTrans" cxnId="{4FA5EA3E-A2C5-42DA-BDFB-A8336630D21C}">
      <dgm:prSet/>
      <dgm:spPr/>
      <dgm:t>
        <a:bodyPr/>
        <a:lstStyle/>
        <a:p>
          <a:endParaRPr lang="es-ES"/>
        </a:p>
      </dgm:t>
    </dgm:pt>
    <dgm:pt modelId="{1C02147A-C88B-488C-80D5-F97A08157AE5}" type="sibTrans" cxnId="{4FA5EA3E-A2C5-42DA-BDFB-A8336630D21C}">
      <dgm:prSet/>
      <dgm:spPr/>
      <dgm:t>
        <a:bodyPr/>
        <a:lstStyle/>
        <a:p>
          <a:endParaRPr lang="es-ES"/>
        </a:p>
      </dgm:t>
    </dgm:pt>
    <dgm:pt modelId="{5014C54E-4AD8-46E3-B6AB-5B113D6F0D79}">
      <dgm:prSet phldrT="[Texto]" phldr="0"/>
      <dgm:spPr/>
      <dgm:t>
        <a:bodyPr/>
        <a:lstStyle/>
        <a:p>
          <a:pPr rtl="0"/>
          <a:r>
            <a:rPr lang="es-CL" dirty="0">
              <a:latin typeface="Verdana"/>
              <a:ea typeface="Verdana"/>
            </a:rPr>
            <a:t>Identificar y utilizar diversos materiales como afiches, volantes, y paneles araña para informar y educar a la comunidad.</a:t>
          </a:r>
          <a:endParaRPr lang="es-ES" dirty="0"/>
        </a:p>
      </dgm:t>
    </dgm:pt>
    <dgm:pt modelId="{D1E27B8B-762C-41D5-B226-F71589E8EEC7}" type="parTrans" cxnId="{9F279BFD-6AE9-478B-9463-50F8C2BCBDF3}">
      <dgm:prSet/>
      <dgm:spPr/>
      <dgm:t>
        <a:bodyPr/>
        <a:lstStyle/>
        <a:p>
          <a:endParaRPr lang="es-ES"/>
        </a:p>
      </dgm:t>
    </dgm:pt>
    <dgm:pt modelId="{754AE0DD-B9BE-4000-8E6D-362F8BB85FF4}" type="sibTrans" cxnId="{9F279BFD-6AE9-478B-9463-50F8C2BCBDF3}">
      <dgm:prSet/>
      <dgm:spPr/>
      <dgm:t>
        <a:bodyPr/>
        <a:lstStyle/>
        <a:p>
          <a:endParaRPr lang="es-ES"/>
        </a:p>
      </dgm:t>
    </dgm:pt>
    <dgm:pt modelId="{0E7A0A79-5631-4E2B-B901-E7AE3342705E}" type="pres">
      <dgm:prSet presAssocID="{7C3F6F3E-5853-4457-BB70-02B4CEAF8E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662B550-1302-44E5-B3A4-D96E9609858A}" type="pres">
      <dgm:prSet presAssocID="{66B624FD-75B8-4E28-85D8-009E55C8CA1C}" presName="node" presStyleLbl="node1" presStyleIdx="0" presStyleCnt="4">
        <dgm:presLayoutVars>
          <dgm:bulletEnabled val="1"/>
        </dgm:presLayoutVars>
      </dgm:prSet>
      <dgm:spPr>
        <a:solidFill>
          <a:schemeClr val="accent3"/>
        </a:solidFill>
      </dgm:spPr>
      <dgm:t>
        <a:bodyPr/>
        <a:lstStyle/>
        <a:p>
          <a:endParaRPr lang="es-ES"/>
        </a:p>
      </dgm:t>
    </dgm:pt>
    <dgm:pt modelId="{24BBCFDA-07AF-445B-91B2-C65ECC06DEBD}" type="pres">
      <dgm:prSet presAssocID="{B251915D-4F1D-4CFA-885F-2AE1356C87E4}" presName="sibTrans" presStyleCnt="0"/>
      <dgm:spPr/>
    </dgm:pt>
    <dgm:pt modelId="{172DC8A7-E245-4A77-AAC4-A2415DFF5CC7}" type="pres">
      <dgm:prSet presAssocID="{ECAC50E2-AA47-4ED8-B320-D7A8F91D47C5}" presName="node" presStyleLbl="node1" presStyleIdx="1" presStyleCnt="4">
        <dgm:presLayoutVars>
          <dgm:bulletEnabled val="1"/>
        </dgm:presLayoutVars>
      </dgm:prSet>
      <dgm:spPr>
        <a:solidFill>
          <a:schemeClr val="accent1"/>
        </a:solidFill>
      </dgm:spPr>
      <dgm:t>
        <a:bodyPr/>
        <a:lstStyle/>
        <a:p>
          <a:endParaRPr lang="es-ES"/>
        </a:p>
      </dgm:t>
    </dgm:pt>
    <dgm:pt modelId="{0AE81495-97DE-4A64-8EBA-3535E1EC4D4E}" type="pres">
      <dgm:prSet presAssocID="{B99C5D89-7410-40D4-AD28-EE88FF363635}" presName="sibTrans" presStyleCnt="0"/>
      <dgm:spPr/>
    </dgm:pt>
    <dgm:pt modelId="{1321004A-A4D8-4009-863B-91C2513261C5}" type="pres">
      <dgm:prSet presAssocID="{118CAE3B-0341-4D32-93BD-0E435CC8517D}" presName="node" presStyleLbl="node1" presStyleIdx="2" presStyleCnt="4">
        <dgm:presLayoutVars>
          <dgm:bulletEnabled val="1"/>
        </dgm:presLayoutVars>
      </dgm:prSet>
      <dgm:spPr>
        <a:solidFill>
          <a:schemeClr val="accent6"/>
        </a:solidFill>
      </dgm:spPr>
      <dgm:t>
        <a:bodyPr/>
        <a:lstStyle/>
        <a:p>
          <a:endParaRPr lang="es-ES"/>
        </a:p>
      </dgm:t>
    </dgm:pt>
    <dgm:pt modelId="{2E0EC8CD-DBE4-40BC-8442-30994EED64E2}" type="pres">
      <dgm:prSet presAssocID="{1C02147A-C88B-488C-80D5-F97A08157AE5}" presName="sibTrans" presStyleCnt="0"/>
      <dgm:spPr/>
    </dgm:pt>
    <dgm:pt modelId="{54AE53C8-9337-42E9-B723-799AD28DD52F}" type="pres">
      <dgm:prSet presAssocID="{5014C54E-4AD8-46E3-B6AB-5B113D6F0D79}" presName="node" presStyleLbl="node1" presStyleIdx="3" presStyleCnt="4">
        <dgm:presLayoutVars>
          <dgm:bulletEnabled val="1"/>
        </dgm:presLayoutVars>
      </dgm:prSet>
      <dgm:spPr>
        <a:solidFill>
          <a:schemeClr val="accent4"/>
        </a:solidFill>
      </dgm:spPr>
      <dgm:t>
        <a:bodyPr/>
        <a:lstStyle/>
        <a:p>
          <a:endParaRPr lang="es-ES"/>
        </a:p>
      </dgm:t>
    </dgm:pt>
  </dgm:ptLst>
  <dgm:cxnLst>
    <dgm:cxn modelId="{EB25DDA1-92A8-4B9C-B4EA-C6BF17AE9FBC}" srcId="{7C3F6F3E-5853-4457-BB70-02B4CEAF8EB9}" destId="{ECAC50E2-AA47-4ED8-B320-D7A8F91D47C5}" srcOrd="1" destOrd="0" parTransId="{25053ACB-0626-4D32-AAA6-DA85812A107D}" sibTransId="{B99C5D89-7410-40D4-AD28-EE88FF363635}"/>
    <dgm:cxn modelId="{4FA5EA3E-A2C5-42DA-BDFB-A8336630D21C}" srcId="{7C3F6F3E-5853-4457-BB70-02B4CEAF8EB9}" destId="{118CAE3B-0341-4D32-93BD-0E435CC8517D}" srcOrd="2" destOrd="0" parTransId="{243066D0-9BCA-4E04-BC72-9EBC97946688}" sibTransId="{1C02147A-C88B-488C-80D5-F97A08157AE5}"/>
    <dgm:cxn modelId="{A8656F69-BCCC-4C4B-B4ED-221D804C4F1B}" type="presOf" srcId="{118CAE3B-0341-4D32-93BD-0E435CC8517D}" destId="{1321004A-A4D8-4009-863B-91C2513261C5}" srcOrd="0" destOrd="0" presId="urn:microsoft.com/office/officeart/2005/8/layout/default"/>
    <dgm:cxn modelId="{9414B773-2900-4AFD-84C6-8A55A1F5313A}" srcId="{7C3F6F3E-5853-4457-BB70-02B4CEAF8EB9}" destId="{66B624FD-75B8-4E28-85D8-009E55C8CA1C}" srcOrd="0" destOrd="0" parTransId="{8BC4C5AC-91AA-4D37-96B2-DBE971BA79DC}" sibTransId="{B251915D-4F1D-4CFA-885F-2AE1356C87E4}"/>
    <dgm:cxn modelId="{FB148D7D-1CE5-4E8C-87D4-98D684823740}" type="presOf" srcId="{66B624FD-75B8-4E28-85D8-009E55C8CA1C}" destId="{7662B550-1302-44E5-B3A4-D96E9609858A}" srcOrd="0" destOrd="0" presId="urn:microsoft.com/office/officeart/2005/8/layout/default"/>
    <dgm:cxn modelId="{04042DAB-8D3D-4C65-9BF2-E8AAC7795816}" type="presOf" srcId="{5014C54E-4AD8-46E3-B6AB-5B113D6F0D79}" destId="{54AE53C8-9337-42E9-B723-799AD28DD52F}" srcOrd="0" destOrd="0" presId="urn:microsoft.com/office/officeart/2005/8/layout/default"/>
    <dgm:cxn modelId="{A4754108-DCC1-4BF9-89F0-0A3A5F35F24A}" type="presOf" srcId="{ECAC50E2-AA47-4ED8-B320-D7A8F91D47C5}" destId="{172DC8A7-E245-4A77-AAC4-A2415DFF5CC7}" srcOrd="0" destOrd="0" presId="urn:microsoft.com/office/officeart/2005/8/layout/default"/>
    <dgm:cxn modelId="{10149CD8-4B0B-4689-84D1-72F47B5DB37C}" type="presOf" srcId="{7C3F6F3E-5853-4457-BB70-02B4CEAF8EB9}" destId="{0E7A0A79-5631-4E2B-B901-E7AE3342705E}" srcOrd="0" destOrd="0" presId="urn:microsoft.com/office/officeart/2005/8/layout/default"/>
    <dgm:cxn modelId="{9F279BFD-6AE9-478B-9463-50F8C2BCBDF3}" srcId="{7C3F6F3E-5853-4457-BB70-02B4CEAF8EB9}" destId="{5014C54E-4AD8-46E3-B6AB-5B113D6F0D79}" srcOrd="3" destOrd="0" parTransId="{D1E27B8B-762C-41D5-B226-F71589E8EEC7}" sibTransId="{754AE0DD-B9BE-4000-8E6D-362F8BB85FF4}"/>
    <dgm:cxn modelId="{FE6D053B-2889-41B8-8EDF-914766196DEB}" type="presParOf" srcId="{0E7A0A79-5631-4E2B-B901-E7AE3342705E}" destId="{7662B550-1302-44E5-B3A4-D96E9609858A}" srcOrd="0" destOrd="0" presId="urn:microsoft.com/office/officeart/2005/8/layout/default"/>
    <dgm:cxn modelId="{01455E54-4F77-4AB6-AC8B-85493AA25466}" type="presParOf" srcId="{0E7A0A79-5631-4E2B-B901-E7AE3342705E}" destId="{24BBCFDA-07AF-445B-91B2-C65ECC06DEBD}" srcOrd="1" destOrd="0" presId="urn:microsoft.com/office/officeart/2005/8/layout/default"/>
    <dgm:cxn modelId="{D84AB869-7668-4E5C-81C2-B24F680ED1AC}" type="presParOf" srcId="{0E7A0A79-5631-4E2B-B901-E7AE3342705E}" destId="{172DC8A7-E245-4A77-AAC4-A2415DFF5CC7}" srcOrd="2" destOrd="0" presId="urn:microsoft.com/office/officeart/2005/8/layout/default"/>
    <dgm:cxn modelId="{D0F994D4-01F4-4B37-92FE-C50BC71F7E40}" type="presParOf" srcId="{0E7A0A79-5631-4E2B-B901-E7AE3342705E}" destId="{0AE81495-97DE-4A64-8EBA-3535E1EC4D4E}" srcOrd="3" destOrd="0" presId="urn:microsoft.com/office/officeart/2005/8/layout/default"/>
    <dgm:cxn modelId="{702DB8E7-9D38-444A-9E0A-55CC03873C86}" type="presParOf" srcId="{0E7A0A79-5631-4E2B-B901-E7AE3342705E}" destId="{1321004A-A4D8-4009-863B-91C2513261C5}" srcOrd="4" destOrd="0" presId="urn:microsoft.com/office/officeart/2005/8/layout/default"/>
    <dgm:cxn modelId="{E7A8E167-6647-4380-BAB2-0D3230214F79}" type="presParOf" srcId="{0E7A0A79-5631-4E2B-B901-E7AE3342705E}" destId="{2E0EC8CD-DBE4-40BC-8442-30994EED64E2}" srcOrd="5" destOrd="0" presId="urn:microsoft.com/office/officeart/2005/8/layout/default"/>
    <dgm:cxn modelId="{F49C9EC6-8FD1-45CD-AA86-98C7380FBE8A}" type="presParOf" srcId="{0E7A0A79-5631-4E2B-B901-E7AE3342705E}" destId="{54AE53C8-9337-42E9-B723-799AD28DD52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34440D-214F-4578-BE07-922BF7F0A7B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1C88D0-A255-4331-B437-6C81D838CE7F}">
      <dgm:prSet phldrT="[Texto]" phldr="0"/>
      <dgm:spPr>
        <a:solidFill>
          <a:schemeClr val="accent6"/>
        </a:solidFill>
      </dgm:spPr>
      <dgm:t>
        <a:bodyPr/>
        <a:lstStyle/>
        <a:p>
          <a:pPr rtl="0"/>
          <a:r>
            <a:rPr lang="es-CL">
              <a:solidFill>
                <a:schemeClr val="bg1"/>
              </a:solidFill>
              <a:latin typeface="Calibri"/>
              <a:cs typeface="Calibri"/>
            </a:rPr>
            <a:t>Haciendo uso de un lenguaje simple</a:t>
          </a:r>
          <a:endParaRPr lang="es-ES">
            <a:solidFill>
              <a:schemeClr val="bg1"/>
            </a:solidFill>
          </a:endParaRPr>
        </a:p>
      </dgm:t>
    </dgm:pt>
    <dgm:pt modelId="{BC26324B-4CF9-4C70-B0FA-6D3C63C296D1}" type="parTrans" cxnId="{E69132FC-846B-413A-A848-B23D85E2F9E4}">
      <dgm:prSet/>
      <dgm:spPr/>
      <dgm:t>
        <a:bodyPr/>
        <a:lstStyle/>
        <a:p>
          <a:endParaRPr lang="es-ES"/>
        </a:p>
      </dgm:t>
    </dgm:pt>
    <dgm:pt modelId="{05750553-075C-4614-8564-65460B895243}" type="sibTrans" cxnId="{E69132FC-846B-413A-A848-B23D85E2F9E4}">
      <dgm:prSet/>
      <dgm:spPr/>
      <dgm:t>
        <a:bodyPr/>
        <a:lstStyle/>
        <a:p>
          <a:endParaRPr lang="es-ES"/>
        </a:p>
      </dgm:t>
    </dgm:pt>
    <dgm:pt modelId="{2D17F964-B315-4BEE-A594-84C6365A6CA1}">
      <dgm:prSet phldr="0"/>
      <dgm:spPr>
        <a:solidFill>
          <a:srgbClr val="ED7D31"/>
        </a:solidFill>
      </dgm:spPr>
      <dgm:t>
        <a:bodyPr/>
        <a:lstStyle/>
        <a:p>
          <a:pPr rtl="0"/>
          <a:r>
            <a:rPr lang="es-CL">
              <a:solidFill>
                <a:schemeClr val="bg1"/>
              </a:solidFill>
              <a:latin typeface="Calibri"/>
              <a:cs typeface="Calibri"/>
            </a:rPr>
            <a:t>Cercana</a:t>
          </a:r>
          <a:endParaRPr lang="en-US">
            <a:solidFill>
              <a:schemeClr val="bg1"/>
            </a:solidFill>
            <a:latin typeface="Calibri"/>
            <a:cs typeface="Calibri"/>
          </a:endParaRPr>
        </a:p>
      </dgm:t>
    </dgm:pt>
    <dgm:pt modelId="{83082C0E-742F-430B-987D-F97A32D56658}" type="parTrans" cxnId="{56528152-E220-49F0-B206-B4B839485D29}">
      <dgm:prSet/>
      <dgm:spPr/>
    </dgm:pt>
    <dgm:pt modelId="{F9B971BB-6EF1-4148-9D79-8A52404ABBC6}" type="sibTrans" cxnId="{56528152-E220-49F0-B206-B4B839485D29}">
      <dgm:prSet/>
      <dgm:spPr/>
      <dgm:t>
        <a:bodyPr/>
        <a:lstStyle/>
        <a:p>
          <a:endParaRPr lang="es-ES"/>
        </a:p>
      </dgm:t>
    </dgm:pt>
    <dgm:pt modelId="{8CD6DADC-A9EF-4D03-8C57-FF55BC9B248E}">
      <dgm:prSet phldr="0"/>
      <dgm:spPr/>
      <dgm:t>
        <a:bodyPr/>
        <a:lstStyle/>
        <a:p>
          <a:r>
            <a:rPr lang="es-CL">
              <a:solidFill>
                <a:schemeClr val="bg1"/>
              </a:solidFill>
              <a:latin typeface="Calibri"/>
              <a:cs typeface="Calibri"/>
            </a:rPr>
            <a:t>Inclusiva</a:t>
          </a:r>
          <a:endParaRPr lang="en-US">
            <a:solidFill>
              <a:schemeClr val="bg1"/>
            </a:solidFill>
            <a:latin typeface="Calibri"/>
            <a:cs typeface="Calibri"/>
          </a:endParaRPr>
        </a:p>
      </dgm:t>
    </dgm:pt>
    <dgm:pt modelId="{3B3A91EE-85C7-4AF1-A709-330DD8D98575}" type="parTrans" cxnId="{90A91B54-4E21-4F8A-BB94-C9F1F0130D92}">
      <dgm:prSet/>
      <dgm:spPr/>
    </dgm:pt>
    <dgm:pt modelId="{1F12ECEE-43A3-4C7E-91D8-D19E8F6CFC83}" type="sibTrans" cxnId="{90A91B54-4E21-4F8A-BB94-C9F1F0130D92}">
      <dgm:prSet/>
      <dgm:spPr/>
      <dgm:t>
        <a:bodyPr/>
        <a:lstStyle/>
        <a:p>
          <a:endParaRPr lang="es-ES"/>
        </a:p>
      </dgm:t>
    </dgm:pt>
    <dgm:pt modelId="{8F70360A-D9B3-4FE8-BC6B-46DCD504E40C}">
      <dgm:prSet phldr="0"/>
      <dgm:spPr>
        <a:solidFill>
          <a:schemeClr val="accent4"/>
        </a:solidFill>
      </dgm:spPr>
      <dgm:t>
        <a:bodyPr/>
        <a:lstStyle/>
        <a:p>
          <a:r>
            <a:rPr lang="es-CL">
              <a:solidFill>
                <a:schemeClr val="bg1"/>
              </a:solidFill>
              <a:latin typeface="Calibri"/>
              <a:cs typeface="Calibri"/>
            </a:rPr>
            <a:t>Con enfoque de género</a:t>
          </a:r>
          <a:endParaRPr lang="en-US">
            <a:solidFill>
              <a:schemeClr val="bg1"/>
            </a:solidFill>
            <a:latin typeface="Calibri"/>
            <a:cs typeface="Calibri"/>
          </a:endParaRPr>
        </a:p>
      </dgm:t>
    </dgm:pt>
    <dgm:pt modelId="{57843140-5E98-4566-87BE-A5CFD280ED74}" type="parTrans" cxnId="{8EEBC8C2-BAE6-46BD-8683-C2831DB96B0B}">
      <dgm:prSet/>
      <dgm:spPr/>
    </dgm:pt>
    <dgm:pt modelId="{5893176A-230B-4F63-94F1-2A57FC88FC1C}" type="sibTrans" cxnId="{8EEBC8C2-BAE6-46BD-8683-C2831DB96B0B}">
      <dgm:prSet/>
      <dgm:spPr/>
      <dgm:t>
        <a:bodyPr/>
        <a:lstStyle/>
        <a:p>
          <a:endParaRPr lang="es-ES"/>
        </a:p>
      </dgm:t>
    </dgm:pt>
    <dgm:pt modelId="{21C4B602-7683-48AB-90A5-88C6B9F94D7E}">
      <dgm:prSet phldr="0"/>
      <dgm:spPr>
        <a:solidFill>
          <a:schemeClr val="tx1"/>
        </a:solidFill>
      </dgm:spPr>
      <dgm:t>
        <a:bodyPr/>
        <a:lstStyle/>
        <a:p>
          <a:r>
            <a:rPr lang="es-CL">
              <a:solidFill>
                <a:schemeClr val="bg1"/>
              </a:solidFill>
              <a:latin typeface="Calibri"/>
              <a:cs typeface="Calibri"/>
            </a:rPr>
            <a:t>Cordial</a:t>
          </a:r>
          <a:endParaRPr lang="en-US">
            <a:solidFill>
              <a:schemeClr val="bg1"/>
            </a:solidFill>
            <a:latin typeface="Calibri"/>
            <a:cs typeface="Calibri"/>
          </a:endParaRPr>
        </a:p>
      </dgm:t>
    </dgm:pt>
    <dgm:pt modelId="{AA070A77-85D9-46C1-A30D-5E69FBD93851}" type="parTrans" cxnId="{C6E79067-2B27-4C5E-9CA0-06C646CA67B1}">
      <dgm:prSet/>
      <dgm:spPr/>
    </dgm:pt>
    <dgm:pt modelId="{7DF10976-D704-415A-BD59-F7AB1EE42FED}" type="sibTrans" cxnId="{C6E79067-2B27-4C5E-9CA0-06C646CA67B1}">
      <dgm:prSet/>
      <dgm:spPr/>
      <dgm:t>
        <a:bodyPr/>
        <a:lstStyle/>
        <a:p>
          <a:endParaRPr lang="es-ES"/>
        </a:p>
      </dgm:t>
    </dgm:pt>
    <dgm:pt modelId="{78B39488-7478-4CAA-BEB0-0D146F52BC07}" type="pres">
      <dgm:prSet presAssocID="{8234440D-214F-4578-BE07-922BF7F0A7B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D802DD-16D4-4BC5-8286-A7BAB0B3F4FB}" type="pres">
      <dgm:prSet presAssocID="{8234440D-214F-4578-BE07-922BF7F0A7B8}" presName="arrow" presStyleLbl="bgShp" presStyleIdx="0" presStyleCnt="1"/>
      <dgm:spPr/>
    </dgm:pt>
    <dgm:pt modelId="{1C7A82E6-32B6-4D9C-9029-E90C227889B5}" type="pres">
      <dgm:prSet presAssocID="{8234440D-214F-4578-BE07-922BF7F0A7B8}" presName="linearProcess" presStyleCnt="0"/>
      <dgm:spPr/>
    </dgm:pt>
    <dgm:pt modelId="{E2E3B3A2-C826-4758-BE68-F5E2FB72C6AE}" type="pres">
      <dgm:prSet presAssocID="{2D17F964-B315-4BEE-A594-84C6365A6CA1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B31199-F9DA-4DE8-BA19-004395686685}" type="pres">
      <dgm:prSet presAssocID="{F9B971BB-6EF1-4148-9D79-8A52404ABBC6}" presName="sibTrans" presStyleCnt="0"/>
      <dgm:spPr/>
    </dgm:pt>
    <dgm:pt modelId="{E08418DE-463C-4E2A-A21F-1683A79B09AD}" type="pres">
      <dgm:prSet presAssocID="{8CD6DADC-A9EF-4D03-8C57-FF55BC9B248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892BE0-9A5A-4B9C-AA02-4ADD1D858A9D}" type="pres">
      <dgm:prSet presAssocID="{1F12ECEE-43A3-4C7E-91D8-D19E8F6CFC83}" presName="sibTrans" presStyleCnt="0"/>
      <dgm:spPr/>
    </dgm:pt>
    <dgm:pt modelId="{ECC7163F-D54F-4B33-8D02-5C3FB6D6D1D3}" type="pres">
      <dgm:prSet presAssocID="{8F70360A-D9B3-4FE8-BC6B-46DCD504E40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3E37A7-1D94-4C1E-A4D5-5E508D0AAC87}" type="pres">
      <dgm:prSet presAssocID="{5893176A-230B-4F63-94F1-2A57FC88FC1C}" presName="sibTrans" presStyleCnt="0"/>
      <dgm:spPr/>
    </dgm:pt>
    <dgm:pt modelId="{F6D2D91D-8727-4511-807B-75E13DC0E932}" type="pres">
      <dgm:prSet presAssocID="{21C4B602-7683-48AB-90A5-88C6B9F94D7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423318-23D8-4E22-B3A5-CBA48DD75AE6}" type="pres">
      <dgm:prSet presAssocID="{7DF10976-D704-415A-BD59-F7AB1EE42FED}" presName="sibTrans" presStyleCnt="0"/>
      <dgm:spPr/>
    </dgm:pt>
    <dgm:pt modelId="{4626C7F1-9B76-4026-9E00-EEFA150C0F86}" type="pres">
      <dgm:prSet presAssocID="{DB1C88D0-A255-4331-B437-6C81D838CE7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9132FC-846B-413A-A848-B23D85E2F9E4}" srcId="{8234440D-214F-4578-BE07-922BF7F0A7B8}" destId="{DB1C88D0-A255-4331-B437-6C81D838CE7F}" srcOrd="4" destOrd="0" parTransId="{BC26324B-4CF9-4C70-B0FA-6D3C63C296D1}" sibTransId="{05750553-075C-4614-8564-65460B895243}"/>
    <dgm:cxn modelId="{5E62A360-70EF-4A35-BAF8-6240275211CF}" type="presOf" srcId="{8CD6DADC-A9EF-4D03-8C57-FF55BC9B248E}" destId="{E08418DE-463C-4E2A-A21F-1683A79B09AD}" srcOrd="0" destOrd="0" presId="urn:microsoft.com/office/officeart/2005/8/layout/hProcess9"/>
    <dgm:cxn modelId="{5F6D1F8C-9093-42FD-B489-50738B5C4AB8}" type="presOf" srcId="{8234440D-214F-4578-BE07-922BF7F0A7B8}" destId="{78B39488-7478-4CAA-BEB0-0D146F52BC07}" srcOrd="0" destOrd="0" presId="urn:microsoft.com/office/officeart/2005/8/layout/hProcess9"/>
    <dgm:cxn modelId="{C6E79067-2B27-4C5E-9CA0-06C646CA67B1}" srcId="{8234440D-214F-4578-BE07-922BF7F0A7B8}" destId="{21C4B602-7683-48AB-90A5-88C6B9F94D7E}" srcOrd="3" destOrd="0" parTransId="{AA070A77-85D9-46C1-A30D-5E69FBD93851}" sibTransId="{7DF10976-D704-415A-BD59-F7AB1EE42FED}"/>
    <dgm:cxn modelId="{9D7492F1-3849-48F8-8FA8-DF0CA4250851}" type="presOf" srcId="{DB1C88D0-A255-4331-B437-6C81D838CE7F}" destId="{4626C7F1-9B76-4026-9E00-EEFA150C0F86}" srcOrd="0" destOrd="0" presId="urn:microsoft.com/office/officeart/2005/8/layout/hProcess9"/>
    <dgm:cxn modelId="{99E64F35-4D20-4A2F-87F7-B66B059917C2}" type="presOf" srcId="{2D17F964-B315-4BEE-A594-84C6365A6CA1}" destId="{E2E3B3A2-C826-4758-BE68-F5E2FB72C6AE}" srcOrd="0" destOrd="0" presId="urn:microsoft.com/office/officeart/2005/8/layout/hProcess9"/>
    <dgm:cxn modelId="{56528152-E220-49F0-B206-B4B839485D29}" srcId="{8234440D-214F-4578-BE07-922BF7F0A7B8}" destId="{2D17F964-B315-4BEE-A594-84C6365A6CA1}" srcOrd="0" destOrd="0" parTransId="{83082C0E-742F-430B-987D-F97A32D56658}" sibTransId="{F9B971BB-6EF1-4148-9D79-8A52404ABBC6}"/>
    <dgm:cxn modelId="{09E96489-A136-4138-9FAC-F9EE8170AC49}" type="presOf" srcId="{21C4B602-7683-48AB-90A5-88C6B9F94D7E}" destId="{F6D2D91D-8727-4511-807B-75E13DC0E932}" srcOrd="0" destOrd="0" presId="urn:microsoft.com/office/officeart/2005/8/layout/hProcess9"/>
    <dgm:cxn modelId="{33972C85-FEB9-412B-A105-592163E70167}" type="presOf" srcId="{8F70360A-D9B3-4FE8-BC6B-46DCD504E40C}" destId="{ECC7163F-D54F-4B33-8D02-5C3FB6D6D1D3}" srcOrd="0" destOrd="0" presId="urn:microsoft.com/office/officeart/2005/8/layout/hProcess9"/>
    <dgm:cxn modelId="{90A91B54-4E21-4F8A-BB94-C9F1F0130D92}" srcId="{8234440D-214F-4578-BE07-922BF7F0A7B8}" destId="{8CD6DADC-A9EF-4D03-8C57-FF55BC9B248E}" srcOrd="1" destOrd="0" parTransId="{3B3A91EE-85C7-4AF1-A709-330DD8D98575}" sibTransId="{1F12ECEE-43A3-4C7E-91D8-D19E8F6CFC83}"/>
    <dgm:cxn modelId="{8EEBC8C2-BAE6-46BD-8683-C2831DB96B0B}" srcId="{8234440D-214F-4578-BE07-922BF7F0A7B8}" destId="{8F70360A-D9B3-4FE8-BC6B-46DCD504E40C}" srcOrd="2" destOrd="0" parTransId="{57843140-5E98-4566-87BE-A5CFD280ED74}" sibTransId="{5893176A-230B-4F63-94F1-2A57FC88FC1C}"/>
    <dgm:cxn modelId="{A9A2A2E0-3AE1-410C-8F5C-55C5AFCF3205}" type="presParOf" srcId="{78B39488-7478-4CAA-BEB0-0D146F52BC07}" destId="{14D802DD-16D4-4BC5-8286-A7BAB0B3F4FB}" srcOrd="0" destOrd="0" presId="urn:microsoft.com/office/officeart/2005/8/layout/hProcess9"/>
    <dgm:cxn modelId="{2255FB57-1B6C-4715-B21E-1B3373A87B39}" type="presParOf" srcId="{78B39488-7478-4CAA-BEB0-0D146F52BC07}" destId="{1C7A82E6-32B6-4D9C-9029-E90C227889B5}" srcOrd="1" destOrd="0" presId="urn:microsoft.com/office/officeart/2005/8/layout/hProcess9"/>
    <dgm:cxn modelId="{3E7380EF-7961-4616-AEA2-814A6F0142B2}" type="presParOf" srcId="{1C7A82E6-32B6-4D9C-9029-E90C227889B5}" destId="{E2E3B3A2-C826-4758-BE68-F5E2FB72C6AE}" srcOrd="0" destOrd="0" presId="urn:microsoft.com/office/officeart/2005/8/layout/hProcess9"/>
    <dgm:cxn modelId="{56583956-C20E-4308-9D15-DD47A85FF911}" type="presParOf" srcId="{1C7A82E6-32B6-4D9C-9029-E90C227889B5}" destId="{BCB31199-F9DA-4DE8-BA19-004395686685}" srcOrd="1" destOrd="0" presId="urn:microsoft.com/office/officeart/2005/8/layout/hProcess9"/>
    <dgm:cxn modelId="{74150D70-54A2-44C9-8D69-D6BC6CEB315F}" type="presParOf" srcId="{1C7A82E6-32B6-4D9C-9029-E90C227889B5}" destId="{E08418DE-463C-4E2A-A21F-1683A79B09AD}" srcOrd="2" destOrd="0" presId="urn:microsoft.com/office/officeart/2005/8/layout/hProcess9"/>
    <dgm:cxn modelId="{0F7E5471-E91A-4174-A3F2-34DCFB8FC320}" type="presParOf" srcId="{1C7A82E6-32B6-4D9C-9029-E90C227889B5}" destId="{9B892BE0-9A5A-4B9C-AA02-4ADD1D858A9D}" srcOrd="3" destOrd="0" presId="urn:microsoft.com/office/officeart/2005/8/layout/hProcess9"/>
    <dgm:cxn modelId="{DB6F9FE2-4CC5-4FC7-A6A8-201A605988CA}" type="presParOf" srcId="{1C7A82E6-32B6-4D9C-9029-E90C227889B5}" destId="{ECC7163F-D54F-4B33-8D02-5C3FB6D6D1D3}" srcOrd="4" destOrd="0" presId="urn:microsoft.com/office/officeart/2005/8/layout/hProcess9"/>
    <dgm:cxn modelId="{5D21061D-51B6-4880-BE5C-F57ED37ECDD2}" type="presParOf" srcId="{1C7A82E6-32B6-4D9C-9029-E90C227889B5}" destId="{373E37A7-1D94-4C1E-A4D5-5E508D0AAC87}" srcOrd="5" destOrd="0" presId="urn:microsoft.com/office/officeart/2005/8/layout/hProcess9"/>
    <dgm:cxn modelId="{7ECB1309-0FF8-49A7-9CA3-15152488BEFF}" type="presParOf" srcId="{1C7A82E6-32B6-4D9C-9029-E90C227889B5}" destId="{F6D2D91D-8727-4511-807B-75E13DC0E932}" srcOrd="6" destOrd="0" presId="urn:microsoft.com/office/officeart/2005/8/layout/hProcess9"/>
    <dgm:cxn modelId="{90D85F77-50A8-4114-8065-77AB68BC3F48}" type="presParOf" srcId="{1C7A82E6-32B6-4D9C-9029-E90C227889B5}" destId="{3D423318-23D8-4E22-B3A5-CBA48DD75AE6}" srcOrd="7" destOrd="0" presId="urn:microsoft.com/office/officeart/2005/8/layout/hProcess9"/>
    <dgm:cxn modelId="{C6876D64-6423-4905-BE68-29007D532D86}" type="presParOf" srcId="{1C7A82E6-32B6-4D9C-9029-E90C227889B5}" destId="{4626C7F1-9B76-4026-9E00-EEFA150C0F8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7AC90F-D884-4E5F-A3AB-E8156033AC05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B548F99-14D8-41D0-9480-E7D172F99F93}">
      <dgm:prSet phldrT="[Texto]" phldr="0"/>
      <dgm:spPr/>
      <dgm:t>
        <a:bodyPr/>
        <a:lstStyle/>
        <a:p>
          <a:r>
            <a:rPr lang="es-ES">
              <a:latin typeface="Calibri Light" panose="020F0302020204030204"/>
            </a:rPr>
            <a:t>Voceros</a:t>
          </a:r>
          <a:endParaRPr lang="es-ES"/>
        </a:p>
      </dgm:t>
    </dgm:pt>
    <dgm:pt modelId="{C2564892-ABD8-4548-8C53-E3F52FBBC9AF}" type="parTrans" cxnId="{ADAF650D-CEA6-4113-9AA6-F1EBCF4273E9}">
      <dgm:prSet/>
      <dgm:spPr/>
      <dgm:t>
        <a:bodyPr/>
        <a:lstStyle/>
        <a:p>
          <a:endParaRPr lang="es-ES"/>
        </a:p>
      </dgm:t>
    </dgm:pt>
    <dgm:pt modelId="{16E003FA-2529-4576-A4AC-E8B73DEE40D6}" type="sibTrans" cxnId="{ADAF650D-CEA6-4113-9AA6-F1EBCF4273E9}">
      <dgm:prSet/>
      <dgm:spPr/>
      <dgm:t>
        <a:bodyPr/>
        <a:lstStyle/>
        <a:p>
          <a:endParaRPr lang="es-ES"/>
        </a:p>
      </dgm:t>
    </dgm:pt>
    <dgm:pt modelId="{E1C850EB-0AEF-490C-8E27-63FA7511EB1E}">
      <dgm:prSet phldrT="[Texto]" phldr="0"/>
      <dgm:spPr/>
      <dgm:t>
        <a:bodyPr/>
        <a:lstStyle/>
        <a:p>
          <a:pPr rtl="0"/>
          <a:r>
            <a:rPr lang="es-ES">
              <a:latin typeface="Calibri Light" panose="020F0302020204030204"/>
            </a:rPr>
            <a:t>Director/a Nacional</a:t>
          </a:r>
          <a:endParaRPr lang="es-ES"/>
        </a:p>
      </dgm:t>
    </dgm:pt>
    <dgm:pt modelId="{E798F4A4-45DE-42F4-BEF7-51485E6FC79E}" type="parTrans" cxnId="{A4438826-BB10-4BEB-AC6C-FD1E1309F214}">
      <dgm:prSet/>
      <dgm:spPr/>
      <dgm:t>
        <a:bodyPr/>
        <a:lstStyle/>
        <a:p>
          <a:endParaRPr lang="es-ES"/>
        </a:p>
      </dgm:t>
    </dgm:pt>
    <dgm:pt modelId="{200B20F1-28D2-4EF7-A7E2-D24B1A98350D}" type="sibTrans" cxnId="{A4438826-BB10-4BEB-AC6C-FD1E1309F214}">
      <dgm:prSet/>
      <dgm:spPr/>
      <dgm:t>
        <a:bodyPr/>
        <a:lstStyle/>
        <a:p>
          <a:endParaRPr lang="es-ES"/>
        </a:p>
      </dgm:t>
    </dgm:pt>
    <dgm:pt modelId="{33B97F72-6D5F-4082-A532-F8FEAA09B5C8}">
      <dgm:prSet phldrT="[Texto]" phldr="0"/>
      <dgm:spPr/>
      <dgm:t>
        <a:bodyPr/>
        <a:lstStyle/>
        <a:p>
          <a:pPr rtl="0"/>
          <a:r>
            <a:rPr lang="es-ES">
              <a:latin typeface="Calibri Light" panose="020F0302020204030204"/>
            </a:rPr>
            <a:t>Jefatura Proyecto Censo</a:t>
          </a:r>
          <a:endParaRPr lang="es-ES"/>
        </a:p>
      </dgm:t>
    </dgm:pt>
    <dgm:pt modelId="{6ACCA655-AFBB-4CC8-B0EE-CA42E8BE9B9C}" type="parTrans" cxnId="{09FCE99F-1D9B-40FD-82A7-890080B84ADE}">
      <dgm:prSet/>
      <dgm:spPr/>
      <dgm:t>
        <a:bodyPr/>
        <a:lstStyle/>
        <a:p>
          <a:endParaRPr lang="es-ES"/>
        </a:p>
      </dgm:t>
    </dgm:pt>
    <dgm:pt modelId="{195FA539-22D3-44EB-B3D9-C333FA97D65F}" type="sibTrans" cxnId="{09FCE99F-1D9B-40FD-82A7-890080B84ADE}">
      <dgm:prSet/>
      <dgm:spPr/>
      <dgm:t>
        <a:bodyPr/>
        <a:lstStyle/>
        <a:p>
          <a:endParaRPr lang="es-ES"/>
        </a:p>
      </dgm:t>
    </dgm:pt>
    <dgm:pt modelId="{F3EBD179-CDB3-4D5E-BC05-0FA07D396EC4}">
      <dgm:prSet phldrT="[Texto]" phldr="0"/>
      <dgm:spPr/>
      <dgm:t>
        <a:bodyPr/>
        <a:lstStyle/>
        <a:p>
          <a:pPr rtl="0"/>
          <a:r>
            <a:rPr lang="es-ES">
              <a:latin typeface="Calibri Light" panose="020F0302020204030204"/>
            </a:rPr>
            <a:t>Director/a Regional</a:t>
          </a:r>
          <a:endParaRPr lang="es-ES"/>
        </a:p>
      </dgm:t>
    </dgm:pt>
    <dgm:pt modelId="{4A140E64-A5BF-4B32-90D0-81FFA4FFC7E6}" type="parTrans" cxnId="{9253F649-FEC1-4124-8CA2-92AC29E41BC3}">
      <dgm:prSet/>
      <dgm:spPr/>
      <dgm:t>
        <a:bodyPr/>
        <a:lstStyle/>
        <a:p>
          <a:endParaRPr lang="es-ES"/>
        </a:p>
      </dgm:t>
    </dgm:pt>
    <dgm:pt modelId="{4BF465C9-BA95-4E2D-ADF7-EDA5317397A2}" type="sibTrans" cxnId="{9253F649-FEC1-4124-8CA2-92AC29E41BC3}">
      <dgm:prSet/>
      <dgm:spPr/>
      <dgm:t>
        <a:bodyPr/>
        <a:lstStyle/>
        <a:p>
          <a:endParaRPr lang="es-ES"/>
        </a:p>
      </dgm:t>
    </dgm:pt>
    <dgm:pt modelId="{FF3FECDE-330B-4605-8960-8A2C0BCA272C}" type="pres">
      <dgm:prSet presAssocID="{747AC90F-D884-4E5F-A3AB-E8156033AC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F9EAA7E-93D0-453E-82D8-0EABA839A097}" type="pres">
      <dgm:prSet presAssocID="{7B548F99-14D8-41D0-9480-E7D172F99F93}" presName="hierRoot1" presStyleCnt="0">
        <dgm:presLayoutVars>
          <dgm:hierBranch val="init"/>
        </dgm:presLayoutVars>
      </dgm:prSet>
      <dgm:spPr/>
    </dgm:pt>
    <dgm:pt modelId="{11B680AE-2CA1-4974-8AD0-F27C939892B7}" type="pres">
      <dgm:prSet presAssocID="{7B548F99-14D8-41D0-9480-E7D172F99F93}" presName="rootComposite1" presStyleCnt="0"/>
      <dgm:spPr/>
    </dgm:pt>
    <dgm:pt modelId="{1327C35B-36D0-4455-B94A-94896735A0F8}" type="pres">
      <dgm:prSet presAssocID="{7B548F99-14D8-41D0-9480-E7D172F99F9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0CC13-C28F-423B-BD90-A2B19FEACE75}" type="pres">
      <dgm:prSet presAssocID="{7B548F99-14D8-41D0-9480-E7D172F99F9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C59A81C-495B-4B95-B611-C56E26E73ADF}" type="pres">
      <dgm:prSet presAssocID="{7B548F99-14D8-41D0-9480-E7D172F99F93}" presName="hierChild2" presStyleCnt="0"/>
      <dgm:spPr/>
    </dgm:pt>
    <dgm:pt modelId="{521B34A5-4E9C-4FDB-BB3B-E038B3980F61}" type="pres">
      <dgm:prSet presAssocID="{E798F4A4-45DE-42F4-BEF7-51485E6FC79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47D6B9-8DAA-4FC0-B4EF-8F6BF84AC956}" type="pres">
      <dgm:prSet presAssocID="{E1C850EB-0AEF-490C-8E27-63FA7511EB1E}" presName="hierRoot2" presStyleCnt="0">
        <dgm:presLayoutVars>
          <dgm:hierBranch val="init"/>
        </dgm:presLayoutVars>
      </dgm:prSet>
      <dgm:spPr/>
    </dgm:pt>
    <dgm:pt modelId="{E241464F-9E5D-4404-BAD6-ECC1A5E95CB0}" type="pres">
      <dgm:prSet presAssocID="{E1C850EB-0AEF-490C-8E27-63FA7511EB1E}" presName="rootComposite" presStyleCnt="0"/>
      <dgm:spPr/>
    </dgm:pt>
    <dgm:pt modelId="{401F4DB6-CC82-46E8-96D7-808B33B782CA}" type="pres">
      <dgm:prSet presAssocID="{E1C850EB-0AEF-490C-8E27-63FA7511EB1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82242B-5921-4487-92D6-8150817426D5}" type="pres">
      <dgm:prSet presAssocID="{E1C850EB-0AEF-490C-8E27-63FA7511EB1E}" presName="rootConnector" presStyleLbl="node2" presStyleIdx="0" presStyleCnt="3"/>
      <dgm:spPr/>
      <dgm:t>
        <a:bodyPr/>
        <a:lstStyle/>
        <a:p>
          <a:endParaRPr lang="es-ES"/>
        </a:p>
      </dgm:t>
    </dgm:pt>
    <dgm:pt modelId="{43734999-2A4B-4987-BCD4-0DA98B523691}" type="pres">
      <dgm:prSet presAssocID="{E1C850EB-0AEF-490C-8E27-63FA7511EB1E}" presName="hierChild4" presStyleCnt="0"/>
      <dgm:spPr/>
    </dgm:pt>
    <dgm:pt modelId="{905B3E35-C786-40A4-B6D1-B3F569979AB5}" type="pres">
      <dgm:prSet presAssocID="{E1C850EB-0AEF-490C-8E27-63FA7511EB1E}" presName="hierChild5" presStyleCnt="0"/>
      <dgm:spPr/>
    </dgm:pt>
    <dgm:pt modelId="{A20FA0E1-1D36-4498-9F1A-DA1C1AAB5A0D}" type="pres">
      <dgm:prSet presAssocID="{6ACCA655-AFBB-4CC8-B0EE-CA42E8BE9B9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2C8B61A-6438-485A-AFD5-7C16D6A43CC0}" type="pres">
      <dgm:prSet presAssocID="{33B97F72-6D5F-4082-A532-F8FEAA09B5C8}" presName="hierRoot2" presStyleCnt="0">
        <dgm:presLayoutVars>
          <dgm:hierBranch val="init"/>
        </dgm:presLayoutVars>
      </dgm:prSet>
      <dgm:spPr/>
    </dgm:pt>
    <dgm:pt modelId="{C276A620-18CD-4AD8-9991-BD2209DCB623}" type="pres">
      <dgm:prSet presAssocID="{33B97F72-6D5F-4082-A532-F8FEAA09B5C8}" presName="rootComposite" presStyleCnt="0"/>
      <dgm:spPr/>
    </dgm:pt>
    <dgm:pt modelId="{479D9869-5FE1-4E51-8F0F-EE93EC743D9F}" type="pres">
      <dgm:prSet presAssocID="{33B97F72-6D5F-4082-A532-F8FEAA09B5C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C596F0-D4D7-4F5A-BED5-073FFEB9BF91}" type="pres">
      <dgm:prSet presAssocID="{33B97F72-6D5F-4082-A532-F8FEAA09B5C8}" presName="rootConnector" presStyleLbl="node2" presStyleIdx="1" presStyleCnt="3"/>
      <dgm:spPr/>
      <dgm:t>
        <a:bodyPr/>
        <a:lstStyle/>
        <a:p>
          <a:endParaRPr lang="es-ES"/>
        </a:p>
      </dgm:t>
    </dgm:pt>
    <dgm:pt modelId="{097533E6-388A-4847-B731-C3F32D402948}" type="pres">
      <dgm:prSet presAssocID="{33B97F72-6D5F-4082-A532-F8FEAA09B5C8}" presName="hierChild4" presStyleCnt="0"/>
      <dgm:spPr/>
    </dgm:pt>
    <dgm:pt modelId="{2092B89E-AC83-4E8F-9B4D-26FA4FE5DDB1}" type="pres">
      <dgm:prSet presAssocID="{33B97F72-6D5F-4082-A532-F8FEAA09B5C8}" presName="hierChild5" presStyleCnt="0"/>
      <dgm:spPr/>
    </dgm:pt>
    <dgm:pt modelId="{4E285895-22AF-4B42-B7E6-25D0FBDCD705}" type="pres">
      <dgm:prSet presAssocID="{4A140E64-A5BF-4B32-90D0-81FFA4FFC7E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5310CA5-BADD-4BF2-9F04-616C5BD9C188}" type="pres">
      <dgm:prSet presAssocID="{F3EBD179-CDB3-4D5E-BC05-0FA07D396EC4}" presName="hierRoot2" presStyleCnt="0">
        <dgm:presLayoutVars>
          <dgm:hierBranch val="init"/>
        </dgm:presLayoutVars>
      </dgm:prSet>
      <dgm:spPr/>
    </dgm:pt>
    <dgm:pt modelId="{71B6B2DC-DAD6-4F4E-8F42-444197BD61EB}" type="pres">
      <dgm:prSet presAssocID="{F3EBD179-CDB3-4D5E-BC05-0FA07D396EC4}" presName="rootComposite" presStyleCnt="0"/>
      <dgm:spPr/>
    </dgm:pt>
    <dgm:pt modelId="{E92EBBBF-2191-4C52-BD1F-05D916EAA72E}" type="pres">
      <dgm:prSet presAssocID="{F3EBD179-CDB3-4D5E-BC05-0FA07D396EC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C9573-D474-44E1-A082-FC63F0311ACA}" type="pres">
      <dgm:prSet presAssocID="{F3EBD179-CDB3-4D5E-BC05-0FA07D396EC4}" presName="rootConnector" presStyleLbl="node2" presStyleIdx="2" presStyleCnt="3"/>
      <dgm:spPr/>
      <dgm:t>
        <a:bodyPr/>
        <a:lstStyle/>
        <a:p>
          <a:endParaRPr lang="es-ES"/>
        </a:p>
      </dgm:t>
    </dgm:pt>
    <dgm:pt modelId="{1B987521-502F-4578-BABC-1159E115464F}" type="pres">
      <dgm:prSet presAssocID="{F3EBD179-CDB3-4D5E-BC05-0FA07D396EC4}" presName="hierChild4" presStyleCnt="0"/>
      <dgm:spPr/>
    </dgm:pt>
    <dgm:pt modelId="{869354C0-4E41-484C-A4F9-BC4959A2AE38}" type="pres">
      <dgm:prSet presAssocID="{F3EBD179-CDB3-4D5E-BC05-0FA07D396EC4}" presName="hierChild5" presStyleCnt="0"/>
      <dgm:spPr/>
    </dgm:pt>
    <dgm:pt modelId="{DE404ADA-930C-4E05-9DBF-889BA43D58C0}" type="pres">
      <dgm:prSet presAssocID="{7B548F99-14D8-41D0-9480-E7D172F99F93}" presName="hierChild3" presStyleCnt="0"/>
      <dgm:spPr/>
    </dgm:pt>
  </dgm:ptLst>
  <dgm:cxnLst>
    <dgm:cxn modelId="{09FCE99F-1D9B-40FD-82A7-890080B84ADE}" srcId="{7B548F99-14D8-41D0-9480-E7D172F99F93}" destId="{33B97F72-6D5F-4082-A532-F8FEAA09B5C8}" srcOrd="1" destOrd="0" parTransId="{6ACCA655-AFBB-4CC8-B0EE-CA42E8BE9B9C}" sibTransId="{195FA539-22D3-44EB-B3D9-C333FA97D65F}"/>
    <dgm:cxn modelId="{DDC256F4-E4D7-4FB4-8F1F-93D843F70A48}" type="presOf" srcId="{33B97F72-6D5F-4082-A532-F8FEAA09B5C8}" destId="{479D9869-5FE1-4E51-8F0F-EE93EC743D9F}" srcOrd="0" destOrd="0" presId="urn:microsoft.com/office/officeart/2005/8/layout/orgChart1"/>
    <dgm:cxn modelId="{5F97E149-1784-46D4-B8AD-03E33EE6B182}" type="presOf" srcId="{7B548F99-14D8-41D0-9480-E7D172F99F93}" destId="{3930CC13-C28F-423B-BD90-A2B19FEACE75}" srcOrd="1" destOrd="0" presId="urn:microsoft.com/office/officeart/2005/8/layout/orgChart1"/>
    <dgm:cxn modelId="{52383780-1E82-4BC1-AA9C-2BEF138667E8}" type="presOf" srcId="{F3EBD179-CDB3-4D5E-BC05-0FA07D396EC4}" destId="{E92EBBBF-2191-4C52-BD1F-05D916EAA72E}" srcOrd="0" destOrd="0" presId="urn:microsoft.com/office/officeart/2005/8/layout/orgChart1"/>
    <dgm:cxn modelId="{0C5AF01C-FEB8-476D-B9CC-B16578F5AB5E}" type="presOf" srcId="{E798F4A4-45DE-42F4-BEF7-51485E6FC79E}" destId="{521B34A5-4E9C-4FDB-BB3B-E038B3980F61}" srcOrd="0" destOrd="0" presId="urn:microsoft.com/office/officeart/2005/8/layout/orgChart1"/>
    <dgm:cxn modelId="{8CF1F946-5228-49CA-95EC-FB09DF4D828F}" type="presOf" srcId="{747AC90F-D884-4E5F-A3AB-E8156033AC05}" destId="{FF3FECDE-330B-4605-8960-8A2C0BCA272C}" srcOrd="0" destOrd="0" presId="urn:microsoft.com/office/officeart/2005/8/layout/orgChart1"/>
    <dgm:cxn modelId="{2E641B9A-406D-4AD5-ADD2-A398A44A9353}" type="presOf" srcId="{E1C850EB-0AEF-490C-8E27-63FA7511EB1E}" destId="{401F4DB6-CC82-46E8-96D7-808B33B782CA}" srcOrd="0" destOrd="0" presId="urn:microsoft.com/office/officeart/2005/8/layout/orgChart1"/>
    <dgm:cxn modelId="{A4438826-BB10-4BEB-AC6C-FD1E1309F214}" srcId="{7B548F99-14D8-41D0-9480-E7D172F99F93}" destId="{E1C850EB-0AEF-490C-8E27-63FA7511EB1E}" srcOrd="0" destOrd="0" parTransId="{E798F4A4-45DE-42F4-BEF7-51485E6FC79E}" sibTransId="{200B20F1-28D2-4EF7-A7E2-D24B1A98350D}"/>
    <dgm:cxn modelId="{5704A4F1-0661-416A-8708-F9864B37683F}" type="presOf" srcId="{E1C850EB-0AEF-490C-8E27-63FA7511EB1E}" destId="{3482242B-5921-4487-92D6-8150817426D5}" srcOrd="1" destOrd="0" presId="urn:microsoft.com/office/officeart/2005/8/layout/orgChart1"/>
    <dgm:cxn modelId="{C4BD4FC1-5BC1-4AFB-9AB1-91E5F91C5D55}" type="presOf" srcId="{6ACCA655-AFBB-4CC8-B0EE-CA42E8BE9B9C}" destId="{A20FA0E1-1D36-4498-9F1A-DA1C1AAB5A0D}" srcOrd="0" destOrd="0" presId="urn:microsoft.com/office/officeart/2005/8/layout/orgChart1"/>
    <dgm:cxn modelId="{DA2D2AB6-AF3E-4BCB-90EE-BDD4F09488B0}" type="presOf" srcId="{33B97F72-6D5F-4082-A532-F8FEAA09B5C8}" destId="{82C596F0-D4D7-4F5A-BED5-073FFEB9BF91}" srcOrd="1" destOrd="0" presId="urn:microsoft.com/office/officeart/2005/8/layout/orgChart1"/>
    <dgm:cxn modelId="{ADAF650D-CEA6-4113-9AA6-F1EBCF4273E9}" srcId="{747AC90F-D884-4E5F-A3AB-E8156033AC05}" destId="{7B548F99-14D8-41D0-9480-E7D172F99F93}" srcOrd="0" destOrd="0" parTransId="{C2564892-ABD8-4548-8C53-E3F52FBBC9AF}" sibTransId="{16E003FA-2529-4576-A4AC-E8B73DEE40D6}"/>
    <dgm:cxn modelId="{9253F649-FEC1-4124-8CA2-92AC29E41BC3}" srcId="{7B548F99-14D8-41D0-9480-E7D172F99F93}" destId="{F3EBD179-CDB3-4D5E-BC05-0FA07D396EC4}" srcOrd="2" destOrd="0" parTransId="{4A140E64-A5BF-4B32-90D0-81FFA4FFC7E6}" sibTransId="{4BF465C9-BA95-4E2D-ADF7-EDA5317397A2}"/>
    <dgm:cxn modelId="{C6707536-8AA3-4D64-9FFE-A98A1869DD2F}" type="presOf" srcId="{7B548F99-14D8-41D0-9480-E7D172F99F93}" destId="{1327C35B-36D0-4455-B94A-94896735A0F8}" srcOrd="0" destOrd="0" presId="urn:microsoft.com/office/officeart/2005/8/layout/orgChart1"/>
    <dgm:cxn modelId="{FA7B6361-F6B1-4897-9093-39484038033C}" type="presOf" srcId="{F3EBD179-CDB3-4D5E-BC05-0FA07D396EC4}" destId="{106C9573-D474-44E1-A082-FC63F0311ACA}" srcOrd="1" destOrd="0" presId="urn:microsoft.com/office/officeart/2005/8/layout/orgChart1"/>
    <dgm:cxn modelId="{02AB6DD3-4A35-44A9-B4C2-AE2705D58EA4}" type="presOf" srcId="{4A140E64-A5BF-4B32-90D0-81FFA4FFC7E6}" destId="{4E285895-22AF-4B42-B7E6-25D0FBDCD705}" srcOrd="0" destOrd="0" presId="urn:microsoft.com/office/officeart/2005/8/layout/orgChart1"/>
    <dgm:cxn modelId="{091F1324-3382-438F-A0F6-8B8F9BF31ED1}" type="presParOf" srcId="{FF3FECDE-330B-4605-8960-8A2C0BCA272C}" destId="{8F9EAA7E-93D0-453E-82D8-0EABA839A097}" srcOrd="0" destOrd="0" presId="urn:microsoft.com/office/officeart/2005/8/layout/orgChart1"/>
    <dgm:cxn modelId="{20F0CC26-7D72-455F-B091-D66D5BBF7F32}" type="presParOf" srcId="{8F9EAA7E-93D0-453E-82D8-0EABA839A097}" destId="{11B680AE-2CA1-4974-8AD0-F27C939892B7}" srcOrd="0" destOrd="0" presId="urn:microsoft.com/office/officeart/2005/8/layout/orgChart1"/>
    <dgm:cxn modelId="{C4CFDB20-FB68-430B-BFFD-E2CDD74F63A6}" type="presParOf" srcId="{11B680AE-2CA1-4974-8AD0-F27C939892B7}" destId="{1327C35B-36D0-4455-B94A-94896735A0F8}" srcOrd="0" destOrd="0" presId="urn:microsoft.com/office/officeart/2005/8/layout/orgChart1"/>
    <dgm:cxn modelId="{32902081-D20B-4666-9E9D-824C3A6EAABC}" type="presParOf" srcId="{11B680AE-2CA1-4974-8AD0-F27C939892B7}" destId="{3930CC13-C28F-423B-BD90-A2B19FEACE75}" srcOrd="1" destOrd="0" presId="urn:microsoft.com/office/officeart/2005/8/layout/orgChart1"/>
    <dgm:cxn modelId="{77161E06-7BC8-43D3-BBC6-395E9CB11A6D}" type="presParOf" srcId="{8F9EAA7E-93D0-453E-82D8-0EABA839A097}" destId="{4C59A81C-495B-4B95-B611-C56E26E73ADF}" srcOrd="1" destOrd="0" presId="urn:microsoft.com/office/officeart/2005/8/layout/orgChart1"/>
    <dgm:cxn modelId="{22129FE6-035F-46B4-BC86-149F959B4E51}" type="presParOf" srcId="{4C59A81C-495B-4B95-B611-C56E26E73ADF}" destId="{521B34A5-4E9C-4FDB-BB3B-E038B3980F61}" srcOrd="0" destOrd="0" presId="urn:microsoft.com/office/officeart/2005/8/layout/orgChart1"/>
    <dgm:cxn modelId="{9C8DE1B1-2697-46D9-B6B3-CE2E9036712A}" type="presParOf" srcId="{4C59A81C-495B-4B95-B611-C56E26E73ADF}" destId="{A947D6B9-8DAA-4FC0-B4EF-8F6BF84AC956}" srcOrd="1" destOrd="0" presId="urn:microsoft.com/office/officeart/2005/8/layout/orgChart1"/>
    <dgm:cxn modelId="{F445EEC3-5E37-499D-AC69-CA48DCB29F24}" type="presParOf" srcId="{A947D6B9-8DAA-4FC0-B4EF-8F6BF84AC956}" destId="{E241464F-9E5D-4404-BAD6-ECC1A5E95CB0}" srcOrd="0" destOrd="0" presId="urn:microsoft.com/office/officeart/2005/8/layout/orgChart1"/>
    <dgm:cxn modelId="{1918D44D-E33C-4AFC-98DB-5C4EE5EC7C9B}" type="presParOf" srcId="{E241464F-9E5D-4404-BAD6-ECC1A5E95CB0}" destId="{401F4DB6-CC82-46E8-96D7-808B33B782CA}" srcOrd="0" destOrd="0" presId="urn:microsoft.com/office/officeart/2005/8/layout/orgChart1"/>
    <dgm:cxn modelId="{0FE4F7D5-A1B8-43F1-8F3D-5577D45D1C2D}" type="presParOf" srcId="{E241464F-9E5D-4404-BAD6-ECC1A5E95CB0}" destId="{3482242B-5921-4487-92D6-8150817426D5}" srcOrd="1" destOrd="0" presId="urn:microsoft.com/office/officeart/2005/8/layout/orgChart1"/>
    <dgm:cxn modelId="{91F07EF0-C57B-42E0-B05D-86E6B52A9CB6}" type="presParOf" srcId="{A947D6B9-8DAA-4FC0-B4EF-8F6BF84AC956}" destId="{43734999-2A4B-4987-BCD4-0DA98B523691}" srcOrd="1" destOrd="0" presId="urn:microsoft.com/office/officeart/2005/8/layout/orgChart1"/>
    <dgm:cxn modelId="{9409E739-D74B-47DE-9E78-C8A0C91686EE}" type="presParOf" srcId="{A947D6B9-8DAA-4FC0-B4EF-8F6BF84AC956}" destId="{905B3E35-C786-40A4-B6D1-B3F569979AB5}" srcOrd="2" destOrd="0" presId="urn:microsoft.com/office/officeart/2005/8/layout/orgChart1"/>
    <dgm:cxn modelId="{217AB26C-14F1-408C-8F42-48871F586EE7}" type="presParOf" srcId="{4C59A81C-495B-4B95-B611-C56E26E73ADF}" destId="{A20FA0E1-1D36-4498-9F1A-DA1C1AAB5A0D}" srcOrd="2" destOrd="0" presId="urn:microsoft.com/office/officeart/2005/8/layout/orgChart1"/>
    <dgm:cxn modelId="{9855191E-D388-4E84-972F-970FCC5667BA}" type="presParOf" srcId="{4C59A81C-495B-4B95-B611-C56E26E73ADF}" destId="{12C8B61A-6438-485A-AFD5-7C16D6A43CC0}" srcOrd="3" destOrd="0" presId="urn:microsoft.com/office/officeart/2005/8/layout/orgChart1"/>
    <dgm:cxn modelId="{25927BB0-1C94-4322-9980-BF695E8E7DEA}" type="presParOf" srcId="{12C8B61A-6438-485A-AFD5-7C16D6A43CC0}" destId="{C276A620-18CD-4AD8-9991-BD2209DCB623}" srcOrd="0" destOrd="0" presId="urn:microsoft.com/office/officeart/2005/8/layout/orgChart1"/>
    <dgm:cxn modelId="{AD7BACC3-C9D7-400C-95B5-633983E4225A}" type="presParOf" srcId="{C276A620-18CD-4AD8-9991-BD2209DCB623}" destId="{479D9869-5FE1-4E51-8F0F-EE93EC743D9F}" srcOrd="0" destOrd="0" presId="urn:microsoft.com/office/officeart/2005/8/layout/orgChart1"/>
    <dgm:cxn modelId="{5CEFDE38-173D-4951-BD7B-13C586D95E1E}" type="presParOf" srcId="{C276A620-18CD-4AD8-9991-BD2209DCB623}" destId="{82C596F0-D4D7-4F5A-BED5-073FFEB9BF91}" srcOrd="1" destOrd="0" presId="urn:microsoft.com/office/officeart/2005/8/layout/orgChart1"/>
    <dgm:cxn modelId="{C1935607-D26B-4043-A4FC-37C123C89533}" type="presParOf" srcId="{12C8B61A-6438-485A-AFD5-7C16D6A43CC0}" destId="{097533E6-388A-4847-B731-C3F32D402948}" srcOrd="1" destOrd="0" presId="urn:microsoft.com/office/officeart/2005/8/layout/orgChart1"/>
    <dgm:cxn modelId="{D2FA9974-1C88-46F5-A2C5-10D8381242FF}" type="presParOf" srcId="{12C8B61A-6438-485A-AFD5-7C16D6A43CC0}" destId="{2092B89E-AC83-4E8F-9B4D-26FA4FE5DDB1}" srcOrd="2" destOrd="0" presId="urn:microsoft.com/office/officeart/2005/8/layout/orgChart1"/>
    <dgm:cxn modelId="{4B2DA151-B4C0-447A-B6A2-5BA466E2F127}" type="presParOf" srcId="{4C59A81C-495B-4B95-B611-C56E26E73ADF}" destId="{4E285895-22AF-4B42-B7E6-25D0FBDCD705}" srcOrd="4" destOrd="0" presId="urn:microsoft.com/office/officeart/2005/8/layout/orgChart1"/>
    <dgm:cxn modelId="{1F7A5088-C18B-4D44-982A-C404DFE2A411}" type="presParOf" srcId="{4C59A81C-495B-4B95-B611-C56E26E73ADF}" destId="{15310CA5-BADD-4BF2-9F04-616C5BD9C188}" srcOrd="5" destOrd="0" presId="urn:microsoft.com/office/officeart/2005/8/layout/orgChart1"/>
    <dgm:cxn modelId="{E0DE03EA-0E56-4236-8BAB-3C9BBE29E5ED}" type="presParOf" srcId="{15310CA5-BADD-4BF2-9F04-616C5BD9C188}" destId="{71B6B2DC-DAD6-4F4E-8F42-444197BD61EB}" srcOrd="0" destOrd="0" presId="urn:microsoft.com/office/officeart/2005/8/layout/orgChart1"/>
    <dgm:cxn modelId="{25AA11EC-8C3F-4C00-98E6-72E7C5410CBC}" type="presParOf" srcId="{71B6B2DC-DAD6-4F4E-8F42-444197BD61EB}" destId="{E92EBBBF-2191-4C52-BD1F-05D916EAA72E}" srcOrd="0" destOrd="0" presId="urn:microsoft.com/office/officeart/2005/8/layout/orgChart1"/>
    <dgm:cxn modelId="{0AE76A0B-8E11-4972-8AC8-7B3EA8DEEFF0}" type="presParOf" srcId="{71B6B2DC-DAD6-4F4E-8F42-444197BD61EB}" destId="{106C9573-D474-44E1-A082-FC63F0311ACA}" srcOrd="1" destOrd="0" presId="urn:microsoft.com/office/officeart/2005/8/layout/orgChart1"/>
    <dgm:cxn modelId="{FC5ECDE7-66C9-4362-AA63-1F3F187E75E0}" type="presParOf" srcId="{15310CA5-BADD-4BF2-9F04-616C5BD9C188}" destId="{1B987521-502F-4578-BABC-1159E115464F}" srcOrd="1" destOrd="0" presId="urn:microsoft.com/office/officeart/2005/8/layout/orgChart1"/>
    <dgm:cxn modelId="{D9D1A860-261B-46E0-B9F2-756276490BC5}" type="presParOf" srcId="{15310CA5-BADD-4BF2-9F04-616C5BD9C188}" destId="{869354C0-4E41-484C-A4F9-BC4959A2AE38}" srcOrd="2" destOrd="0" presId="urn:microsoft.com/office/officeart/2005/8/layout/orgChart1"/>
    <dgm:cxn modelId="{ED1AE78B-D180-4EE6-B9C8-BED8EF711D41}" type="presParOf" srcId="{8F9EAA7E-93D0-453E-82D8-0EABA839A097}" destId="{DE404ADA-930C-4E05-9DBF-889BA43D58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2B550-1302-44E5-B3A4-D96E9609858A}">
      <dsp:nvSpPr>
        <dsp:cNvPr id="0" name=""/>
        <dsp:cNvSpPr/>
      </dsp:nvSpPr>
      <dsp:spPr>
        <a:xfrm>
          <a:off x="3245" y="633630"/>
          <a:ext cx="2574508" cy="1544705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>
              <a:latin typeface="Verdana"/>
              <a:ea typeface="Verdana"/>
            </a:rPr>
            <a:t>La importancia de comunicar eficazmente el Censo y promover participación ciudadana.</a:t>
          </a:r>
          <a:endParaRPr lang="es-ES" sz="1500" kern="1200" dirty="0"/>
        </a:p>
      </dsp:txBody>
      <dsp:txXfrm>
        <a:off x="3245" y="633630"/>
        <a:ext cx="2574508" cy="1544705"/>
      </dsp:txXfrm>
    </dsp:sp>
    <dsp:sp modelId="{172DC8A7-E245-4A77-AAC4-A2415DFF5CC7}">
      <dsp:nvSpPr>
        <dsp:cNvPr id="0" name=""/>
        <dsp:cNvSpPr/>
      </dsp:nvSpPr>
      <dsp:spPr>
        <a:xfrm>
          <a:off x="2835204" y="633630"/>
          <a:ext cx="2574508" cy="154470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>
              <a:latin typeface="Verdana"/>
              <a:ea typeface="Verdana"/>
            </a:rPr>
            <a:t>Adoptar un tono cercano, inclusivo, con enfoque de género y lenguaje simple para llegar a toda la población.</a:t>
          </a:r>
          <a:endParaRPr lang="es-ES" sz="1500" kern="1200" dirty="0"/>
        </a:p>
      </dsp:txBody>
      <dsp:txXfrm>
        <a:off x="2835204" y="633630"/>
        <a:ext cx="2574508" cy="1544705"/>
      </dsp:txXfrm>
    </dsp:sp>
    <dsp:sp modelId="{1321004A-A4D8-4009-863B-91C2513261C5}">
      <dsp:nvSpPr>
        <dsp:cNvPr id="0" name=""/>
        <dsp:cNvSpPr/>
      </dsp:nvSpPr>
      <dsp:spPr>
        <a:xfrm>
          <a:off x="5667163" y="633630"/>
          <a:ext cx="2574508" cy="154470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>
              <a:latin typeface="Verdana"/>
              <a:ea typeface="Verdana"/>
            </a:rPr>
            <a:t>Cómo interactuar con los medios y manejar situaciones comunicacionales críticas.</a:t>
          </a:r>
          <a:endParaRPr lang="es-ES" sz="1500" kern="1200" dirty="0"/>
        </a:p>
      </dsp:txBody>
      <dsp:txXfrm>
        <a:off x="5667163" y="633630"/>
        <a:ext cx="2574508" cy="1544705"/>
      </dsp:txXfrm>
    </dsp:sp>
    <dsp:sp modelId="{54AE53C8-9337-42E9-B723-799AD28DD52F}">
      <dsp:nvSpPr>
        <dsp:cNvPr id="0" name=""/>
        <dsp:cNvSpPr/>
      </dsp:nvSpPr>
      <dsp:spPr>
        <a:xfrm>
          <a:off x="8499123" y="633630"/>
          <a:ext cx="2574508" cy="154470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>
              <a:latin typeface="Verdana"/>
              <a:ea typeface="Verdana"/>
            </a:rPr>
            <a:t>Identificar y utilizar diversos materiales como afiches, volantes, y paneles araña para informar y educar a la comunidad.</a:t>
          </a:r>
          <a:endParaRPr lang="es-ES" sz="1500" kern="1200" dirty="0"/>
        </a:p>
      </dsp:txBody>
      <dsp:txXfrm>
        <a:off x="8499123" y="633630"/>
        <a:ext cx="2574508" cy="1544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802DD-16D4-4BC5-8286-A7BAB0B3F4FB}">
      <dsp:nvSpPr>
        <dsp:cNvPr id="0" name=""/>
        <dsp:cNvSpPr/>
      </dsp:nvSpPr>
      <dsp:spPr>
        <a:xfrm>
          <a:off x="785067" y="0"/>
          <a:ext cx="8897434" cy="44942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3B3A2-C826-4758-BE68-F5E2FB72C6AE}">
      <dsp:nvSpPr>
        <dsp:cNvPr id="0" name=""/>
        <dsp:cNvSpPr/>
      </dsp:nvSpPr>
      <dsp:spPr>
        <a:xfrm>
          <a:off x="4600" y="1348267"/>
          <a:ext cx="2011224" cy="1797690"/>
        </a:xfrm>
        <a:prstGeom prst="roundRect">
          <a:avLst/>
        </a:prstGeom>
        <a:solidFill>
          <a:srgbClr val="ED7D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>
              <a:solidFill>
                <a:schemeClr val="bg1"/>
              </a:solidFill>
              <a:latin typeface="Calibri"/>
              <a:cs typeface="Calibri"/>
            </a:rPr>
            <a:t>Cercana</a:t>
          </a:r>
          <a:endParaRPr lang="en-US" sz="2500" kern="1200">
            <a:solidFill>
              <a:schemeClr val="bg1"/>
            </a:solidFill>
            <a:latin typeface="Calibri"/>
            <a:cs typeface="Calibri"/>
          </a:endParaRPr>
        </a:p>
      </dsp:txBody>
      <dsp:txXfrm>
        <a:off x="92356" y="1436023"/>
        <a:ext cx="1835712" cy="1622178"/>
      </dsp:txXfrm>
    </dsp:sp>
    <dsp:sp modelId="{E08418DE-463C-4E2A-A21F-1683A79B09AD}">
      <dsp:nvSpPr>
        <dsp:cNvPr id="0" name=""/>
        <dsp:cNvSpPr/>
      </dsp:nvSpPr>
      <dsp:spPr>
        <a:xfrm>
          <a:off x="2116386" y="1348267"/>
          <a:ext cx="2011224" cy="179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>
              <a:solidFill>
                <a:schemeClr val="bg1"/>
              </a:solidFill>
              <a:latin typeface="Calibri"/>
              <a:cs typeface="Calibri"/>
            </a:rPr>
            <a:t>Inclusiva</a:t>
          </a:r>
          <a:endParaRPr lang="en-US" sz="2500" kern="1200">
            <a:solidFill>
              <a:schemeClr val="bg1"/>
            </a:solidFill>
            <a:latin typeface="Calibri"/>
            <a:cs typeface="Calibri"/>
          </a:endParaRPr>
        </a:p>
      </dsp:txBody>
      <dsp:txXfrm>
        <a:off x="2204142" y="1436023"/>
        <a:ext cx="1835712" cy="1622178"/>
      </dsp:txXfrm>
    </dsp:sp>
    <dsp:sp modelId="{ECC7163F-D54F-4B33-8D02-5C3FB6D6D1D3}">
      <dsp:nvSpPr>
        <dsp:cNvPr id="0" name=""/>
        <dsp:cNvSpPr/>
      </dsp:nvSpPr>
      <dsp:spPr>
        <a:xfrm>
          <a:off x="4228172" y="1348267"/>
          <a:ext cx="2011224" cy="179769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>
              <a:solidFill>
                <a:schemeClr val="bg1"/>
              </a:solidFill>
              <a:latin typeface="Calibri"/>
              <a:cs typeface="Calibri"/>
            </a:rPr>
            <a:t>Con enfoque de género</a:t>
          </a:r>
          <a:endParaRPr lang="en-US" sz="2500" kern="1200">
            <a:solidFill>
              <a:schemeClr val="bg1"/>
            </a:solidFill>
            <a:latin typeface="Calibri"/>
            <a:cs typeface="Calibri"/>
          </a:endParaRPr>
        </a:p>
      </dsp:txBody>
      <dsp:txXfrm>
        <a:off x="4315928" y="1436023"/>
        <a:ext cx="1835712" cy="1622178"/>
      </dsp:txXfrm>
    </dsp:sp>
    <dsp:sp modelId="{F6D2D91D-8727-4511-807B-75E13DC0E932}">
      <dsp:nvSpPr>
        <dsp:cNvPr id="0" name=""/>
        <dsp:cNvSpPr/>
      </dsp:nvSpPr>
      <dsp:spPr>
        <a:xfrm>
          <a:off x="6339958" y="1348267"/>
          <a:ext cx="2011224" cy="179769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>
              <a:solidFill>
                <a:schemeClr val="bg1"/>
              </a:solidFill>
              <a:latin typeface="Calibri"/>
              <a:cs typeface="Calibri"/>
            </a:rPr>
            <a:t>Cordial</a:t>
          </a:r>
          <a:endParaRPr lang="en-US" sz="2500" kern="1200">
            <a:solidFill>
              <a:schemeClr val="bg1"/>
            </a:solidFill>
            <a:latin typeface="Calibri"/>
            <a:cs typeface="Calibri"/>
          </a:endParaRPr>
        </a:p>
      </dsp:txBody>
      <dsp:txXfrm>
        <a:off x="6427714" y="1436023"/>
        <a:ext cx="1835712" cy="1622178"/>
      </dsp:txXfrm>
    </dsp:sp>
    <dsp:sp modelId="{4626C7F1-9B76-4026-9E00-EEFA150C0F86}">
      <dsp:nvSpPr>
        <dsp:cNvPr id="0" name=""/>
        <dsp:cNvSpPr/>
      </dsp:nvSpPr>
      <dsp:spPr>
        <a:xfrm>
          <a:off x="8451744" y="1348267"/>
          <a:ext cx="2011224" cy="179769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500" kern="1200">
              <a:solidFill>
                <a:schemeClr val="bg1"/>
              </a:solidFill>
              <a:latin typeface="Calibri"/>
              <a:cs typeface="Calibri"/>
            </a:rPr>
            <a:t>Haciendo uso de un lenguaje simple</a:t>
          </a:r>
          <a:endParaRPr lang="es-ES" sz="2500" kern="1200">
            <a:solidFill>
              <a:schemeClr val="bg1"/>
            </a:solidFill>
          </a:endParaRPr>
        </a:p>
      </dsp:txBody>
      <dsp:txXfrm>
        <a:off x="8539500" y="1436023"/>
        <a:ext cx="1835712" cy="16221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85895-22AF-4B42-B7E6-25D0FBDCD705}">
      <dsp:nvSpPr>
        <dsp:cNvPr id="0" name=""/>
        <dsp:cNvSpPr/>
      </dsp:nvSpPr>
      <dsp:spPr>
        <a:xfrm>
          <a:off x="5279946" y="1022789"/>
          <a:ext cx="2472203" cy="429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530"/>
              </a:lnTo>
              <a:lnTo>
                <a:pt x="2472203" y="214530"/>
              </a:lnTo>
              <a:lnTo>
                <a:pt x="2472203" y="4290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FA0E1-1D36-4498-9F1A-DA1C1AAB5A0D}">
      <dsp:nvSpPr>
        <dsp:cNvPr id="0" name=""/>
        <dsp:cNvSpPr/>
      </dsp:nvSpPr>
      <dsp:spPr>
        <a:xfrm>
          <a:off x="5234226" y="1022789"/>
          <a:ext cx="91440" cy="429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90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B34A5-4E9C-4FDB-BB3B-E038B3980F61}">
      <dsp:nvSpPr>
        <dsp:cNvPr id="0" name=""/>
        <dsp:cNvSpPr/>
      </dsp:nvSpPr>
      <dsp:spPr>
        <a:xfrm>
          <a:off x="2807743" y="1022789"/>
          <a:ext cx="2472203" cy="429060"/>
        </a:xfrm>
        <a:custGeom>
          <a:avLst/>
          <a:gdLst/>
          <a:ahLst/>
          <a:cxnLst/>
          <a:rect l="0" t="0" r="0" b="0"/>
          <a:pathLst>
            <a:path>
              <a:moveTo>
                <a:pt x="2472203" y="0"/>
              </a:moveTo>
              <a:lnTo>
                <a:pt x="2472203" y="214530"/>
              </a:lnTo>
              <a:lnTo>
                <a:pt x="0" y="214530"/>
              </a:lnTo>
              <a:lnTo>
                <a:pt x="0" y="4290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7C35B-36D0-4455-B94A-94896735A0F8}">
      <dsp:nvSpPr>
        <dsp:cNvPr id="0" name=""/>
        <dsp:cNvSpPr/>
      </dsp:nvSpPr>
      <dsp:spPr>
        <a:xfrm>
          <a:off x="4258374" y="1218"/>
          <a:ext cx="2043143" cy="1021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>
              <a:latin typeface="Calibri Light" panose="020F0302020204030204"/>
            </a:rPr>
            <a:t>Voceros</a:t>
          </a:r>
          <a:endParaRPr lang="es-ES" sz="2500" kern="1200"/>
        </a:p>
      </dsp:txBody>
      <dsp:txXfrm>
        <a:off x="4258374" y="1218"/>
        <a:ext cx="2043143" cy="1021571"/>
      </dsp:txXfrm>
    </dsp:sp>
    <dsp:sp modelId="{401F4DB6-CC82-46E8-96D7-808B33B782CA}">
      <dsp:nvSpPr>
        <dsp:cNvPr id="0" name=""/>
        <dsp:cNvSpPr/>
      </dsp:nvSpPr>
      <dsp:spPr>
        <a:xfrm>
          <a:off x="1786171" y="1451850"/>
          <a:ext cx="2043143" cy="10215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>
              <a:latin typeface="Calibri Light" panose="020F0302020204030204"/>
            </a:rPr>
            <a:t>Director/a Nacional</a:t>
          </a:r>
          <a:endParaRPr lang="es-ES" sz="2500" kern="1200"/>
        </a:p>
      </dsp:txBody>
      <dsp:txXfrm>
        <a:off x="1786171" y="1451850"/>
        <a:ext cx="2043143" cy="1021571"/>
      </dsp:txXfrm>
    </dsp:sp>
    <dsp:sp modelId="{479D9869-5FE1-4E51-8F0F-EE93EC743D9F}">
      <dsp:nvSpPr>
        <dsp:cNvPr id="0" name=""/>
        <dsp:cNvSpPr/>
      </dsp:nvSpPr>
      <dsp:spPr>
        <a:xfrm>
          <a:off x="4258374" y="1451850"/>
          <a:ext cx="2043143" cy="10215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>
              <a:latin typeface="Calibri Light" panose="020F0302020204030204"/>
            </a:rPr>
            <a:t>Jefatura Proyecto Censo</a:t>
          </a:r>
          <a:endParaRPr lang="es-ES" sz="2500" kern="1200"/>
        </a:p>
      </dsp:txBody>
      <dsp:txXfrm>
        <a:off x="4258374" y="1451850"/>
        <a:ext cx="2043143" cy="1021571"/>
      </dsp:txXfrm>
    </dsp:sp>
    <dsp:sp modelId="{E92EBBBF-2191-4C52-BD1F-05D916EAA72E}">
      <dsp:nvSpPr>
        <dsp:cNvPr id="0" name=""/>
        <dsp:cNvSpPr/>
      </dsp:nvSpPr>
      <dsp:spPr>
        <a:xfrm>
          <a:off x="6730578" y="1451850"/>
          <a:ext cx="2043143" cy="10215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>
              <a:latin typeface="Calibri Light" panose="020F0302020204030204"/>
            </a:rPr>
            <a:t>Director/a Regional</a:t>
          </a:r>
          <a:endParaRPr lang="es-ES" sz="2500" kern="1200"/>
        </a:p>
      </dsp:txBody>
      <dsp:txXfrm>
        <a:off x="6730578" y="1451850"/>
        <a:ext cx="2043143" cy="1021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12-06-2024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12-06-2024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9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0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0EE6E2A-AA94-5743-A5AF-8C8C27D28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6" y="5616244"/>
            <a:ext cx="2853929" cy="52378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U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3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6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3390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ANJ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EF7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13" name="Marcador de SmartArt 26">
            <a:extLst>
              <a:ext uri="{FF2B5EF4-FFF2-40B4-BE49-F238E27FC236}">
                <a16:creationId xmlns:a16="http://schemas.microsoft.com/office/drawing/2014/main" id="{67097C57-C792-5B43-958F-A0DDDAD64286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endParaRPr lang="es-CL"/>
          </a:p>
        </p:txBody>
      </p:sp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D87B001C-4988-F44A-B2F1-185B84C2F3E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1AA678CE-4C08-F446-A19C-C9816E556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16" name="Marcador de texto 51">
            <a:extLst>
              <a:ext uri="{FF2B5EF4-FFF2-40B4-BE49-F238E27FC236}">
                <a16:creationId xmlns:a16="http://schemas.microsoft.com/office/drawing/2014/main" id="{D83CDCD3-0C45-024B-81D2-2542D9ABFA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3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FF336166-0938-9341-AD43-B01809DA63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6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1576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ADO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824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25" name="Marcador de SmartArt 11">
            <a:extLst>
              <a:ext uri="{FF2B5EF4-FFF2-40B4-BE49-F238E27FC236}">
                <a16:creationId xmlns:a16="http://schemas.microsoft.com/office/drawing/2014/main" id="{DFB17FD4-E2C6-3440-B0C2-AA123C7E4D83}"/>
              </a:ext>
            </a:extLst>
          </p:cNvPr>
          <p:cNvSpPr>
            <a:spLocks noGrp="1"/>
          </p:cNvSpPr>
          <p:nvPr>
            <p:ph type="dgm" sz="quarter" idx="43"/>
          </p:nvPr>
        </p:nvSpPr>
        <p:spPr>
          <a:xfrm>
            <a:off x="751724" y="2478089"/>
            <a:ext cx="10854714" cy="3365313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endParaRPr lang="es-CL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2CD5A2FB-A1F4-F841-9DC6-B4CF3B30DB4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61DA92D2-EBC5-6D4F-9EE6-CDE953A7AE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17" name="Marcador de texto 51">
            <a:extLst>
              <a:ext uri="{FF2B5EF4-FFF2-40B4-BE49-F238E27FC236}">
                <a16:creationId xmlns:a16="http://schemas.microsoft.com/office/drawing/2014/main" id="{01C57019-DA8F-C840-8C8B-F400C57062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4" y="1014599"/>
            <a:ext cx="4469633" cy="1177883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54CE32EA-1441-874C-93C9-1027DC4AD63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99653" y="1014599"/>
            <a:ext cx="6106785" cy="1177883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gkaldhsgjkasgjkdshgkjfdhgjfdhgjdfshgfkjfhgjkdhgdhgjkhgjhwrnejvbghrjvbrejbvrjgbjrwvnjnvrvrfbrvjrbjrbrenvrnvervhgjkhgjhwrnejvbghrjvbrejbvrjgbjrwhgjkhgjhwrnejvbghrjvbrejbvrjgbjrwhgjkhgjhwrnejvbghrjvbr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9259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AD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824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13" name="Marcador de SmartArt 26">
            <a:extLst>
              <a:ext uri="{FF2B5EF4-FFF2-40B4-BE49-F238E27FC236}">
                <a16:creationId xmlns:a16="http://schemas.microsoft.com/office/drawing/2014/main" id="{1129BEE2-3FBF-4043-BC5D-E3CF981FB5D6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sp>
        <p:nvSpPr>
          <p:cNvPr id="17" name="Marcador de texto 9">
            <a:extLst>
              <a:ext uri="{FF2B5EF4-FFF2-40B4-BE49-F238E27FC236}">
                <a16:creationId xmlns:a16="http://schemas.microsoft.com/office/drawing/2014/main" id="{38D741B6-C0BD-4B4F-9592-DFB5B7131A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B2F8FFA5-1F67-9642-A284-9B5523B809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1" name="Marcador de texto 51">
            <a:extLst>
              <a:ext uri="{FF2B5EF4-FFF2-40B4-BE49-F238E27FC236}">
                <a16:creationId xmlns:a16="http://schemas.microsoft.com/office/drawing/2014/main" id="{0CBBC438-D8E0-E644-8F38-818F072374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3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2" name="Marcador de texto 6">
            <a:extLst>
              <a:ext uri="{FF2B5EF4-FFF2-40B4-BE49-F238E27FC236}">
                <a16:creationId xmlns:a16="http://schemas.microsoft.com/office/drawing/2014/main" id="{64FAE1F0-B280-1E4A-AA22-3ADD1FFF0A5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6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5240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ARILL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13" name="Marcador de SmartArt 26">
            <a:extLst>
              <a:ext uri="{FF2B5EF4-FFF2-40B4-BE49-F238E27FC236}">
                <a16:creationId xmlns:a16="http://schemas.microsoft.com/office/drawing/2014/main" id="{4E554B53-4759-AE4A-BEA4-8D8E0C8A5CD1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B2F566AA-3D58-9D4A-9424-1C026CEE10C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5AE7B580-EE7B-434B-B742-D30A98675B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16" name="Marcador de texto 51">
            <a:extLst>
              <a:ext uri="{FF2B5EF4-FFF2-40B4-BE49-F238E27FC236}">
                <a16:creationId xmlns:a16="http://schemas.microsoft.com/office/drawing/2014/main" id="{21A489D8-C873-A04F-A987-9C815CC2C5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3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5E4ABDAF-D454-B044-8B5A-11613A15B2A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6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205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ARILLO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25" name="Marcador de SmartArt 11">
            <a:extLst>
              <a:ext uri="{FF2B5EF4-FFF2-40B4-BE49-F238E27FC236}">
                <a16:creationId xmlns:a16="http://schemas.microsoft.com/office/drawing/2014/main" id="{2FC87B01-C69F-3A4C-ACD5-4ED961762D87}"/>
              </a:ext>
            </a:extLst>
          </p:cNvPr>
          <p:cNvSpPr>
            <a:spLocks noGrp="1"/>
          </p:cNvSpPr>
          <p:nvPr>
            <p:ph type="dgm" sz="quarter" idx="43"/>
          </p:nvPr>
        </p:nvSpPr>
        <p:spPr>
          <a:xfrm>
            <a:off x="751722" y="2478088"/>
            <a:ext cx="10920987" cy="3590925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endParaRPr lang="es-CL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2F427A46-5462-E74A-8BDC-6AE1DF9A3CA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90AA2680-8D70-9049-8185-681B88515E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14" name="Marcador de texto 51">
            <a:extLst>
              <a:ext uri="{FF2B5EF4-FFF2-40B4-BE49-F238E27FC236}">
                <a16:creationId xmlns:a16="http://schemas.microsoft.com/office/drawing/2014/main" id="{8A4977DB-3394-F74C-AA5D-0667776913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4" y="1014599"/>
            <a:ext cx="4469633" cy="1177883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BE4D4F87-6353-2346-ADD6-FD65D2010F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99653" y="1014599"/>
            <a:ext cx="6106785" cy="1177883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gkaldhsgjkasgjkdshgkjfdhgjfdhgjdfshgfkjfhgjkdhgdhgjkhgjhwrnejvbghrjvbrejbvrjgbjrwvnjnvrvrfbrvjrbjrbrenvrnvervhgjkhgjhwrnejvbghrjvbrejbvrjgbjrwhgjkhgjhwrnejvbghrjvbrejbvrjgbjrwhgjkhgjhwrnejvbghrjvbr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203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97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13" name="Marcador de SmartArt 26">
            <a:extLst>
              <a:ext uri="{FF2B5EF4-FFF2-40B4-BE49-F238E27FC236}">
                <a16:creationId xmlns:a16="http://schemas.microsoft.com/office/drawing/2014/main" id="{AB5D1E0A-8591-C646-8E8F-B5DEBDEDD69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02448C0E-6AE9-584E-AFD2-31C06F6A8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20AA051C-FC37-CC44-872D-4F4E1639FD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16" name="Marcador de texto 51">
            <a:extLst>
              <a:ext uri="{FF2B5EF4-FFF2-40B4-BE49-F238E27FC236}">
                <a16:creationId xmlns:a16="http://schemas.microsoft.com/office/drawing/2014/main" id="{BC1CBA8C-E10F-7645-9A8A-7E11B779DB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3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E1EE2FB0-766A-8142-9D53-C5E3C4D7F6F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6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0259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01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25" name="Marcador de SmartArt 11">
            <a:extLst>
              <a:ext uri="{FF2B5EF4-FFF2-40B4-BE49-F238E27FC236}">
                <a16:creationId xmlns:a16="http://schemas.microsoft.com/office/drawing/2014/main" id="{B269A5C3-75CA-E748-91FA-C608F5166860}"/>
              </a:ext>
            </a:extLst>
          </p:cNvPr>
          <p:cNvSpPr>
            <a:spLocks noGrp="1"/>
          </p:cNvSpPr>
          <p:nvPr>
            <p:ph type="dgm" sz="quarter" idx="43"/>
          </p:nvPr>
        </p:nvSpPr>
        <p:spPr>
          <a:xfrm>
            <a:off x="751722" y="2478088"/>
            <a:ext cx="10986147" cy="3590925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endParaRPr lang="es-CL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765C3B61-E183-E546-8449-D5EE7DAF16C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D2FC6C80-4D0E-C64E-B5C8-859CE6A1B3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14" name="Marcador de texto 51">
            <a:extLst>
              <a:ext uri="{FF2B5EF4-FFF2-40B4-BE49-F238E27FC236}">
                <a16:creationId xmlns:a16="http://schemas.microsoft.com/office/drawing/2014/main" id="{F3DD6134-2F9A-CD4F-989F-0A6C08B7E1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4" y="1014599"/>
            <a:ext cx="4469633" cy="1177883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87734EFB-3C1E-274E-A227-2D45A611D1D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99653" y="1014599"/>
            <a:ext cx="6106785" cy="1177883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gkaldhsgjkasgjkdshgkjfdhgjfdhgjdfshgfkjfhgjkdhgdhgjkhgjhwrnejvbghrjvbrejbvrjgbjrwvnjnvrvrfbrvjrbjrbrenvrnvervhgjkhgjhwrnejvbghrjvbrejbvrjgbjrwhgjkhgjhwrnejvbghrjvbrejbvrjgbjrwhgjkhgjhwrnejvbghrjvbr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03F807C-FDCB-6E4B-A32C-408399EADD45}"/>
              </a:ext>
            </a:extLst>
          </p:cNvPr>
          <p:cNvGrpSpPr/>
          <p:nvPr userDrawn="1"/>
        </p:nvGrpSpPr>
        <p:grpSpPr>
          <a:xfrm>
            <a:off x="10297536" y="6223539"/>
            <a:ext cx="1440334" cy="431844"/>
            <a:chOff x="10557183" y="6257405"/>
            <a:chExt cx="1440334" cy="431844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22B1974E-7D0C-2446-B5A8-F4334574B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7183" y="6312622"/>
              <a:ext cx="370251" cy="353767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995BE2D-4F3E-0046-AF69-8625857E45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55234" y="6257405"/>
              <a:ext cx="942283" cy="431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2412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01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13" name="Marcador de SmartArt 26">
            <a:extLst>
              <a:ext uri="{FF2B5EF4-FFF2-40B4-BE49-F238E27FC236}">
                <a16:creationId xmlns:a16="http://schemas.microsoft.com/office/drawing/2014/main" id="{B783269C-43F3-7241-A7A1-B785DBE085DD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endParaRPr lang="es-CL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99728E64-5979-7740-BABA-DA0C660DEA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EAC8A0D4-FF0A-0E41-A961-6B535A639C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1" name="Marcador de texto 51">
            <a:extLst>
              <a:ext uri="{FF2B5EF4-FFF2-40B4-BE49-F238E27FC236}">
                <a16:creationId xmlns:a16="http://schemas.microsoft.com/office/drawing/2014/main" id="{EC419426-55DC-8D4D-B392-A7E1CCFB6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3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2" name="Marcador de texto 6">
            <a:extLst>
              <a:ext uri="{FF2B5EF4-FFF2-40B4-BE49-F238E27FC236}">
                <a16:creationId xmlns:a16="http://schemas.microsoft.com/office/drawing/2014/main" id="{E766948D-458D-5942-91E0-939A03BBE1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6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7052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12-06-2024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780" r:id="rId2"/>
    <p:sldLayoutId id="2147484141" r:id="rId3"/>
    <p:sldLayoutId id="2147483882" r:id="rId4"/>
    <p:sldLayoutId id="2147483883" r:id="rId5"/>
    <p:sldLayoutId id="2147483819" r:id="rId6"/>
    <p:sldLayoutId id="2147484147" r:id="rId7"/>
    <p:sldLayoutId id="2147484142" r:id="rId8"/>
    <p:sldLayoutId id="2147484140" r:id="rId9"/>
    <p:sldLayoutId id="2147483795" r:id="rId10"/>
    <p:sldLayoutId id="2147484146" r:id="rId11"/>
    <p:sldLayoutId id="2147483887" r:id="rId12"/>
    <p:sldLayoutId id="2147484148" r:id="rId13"/>
    <p:sldLayoutId id="2147484149" r:id="rId14"/>
    <p:sldLayoutId id="2147484150" r:id="rId15"/>
    <p:sldLayoutId id="2147484151" r:id="rId16"/>
    <p:sldLayoutId id="2147484152" r:id="rId17"/>
    <p:sldLayoutId id="2147484153" r:id="rId18"/>
    <p:sldLayoutId id="2147484154" r:id="rId19"/>
    <p:sldLayoutId id="2147484155" r:id="rId20"/>
    <p:sldLayoutId id="2147484156" r:id="rId2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5593" y="2421653"/>
            <a:ext cx="7786554" cy="1049848"/>
          </a:xfrm>
        </p:spPr>
        <p:txBody>
          <a:bodyPr/>
          <a:lstStyle/>
          <a:p>
            <a:r>
              <a:rPr lang="es-CL">
                <a:latin typeface="Verdana"/>
                <a:ea typeface="Verdana"/>
              </a:rPr>
              <a:t>Aspectos            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CL">
                <a:latin typeface="Verdana"/>
                <a:ea typeface="Verdana"/>
              </a:rPr>
              <a:t>2024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C5B69B-99D6-49F2-1684-8FF80B4547EC}"/>
              </a:ext>
            </a:extLst>
          </p:cNvPr>
          <p:cNvSpPr txBox="1"/>
          <p:nvPr/>
        </p:nvSpPr>
        <p:spPr>
          <a:xfrm>
            <a:off x="3339791" y="3469888"/>
            <a:ext cx="839315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6000" b="1">
                <a:latin typeface="Verdana"/>
                <a:ea typeface="Verdana"/>
              </a:rPr>
              <a:t>Comunicacionales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6A108F3-B8E6-4651-0E79-B48A6A6A9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333">
                <a:solidFill>
                  <a:srgbClr val="1E3B7D"/>
                </a:solidFill>
                <a:latin typeface="Verdana"/>
                <a:ea typeface="Verdana"/>
              </a:rPr>
              <a:t>Canales Oficiales Censo</a:t>
            </a:r>
            <a:endParaRPr lang="es-CL">
              <a:solidFill>
                <a:srgbClr val="122361"/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21C2C47-6DBB-5DAF-7221-C1657E3AC2A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06.</a:t>
            </a:r>
            <a:endParaRPr lang="en-US" dirty="0"/>
          </a:p>
        </p:txBody>
      </p:sp>
      <p:pic>
        <p:nvPicPr>
          <p:cNvPr id="40" name="Imagen 39" descr="Interfaz de usuario gráfica, Aplicación">
            <a:extLst>
              <a:ext uri="{FF2B5EF4-FFF2-40B4-BE49-F238E27FC236}">
                <a16:creationId xmlns:a16="http://schemas.microsoft.com/office/drawing/2014/main" id="{C29F11F8-32AF-6B1E-9B2F-AA0CA14E8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7696"/>
            <a:ext cx="12192000" cy="4102608"/>
          </a:xfrm>
          <a:prstGeom prst="rect">
            <a:avLst/>
          </a:prstGeom>
        </p:spPr>
      </p:pic>
      <p:pic>
        <p:nvPicPr>
          <p:cNvPr id="41" name="Imagen 40" descr="Icono&#10;&#10;Descripción generada automáticamente">
            <a:extLst>
              <a:ext uri="{FF2B5EF4-FFF2-40B4-BE49-F238E27FC236}">
                <a16:creationId xmlns:a16="http://schemas.microsoft.com/office/drawing/2014/main" id="{73EE71A9-F1F1-8C81-E9BE-BD41894AC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91" y="4772743"/>
            <a:ext cx="694427" cy="489909"/>
          </a:xfrm>
          <a:prstGeom prst="rect">
            <a:avLst/>
          </a:prstGeom>
        </p:spPr>
      </p:pic>
      <p:pic>
        <p:nvPicPr>
          <p:cNvPr id="42" name="Imagen 41" descr="Imagen que contiene dibujo, rueda&#10;&#10;Descripción generada automáticamente">
            <a:extLst>
              <a:ext uri="{FF2B5EF4-FFF2-40B4-BE49-F238E27FC236}">
                <a16:creationId xmlns:a16="http://schemas.microsoft.com/office/drawing/2014/main" id="{7CADD6E5-B1F7-2A36-9A2F-2836AE3E5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979" y="4581884"/>
            <a:ext cx="799741" cy="799741"/>
          </a:xfrm>
          <a:prstGeom prst="rect">
            <a:avLst/>
          </a:prstGeom>
        </p:spPr>
      </p:pic>
      <p:pic>
        <p:nvPicPr>
          <p:cNvPr id="43" name="Imagen 42" descr="Forma, Flecha&#10;&#10;Descripción generada automáticamente">
            <a:extLst>
              <a:ext uri="{FF2B5EF4-FFF2-40B4-BE49-F238E27FC236}">
                <a16:creationId xmlns:a16="http://schemas.microsoft.com/office/drawing/2014/main" id="{1BC1A199-C32D-3B9C-14ED-5BFF3BE03C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383" y="2479735"/>
            <a:ext cx="1221537" cy="107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9004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C69D00-C389-D643-72B1-2455DCF2C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6949" y="2702676"/>
            <a:ext cx="5862655" cy="1501201"/>
          </a:xfrm>
        </p:spPr>
        <p:txBody>
          <a:bodyPr/>
          <a:lstStyle/>
          <a:p>
            <a:r>
              <a:rPr lang="es-CL" sz="4600">
                <a:latin typeface="Verdana"/>
                <a:ea typeface="Verdana"/>
              </a:rPr>
              <a:t>Consideraciones generales</a:t>
            </a:r>
            <a:endParaRPr lang="en-US">
              <a:latin typeface="Verdana"/>
              <a:ea typeface="Verdana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31DA0A-F887-DD26-4BA8-762418AC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04.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9936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15C478D-13D1-55AB-D30B-9CB21E1DB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261" y="1314563"/>
            <a:ext cx="5340677" cy="1156579"/>
          </a:xfrm>
        </p:spPr>
        <p:txBody>
          <a:bodyPr vert="horz" lIns="0" tIns="38100" rIns="0" bIns="38100" rtlCol="0" anchor="t">
            <a:noAutofit/>
          </a:bodyPr>
          <a:lstStyle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L" sz="3600" b="1" dirty="0">
                <a:solidFill>
                  <a:srgbClr val="1E3B7D"/>
                </a:solidFill>
                <a:latin typeface="Verdana"/>
                <a:ea typeface="Verdana"/>
              </a:rPr>
              <a:t>Personal operativo debe contar:</a:t>
            </a:r>
            <a:endParaRPr lang="en-US" sz="3600" b="1" dirty="0">
              <a:solidFill>
                <a:srgbClr val="1E3B7D"/>
              </a:solidFill>
              <a:latin typeface="Verdana"/>
              <a:ea typeface="Verdana"/>
            </a:endParaRP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E4ADDB57-E721-B419-637B-E0CF1A0E595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28501" y="94969"/>
            <a:ext cx="4503403" cy="343910"/>
          </a:xfrm>
        </p:spPr>
        <p:txBody>
          <a:bodyPr/>
          <a:lstStyle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0">
                <a:latin typeface="Verdana"/>
                <a:ea typeface="Verdana"/>
              </a:rPr>
              <a:t>Consideraciones generales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8448EB51-5657-65D2-42C9-0455935446B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61586" y="3053370"/>
            <a:ext cx="4437063" cy="3048000"/>
          </a:xfrm>
        </p:spPr>
        <p:txBody>
          <a:bodyPr vert="horz" lIns="0" tIns="38100" rIns="0" bIns="38100" rtlCol="0" anchor="t">
            <a:normAutofit/>
          </a:bodyPr>
          <a:lstStyle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115" indent="-285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b="0" dirty="0">
                <a:solidFill>
                  <a:srgbClr val="1E3B7D"/>
                </a:solidFill>
                <a:latin typeface="Verdana"/>
                <a:ea typeface="Verdana"/>
              </a:rPr>
              <a:t>Indumentaria institucional</a:t>
            </a:r>
          </a:p>
          <a:p>
            <a:pPr marL="285115" indent="-285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b="0" dirty="0">
                <a:solidFill>
                  <a:srgbClr val="1E3B7D"/>
                </a:solidFill>
                <a:latin typeface="Verdana"/>
                <a:ea typeface="Verdana"/>
              </a:rPr>
              <a:t>Credencial visible</a:t>
            </a:r>
          </a:p>
          <a:p>
            <a:endParaRPr lang="es-CL" sz="1550" b="0" dirty="0">
              <a:solidFill>
                <a:srgbClr val="1E3B7D"/>
              </a:solidFill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CFD3-DE83-439B-9960-3062C0B53E46}"/>
              </a:ext>
            </a:extLst>
          </p:cNvPr>
          <p:cNvSpPr txBox="1">
            <a:spLocks/>
          </p:cNvSpPr>
          <p:nvPr/>
        </p:nvSpPr>
        <p:spPr>
          <a:xfrm>
            <a:off x="3672" y="57798"/>
            <a:ext cx="581891" cy="3439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Verdana"/>
                <a:ea typeface="Verdana"/>
              </a:rPr>
              <a:t>08.</a:t>
            </a:r>
            <a:endParaRPr lang="en-US" dirty="0"/>
          </a:p>
        </p:txBody>
      </p:sp>
      <p:pic>
        <p:nvPicPr>
          <p:cNvPr id="4" name="Imagen 3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401EC4FB-1E9C-D6D7-EBF1-9CA7DE368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77" t="18916" r="38629" b="17367"/>
          <a:stretch/>
        </p:blipFill>
        <p:spPr>
          <a:xfrm>
            <a:off x="7166157" y="757120"/>
            <a:ext cx="2074323" cy="53540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0195A79-A9C1-EBAC-F538-B05E1F98F0F4}"/>
              </a:ext>
            </a:extLst>
          </p:cNvPr>
          <p:cNvSpPr/>
          <p:nvPr/>
        </p:nvSpPr>
        <p:spPr>
          <a:xfrm>
            <a:off x="1159695" y="3344252"/>
            <a:ext cx="169138" cy="1723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195A79-A9C1-EBAC-F538-B05E1F98F0F4}"/>
              </a:ext>
            </a:extLst>
          </p:cNvPr>
          <p:cNvSpPr/>
          <p:nvPr/>
        </p:nvSpPr>
        <p:spPr>
          <a:xfrm>
            <a:off x="1148111" y="3971100"/>
            <a:ext cx="169138" cy="1723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068267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83AEF7-EA57-D4AA-4EBF-57B3C98497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8341" y="840587"/>
            <a:ext cx="10897700" cy="1137994"/>
          </a:xfrm>
          <a:noFill/>
        </p:spPr>
        <p:txBody>
          <a:bodyPr vert="horz" lIns="0" tIns="38100" rIns="0" bIns="38100" rtlCol="0" anchor="t">
            <a:normAutofit/>
          </a:bodyPr>
          <a:lstStyle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3200" b="1" dirty="0">
                <a:latin typeface="Verdana"/>
                <a:ea typeface="Verdana"/>
              </a:rPr>
              <a:t>Resguardo de la privacidad de las y los informantes</a:t>
            </a:r>
            <a:endParaRPr lang="es-ES" sz="3200">
              <a:cs typeface="Calibri" panose="020F0502020204030204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74E5B06-10DE-BD9F-A8BA-7E6F3AC2CFB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44867" y="58643"/>
            <a:ext cx="3778573" cy="343910"/>
          </a:xfrm>
        </p:spPr>
        <p:txBody>
          <a:bodyPr>
            <a:normAutofit fontScale="92500"/>
          </a:bodyPr>
          <a:lstStyle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200" b="0">
                <a:latin typeface="Verdana"/>
                <a:ea typeface="Verdana"/>
              </a:rPr>
              <a:t>Secreto estadístico y confidencialidad de los datos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38359D2-2C36-BAFF-BE5B-9109185034F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69986" y="2092882"/>
            <a:ext cx="5884995" cy="2832031"/>
          </a:xfrm>
        </p:spPr>
        <p:txBody>
          <a:bodyPr vert="horz" lIns="0" tIns="38100" rIns="0" bIns="38100" rtlCol="0" anchor="t">
            <a:noAutofit/>
          </a:bodyPr>
          <a:lstStyle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MX" sz="2200" b="0" dirty="0">
                <a:solidFill>
                  <a:schemeClr val="accent6"/>
                </a:solidFill>
                <a:latin typeface="Verdana"/>
                <a:ea typeface="Verdana"/>
              </a:rPr>
              <a:t>No realizar</a:t>
            </a:r>
            <a:r>
              <a:rPr lang="es-MX" sz="2200" b="0" dirty="0">
                <a:latin typeface="Verdana"/>
                <a:ea typeface="Verdana"/>
              </a:rPr>
              <a:t> fotos o videos del operativo (viviendas, personas, etc.).</a:t>
            </a:r>
            <a:endParaRPr lang="es-ES" b="0">
              <a:latin typeface="Calibri" panose="020F0502020204030204"/>
              <a:ea typeface="Verdana"/>
              <a:cs typeface="Calibri" panose="020F0502020204030204"/>
            </a:endParaRPr>
          </a:p>
          <a:p>
            <a:pPr indent="0">
              <a:lnSpc>
                <a:spcPct val="150000"/>
              </a:lnSpc>
              <a:buNone/>
            </a:pPr>
            <a:endParaRPr lang="es-MX" sz="2200" b="0" dirty="0"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es-MX" sz="2200" b="0" dirty="0">
                <a:solidFill>
                  <a:schemeClr val="accent6"/>
                </a:solidFill>
                <a:latin typeface="Verdana"/>
                <a:ea typeface="Verdana"/>
              </a:rPr>
              <a:t>No compartir</a:t>
            </a:r>
            <a:r>
              <a:rPr lang="es-MX" sz="2200" b="0" dirty="0">
                <a:latin typeface="Verdana"/>
                <a:ea typeface="Verdana"/>
              </a:rPr>
              <a:t> información del operativo en redes sociales.</a:t>
            </a:r>
            <a:endParaRPr lang="es-ES" dirty="0">
              <a:cs typeface="Calibri" panose="020F0502020204030204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5EEC6B-A441-FC5B-DAD6-7B2380132F8C}"/>
              </a:ext>
            </a:extLst>
          </p:cNvPr>
          <p:cNvSpPr txBox="1">
            <a:spLocks/>
          </p:cNvSpPr>
          <p:nvPr/>
        </p:nvSpPr>
        <p:spPr>
          <a:xfrm>
            <a:off x="3672" y="57798"/>
            <a:ext cx="581891" cy="3439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Verdana"/>
                <a:ea typeface="Verdana"/>
              </a:rPr>
              <a:t>09.</a:t>
            </a:r>
            <a:endParaRPr lang="en-US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EAD4F62B-292B-4A3D-D806-0BB16DC8C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24" y="1856044"/>
            <a:ext cx="3754395" cy="3795584"/>
          </a:xfrm>
          <a:prstGeom prst="rect">
            <a:avLst/>
          </a:prstGeom>
        </p:spPr>
      </p:pic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0F30B8BF-B2F5-2B55-5B51-F7CE3DEE2E63}"/>
              </a:ext>
            </a:extLst>
          </p:cNvPr>
          <p:cNvSpPr txBox="1">
            <a:spLocks/>
          </p:cNvSpPr>
          <p:nvPr/>
        </p:nvSpPr>
        <p:spPr>
          <a:xfrm>
            <a:off x="892026" y="5220776"/>
            <a:ext cx="6552908" cy="1132273"/>
          </a:xfrm>
          <a:prstGeom prst="roundRect">
            <a:avLst/>
          </a:prstGeom>
          <a:solidFill>
            <a:schemeClr val="accent6"/>
          </a:solidFill>
        </p:spPr>
        <p:txBody>
          <a:bodyPr vert="horz" lIns="0" tIns="38100" rIns="0" bIns="38100" rtlCol="0" anchor="ctr">
            <a:noAutofit/>
          </a:bodyPr>
          <a:lstStyle>
            <a:lvl1pPr marL="0" indent="-228600" algn="l" defTabSz="76197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50000"/>
              </a:lnSpc>
              <a:buNone/>
            </a:pPr>
            <a:r>
              <a:rPr lang="es-MX" sz="1600" dirty="0">
                <a:solidFill>
                  <a:schemeClr val="bg1"/>
                </a:solidFill>
                <a:latin typeface="Verdana"/>
                <a:ea typeface="Verdana"/>
              </a:rPr>
              <a:t>Estas situaciones solo pueden ocurrir con la expresa autorización de la Unidad de Comunicaciones CPV2024.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Diagrama de flujo: datos almacenados 9">
            <a:extLst>
              <a:ext uri="{FF2B5EF4-FFF2-40B4-BE49-F238E27FC236}">
                <a16:creationId xmlns:a16="http://schemas.microsoft.com/office/drawing/2014/main" id="{8140D602-4FC3-EDCF-ED54-033B3FBDCE73}"/>
              </a:ext>
            </a:extLst>
          </p:cNvPr>
          <p:cNvSpPr/>
          <p:nvPr/>
        </p:nvSpPr>
        <p:spPr>
          <a:xfrm rot="13860000">
            <a:off x="10394107" y="5222797"/>
            <a:ext cx="329514" cy="659026"/>
          </a:xfrm>
          <a:prstGeom prst="flowChartOnlineStorag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83086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4F349-2698-B74E-8F6E-4573C8F7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¿Alguna pregunta o comentario?</a:t>
            </a:r>
          </a:p>
        </p:txBody>
      </p:sp>
    </p:spTree>
    <p:extLst>
      <p:ext uri="{BB962C8B-B14F-4D97-AF65-F5344CB8AC3E}">
        <p14:creationId xmlns:p14="http://schemas.microsoft.com/office/powerpoint/2010/main" val="322828778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1397-03E1-874F-BD91-C5A1CB52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03948468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0549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C1E70-D5C6-5F94-AD29-66C95C83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0B6CC8-5A42-B589-F95D-EA7609B4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dirty="0">
                <a:latin typeface="Verdana"/>
                <a:ea typeface="Verdana"/>
              </a:rPr>
              <a:t>¿Qué aprenderemos?</a:t>
            </a:r>
            <a:endParaRPr lang="es-CL" sz="36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4A1F89B-B91F-19BC-7CDA-FF3629E5E7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671838"/>
              </p:ext>
            </p:extLst>
          </p:nvPr>
        </p:nvGraphicFramePr>
        <p:xfrm>
          <a:off x="557560" y="3997712"/>
          <a:ext cx="11076877" cy="281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8" name="Imagen 147" descr="Icono&#10;&#10;Descripción generada automáticamente">
            <a:extLst>
              <a:ext uri="{FF2B5EF4-FFF2-40B4-BE49-F238E27FC236}">
                <a16:creationId xmlns:a16="http://schemas.microsoft.com/office/drawing/2014/main" id="{76DAF912-C8A9-CFB8-D893-47DA110FB3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410" y="2011120"/>
            <a:ext cx="2540233" cy="2530941"/>
          </a:xfrm>
          <a:prstGeom prst="rect">
            <a:avLst/>
          </a:prstGeom>
        </p:spPr>
      </p:pic>
      <p:pic>
        <p:nvPicPr>
          <p:cNvPr id="164" name="Imagen 163">
            <a:extLst>
              <a:ext uri="{FF2B5EF4-FFF2-40B4-BE49-F238E27FC236}">
                <a16:creationId xmlns:a16="http://schemas.microsoft.com/office/drawing/2014/main" id="{2551B338-3189-2088-477E-2764738CEE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9490" y="2414896"/>
            <a:ext cx="2086099" cy="2086099"/>
          </a:xfrm>
          <a:prstGeom prst="rect">
            <a:avLst/>
          </a:prstGeom>
        </p:spPr>
      </p:pic>
      <p:pic>
        <p:nvPicPr>
          <p:cNvPr id="165" name="Imagen 16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C3F0178-DBDF-DFEB-745A-714F7266A9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0092" y="2687040"/>
            <a:ext cx="1878282" cy="1868385"/>
          </a:xfrm>
          <a:prstGeom prst="rect">
            <a:avLst/>
          </a:prstGeom>
        </p:spPr>
      </p:pic>
      <p:pic>
        <p:nvPicPr>
          <p:cNvPr id="166" name="Imagen 165" descr="Icono&#10;&#10;Descripción generada automáticamente">
            <a:extLst>
              <a:ext uri="{FF2B5EF4-FFF2-40B4-BE49-F238E27FC236}">
                <a16:creationId xmlns:a16="http://schemas.microsoft.com/office/drawing/2014/main" id="{3862005D-075A-4BD7-B7B5-1E9E7992C8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0795" y="2832512"/>
            <a:ext cx="1769424" cy="17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751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221F73AD-1818-4E49-B7E4-B7DD912BD06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040313" y="2149475"/>
            <a:ext cx="1052513" cy="530225"/>
          </a:xfrm>
        </p:spPr>
        <p:txBody>
          <a:bodyPr/>
          <a:lstStyle/>
          <a:p>
            <a:r>
              <a:rPr lang="es-CL" dirty="0">
                <a:latin typeface="Verdana"/>
                <a:ea typeface="Verdana"/>
              </a:rPr>
              <a:t>01.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678B7C6-CA3F-944B-A2AE-424CBADD64E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040313" y="2914650"/>
            <a:ext cx="1052513" cy="530225"/>
          </a:xfrm>
        </p:spPr>
        <p:txBody>
          <a:bodyPr/>
          <a:lstStyle/>
          <a:p>
            <a:r>
              <a:rPr lang="es-CL" dirty="0">
                <a:latin typeface="Verdana"/>
                <a:ea typeface="Verdana"/>
              </a:rPr>
              <a:t>02.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B35B73D-E44F-CC47-B699-F2195AD3B2E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040313" y="3686175"/>
            <a:ext cx="1052513" cy="530225"/>
          </a:xfrm>
        </p:spPr>
        <p:txBody>
          <a:bodyPr/>
          <a:lstStyle/>
          <a:p>
            <a:r>
              <a:rPr lang="es-CL" dirty="0">
                <a:latin typeface="Verdana"/>
                <a:ea typeface="Verdana"/>
              </a:rPr>
              <a:t>03.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F73864B-137D-104B-B650-C2CA47B404C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040313" y="4481513"/>
            <a:ext cx="1052513" cy="530225"/>
          </a:xfrm>
        </p:spPr>
        <p:txBody>
          <a:bodyPr/>
          <a:lstStyle/>
          <a:p>
            <a:r>
              <a:rPr lang="es-CL" dirty="0">
                <a:latin typeface="Verdana"/>
                <a:ea typeface="Verdana"/>
              </a:rPr>
              <a:t>04.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852D78C1-FB6D-C545-B50E-59AA38CD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200"/>
              <a:t>Contenidos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AC93286D-4225-B6E9-68F9-DC8346E1B89C}"/>
              </a:ext>
            </a:extLst>
          </p:cNvPr>
          <p:cNvSpPr>
            <a:spLocks noGrp="1"/>
          </p:cNvSpPr>
          <p:nvPr/>
        </p:nvSpPr>
        <p:spPr>
          <a:xfrm>
            <a:off x="6151563" y="3686175"/>
            <a:ext cx="5345113" cy="53022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92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2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4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>
                <a:solidFill>
                  <a:srgbClr val="1E3B7D"/>
                </a:solidFill>
                <a:latin typeface="Verdana"/>
                <a:ea typeface="Verdana"/>
              </a:rPr>
              <a:t>Canales oficiales</a:t>
            </a:r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id="{9A0128CC-6816-484A-619C-075ADA47890E}"/>
              </a:ext>
            </a:extLst>
          </p:cNvPr>
          <p:cNvSpPr>
            <a:spLocks noGrp="1"/>
          </p:cNvSpPr>
          <p:nvPr/>
        </p:nvSpPr>
        <p:spPr>
          <a:xfrm>
            <a:off x="6151563" y="2149475"/>
            <a:ext cx="5345113" cy="53022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92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2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4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>
                <a:solidFill>
                  <a:srgbClr val="1E3B7D"/>
                </a:solidFill>
                <a:latin typeface="Verdana"/>
                <a:ea typeface="Verdana"/>
              </a:rPr>
              <a:t>Tono y estilo de la comunicación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A5A508AB-4390-8563-5FDB-6CFF49BABF06}"/>
              </a:ext>
            </a:extLst>
          </p:cNvPr>
          <p:cNvSpPr>
            <a:spLocks noGrp="1"/>
          </p:cNvSpPr>
          <p:nvPr/>
        </p:nvSpPr>
        <p:spPr>
          <a:xfrm>
            <a:off x="6151563" y="4481513"/>
            <a:ext cx="5345113" cy="53022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92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2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4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>
                <a:solidFill>
                  <a:srgbClr val="1E3B7D"/>
                </a:solidFill>
                <a:latin typeface="Verdana"/>
                <a:ea typeface="Verdana"/>
              </a:rPr>
              <a:t>Consideraciones generales</a:t>
            </a:r>
          </a:p>
        </p:txBody>
      </p:sp>
      <p:sp>
        <p:nvSpPr>
          <p:cNvPr id="19" name="Marcador de texto 5">
            <a:extLst>
              <a:ext uri="{FF2B5EF4-FFF2-40B4-BE49-F238E27FC236}">
                <a16:creationId xmlns:a16="http://schemas.microsoft.com/office/drawing/2014/main" id="{B31F372D-135A-878A-F015-78A6E91A8229}"/>
              </a:ext>
            </a:extLst>
          </p:cNvPr>
          <p:cNvSpPr>
            <a:spLocks noGrp="1"/>
          </p:cNvSpPr>
          <p:nvPr/>
        </p:nvSpPr>
        <p:spPr>
          <a:xfrm>
            <a:off x="6151563" y="2914650"/>
            <a:ext cx="5345113" cy="53022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92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2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4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>
                <a:solidFill>
                  <a:srgbClr val="1E3B7D"/>
                </a:solidFill>
                <a:latin typeface="Verdana"/>
                <a:ea typeface="Verdana"/>
              </a:rPr>
              <a:t>Relación con los medios 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40341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CL" sz="4600">
                <a:latin typeface="Verdana"/>
                <a:ea typeface="Verdana"/>
              </a:rPr>
              <a:t>Tono y estilo de la comunicación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5354E3-AAEF-6EA7-C9FD-D3663824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01.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0498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963364-1B22-31D3-6DEA-0D8A9BC5B8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724" y="4409"/>
            <a:ext cx="10888408" cy="496799"/>
          </a:xfrm>
        </p:spPr>
        <p:txBody>
          <a:bodyPr/>
          <a:lstStyle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/>
              <a:t>Tono y estilo de la Comunicación</a:t>
            </a:r>
            <a:endParaRPr lang="es-CL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61DA787-A990-E26E-622F-13CE6FB4BD2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01.</a:t>
            </a:r>
            <a:endParaRPr lang="en-US" dirty="0"/>
          </a:p>
        </p:txBody>
      </p:sp>
      <p:sp>
        <p:nvSpPr>
          <p:cNvPr id="16" name="CuadroTexto 1">
            <a:extLst>
              <a:ext uri="{FF2B5EF4-FFF2-40B4-BE49-F238E27FC236}">
                <a16:creationId xmlns:a16="http://schemas.microsoft.com/office/drawing/2014/main" id="{5028906D-1193-4080-C7E6-9F730C7DA0E2}"/>
              </a:ext>
            </a:extLst>
          </p:cNvPr>
          <p:cNvSpPr txBox="1"/>
          <p:nvPr/>
        </p:nvSpPr>
        <p:spPr>
          <a:xfrm>
            <a:off x="1023297" y="1023583"/>
            <a:ext cx="9780615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Verdana"/>
                <a:ea typeface="Calibri"/>
                <a:cs typeface="Calibri"/>
              </a:rPr>
              <a:t>En toda instancia de interacción con la ciudadanía que sea parte de este operativo (personas informantes, actores que colaboren con el despliegue, entre otros), debe usa un tono y estilo de comunicación que sea:</a:t>
            </a:r>
            <a:endParaRPr lang="es-ES" dirty="0">
              <a:latin typeface="Verdana"/>
              <a:ea typeface="Verdana"/>
              <a:cs typeface="Calibri"/>
            </a:endParaRPr>
          </a:p>
        </p:txBody>
      </p:sp>
      <p:graphicFrame>
        <p:nvGraphicFramePr>
          <p:cNvPr id="80" name="Diagrama 79">
            <a:extLst>
              <a:ext uri="{FF2B5EF4-FFF2-40B4-BE49-F238E27FC236}">
                <a16:creationId xmlns:a16="http://schemas.microsoft.com/office/drawing/2014/main" id="{A25893C7-F250-F4CB-4277-3DB7C4AC3F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056248"/>
              </p:ext>
            </p:extLst>
          </p:nvPr>
        </p:nvGraphicFramePr>
        <p:xfrm>
          <a:off x="756353" y="2163017"/>
          <a:ext cx="10467570" cy="449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5924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A9DAC67-3A39-5F47-8C85-3FF4F9D31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s-CL">
                <a:latin typeface="Verdana"/>
                <a:ea typeface="Verdana"/>
              </a:rPr>
              <a:t>Relación con los medios de comunicación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E2F5699-BB00-5EF5-D9AC-2FDCF86E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02.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5221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04D3EA7-3EF5-3D1D-038E-DD7E4C3E89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2763" y="4898"/>
            <a:ext cx="10888408" cy="496799"/>
          </a:xfrm>
        </p:spPr>
        <p:txBody>
          <a:bodyPr/>
          <a:lstStyle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/>
              <a:t>Relación con los medios de comunicación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76F89-A32D-7886-5346-218E9F31E87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03.</a:t>
            </a:r>
            <a:endParaRPr lang="en-US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FFC000A-2EE3-7665-AEA1-E7A4606F5C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817334"/>
              </p:ext>
            </p:extLst>
          </p:nvPr>
        </p:nvGraphicFramePr>
        <p:xfrm>
          <a:off x="819664" y="2677239"/>
          <a:ext cx="10559893" cy="247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0" name="Marcador de texto 4">
            <a:extLst>
              <a:ext uri="{FF2B5EF4-FFF2-40B4-BE49-F238E27FC236}">
                <a16:creationId xmlns:a16="http://schemas.microsoft.com/office/drawing/2014/main" id="{79B0EE9B-6FFD-7F6F-9C63-9098ED9249E2}"/>
              </a:ext>
            </a:extLst>
          </p:cNvPr>
          <p:cNvSpPr txBox="1">
            <a:spLocks/>
          </p:cNvSpPr>
          <p:nvPr/>
        </p:nvSpPr>
        <p:spPr>
          <a:xfrm>
            <a:off x="903828" y="944081"/>
            <a:ext cx="10393573" cy="1537579"/>
          </a:xfrm>
          <a:prstGeom prst="rect">
            <a:avLst/>
          </a:prstGeom>
        </p:spPr>
        <p:txBody>
          <a:bodyPr vert="horz" lIns="0" tIns="38100" rIns="0" bIns="38100" rtlCol="0" anchor="t" anchorCtr="0">
            <a:noAutofit/>
          </a:bodyPr>
          <a:lstStyle>
            <a:lvl1pPr marL="0" indent="0" algn="l" defTabSz="76197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CL" sz="2400" b="1" dirty="0">
                <a:solidFill>
                  <a:srgbClr val="1E3B7D"/>
                </a:solidFill>
                <a:latin typeface="Verdana"/>
                <a:ea typeface="Verdana"/>
              </a:rPr>
              <a:t>¿Quiénes tienen autorización para hablar con los medios de comunicación?</a:t>
            </a:r>
          </a:p>
        </p:txBody>
      </p:sp>
    </p:spTree>
    <p:extLst>
      <p:ext uri="{BB962C8B-B14F-4D97-AF65-F5344CB8AC3E}">
        <p14:creationId xmlns:p14="http://schemas.microsoft.com/office/powerpoint/2010/main" val="286325905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DAA9E-70E7-C314-C8DE-5BDE56863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3A405A-9BFD-031F-E8DC-0FCBD5FE24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34" y="737366"/>
            <a:ext cx="9931492" cy="1323714"/>
          </a:xfrm>
        </p:spPr>
        <p:txBody>
          <a:bodyPr vert="horz" lIns="0" tIns="38100" rIns="0" bIns="38100" rtlCol="0" anchor="t">
            <a:noAutofit/>
          </a:bodyPr>
          <a:lstStyle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CL" sz="3200" b="1" dirty="0">
                <a:solidFill>
                  <a:srgbClr val="1E3B7D"/>
                </a:solidFill>
                <a:latin typeface="Verdana"/>
                <a:ea typeface="Verdana"/>
              </a:rPr>
              <a:t>¿Qué debes hacer si un medio de comunicación te hace consultas del Censo?</a:t>
            </a:r>
            <a:endParaRPr lang="es-ES" sz="32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1292052-5013-1E5A-DDC4-379F3774F92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89956" y="58080"/>
            <a:ext cx="4271086" cy="343910"/>
          </a:xfrm>
        </p:spPr>
        <p:txBody>
          <a:bodyPr>
            <a:normAutofit/>
          </a:bodyPr>
          <a:lstStyle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100" b="0" dirty="0">
                <a:latin typeface="Verdana"/>
                <a:ea typeface="Verdana"/>
              </a:rPr>
              <a:t>Relación con los medios de comunicación</a:t>
            </a:r>
            <a:endParaRPr lang="es-CL" sz="1100" b="0" dirty="0">
              <a:solidFill>
                <a:srgbClr val="000000"/>
              </a:solidFill>
              <a:latin typeface="Verdana"/>
              <a:ea typeface="Verdana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BBBA2E8-71A0-93EB-0AD5-A980164273E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62987" y="2237083"/>
            <a:ext cx="10465377" cy="2274544"/>
          </a:xfrm>
        </p:spPr>
        <p:txBody>
          <a:bodyPr vert="horz" lIns="0" tIns="38100" rIns="0" bIns="38100" rtlCol="0" anchor="t">
            <a:normAutofit/>
          </a:bodyPr>
          <a:lstStyle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es-CL" sz="1600" b="0" dirty="0">
                <a:latin typeface="Verdana"/>
                <a:ea typeface="Verdana"/>
              </a:rPr>
              <a:t>Debes informar que solo los voceros y voceras del INE pueden entregar información de Censo </a:t>
            </a:r>
            <a:r>
              <a:rPr lang="es-CL" sz="1600" b="0">
                <a:solidFill>
                  <a:schemeClr val="accent6"/>
                </a:solidFill>
                <a:latin typeface="Verdana"/>
                <a:ea typeface="Verdana"/>
              </a:rPr>
              <a:t>(Director/a Nacional del INE, Jefa/e Censal, Directores/as Regionales y Subdirectores/as).</a:t>
            </a:r>
            <a:endParaRPr lang="es-CL" sz="1600" b="0">
              <a:solidFill>
                <a:schemeClr val="accent6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E7021-65AC-30D1-596B-D1C061907F4A}"/>
              </a:ext>
            </a:extLst>
          </p:cNvPr>
          <p:cNvSpPr txBox="1">
            <a:spLocks/>
          </p:cNvSpPr>
          <p:nvPr/>
        </p:nvSpPr>
        <p:spPr>
          <a:xfrm>
            <a:off x="3672" y="57798"/>
            <a:ext cx="581891" cy="3439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Verdana"/>
                <a:ea typeface="Verdana"/>
              </a:rPr>
              <a:t>04.</a:t>
            </a:r>
            <a:endParaRPr lang="en-US" dirty="0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1C4BF152-A4D7-D6EC-B5B9-51C3892A3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788" y="4056222"/>
            <a:ext cx="2284021" cy="22741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E13C057-908C-BDDE-D527-4C8E5A0D8F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592" b="46857"/>
          <a:stretch/>
        </p:blipFill>
        <p:spPr>
          <a:xfrm>
            <a:off x="1740961" y="3952925"/>
            <a:ext cx="1268032" cy="1839626"/>
          </a:xfrm>
          <a:prstGeom prst="rect">
            <a:avLst/>
          </a:prstGeom>
        </p:spPr>
      </p:pic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04B0D236-4B79-9C2B-391F-4336E9C6F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859" y="4524422"/>
            <a:ext cx="1818904" cy="18189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E14B73-E4B8-32FE-4734-27BD74662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087" y="4149246"/>
            <a:ext cx="2194956" cy="2185060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FCFC0B4D-8BEE-902D-C19E-BB60CC745324}"/>
              </a:ext>
            </a:extLst>
          </p:cNvPr>
          <p:cNvSpPr/>
          <p:nvPr/>
        </p:nvSpPr>
        <p:spPr>
          <a:xfrm>
            <a:off x="3612407" y="5087149"/>
            <a:ext cx="1098467" cy="58387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66AFBDD1-FACB-ACF4-FB59-825680257B01}"/>
              </a:ext>
            </a:extLst>
          </p:cNvPr>
          <p:cNvSpPr/>
          <p:nvPr/>
        </p:nvSpPr>
        <p:spPr>
          <a:xfrm>
            <a:off x="7214588" y="5027772"/>
            <a:ext cx="1098467" cy="58387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63A2F2-A3A3-A19C-B900-CAE9315A630E}"/>
              </a:ext>
            </a:extLst>
          </p:cNvPr>
          <p:cNvSpPr/>
          <p:nvPr/>
        </p:nvSpPr>
        <p:spPr>
          <a:xfrm>
            <a:off x="758100" y="2310585"/>
            <a:ext cx="169138" cy="1723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30365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8B88C5-4F87-FFA0-6EF2-5552A19FB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0739" y="1775266"/>
            <a:ext cx="6568898" cy="3215701"/>
          </a:xfrm>
        </p:spPr>
        <p:txBody>
          <a:bodyPr>
            <a:normAutofit/>
          </a:bodyPr>
          <a:lstStyle/>
          <a:p>
            <a:r>
              <a:rPr lang="es-CL" sz="3600" dirty="0">
                <a:latin typeface="Verdana"/>
                <a:ea typeface="Verdana"/>
              </a:rPr>
              <a:t>Canales Oficiales de Censo de Población y Vivienda 2024</a:t>
            </a:r>
            <a:endParaRPr lang="en-US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2E3193-CFC7-260A-8873-D2691085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308584560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Props1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E012E1-9406-4A37-BF5E-878E31FBD630}">
  <ds:schemaRefs>
    <ds:schemaRef ds:uri="6fc35979-dbb1-4d4b-8727-6470e0646fe1"/>
    <ds:schemaRef ds:uri="a369e572-027a-44c0-8f11-2f588a2a1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1D2BDAD-513B-4B88-892F-43642AA53E55}">
  <ds:schemaRefs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369e572-027a-44c0-8f11-2f588a2a1334"/>
    <ds:schemaRef ds:uri="6fc35979-dbb1-4d4b-8727-6470e0646fe1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393</Words>
  <Application>Microsoft Office PowerPoint</Application>
  <PresentationFormat>Panorámica</PresentationFormat>
  <Paragraphs>62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Avenir Next Demi Bold</vt:lpstr>
      <vt:lpstr>Calibri</vt:lpstr>
      <vt:lpstr>Calibri Light</vt:lpstr>
      <vt:lpstr>Verdana</vt:lpstr>
      <vt:lpstr>Tema de Office</vt:lpstr>
      <vt:lpstr>Aspectos            </vt:lpstr>
      <vt:lpstr>¿Qué aprenderemos?</vt:lpstr>
      <vt:lpstr>Contenidos</vt:lpstr>
      <vt:lpstr>01.</vt:lpstr>
      <vt:lpstr>Presentación de PowerPoint</vt:lpstr>
      <vt:lpstr>02.</vt:lpstr>
      <vt:lpstr>Presentación de PowerPoint</vt:lpstr>
      <vt:lpstr>Presentación de PowerPoint</vt:lpstr>
      <vt:lpstr>03.</vt:lpstr>
      <vt:lpstr>Presentación de PowerPoint</vt:lpstr>
      <vt:lpstr>04.</vt:lpstr>
      <vt:lpstr>Presentación de PowerPoint</vt:lpstr>
      <vt:lpstr>Presentación de PowerPoint</vt:lpstr>
      <vt:lpstr>¿Alguna pregunta o comentario?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Javiera Alejandra Diaz Calderon</cp:lastModifiedBy>
  <cp:revision>99</cp:revision>
  <dcterms:created xsi:type="dcterms:W3CDTF">2021-02-12T20:31:37Z</dcterms:created>
  <dcterms:modified xsi:type="dcterms:W3CDTF">2024-06-12T15:12:12Z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