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50" r:id="rId2"/>
    <p:sldId id="456" r:id="rId3"/>
    <p:sldId id="351" r:id="rId4"/>
    <p:sldId id="352" r:id="rId5"/>
    <p:sldId id="262" r:id="rId6"/>
    <p:sldId id="311" r:id="rId7"/>
    <p:sldId id="460" r:id="rId8"/>
    <p:sldId id="461" r:id="rId9"/>
    <p:sldId id="462" r:id="rId10"/>
    <p:sldId id="463" r:id="rId11"/>
    <p:sldId id="464" r:id="rId12"/>
    <p:sldId id="359" r:id="rId13"/>
    <p:sldId id="358" r:id="rId14"/>
    <p:sldId id="357"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28F22-F050-4125-8269-3AA851381A6B}" name="Matias Alejandro Muñoz Delgado" initials="MD" userId="S::mamunozd@ine.gob.cl::e373b063-b2de-4692-a718-ac8559cc357c" providerId="AD"/>
  <p188:author id="{55528626-806D-6055-5F02-6478BBDAC37C}" name="Rodrigo Andres Navarrete Martínez" initials="" userId="S::ranavarretem@INE.GOB.CL::2824185e-9447-44d9-b7dd-cb33b2886c4f" providerId="AD"/>
  <p188:author id="{85018337-CF64-96EA-2D03-C9C69D8B24BD}" name="Maria Magdalena Marquez Pichuman" initials="MP" userId="S::mmmarquezp@ine.gob.cl::40ee0c62-5986-4c4d-8f79-f125591f15fe" providerId="AD"/>
  <p188:author id="{84972958-F6B4-8338-8163-86BBED1E4EA4}" name="Claudio Alfonso Yanez Castañeda" initials="CC" userId="S::cayanezc@ine.gob.cl::581e4975-1f0f-4a56-9b03-554559f377f4" providerId="AD"/>
  <p188:author id="{F4E99464-62D1-1F56-7E93-00B37C7865E3}" name="Tomas Alejandro Leyton Miranda" initials="TM" userId="S::taleytonm@ine.gob.cl::3d0397a2-7d8d-4320-9ff6-3f5e46e6cf10" providerId="AD"/>
  <p188:author id="{E24B6974-45CD-A4B3-2D40-4385F847A3FE}" name="Dennis Cristian Campos Veliz" initials="DV" userId="S::dccamposv@ine.gob.cl::c2983038-0e78-4c6d-b432-696e35acddb1" providerId="AD"/>
  <p188:author id="{E102EB92-3B17-9DF9-76FC-47078A94F8EE}" name="Andrea Ximena Mejias Guerrero" initials="AG" userId="S::axmejiasg@ine.gob.cl::7da52982-4d0f-4927-80fe-e7bb2086dcce" providerId="AD"/>
  <p188:author id="{99ACCFC2-E440-3445-E633-723A87A2AAD9}" name="Rodrigo Andres Navarrete Martínez" initials="RN" userId="S::ranavarretem@ine.gob.cl::2824185e-9447-44d9-b7dd-cb33b2886c4f" providerId="AD"/>
  <p188:author id="{0E212AE4-4FF1-161A-D513-8DFA8ED28A90}" name="Valeska Tania Valentina Daza Rodriguez" initials="VR" userId="S::vvdazar@ine.gob.cl::ab238529-a6e4-4779-ad49-354686c4612a"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861681FF-4F32-76DB-FBC0-7CE031371BF9}" name="Ximena Patricia Andrade Cea" initials="XC" userId="S::xpandradec@ine.gob.cl::e0225481-0669-4c8b-a6c5-dd7634291b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89D0"/>
    <a:srgbClr val="009FE3"/>
    <a:srgbClr val="0F4988"/>
    <a:srgbClr val="EE7D00"/>
    <a:srgbClr val="A8005C"/>
    <a:srgbClr val="E6007E"/>
    <a:srgbClr val="A9D08E"/>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0706C-A1C7-5DD5-CCE3-549F9EC0DFCB}" v="32" dt="2024-06-03T16:09:41.965"/>
    <p1510:client id="{9D5B1EF8-932B-C0DF-1C9B-767F556A8090}" v="2250" dt="2024-06-03T16:02:52.3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as Alejandro Muñoz Delgado" userId="S::mamunozd@ine.gob.cl::e373b063-b2de-4692-a718-ac8559cc357c" providerId="AD" clId="Web-{2620706C-A1C7-5DD5-CCE3-549F9EC0DFCB}"/>
    <pc:docChg chg="delSld modSld">
      <pc:chgData name="Matias Alejandro Muñoz Delgado" userId="S::mamunozd@ine.gob.cl::e373b063-b2de-4692-a718-ac8559cc357c" providerId="AD" clId="Web-{2620706C-A1C7-5DD5-CCE3-549F9EC0DFCB}" dt="2024-06-03T16:09:40.278" v="27" actId="20577"/>
      <pc:docMkLst>
        <pc:docMk/>
      </pc:docMkLst>
      <pc:sldChg chg="del">
        <pc:chgData name="Matias Alejandro Muñoz Delgado" userId="S::mamunozd@ine.gob.cl::e373b063-b2de-4692-a718-ac8559cc357c" providerId="AD" clId="Web-{2620706C-A1C7-5DD5-CCE3-549F9EC0DFCB}" dt="2024-06-03T16:04:52.592" v="17"/>
        <pc:sldMkLst>
          <pc:docMk/>
          <pc:sldMk cId="0" sldId="271"/>
        </pc:sldMkLst>
      </pc:sldChg>
      <pc:sldChg chg="modSp">
        <pc:chgData name="Matias Alejandro Muñoz Delgado" userId="S::mamunozd@ine.gob.cl::e373b063-b2de-4692-a718-ac8559cc357c" providerId="AD" clId="Web-{2620706C-A1C7-5DD5-CCE3-549F9EC0DFCB}" dt="2024-06-03T16:05:36.451" v="26" actId="20577"/>
        <pc:sldMkLst>
          <pc:docMk/>
          <pc:sldMk cId="1583129615" sldId="350"/>
        </pc:sldMkLst>
        <pc:spChg chg="mod">
          <ac:chgData name="Matias Alejandro Muñoz Delgado" userId="S::mamunozd@ine.gob.cl::e373b063-b2de-4692-a718-ac8559cc357c" providerId="AD" clId="Web-{2620706C-A1C7-5DD5-CCE3-549F9EC0DFCB}" dt="2024-06-03T16:05:36.451" v="26" actId="20577"/>
          <ac:spMkLst>
            <pc:docMk/>
            <pc:sldMk cId="1583129615" sldId="350"/>
            <ac:spMk id="2" creationId="{00000000-0000-0000-0000-000000000000}"/>
          </ac:spMkLst>
        </pc:spChg>
      </pc:sldChg>
      <pc:sldChg chg="delSp">
        <pc:chgData name="Matias Alejandro Muñoz Delgado" userId="S::mamunozd@ine.gob.cl::e373b063-b2de-4692-a718-ac8559cc357c" providerId="AD" clId="Web-{2620706C-A1C7-5DD5-CCE3-549F9EC0DFCB}" dt="2024-06-03T16:05:05.420" v="22"/>
        <pc:sldMkLst>
          <pc:docMk/>
          <pc:sldMk cId="4034122210" sldId="351"/>
        </pc:sldMkLst>
        <pc:spChg chg="del">
          <ac:chgData name="Matias Alejandro Muñoz Delgado" userId="S::mamunozd@ine.gob.cl::e373b063-b2de-4692-a718-ac8559cc357c" providerId="AD" clId="Web-{2620706C-A1C7-5DD5-CCE3-549F9EC0DFCB}" dt="2024-06-03T16:05:03.810" v="21"/>
          <ac:spMkLst>
            <pc:docMk/>
            <pc:sldMk cId="4034122210" sldId="351"/>
            <ac:spMk id="28" creationId="{68080307-FE71-AFA9-3A9F-1FFE9CFC72C6}"/>
          </ac:spMkLst>
        </pc:spChg>
        <pc:spChg chg="del">
          <ac:chgData name="Matias Alejandro Muñoz Delgado" userId="S::mamunozd@ine.gob.cl::e373b063-b2de-4692-a718-ac8559cc357c" providerId="AD" clId="Web-{2620706C-A1C7-5DD5-CCE3-549F9EC0DFCB}" dt="2024-06-03T16:05:01.935" v="20"/>
          <ac:spMkLst>
            <pc:docMk/>
            <pc:sldMk cId="4034122210" sldId="351"/>
            <ac:spMk id="31" creationId="{3565D14B-BD90-44C1-9459-FF9BB048ADDF}"/>
          </ac:spMkLst>
        </pc:spChg>
        <pc:spChg chg="del">
          <ac:chgData name="Matias Alejandro Muñoz Delgado" userId="S::mamunozd@ine.gob.cl::e373b063-b2de-4692-a718-ac8559cc357c" providerId="AD" clId="Web-{2620706C-A1C7-5DD5-CCE3-549F9EC0DFCB}" dt="2024-06-03T16:05:05.420" v="22"/>
          <ac:spMkLst>
            <pc:docMk/>
            <pc:sldMk cId="4034122210" sldId="351"/>
            <ac:spMk id="32" creationId="{2D38B619-EA7D-6948-1E01-782FC9B11EFE}"/>
          </ac:spMkLst>
        </pc:spChg>
      </pc:sldChg>
      <pc:sldChg chg="del">
        <pc:chgData name="Matias Alejandro Muñoz Delgado" userId="S::mamunozd@ine.gob.cl::e373b063-b2de-4692-a718-ac8559cc357c" providerId="AD" clId="Web-{2620706C-A1C7-5DD5-CCE3-549F9EC0DFCB}" dt="2024-06-03T16:04:37.701" v="2"/>
        <pc:sldMkLst>
          <pc:docMk/>
          <pc:sldMk cId="1078004237" sldId="354"/>
        </pc:sldMkLst>
      </pc:sldChg>
      <pc:sldChg chg="del">
        <pc:chgData name="Matias Alejandro Muñoz Delgado" userId="S::mamunozd@ine.gob.cl::e373b063-b2de-4692-a718-ac8559cc357c" providerId="AD" clId="Web-{2620706C-A1C7-5DD5-CCE3-549F9EC0DFCB}" dt="2024-06-03T16:04:54.467" v="18"/>
        <pc:sldMkLst>
          <pc:docMk/>
          <pc:sldMk cId="2784176136" sldId="388"/>
        </pc:sldMkLst>
      </pc:sldChg>
      <pc:sldChg chg="del">
        <pc:chgData name="Matias Alejandro Muñoz Delgado" userId="S::mamunozd@ine.gob.cl::e373b063-b2de-4692-a718-ac8559cc357c" providerId="AD" clId="Web-{2620706C-A1C7-5DD5-CCE3-549F9EC0DFCB}" dt="2024-06-03T16:04:40.748" v="6"/>
        <pc:sldMkLst>
          <pc:docMk/>
          <pc:sldMk cId="1570568871" sldId="400"/>
        </pc:sldMkLst>
      </pc:sldChg>
      <pc:sldChg chg="del">
        <pc:chgData name="Matias Alejandro Muñoz Delgado" userId="S::mamunozd@ine.gob.cl::e373b063-b2de-4692-a718-ac8559cc357c" providerId="AD" clId="Web-{2620706C-A1C7-5DD5-CCE3-549F9EC0DFCB}" dt="2024-06-03T16:04:42.498" v="8"/>
        <pc:sldMkLst>
          <pc:docMk/>
          <pc:sldMk cId="2115803008" sldId="421"/>
        </pc:sldMkLst>
      </pc:sldChg>
      <pc:sldChg chg="del">
        <pc:chgData name="Matias Alejandro Muñoz Delgado" userId="S::mamunozd@ine.gob.cl::e373b063-b2de-4692-a718-ac8559cc357c" providerId="AD" clId="Web-{2620706C-A1C7-5DD5-CCE3-549F9EC0DFCB}" dt="2024-06-03T16:04:41.623" v="7"/>
        <pc:sldMkLst>
          <pc:docMk/>
          <pc:sldMk cId="4233917704" sldId="422"/>
        </pc:sldMkLst>
      </pc:sldChg>
      <pc:sldChg chg="del">
        <pc:chgData name="Matias Alejandro Muñoz Delgado" userId="S::mamunozd@ine.gob.cl::e373b063-b2de-4692-a718-ac8559cc357c" providerId="AD" clId="Web-{2620706C-A1C7-5DD5-CCE3-549F9EC0DFCB}" dt="2024-06-03T16:04:43.342" v="9"/>
        <pc:sldMkLst>
          <pc:docMk/>
          <pc:sldMk cId="2871145033" sldId="426"/>
        </pc:sldMkLst>
      </pc:sldChg>
      <pc:sldChg chg="del">
        <pc:chgData name="Matias Alejandro Muñoz Delgado" userId="S::mamunozd@ine.gob.cl::e373b063-b2de-4692-a718-ac8559cc357c" providerId="AD" clId="Web-{2620706C-A1C7-5DD5-CCE3-549F9EC0DFCB}" dt="2024-06-03T16:04:49.967" v="15"/>
        <pc:sldMkLst>
          <pc:docMk/>
          <pc:sldMk cId="553251513" sldId="430"/>
        </pc:sldMkLst>
      </pc:sldChg>
      <pc:sldChg chg="del">
        <pc:chgData name="Matias Alejandro Muñoz Delgado" userId="S::mamunozd@ine.gob.cl::e373b063-b2de-4692-a718-ac8559cc357c" providerId="AD" clId="Web-{2620706C-A1C7-5DD5-CCE3-549F9EC0DFCB}" dt="2024-06-03T16:04:55.357" v="19"/>
        <pc:sldMkLst>
          <pc:docMk/>
          <pc:sldMk cId="2065013805" sldId="431"/>
        </pc:sldMkLst>
      </pc:sldChg>
      <pc:sldChg chg="del">
        <pc:chgData name="Matias Alejandro Muñoz Delgado" userId="S::mamunozd@ine.gob.cl::e373b063-b2de-4692-a718-ac8559cc357c" providerId="AD" clId="Web-{2620706C-A1C7-5DD5-CCE3-549F9EC0DFCB}" dt="2024-06-03T16:04:39.904" v="5"/>
        <pc:sldMkLst>
          <pc:docMk/>
          <pc:sldMk cId="280528111" sldId="434"/>
        </pc:sldMkLst>
      </pc:sldChg>
      <pc:sldChg chg="del">
        <pc:chgData name="Matias Alejandro Muñoz Delgado" userId="S::mamunozd@ine.gob.cl::e373b063-b2de-4692-a718-ac8559cc357c" providerId="AD" clId="Web-{2620706C-A1C7-5DD5-CCE3-549F9EC0DFCB}" dt="2024-06-03T16:04:39.295" v="4"/>
        <pc:sldMkLst>
          <pc:docMk/>
          <pc:sldMk cId="1023615214" sldId="435"/>
        </pc:sldMkLst>
      </pc:sldChg>
      <pc:sldChg chg="del">
        <pc:chgData name="Matias Alejandro Muñoz Delgado" userId="S::mamunozd@ine.gob.cl::e373b063-b2de-4692-a718-ac8559cc357c" providerId="AD" clId="Web-{2620706C-A1C7-5DD5-CCE3-549F9EC0DFCB}" dt="2024-06-03T16:04:38.342" v="3"/>
        <pc:sldMkLst>
          <pc:docMk/>
          <pc:sldMk cId="1580996583" sldId="444"/>
        </pc:sldMkLst>
      </pc:sldChg>
      <pc:sldChg chg="del">
        <pc:chgData name="Matias Alejandro Muñoz Delgado" userId="S::mamunozd@ine.gob.cl::e373b063-b2de-4692-a718-ac8559cc357c" providerId="AD" clId="Web-{2620706C-A1C7-5DD5-CCE3-549F9EC0DFCB}" dt="2024-06-03T16:04:36.060" v="1"/>
        <pc:sldMkLst>
          <pc:docMk/>
          <pc:sldMk cId="1648338791" sldId="448"/>
        </pc:sldMkLst>
      </pc:sldChg>
      <pc:sldChg chg="del">
        <pc:chgData name="Matias Alejandro Muñoz Delgado" userId="S::mamunozd@ine.gob.cl::e373b063-b2de-4692-a718-ac8559cc357c" providerId="AD" clId="Web-{2620706C-A1C7-5DD5-CCE3-549F9EC0DFCB}" dt="2024-06-03T16:04:44.342" v="10"/>
        <pc:sldMkLst>
          <pc:docMk/>
          <pc:sldMk cId="1560730795" sldId="451"/>
        </pc:sldMkLst>
      </pc:sldChg>
      <pc:sldChg chg="del">
        <pc:chgData name="Matias Alejandro Muñoz Delgado" userId="S::mamunozd@ine.gob.cl::e373b063-b2de-4692-a718-ac8559cc357c" providerId="AD" clId="Web-{2620706C-A1C7-5DD5-CCE3-549F9EC0DFCB}" dt="2024-06-03T16:04:48.670" v="14"/>
        <pc:sldMkLst>
          <pc:docMk/>
          <pc:sldMk cId="1886441044" sldId="453"/>
        </pc:sldMkLst>
      </pc:sldChg>
      <pc:sldChg chg="del">
        <pc:chgData name="Matias Alejandro Muñoz Delgado" userId="S::mamunozd@ine.gob.cl::e373b063-b2de-4692-a718-ac8559cc357c" providerId="AD" clId="Web-{2620706C-A1C7-5DD5-CCE3-549F9EC0DFCB}" dt="2024-06-03T16:04:52.404" v="16"/>
        <pc:sldMkLst>
          <pc:docMk/>
          <pc:sldMk cId="4003574447" sldId="455"/>
        </pc:sldMkLst>
      </pc:sldChg>
      <pc:sldChg chg="modSp">
        <pc:chgData name="Matias Alejandro Muñoz Delgado" userId="S::mamunozd@ine.gob.cl::e373b063-b2de-4692-a718-ac8559cc357c" providerId="AD" clId="Web-{2620706C-A1C7-5DD5-CCE3-549F9EC0DFCB}" dt="2024-06-03T16:03:53.420" v="0" actId="20577"/>
        <pc:sldMkLst>
          <pc:docMk/>
          <pc:sldMk cId="3260056363" sldId="456"/>
        </pc:sldMkLst>
        <pc:spChg chg="mod">
          <ac:chgData name="Matias Alejandro Muñoz Delgado" userId="S::mamunozd@ine.gob.cl::e373b063-b2de-4692-a718-ac8559cc357c" providerId="AD" clId="Web-{2620706C-A1C7-5DD5-CCE3-549F9EC0DFCB}" dt="2024-06-03T16:03:53.420" v="0" actId="20577"/>
          <ac:spMkLst>
            <pc:docMk/>
            <pc:sldMk cId="3260056363" sldId="456"/>
            <ac:spMk id="2" creationId="{F66DA034-30FE-59E1-1B8F-64D669D3EAE8}"/>
          </ac:spMkLst>
        </pc:spChg>
      </pc:sldChg>
      <pc:sldChg chg="del">
        <pc:chgData name="Matias Alejandro Muñoz Delgado" userId="S::mamunozd@ine.gob.cl::e373b063-b2de-4692-a718-ac8559cc357c" providerId="AD" clId="Web-{2620706C-A1C7-5DD5-CCE3-549F9EC0DFCB}" dt="2024-06-03T16:04:48.076" v="13"/>
        <pc:sldMkLst>
          <pc:docMk/>
          <pc:sldMk cId="1555994138" sldId="457"/>
        </pc:sldMkLst>
      </pc:sldChg>
      <pc:sldChg chg="del">
        <pc:chgData name="Matias Alejandro Muñoz Delgado" userId="S::mamunozd@ine.gob.cl::e373b063-b2de-4692-a718-ac8559cc357c" providerId="AD" clId="Web-{2620706C-A1C7-5DD5-CCE3-549F9EC0DFCB}" dt="2024-06-03T16:04:44.935" v="11"/>
        <pc:sldMkLst>
          <pc:docMk/>
          <pc:sldMk cId="2174054050" sldId="458"/>
        </pc:sldMkLst>
      </pc:sldChg>
      <pc:sldChg chg="del">
        <pc:chgData name="Matias Alejandro Muñoz Delgado" userId="S::mamunozd@ine.gob.cl::e373b063-b2de-4692-a718-ac8559cc357c" providerId="AD" clId="Web-{2620706C-A1C7-5DD5-CCE3-549F9EC0DFCB}" dt="2024-06-03T16:04:47.920" v="12"/>
        <pc:sldMkLst>
          <pc:docMk/>
          <pc:sldMk cId="422641071" sldId="459"/>
        </pc:sldMkLst>
      </pc:sldChg>
      <pc:sldChg chg="modSp">
        <pc:chgData name="Matias Alejandro Muñoz Delgado" userId="S::mamunozd@ine.gob.cl::e373b063-b2de-4692-a718-ac8559cc357c" providerId="AD" clId="Web-{2620706C-A1C7-5DD5-CCE3-549F9EC0DFCB}" dt="2024-06-03T16:09:40.278" v="27" actId="20577"/>
        <pc:sldMkLst>
          <pc:docMk/>
          <pc:sldMk cId="1064777681" sldId="464"/>
        </pc:sldMkLst>
        <pc:spChg chg="mod">
          <ac:chgData name="Matias Alejandro Muñoz Delgado" userId="S::mamunozd@ine.gob.cl::e373b063-b2de-4692-a718-ac8559cc357c" providerId="AD" clId="Web-{2620706C-A1C7-5DD5-CCE3-549F9EC0DFCB}" dt="2024-06-03T16:09:40.278" v="27" actId="20577"/>
          <ac:spMkLst>
            <pc:docMk/>
            <pc:sldMk cId="1064777681" sldId="464"/>
            <ac:spMk id="7" creationId="{DC84999E-4757-0AD0-7118-D3EEEEE89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A12CE51-7119-4915-93DA-CC39AC4A98B0}" type="datetimeFigureOut">
              <a:t>03-06-2024</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20CD8D4-DD09-4D72-888E-C126C2C9937B}" type="slidenum">
              <a:t>‹Nº›</a:t>
            </a:fld>
            <a:endParaRPr lang="es-ES"/>
          </a:p>
        </p:txBody>
      </p:sp>
    </p:spTree>
    <p:extLst>
      <p:ext uri="{BB962C8B-B14F-4D97-AF65-F5344CB8AC3E}">
        <p14:creationId xmlns:p14="http://schemas.microsoft.com/office/powerpoint/2010/main" val="42433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E20CD8D4-DD09-4D72-888E-C126C2C9937B}" type="slidenum">
              <a:rPr lang="es-CL" smtClean="0"/>
              <a:t>2</a:t>
            </a:fld>
            <a:endParaRPr lang="es-CL"/>
          </a:p>
        </p:txBody>
      </p:sp>
    </p:spTree>
    <p:extLst>
      <p:ext uri="{BB962C8B-B14F-4D97-AF65-F5344CB8AC3E}">
        <p14:creationId xmlns:p14="http://schemas.microsoft.com/office/powerpoint/2010/main" val="110553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13</a:t>
            </a:fld>
            <a:endParaRPr lang="es-CL"/>
          </a:p>
        </p:txBody>
      </p:sp>
    </p:spTree>
    <p:extLst>
      <p:ext uri="{BB962C8B-B14F-4D97-AF65-F5344CB8AC3E}">
        <p14:creationId xmlns:p14="http://schemas.microsoft.com/office/powerpoint/2010/main" val="48404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a:t>Antes de iniciar con los contenidos,  quisiera que veamos desde otra perspectiva esta presentación. Si bien, repasaremos y reforzaremos los principales aspectos de la Planificación Operativa, los quiero invitar a mirar esta presentación como una herramienta que les servirá para explicar al resto de los cargos operativos en terreno el cómo leer y utilizar la Planificación.</a:t>
            </a:r>
          </a:p>
        </p:txBody>
      </p:sp>
      <p:sp>
        <p:nvSpPr>
          <p:cNvPr id="4" name="Marcador de número de diapositiva 3"/>
          <p:cNvSpPr>
            <a:spLocks noGrp="1"/>
          </p:cNvSpPr>
          <p:nvPr>
            <p:ph type="sldNum" sz="quarter" idx="5"/>
          </p:nvPr>
        </p:nvSpPr>
        <p:spPr/>
        <p:txBody>
          <a:bodyPr/>
          <a:lstStyle/>
          <a:p>
            <a:fld id="{5DE71785-62E4-461A-B245-697A380444B8}" type="slidenum">
              <a:rPr lang="es-CL" smtClean="0"/>
              <a:t>4</a:t>
            </a:fld>
            <a:endParaRPr lang="es-CL"/>
          </a:p>
        </p:txBody>
      </p:sp>
    </p:spTree>
    <p:extLst>
      <p:ext uri="{BB962C8B-B14F-4D97-AF65-F5344CB8AC3E}">
        <p14:creationId xmlns:p14="http://schemas.microsoft.com/office/powerpoint/2010/main" val="188544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CUÁLES SON ESAS FASES?: UNA DE BARRIDO Y OTRA DE REVISITA. CABE DESTACAR QUE EN LA FASE DE BARRIDO, LA SELECCÍÓN  DEL TIPO DE RECOLECCIÓN EN CADA CICLO DEPENDERÁ DE LA REALIDAD TERRITORIAL DE CADA LOCAL. LO QUE SE SUGIERE (</a:t>
            </a:r>
            <a:r>
              <a:rPr lang="es-CL">
                <a:sym typeface="Wingdings" panose="05000000000000000000" pitchFamily="2" charset="2"/>
              </a:rPr>
              <a:t>)</a:t>
            </a:r>
            <a:endParaRPr lang="es-CL"/>
          </a:p>
        </p:txBody>
      </p:sp>
      <p:sp>
        <p:nvSpPr>
          <p:cNvPr id="4" name="Marcador de número de diapositiva 3"/>
          <p:cNvSpPr>
            <a:spLocks noGrp="1"/>
          </p:cNvSpPr>
          <p:nvPr>
            <p:ph type="sldNum" sz="quarter" idx="5"/>
          </p:nvPr>
        </p:nvSpPr>
        <p:spPr/>
        <p:txBody>
          <a:bodyPr/>
          <a:lstStyle/>
          <a:p>
            <a:fld id="{E20CD8D4-DD09-4D72-888E-C126C2C9937B}" type="slidenum">
              <a:rPr lang="es-CL" smtClean="0"/>
              <a:t>5</a:t>
            </a:fld>
            <a:endParaRPr lang="es-CL"/>
          </a:p>
        </p:txBody>
      </p:sp>
    </p:spTree>
    <p:extLst>
      <p:ext uri="{BB962C8B-B14F-4D97-AF65-F5344CB8AC3E}">
        <p14:creationId xmlns:p14="http://schemas.microsoft.com/office/powerpoint/2010/main" val="325596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6</a:t>
            </a:fld>
            <a:endParaRPr lang="es-CL"/>
          </a:p>
        </p:txBody>
      </p:sp>
    </p:spTree>
    <p:extLst>
      <p:ext uri="{BB962C8B-B14F-4D97-AF65-F5344CB8AC3E}">
        <p14:creationId xmlns:p14="http://schemas.microsoft.com/office/powerpoint/2010/main" val="2759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7</a:t>
            </a:fld>
            <a:endParaRPr lang="es-CL"/>
          </a:p>
        </p:txBody>
      </p:sp>
    </p:spTree>
    <p:extLst>
      <p:ext uri="{BB962C8B-B14F-4D97-AF65-F5344CB8AC3E}">
        <p14:creationId xmlns:p14="http://schemas.microsoft.com/office/powerpoint/2010/main" val="70960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8</a:t>
            </a:fld>
            <a:endParaRPr lang="es-CL"/>
          </a:p>
        </p:txBody>
      </p:sp>
    </p:spTree>
    <p:extLst>
      <p:ext uri="{BB962C8B-B14F-4D97-AF65-F5344CB8AC3E}">
        <p14:creationId xmlns:p14="http://schemas.microsoft.com/office/powerpoint/2010/main" val="348752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9</a:t>
            </a:fld>
            <a:endParaRPr lang="es-CL"/>
          </a:p>
        </p:txBody>
      </p:sp>
    </p:spTree>
    <p:extLst>
      <p:ext uri="{BB962C8B-B14F-4D97-AF65-F5344CB8AC3E}">
        <p14:creationId xmlns:p14="http://schemas.microsoft.com/office/powerpoint/2010/main" val="393680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10</a:t>
            </a:fld>
            <a:endParaRPr lang="es-CL"/>
          </a:p>
        </p:txBody>
      </p:sp>
    </p:spTree>
    <p:extLst>
      <p:ext uri="{BB962C8B-B14F-4D97-AF65-F5344CB8AC3E}">
        <p14:creationId xmlns:p14="http://schemas.microsoft.com/office/powerpoint/2010/main" val="154974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a:lnSpc>
                <a:spcPct val="107000"/>
              </a:lnSpc>
            </a:pPr>
            <a:r>
              <a:rPr lang="es-CL"/>
              <a:t>LA PLANIFICACIÓN ES UN INSTRUMENTO </a:t>
            </a:r>
            <a:r>
              <a:rPr lang="es-CL" sz="1800">
                <a:effectLst/>
                <a:latin typeface="Calibri" panose="020F0502020204030204" pitchFamily="34" charset="0"/>
                <a:cs typeface="Times New Roman" panose="02020603050405020304" pitchFamily="18" charset="0"/>
              </a:rPr>
              <a:t>QUE TIENE DOS FUNCIONES: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DISTRIBUIR Y ASIGNAR LAS CARGAS DE TRABAJO </a:t>
            </a:r>
          </a:p>
          <a:p>
            <a:pPr marL="800100" indent="-342900">
              <a:lnSpc>
                <a:spcPct val="107000"/>
              </a:lnSpc>
              <a:buAutoNum type="arabicPeriod"/>
            </a:pPr>
            <a:r>
              <a:rPr lang="es-CL" sz="1800">
                <a:effectLst/>
                <a:latin typeface="Calibri" panose="020F0502020204030204" pitchFamily="34" charset="0"/>
                <a:ea typeface="Calibri" panose="020F0502020204030204" pitchFamily="34" charset="0"/>
                <a:cs typeface="Times New Roman" panose="02020603050405020304" pitchFamily="18" charset="0"/>
              </a:rPr>
              <a:t>PARAMETRO PARA SABER SI VAMOS BIEN O MAL , ES DECIR, PERMITE IDENTIFICAR EL ESTADO DE AVANCE DEL LEVANTAMIENTO. </a:t>
            </a:r>
          </a:p>
        </p:txBody>
      </p:sp>
      <p:sp>
        <p:nvSpPr>
          <p:cNvPr id="4" name="Marcador de número de diapositiva 3"/>
          <p:cNvSpPr>
            <a:spLocks noGrp="1"/>
          </p:cNvSpPr>
          <p:nvPr>
            <p:ph type="sldNum" sz="quarter" idx="5"/>
          </p:nvPr>
        </p:nvSpPr>
        <p:spPr/>
        <p:txBody>
          <a:bodyPr/>
          <a:lstStyle/>
          <a:p>
            <a:fld id="{E20CD8D4-DD09-4D72-888E-C126C2C9937B}" type="slidenum">
              <a:rPr lang="es-CL" smtClean="0"/>
              <a:t>11</a:t>
            </a:fld>
            <a:endParaRPr lang="es-CL"/>
          </a:p>
        </p:txBody>
      </p:sp>
    </p:spTree>
    <p:extLst>
      <p:ext uri="{BB962C8B-B14F-4D97-AF65-F5344CB8AC3E}">
        <p14:creationId xmlns:p14="http://schemas.microsoft.com/office/powerpoint/2010/main" val="11663642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29.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5713" y="6548470"/>
            <a:ext cx="309245" cy="173990"/>
          </a:xfrm>
          <a:custGeom>
            <a:avLst/>
            <a:gdLst/>
            <a:ahLst/>
            <a:cxnLst/>
            <a:rect l="l" t="t" r="r" b="b"/>
            <a:pathLst>
              <a:path w="309245" h="173990">
                <a:moveTo>
                  <a:pt x="308664" y="16591"/>
                </a:moveTo>
                <a:lnTo>
                  <a:pt x="154172" y="16591"/>
                </a:lnTo>
                <a:lnTo>
                  <a:pt x="308664" y="173732"/>
                </a:lnTo>
                <a:lnTo>
                  <a:pt x="308664" y="16591"/>
                </a:lnTo>
                <a:close/>
              </a:path>
              <a:path w="309245" h="173990">
                <a:moveTo>
                  <a:pt x="305907" y="0"/>
                </a:moveTo>
                <a:lnTo>
                  <a:pt x="2399" y="0"/>
                </a:lnTo>
                <a:lnTo>
                  <a:pt x="0" y="2440"/>
                </a:lnTo>
                <a:lnTo>
                  <a:pt x="0" y="173396"/>
                </a:lnTo>
                <a:lnTo>
                  <a:pt x="154172" y="16591"/>
                </a:lnTo>
                <a:lnTo>
                  <a:pt x="308664" y="16591"/>
                </a:lnTo>
                <a:lnTo>
                  <a:pt x="308664" y="2804"/>
                </a:lnTo>
                <a:lnTo>
                  <a:pt x="305907" y="0"/>
                </a:lnTo>
                <a:close/>
              </a:path>
            </a:pathLst>
          </a:custGeom>
          <a:solidFill>
            <a:srgbClr val="009FE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12350" y="6674294"/>
            <a:ext cx="100320" cy="182871"/>
          </a:xfrm>
          <a:prstGeom prst="rect">
            <a:avLst/>
          </a:prstGeom>
        </p:spPr>
      </p:pic>
      <p:sp>
        <p:nvSpPr>
          <p:cNvPr id="18" name="bg object 18"/>
          <p:cNvSpPr/>
          <p:nvPr/>
        </p:nvSpPr>
        <p:spPr>
          <a:xfrm>
            <a:off x="613596" y="6549606"/>
            <a:ext cx="307340" cy="307975"/>
          </a:xfrm>
          <a:custGeom>
            <a:avLst/>
            <a:gdLst/>
            <a:ahLst/>
            <a:cxnLst/>
            <a:rect l="l" t="t" r="r" b="b"/>
            <a:pathLst>
              <a:path w="307340" h="307975">
                <a:moveTo>
                  <a:pt x="307261" y="0"/>
                </a:moveTo>
                <a:lnTo>
                  <a:pt x="0" y="0"/>
                </a:lnTo>
                <a:lnTo>
                  <a:pt x="0" y="307548"/>
                </a:lnTo>
                <a:lnTo>
                  <a:pt x="307261" y="307548"/>
                </a:lnTo>
                <a:lnTo>
                  <a:pt x="307261" y="0"/>
                </a:lnTo>
                <a:close/>
              </a:path>
            </a:pathLst>
          </a:custGeom>
          <a:solidFill>
            <a:srgbClr val="E6007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814811" y="6549778"/>
            <a:ext cx="107035" cy="214386"/>
          </a:xfrm>
          <a:prstGeom prst="rect">
            <a:avLst/>
          </a:prstGeom>
        </p:spPr>
      </p:pic>
      <p:sp>
        <p:nvSpPr>
          <p:cNvPr id="20" name="bg object 20"/>
          <p:cNvSpPr/>
          <p:nvPr/>
        </p:nvSpPr>
        <p:spPr>
          <a:xfrm>
            <a:off x="613182" y="6548470"/>
            <a:ext cx="308610" cy="309245"/>
          </a:xfrm>
          <a:custGeom>
            <a:avLst/>
            <a:gdLst/>
            <a:ahLst/>
            <a:cxnLst/>
            <a:rect l="l" t="t" r="r" b="b"/>
            <a:pathLst>
              <a:path w="308609" h="309245">
                <a:moveTo>
                  <a:pt x="972" y="0"/>
                </a:moveTo>
                <a:lnTo>
                  <a:pt x="0" y="0"/>
                </a:lnTo>
                <a:lnTo>
                  <a:pt x="0" y="169585"/>
                </a:lnTo>
                <a:lnTo>
                  <a:pt x="137041" y="308967"/>
                </a:lnTo>
                <a:lnTo>
                  <a:pt x="308248" y="308967"/>
                </a:lnTo>
                <a:lnTo>
                  <a:pt x="972" y="0"/>
                </a:lnTo>
                <a:close/>
              </a:path>
            </a:pathLst>
          </a:custGeom>
          <a:solidFill>
            <a:srgbClr val="F8AA00"/>
          </a:solidFill>
        </p:spPr>
        <p:txBody>
          <a:bodyPr wrap="square" lIns="0" tIns="0" rIns="0" bIns="0" rtlCol="0"/>
          <a:lstStyle/>
          <a:p>
            <a:endParaRPr/>
          </a:p>
        </p:txBody>
      </p:sp>
      <p:sp>
        <p:nvSpPr>
          <p:cNvPr id="21" name="bg object 21"/>
          <p:cNvSpPr/>
          <p:nvPr/>
        </p:nvSpPr>
        <p:spPr>
          <a:xfrm>
            <a:off x="920857" y="6549606"/>
            <a:ext cx="307340" cy="307975"/>
          </a:xfrm>
          <a:custGeom>
            <a:avLst/>
            <a:gdLst/>
            <a:ahLst/>
            <a:cxnLst/>
            <a:rect l="l" t="t" r="r" b="b"/>
            <a:pathLst>
              <a:path w="307340" h="307975">
                <a:moveTo>
                  <a:pt x="307261" y="0"/>
                </a:moveTo>
                <a:lnTo>
                  <a:pt x="0" y="0"/>
                </a:lnTo>
                <a:lnTo>
                  <a:pt x="0" y="307548"/>
                </a:lnTo>
                <a:lnTo>
                  <a:pt x="307261" y="307548"/>
                </a:lnTo>
                <a:lnTo>
                  <a:pt x="307261" y="0"/>
                </a:lnTo>
                <a:close/>
              </a:path>
            </a:pathLst>
          </a:custGeom>
          <a:solidFill>
            <a:srgbClr val="ED7C00"/>
          </a:solidFill>
        </p:spPr>
        <p:txBody>
          <a:bodyPr wrap="square" lIns="0" tIns="0" rIns="0" bIns="0" rtlCol="0"/>
          <a:lstStyle/>
          <a:p>
            <a:endParaRPr/>
          </a:p>
        </p:txBody>
      </p:sp>
      <p:pic>
        <p:nvPicPr>
          <p:cNvPr id="22" name="bg object 22"/>
          <p:cNvPicPr/>
          <p:nvPr/>
        </p:nvPicPr>
        <p:blipFill>
          <a:blip r:embed="rId4" cstate="print"/>
          <a:stretch>
            <a:fillRect/>
          </a:stretch>
        </p:blipFill>
        <p:spPr>
          <a:xfrm>
            <a:off x="920650" y="6549765"/>
            <a:ext cx="108790" cy="214412"/>
          </a:xfrm>
          <a:prstGeom prst="rect">
            <a:avLst/>
          </a:prstGeom>
        </p:spPr>
      </p:pic>
      <p:sp>
        <p:nvSpPr>
          <p:cNvPr id="23" name="bg object 23"/>
          <p:cNvSpPr/>
          <p:nvPr/>
        </p:nvSpPr>
        <p:spPr>
          <a:xfrm>
            <a:off x="924426" y="6549996"/>
            <a:ext cx="304165" cy="307975"/>
          </a:xfrm>
          <a:custGeom>
            <a:avLst/>
            <a:gdLst/>
            <a:ahLst/>
            <a:cxnLst/>
            <a:rect l="l" t="t" r="r" b="b"/>
            <a:pathLst>
              <a:path w="304165" h="307975">
                <a:moveTo>
                  <a:pt x="303692" y="0"/>
                </a:moveTo>
                <a:lnTo>
                  <a:pt x="0" y="307442"/>
                </a:lnTo>
                <a:lnTo>
                  <a:pt x="171192" y="307442"/>
                </a:lnTo>
                <a:lnTo>
                  <a:pt x="303692" y="172683"/>
                </a:lnTo>
                <a:lnTo>
                  <a:pt x="303692" y="0"/>
                </a:lnTo>
                <a:close/>
              </a:path>
            </a:pathLst>
          </a:custGeom>
          <a:solidFill>
            <a:srgbClr val="FFFFFF"/>
          </a:solidFill>
        </p:spPr>
        <p:txBody>
          <a:bodyPr wrap="square" lIns="0" tIns="0" rIns="0" bIns="0" rtlCol="0"/>
          <a:lstStyle/>
          <a:p>
            <a:endParaRPr/>
          </a:p>
        </p:txBody>
      </p:sp>
      <p:sp>
        <p:nvSpPr>
          <p:cNvPr id="24" name="bg object 24"/>
          <p:cNvSpPr/>
          <p:nvPr/>
        </p:nvSpPr>
        <p:spPr>
          <a:xfrm>
            <a:off x="632" y="6239789"/>
            <a:ext cx="306070" cy="616585"/>
          </a:xfrm>
          <a:custGeom>
            <a:avLst/>
            <a:gdLst/>
            <a:ahLst/>
            <a:cxnLst/>
            <a:rect l="l" t="t" r="r" b="b"/>
            <a:pathLst>
              <a:path w="306070" h="616584">
                <a:moveTo>
                  <a:pt x="305713" y="0"/>
                </a:moveTo>
                <a:lnTo>
                  <a:pt x="0" y="0"/>
                </a:lnTo>
                <a:lnTo>
                  <a:pt x="0" y="616514"/>
                </a:lnTo>
                <a:lnTo>
                  <a:pt x="305713" y="616514"/>
                </a:lnTo>
                <a:lnTo>
                  <a:pt x="305713" y="0"/>
                </a:lnTo>
                <a:close/>
              </a:path>
            </a:pathLst>
          </a:custGeom>
          <a:solidFill>
            <a:srgbClr val="1E3A7C"/>
          </a:solidFill>
        </p:spPr>
        <p:txBody>
          <a:bodyPr wrap="square" lIns="0" tIns="0" rIns="0" bIns="0" rtlCol="0"/>
          <a:lstStyle/>
          <a:p>
            <a:endParaRPr/>
          </a:p>
        </p:txBody>
      </p:sp>
      <p:pic>
        <p:nvPicPr>
          <p:cNvPr id="25" name="bg object 25"/>
          <p:cNvPicPr/>
          <p:nvPr/>
        </p:nvPicPr>
        <p:blipFill>
          <a:blip r:embed="rId5" cstate="print"/>
          <a:stretch>
            <a:fillRect/>
          </a:stretch>
        </p:blipFill>
        <p:spPr>
          <a:xfrm>
            <a:off x="103054" y="6674294"/>
            <a:ext cx="100329" cy="182871"/>
          </a:xfrm>
          <a:prstGeom prst="rect">
            <a:avLst/>
          </a:prstGeom>
        </p:spPr>
      </p:pic>
      <p:pic>
        <p:nvPicPr>
          <p:cNvPr id="26" name="bg object 26"/>
          <p:cNvPicPr/>
          <p:nvPr/>
        </p:nvPicPr>
        <p:blipFill>
          <a:blip r:embed="rId6" cstate="print"/>
          <a:stretch>
            <a:fillRect/>
          </a:stretch>
        </p:blipFill>
        <p:spPr>
          <a:xfrm>
            <a:off x="11211499" y="6325947"/>
            <a:ext cx="684651" cy="311629"/>
          </a:xfrm>
          <a:prstGeom prst="rect">
            <a:avLst/>
          </a:prstGeom>
        </p:spPr>
      </p:pic>
      <p:pic>
        <p:nvPicPr>
          <p:cNvPr id="27" name="bg object 27"/>
          <p:cNvPicPr/>
          <p:nvPr/>
        </p:nvPicPr>
        <p:blipFill>
          <a:blip r:embed="rId7" cstate="print"/>
          <a:stretch>
            <a:fillRect/>
          </a:stretch>
        </p:blipFill>
        <p:spPr>
          <a:xfrm>
            <a:off x="10420350" y="6134098"/>
            <a:ext cx="895350" cy="685800"/>
          </a:xfrm>
          <a:prstGeom prst="rect">
            <a:avLst/>
          </a:prstGeom>
        </p:spPr>
      </p:pic>
      <p:pic>
        <p:nvPicPr>
          <p:cNvPr id="28" name="bg object 28"/>
          <p:cNvPicPr/>
          <p:nvPr/>
        </p:nvPicPr>
        <p:blipFill>
          <a:blip r:embed="rId8" cstate="print"/>
          <a:stretch>
            <a:fillRect/>
          </a:stretch>
        </p:blipFill>
        <p:spPr>
          <a:xfrm>
            <a:off x="3219035" y="0"/>
            <a:ext cx="177040" cy="139643"/>
          </a:xfrm>
          <a:prstGeom prst="rect">
            <a:avLst/>
          </a:prstGeom>
        </p:spPr>
      </p:pic>
      <p:sp>
        <p:nvSpPr>
          <p:cNvPr id="29" name="bg object 29"/>
          <p:cNvSpPr/>
          <p:nvPr/>
        </p:nvSpPr>
        <p:spPr>
          <a:xfrm>
            <a:off x="3238500" y="0"/>
            <a:ext cx="8953500" cy="5238750"/>
          </a:xfrm>
          <a:custGeom>
            <a:avLst/>
            <a:gdLst/>
            <a:ahLst/>
            <a:cxnLst/>
            <a:rect l="l" t="t" r="r" b="b"/>
            <a:pathLst>
              <a:path w="8953500" h="5238750">
                <a:moveTo>
                  <a:pt x="0" y="5238750"/>
                </a:moveTo>
                <a:lnTo>
                  <a:pt x="8953500" y="5238750"/>
                </a:lnTo>
                <a:lnTo>
                  <a:pt x="8953500" y="0"/>
                </a:lnTo>
                <a:lnTo>
                  <a:pt x="0" y="0"/>
                </a:lnTo>
                <a:lnTo>
                  <a:pt x="0" y="5238750"/>
                </a:lnTo>
                <a:close/>
              </a:path>
            </a:pathLst>
          </a:custGeom>
          <a:solidFill>
            <a:srgbClr val="3754A0"/>
          </a:solidFill>
        </p:spPr>
        <p:txBody>
          <a:bodyPr wrap="square" lIns="0" tIns="0" rIns="0" bIns="0" rtlCol="0"/>
          <a:lstStyle/>
          <a:p>
            <a:endParaRPr/>
          </a:p>
        </p:txBody>
      </p:sp>
      <p:pic>
        <p:nvPicPr>
          <p:cNvPr id="30" name="bg object 30"/>
          <p:cNvPicPr/>
          <p:nvPr/>
        </p:nvPicPr>
        <p:blipFill>
          <a:blip r:embed="rId9" cstate="print"/>
          <a:stretch>
            <a:fillRect/>
          </a:stretch>
        </p:blipFill>
        <p:spPr>
          <a:xfrm>
            <a:off x="3190875" y="5200713"/>
            <a:ext cx="214312" cy="147637"/>
          </a:xfrm>
          <a:prstGeom prst="rect">
            <a:avLst/>
          </a:prstGeom>
        </p:spPr>
      </p:pic>
      <p:sp>
        <p:nvSpPr>
          <p:cNvPr id="31" name="bg object 31"/>
          <p:cNvSpPr/>
          <p:nvPr/>
        </p:nvSpPr>
        <p:spPr>
          <a:xfrm>
            <a:off x="3228975" y="5238750"/>
            <a:ext cx="7248525" cy="1619250"/>
          </a:xfrm>
          <a:custGeom>
            <a:avLst/>
            <a:gdLst/>
            <a:ahLst/>
            <a:cxnLst/>
            <a:rect l="l" t="t" r="r" b="b"/>
            <a:pathLst>
              <a:path w="7248525" h="1619250">
                <a:moveTo>
                  <a:pt x="0" y="1619250"/>
                </a:moveTo>
                <a:lnTo>
                  <a:pt x="7248525" y="1619250"/>
                </a:lnTo>
                <a:lnTo>
                  <a:pt x="7248525" y="0"/>
                </a:lnTo>
                <a:lnTo>
                  <a:pt x="0" y="0"/>
                </a:lnTo>
                <a:lnTo>
                  <a:pt x="0" y="1619250"/>
                </a:lnTo>
                <a:close/>
              </a:path>
            </a:pathLst>
          </a:custGeom>
          <a:solidFill>
            <a:srgbClr val="2C437E"/>
          </a:solidFill>
        </p:spPr>
        <p:txBody>
          <a:bodyPr wrap="square" lIns="0" tIns="0" rIns="0" bIns="0" rtlCol="0"/>
          <a:lstStyle/>
          <a:p>
            <a:endParaRPr/>
          </a:p>
        </p:txBody>
      </p:sp>
      <p:pic>
        <p:nvPicPr>
          <p:cNvPr id="32" name="bg object 32"/>
          <p:cNvPicPr/>
          <p:nvPr/>
        </p:nvPicPr>
        <p:blipFill>
          <a:blip r:embed="rId10" cstate="print"/>
          <a:stretch>
            <a:fillRect/>
          </a:stretch>
        </p:blipFill>
        <p:spPr>
          <a:xfrm>
            <a:off x="533879" y="2415668"/>
            <a:ext cx="2219025" cy="128700"/>
          </a:xfrm>
          <a:prstGeom prst="rect">
            <a:avLst/>
          </a:prstGeom>
        </p:spPr>
      </p:pic>
      <p:sp>
        <p:nvSpPr>
          <p:cNvPr id="33" name="bg object 33"/>
          <p:cNvSpPr/>
          <p:nvPr/>
        </p:nvSpPr>
        <p:spPr>
          <a:xfrm>
            <a:off x="496427" y="1544971"/>
            <a:ext cx="434340" cy="453390"/>
          </a:xfrm>
          <a:custGeom>
            <a:avLst/>
            <a:gdLst/>
            <a:ahLst/>
            <a:cxnLst/>
            <a:rect l="l" t="t" r="r" b="b"/>
            <a:pathLst>
              <a:path w="434340" h="453389">
                <a:moveTo>
                  <a:pt x="245524" y="0"/>
                </a:moveTo>
                <a:lnTo>
                  <a:pt x="179338" y="7308"/>
                </a:lnTo>
                <a:lnTo>
                  <a:pt x="120020" y="29096"/>
                </a:lnTo>
                <a:lnTo>
                  <a:pt x="70074" y="63873"/>
                </a:lnTo>
                <a:lnTo>
                  <a:pt x="32041" y="109892"/>
                </a:lnTo>
                <a:lnTo>
                  <a:pt x="8044" y="164945"/>
                </a:lnTo>
                <a:lnTo>
                  <a:pt x="0" y="226652"/>
                </a:lnTo>
                <a:lnTo>
                  <a:pt x="2015" y="258284"/>
                </a:lnTo>
                <a:lnTo>
                  <a:pt x="18061" y="316769"/>
                </a:lnTo>
                <a:lnTo>
                  <a:pt x="49524" y="367795"/>
                </a:lnTo>
                <a:lnTo>
                  <a:pt x="93588" y="408304"/>
                </a:lnTo>
                <a:lnTo>
                  <a:pt x="148730" y="436947"/>
                </a:lnTo>
                <a:lnTo>
                  <a:pt x="211265" y="451507"/>
                </a:lnTo>
                <a:lnTo>
                  <a:pt x="244877" y="453338"/>
                </a:lnTo>
                <a:lnTo>
                  <a:pt x="273479" y="452079"/>
                </a:lnTo>
                <a:lnTo>
                  <a:pt x="326805" y="442052"/>
                </a:lnTo>
                <a:lnTo>
                  <a:pt x="374269" y="422152"/>
                </a:lnTo>
                <a:lnTo>
                  <a:pt x="414521" y="392926"/>
                </a:lnTo>
                <a:lnTo>
                  <a:pt x="434129" y="372065"/>
                </a:lnTo>
                <a:lnTo>
                  <a:pt x="362050" y="307652"/>
                </a:lnTo>
                <a:lnTo>
                  <a:pt x="359259" y="310814"/>
                </a:lnTo>
                <a:lnTo>
                  <a:pt x="336054" y="332468"/>
                </a:lnTo>
                <a:lnTo>
                  <a:pt x="310151" y="347995"/>
                </a:lnTo>
                <a:lnTo>
                  <a:pt x="281643" y="357347"/>
                </a:lnTo>
                <a:lnTo>
                  <a:pt x="250629" y="360474"/>
                </a:lnTo>
                <a:lnTo>
                  <a:pt x="231109" y="359400"/>
                </a:lnTo>
                <a:lnTo>
                  <a:pt x="178947" y="343411"/>
                </a:lnTo>
                <a:lnTo>
                  <a:pt x="139654" y="310381"/>
                </a:lnTo>
                <a:lnTo>
                  <a:pt x="116857" y="263472"/>
                </a:lnTo>
                <a:lnTo>
                  <a:pt x="112438" y="226652"/>
                </a:lnTo>
                <a:lnTo>
                  <a:pt x="113546" y="207738"/>
                </a:lnTo>
                <a:lnTo>
                  <a:pt x="130029" y="157276"/>
                </a:lnTo>
                <a:lnTo>
                  <a:pt x="164147" y="119218"/>
                </a:lnTo>
                <a:lnTo>
                  <a:pt x="212626" y="97146"/>
                </a:lnTo>
                <a:lnTo>
                  <a:pt x="250629" y="92863"/>
                </a:lnTo>
                <a:lnTo>
                  <a:pt x="281664" y="95952"/>
                </a:lnTo>
                <a:lnTo>
                  <a:pt x="310185" y="105189"/>
                </a:lnTo>
                <a:lnTo>
                  <a:pt x="336102" y="120525"/>
                </a:lnTo>
                <a:lnTo>
                  <a:pt x="359327" y="141912"/>
                </a:lnTo>
                <a:lnTo>
                  <a:pt x="362118" y="145039"/>
                </a:lnTo>
                <a:lnTo>
                  <a:pt x="434197" y="80592"/>
                </a:lnTo>
                <a:lnTo>
                  <a:pt x="395452" y="44468"/>
                </a:lnTo>
                <a:lnTo>
                  <a:pt x="351704" y="19986"/>
                </a:lnTo>
                <a:lnTo>
                  <a:pt x="301383" y="5022"/>
                </a:lnTo>
                <a:lnTo>
                  <a:pt x="274103" y="1258"/>
                </a:lnTo>
                <a:lnTo>
                  <a:pt x="245524" y="0"/>
                </a:lnTo>
                <a:close/>
              </a:path>
            </a:pathLst>
          </a:custGeom>
          <a:solidFill>
            <a:srgbClr val="1E3A7C"/>
          </a:solidFill>
        </p:spPr>
        <p:txBody>
          <a:bodyPr wrap="square" lIns="0" tIns="0" rIns="0" bIns="0" rtlCol="0"/>
          <a:lstStyle/>
          <a:p>
            <a:endParaRPr/>
          </a:p>
        </p:txBody>
      </p:sp>
      <p:sp>
        <p:nvSpPr>
          <p:cNvPr id="34" name="bg object 34"/>
          <p:cNvSpPr/>
          <p:nvPr/>
        </p:nvSpPr>
        <p:spPr>
          <a:xfrm>
            <a:off x="990041" y="1551939"/>
            <a:ext cx="353060" cy="439420"/>
          </a:xfrm>
          <a:custGeom>
            <a:avLst/>
            <a:gdLst/>
            <a:ahLst/>
            <a:cxnLst/>
            <a:rect l="l" t="t" r="r" b="b"/>
            <a:pathLst>
              <a:path w="353059" h="439419">
                <a:moveTo>
                  <a:pt x="352564" y="351586"/>
                </a:moveTo>
                <a:lnTo>
                  <a:pt x="110528" y="351586"/>
                </a:lnTo>
                <a:lnTo>
                  <a:pt x="110528" y="258927"/>
                </a:lnTo>
                <a:lnTo>
                  <a:pt x="317004" y="258927"/>
                </a:lnTo>
                <a:lnTo>
                  <a:pt x="317004" y="173888"/>
                </a:lnTo>
                <a:lnTo>
                  <a:pt x="110528" y="173888"/>
                </a:lnTo>
                <a:lnTo>
                  <a:pt x="110528" y="88849"/>
                </a:lnTo>
                <a:lnTo>
                  <a:pt x="344297" y="88849"/>
                </a:lnTo>
                <a:lnTo>
                  <a:pt x="344297" y="0"/>
                </a:lnTo>
                <a:lnTo>
                  <a:pt x="0" y="0"/>
                </a:lnTo>
                <a:lnTo>
                  <a:pt x="0" y="88849"/>
                </a:lnTo>
                <a:lnTo>
                  <a:pt x="0" y="173888"/>
                </a:lnTo>
                <a:lnTo>
                  <a:pt x="0" y="258927"/>
                </a:lnTo>
                <a:lnTo>
                  <a:pt x="0" y="351586"/>
                </a:lnTo>
                <a:lnTo>
                  <a:pt x="0" y="439153"/>
                </a:lnTo>
                <a:lnTo>
                  <a:pt x="352564" y="439153"/>
                </a:lnTo>
                <a:lnTo>
                  <a:pt x="352564" y="351586"/>
                </a:lnTo>
                <a:close/>
              </a:path>
            </a:pathLst>
          </a:custGeom>
          <a:solidFill>
            <a:srgbClr val="1E3A7C"/>
          </a:solidFill>
        </p:spPr>
        <p:txBody>
          <a:bodyPr wrap="square" lIns="0" tIns="0" rIns="0" bIns="0" rtlCol="0"/>
          <a:lstStyle/>
          <a:p>
            <a:endParaRPr/>
          </a:p>
        </p:txBody>
      </p:sp>
      <p:sp>
        <p:nvSpPr>
          <p:cNvPr id="35" name="bg object 35"/>
          <p:cNvSpPr/>
          <p:nvPr/>
        </p:nvSpPr>
        <p:spPr>
          <a:xfrm>
            <a:off x="1416296" y="1552347"/>
            <a:ext cx="416559" cy="438784"/>
          </a:xfrm>
          <a:custGeom>
            <a:avLst/>
            <a:gdLst/>
            <a:ahLst/>
            <a:cxnLst/>
            <a:rect l="l" t="t" r="r" b="b"/>
            <a:pathLst>
              <a:path w="416560" h="438785">
                <a:moveTo>
                  <a:pt x="91205" y="0"/>
                </a:moveTo>
                <a:lnTo>
                  <a:pt x="0" y="0"/>
                </a:lnTo>
                <a:lnTo>
                  <a:pt x="0" y="438586"/>
                </a:lnTo>
                <a:lnTo>
                  <a:pt x="109889" y="438586"/>
                </a:lnTo>
                <a:lnTo>
                  <a:pt x="109889" y="184333"/>
                </a:lnTo>
                <a:lnTo>
                  <a:pt x="247055" y="184333"/>
                </a:lnTo>
                <a:lnTo>
                  <a:pt x="92431" y="1495"/>
                </a:lnTo>
                <a:lnTo>
                  <a:pt x="91205" y="0"/>
                </a:lnTo>
                <a:close/>
              </a:path>
              <a:path w="416560" h="438785">
                <a:moveTo>
                  <a:pt x="247055" y="184333"/>
                </a:moveTo>
                <a:lnTo>
                  <a:pt x="109889" y="184333"/>
                </a:lnTo>
                <a:lnTo>
                  <a:pt x="325516" y="438586"/>
                </a:lnTo>
                <a:lnTo>
                  <a:pt x="416109" y="438586"/>
                </a:lnTo>
                <a:lnTo>
                  <a:pt x="416109" y="254252"/>
                </a:lnTo>
                <a:lnTo>
                  <a:pt x="306186" y="254252"/>
                </a:lnTo>
                <a:lnTo>
                  <a:pt x="247055" y="184333"/>
                </a:lnTo>
                <a:close/>
              </a:path>
              <a:path w="416560" h="438785">
                <a:moveTo>
                  <a:pt x="416109" y="0"/>
                </a:moveTo>
                <a:lnTo>
                  <a:pt x="306186" y="0"/>
                </a:lnTo>
                <a:lnTo>
                  <a:pt x="306186" y="254252"/>
                </a:lnTo>
                <a:lnTo>
                  <a:pt x="416109" y="254252"/>
                </a:lnTo>
                <a:lnTo>
                  <a:pt x="416109" y="0"/>
                </a:lnTo>
                <a:close/>
              </a:path>
            </a:pathLst>
          </a:custGeom>
          <a:solidFill>
            <a:srgbClr val="1E3A7C"/>
          </a:solidFill>
        </p:spPr>
        <p:txBody>
          <a:bodyPr wrap="square" lIns="0" tIns="0" rIns="0" bIns="0" rtlCol="0"/>
          <a:lstStyle/>
          <a:p>
            <a:endParaRPr/>
          </a:p>
        </p:txBody>
      </p:sp>
      <p:sp>
        <p:nvSpPr>
          <p:cNvPr id="36" name="bg object 36"/>
          <p:cNvSpPr/>
          <p:nvPr/>
        </p:nvSpPr>
        <p:spPr>
          <a:xfrm>
            <a:off x="1889810" y="1545183"/>
            <a:ext cx="867410" cy="454659"/>
          </a:xfrm>
          <a:custGeom>
            <a:avLst/>
            <a:gdLst/>
            <a:ahLst/>
            <a:cxnLst/>
            <a:rect l="l" t="t" r="r" b="b"/>
            <a:pathLst>
              <a:path w="867410" h="454660">
                <a:moveTo>
                  <a:pt x="359752" y="316560"/>
                </a:moveTo>
                <a:lnTo>
                  <a:pt x="358317" y="295554"/>
                </a:lnTo>
                <a:lnTo>
                  <a:pt x="354012" y="276771"/>
                </a:lnTo>
                <a:lnTo>
                  <a:pt x="346875" y="260235"/>
                </a:lnTo>
                <a:lnTo>
                  <a:pt x="336918" y="246024"/>
                </a:lnTo>
                <a:lnTo>
                  <a:pt x="324980" y="233984"/>
                </a:lnTo>
                <a:lnTo>
                  <a:pt x="282575" y="208127"/>
                </a:lnTo>
                <a:lnTo>
                  <a:pt x="225894" y="190373"/>
                </a:lnTo>
                <a:lnTo>
                  <a:pt x="181000" y="179260"/>
                </a:lnTo>
                <a:lnTo>
                  <a:pt x="162267" y="173990"/>
                </a:lnTo>
                <a:lnTo>
                  <a:pt x="124485" y="157670"/>
                </a:lnTo>
                <a:lnTo>
                  <a:pt x="112687" y="132803"/>
                </a:lnTo>
                <a:lnTo>
                  <a:pt x="113817" y="122961"/>
                </a:lnTo>
                <a:lnTo>
                  <a:pt x="141973" y="93522"/>
                </a:lnTo>
                <a:lnTo>
                  <a:pt x="190474" y="86169"/>
                </a:lnTo>
                <a:lnTo>
                  <a:pt x="219456" y="88277"/>
                </a:lnTo>
                <a:lnTo>
                  <a:pt x="248564" y="94615"/>
                </a:lnTo>
                <a:lnTo>
                  <a:pt x="277698" y="105117"/>
                </a:lnTo>
                <a:lnTo>
                  <a:pt x="306730" y="119786"/>
                </a:lnTo>
                <a:lnTo>
                  <a:pt x="309727" y="121513"/>
                </a:lnTo>
                <a:lnTo>
                  <a:pt x="342163" y="40144"/>
                </a:lnTo>
                <a:lnTo>
                  <a:pt x="308229" y="22301"/>
                </a:lnTo>
                <a:lnTo>
                  <a:pt x="271373" y="10058"/>
                </a:lnTo>
                <a:lnTo>
                  <a:pt x="231673" y="2578"/>
                </a:lnTo>
                <a:lnTo>
                  <a:pt x="191096" y="63"/>
                </a:lnTo>
                <a:lnTo>
                  <a:pt x="162826" y="1206"/>
                </a:lnTo>
                <a:lnTo>
                  <a:pt x="112801" y="10325"/>
                </a:lnTo>
                <a:lnTo>
                  <a:pt x="71996" y="28219"/>
                </a:lnTo>
                <a:lnTo>
                  <a:pt x="41109" y="53073"/>
                </a:lnTo>
                <a:lnTo>
                  <a:pt x="14262" y="101041"/>
                </a:lnTo>
                <a:lnTo>
                  <a:pt x="9118" y="137769"/>
                </a:lnTo>
                <a:lnTo>
                  <a:pt x="10566" y="158788"/>
                </a:lnTo>
                <a:lnTo>
                  <a:pt x="31927" y="208876"/>
                </a:lnTo>
                <a:lnTo>
                  <a:pt x="71005" y="240525"/>
                </a:lnTo>
                <a:lnTo>
                  <a:pt x="121831" y="259270"/>
                </a:lnTo>
                <a:lnTo>
                  <a:pt x="166116" y="271043"/>
                </a:lnTo>
                <a:lnTo>
                  <a:pt x="180936" y="274650"/>
                </a:lnTo>
                <a:lnTo>
                  <a:pt x="194208" y="278117"/>
                </a:lnTo>
                <a:lnTo>
                  <a:pt x="232257" y="291553"/>
                </a:lnTo>
                <a:lnTo>
                  <a:pt x="256159" y="324002"/>
                </a:lnTo>
                <a:lnTo>
                  <a:pt x="255003" y="333311"/>
                </a:lnTo>
                <a:lnTo>
                  <a:pt x="226453" y="360654"/>
                </a:lnTo>
                <a:lnTo>
                  <a:pt x="177139" y="367538"/>
                </a:lnTo>
                <a:lnTo>
                  <a:pt x="158584" y="366776"/>
                </a:lnTo>
                <a:lnTo>
                  <a:pt x="102806" y="355346"/>
                </a:lnTo>
                <a:lnTo>
                  <a:pt x="52806" y="332536"/>
                </a:lnTo>
                <a:lnTo>
                  <a:pt x="35737" y="320738"/>
                </a:lnTo>
                <a:lnTo>
                  <a:pt x="0" y="401535"/>
                </a:lnTo>
                <a:lnTo>
                  <a:pt x="35369" y="423367"/>
                </a:lnTo>
                <a:lnTo>
                  <a:pt x="78270" y="439572"/>
                </a:lnTo>
                <a:lnTo>
                  <a:pt x="126580" y="450100"/>
                </a:lnTo>
                <a:lnTo>
                  <a:pt x="176555" y="453644"/>
                </a:lnTo>
                <a:lnTo>
                  <a:pt x="204825" y="452501"/>
                </a:lnTo>
                <a:lnTo>
                  <a:pt x="255003" y="443369"/>
                </a:lnTo>
                <a:lnTo>
                  <a:pt x="296100" y="425488"/>
                </a:lnTo>
                <a:lnTo>
                  <a:pt x="327279" y="400621"/>
                </a:lnTo>
                <a:lnTo>
                  <a:pt x="354520" y="352818"/>
                </a:lnTo>
                <a:lnTo>
                  <a:pt x="358444" y="335064"/>
                </a:lnTo>
                <a:lnTo>
                  <a:pt x="359752" y="316560"/>
                </a:lnTo>
                <a:close/>
              </a:path>
              <a:path w="867410" h="454660">
                <a:moveTo>
                  <a:pt x="867270" y="227228"/>
                </a:moveTo>
                <a:lnTo>
                  <a:pt x="865327" y="195795"/>
                </a:lnTo>
                <a:lnTo>
                  <a:pt x="859523" y="165849"/>
                </a:lnTo>
                <a:lnTo>
                  <a:pt x="849896" y="137502"/>
                </a:lnTo>
                <a:lnTo>
                  <a:pt x="836472" y="110845"/>
                </a:lnTo>
                <a:lnTo>
                  <a:pt x="822985" y="91198"/>
                </a:lnTo>
                <a:lnTo>
                  <a:pt x="819658" y="86360"/>
                </a:lnTo>
                <a:lnTo>
                  <a:pt x="799947" y="64604"/>
                </a:lnTo>
                <a:lnTo>
                  <a:pt x="777392" y="45631"/>
                </a:lnTo>
                <a:lnTo>
                  <a:pt x="761669" y="35623"/>
                </a:lnTo>
                <a:lnTo>
                  <a:pt x="761669" y="227266"/>
                </a:lnTo>
                <a:lnTo>
                  <a:pt x="760603" y="246443"/>
                </a:lnTo>
                <a:lnTo>
                  <a:pt x="744651" y="297789"/>
                </a:lnTo>
                <a:lnTo>
                  <a:pt x="712025" y="336499"/>
                </a:lnTo>
                <a:lnTo>
                  <a:pt x="666470" y="358889"/>
                </a:lnTo>
                <a:lnTo>
                  <a:pt x="631393" y="363232"/>
                </a:lnTo>
                <a:lnTo>
                  <a:pt x="613422" y="362140"/>
                </a:lnTo>
                <a:lnTo>
                  <a:pt x="564769" y="345960"/>
                </a:lnTo>
                <a:lnTo>
                  <a:pt x="527380" y="312356"/>
                </a:lnTo>
                <a:lnTo>
                  <a:pt x="505371" y="264642"/>
                </a:lnTo>
                <a:lnTo>
                  <a:pt x="501129" y="227228"/>
                </a:lnTo>
                <a:lnTo>
                  <a:pt x="502196" y="208000"/>
                </a:lnTo>
                <a:lnTo>
                  <a:pt x="518109" y="156629"/>
                </a:lnTo>
                <a:lnTo>
                  <a:pt x="550748" y="117932"/>
                </a:lnTo>
                <a:lnTo>
                  <a:pt x="596277" y="95529"/>
                </a:lnTo>
                <a:lnTo>
                  <a:pt x="631393" y="91198"/>
                </a:lnTo>
                <a:lnTo>
                  <a:pt x="649351" y="92278"/>
                </a:lnTo>
                <a:lnTo>
                  <a:pt x="698004" y="108458"/>
                </a:lnTo>
                <a:lnTo>
                  <a:pt x="735380" y="142062"/>
                </a:lnTo>
                <a:lnTo>
                  <a:pt x="757402" y="189801"/>
                </a:lnTo>
                <a:lnTo>
                  <a:pt x="761669" y="227266"/>
                </a:lnTo>
                <a:lnTo>
                  <a:pt x="761669" y="35623"/>
                </a:lnTo>
                <a:lnTo>
                  <a:pt x="724471" y="16624"/>
                </a:lnTo>
                <a:lnTo>
                  <a:pt x="664032" y="1854"/>
                </a:lnTo>
                <a:lnTo>
                  <a:pt x="631393" y="0"/>
                </a:lnTo>
                <a:lnTo>
                  <a:pt x="598766" y="1854"/>
                </a:lnTo>
                <a:lnTo>
                  <a:pt x="538187" y="16624"/>
                </a:lnTo>
                <a:lnTo>
                  <a:pt x="485013" y="45631"/>
                </a:lnTo>
                <a:lnTo>
                  <a:pt x="442722" y="86372"/>
                </a:lnTo>
                <a:lnTo>
                  <a:pt x="412699" y="137515"/>
                </a:lnTo>
                <a:lnTo>
                  <a:pt x="397433" y="195821"/>
                </a:lnTo>
                <a:lnTo>
                  <a:pt x="395528" y="227266"/>
                </a:lnTo>
                <a:lnTo>
                  <a:pt x="397446" y="258699"/>
                </a:lnTo>
                <a:lnTo>
                  <a:pt x="412737" y="317017"/>
                </a:lnTo>
                <a:lnTo>
                  <a:pt x="442734" y="368134"/>
                </a:lnTo>
                <a:lnTo>
                  <a:pt x="485013" y="408851"/>
                </a:lnTo>
                <a:lnTo>
                  <a:pt x="538162" y="437857"/>
                </a:lnTo>
                <a:lnTo>
                  <a:pt x="598741" y="452640"/>
                </a:lnTo>
                <a:lnTo>
                  <a:pt x="631393" y="454494"/>
                </a:lnTo>
                <a:lnTo>
                  <a:pt x="664044" y="452640"/>
                </a:lnTo>
                <a:lnTo>
                  <a:pt x="724484" y="437857"/>
                </a:lnTo>
                <a:lnTo>
                  <a:pt x="777392" y="408851"/>
                </a:lnTo>
                <a:lnTo>
                  <a:pt x="819670" y="368122"/>
                </a:lnTo>
                <a:lnTo>
                  <a:pt x="849922" y="316992"/>
                </a:lnTo>
                <a:lnTo>
                  <a:pt x="865339" y="258686"/>
                </a:lnTo>
                <a:lnTo>
                  <a:pt x="867270" y="227228"/>
                </a:lnTo>
                <a:close/>
              </a:path>
            </a:pathLst>
          </a:custGeom>
          <a:solidFill>
            <a:srgbClr val="1E3A7C"/>
          </a:solidFill>
        </p:spPr>
        <p:txBody>
          <a:bodyPr wrap="square" lIns="0" tIns="0" rIns="0" bIns="0" rtlCol="0"/>
          <a:lstStyle/>
          <a:p>
            <a:endParaRPr/>
          </a:p>
        </p:txBody>
      </p:sp>
      <p:pic>
        <p:nvPicPr>
          <p:cNvPr id="37" name="bg object 37"/>
          <p:cNvPicPr/>
          <p:nvPr/>
        </p:nvPicPr>
        <p:blipFill>
          <a:blip r:embed="rId11" cstate="print"/>
          <a:stretch>
            <a:fillRect/>
          </a:stretch>
        </p:blipFill>
        <p:spPr>
          <a:xfrm>
            <a:off x="665543" y="2128597"/>
            <a:ext cx="93765" cy="92421"/>
          </a:xfrm>
          <a:prstGeom prst="rect">
            <a:avLst/>
          </a:prstGeom>
        </p:spPr>
      </p:pic>
      <p:sp>
        <p:nvSpPr>
          <p:cNvPr id="38" name="bg object 38"/>
          <p:cNvSpPr/>
          <p:nvPr/>
        </p:nvSpPr>
        <p:spPr>
          <a:xfrm>
            <a:off x="496457" y="2084468"/>
            <a:ext cx="432434" cy="241935"/>
          </a:xfrm>
          <a:custGeom>
            <a:avLst/>
            <a:gdLst/>
            <a:ahLst/>
            <a:cxnLst/>
            <a:rect l="l" t="t" r="r" b="b"/>
            <a:pathLst>
              <a:path w="432434" h="241935">
                <a:moveTo>
                  <a:pt x="405428" y="0"/>
                </a:moveTo>
                <a:lnTo>
                  <a:pt x="395471" y="1931"/>
                </a:lnTo>
                <a:lnTo>
                  <a:pt x="386727" y="7724"/>
                </a:lnTo>
                <a:lnTo>
                  <a:pt x="215954" y="177713"/>
                </a:lnTo>
                <a:lnTo>
                  <a:pt x="45209" y="7724"/>
                </a:lnTo>
                <a:lnTo>
                  <a:pt x="36449" y="1931"/>
                </a:lnTo>
                <a:lnTo>
                  <a:pt x="26482" y="0"/>
                </a:lnTo>
                <a:lnTo>
                  <a:pt x="16516" y="1931"/>
                </a:lnTo>
                <a:lnTo>
                  <a:pt x="7756" y="7724"/>
                </a:lnTo>
                <a:lnTo>
                  <a:pt x="1939" y="16447"/>
                </a:lnTo>
                <a:lnTo>
                  <a:pt x="0" y="26368"/>
                </a:lnTo>
                <a:lnTo>
                  <a:pt x="1939" y="36289"/>
                </a:lnTo>
                <a:lnTo>
                  <a:pt x="202379" y="238785"/>
                </a:lnTo>
                <a:lnTo>
                  <a:pt x="222727" y="241361"/>
                </a:lnTo>
                <a:lnTo>
                  <a:pt x="229533" y="238785"/>
                </a:lnTo>
                <a:lnTo>
                  <a:pt x="424128" y="45012"/>
                </a:lnTo>
                <a:lnTo>
                  <a:pt x="429948" y="36289"/>
                </a:lnTo>
                <a:lnTo>
                  <a:pt x="431888" y="26368"/>
                </a:lnTo>
                <a:lnTo>
                  <a:pt x="429948" y="16447"/>
                </a:lnTo>
                <a:lnTo>
                  <a:pt x="424128" y="7724"/>
                </a:lnTo>
                <a:lnTo>
                  <a:pt x="415384" y="1931"/>
                </a:lnTo>
                <a:lnTo>
                  <a:pt x="405428" y="0"/>
                </a:lnTo>
                <a:close/>
              </a:path>
            </a:pathLst>
          </a:custGeom>
          <a:solidFill>
            <a:srgbClr val="F8AA00"/>
          </a:solidFill>
        </p:spPr>
        <p:txBody>
          <a:bodyPr wrap="square" lIns="0" tIns="0" rIns="0" bIns="0" rtlCol="0"/>
          <a:lstStyle/>
          <a:p>
            <a:endParaRPr/>
          </a:p>
        </p:txBody>
      </p:sp>
      <p:pic>
        <p:nvPicPr>
          <p:cNvPr id="39" name="bg object 39"/>
          <p:cNvPicPr/>
          <p:nvPr/>
        </p:nvPicPr>
        <p:blipFill>
          <a:blip r:embed="rId12" cstate="print"/>
          <a:stretch>
            <a:fillRect/>
          </a:stretch>
        </p:blipFill>
        <p:spPr>
          <a:xfrm>
            <a:off x="1124199" y="2128597"/>
            <a:ext cx="93758" cy="92421"/>
          </a:xfrm>
          <a:prstGeom prst="rect">
            <a:avLst/>
          </a:prstGeom>
        </p:spPr>
      </p:pic>
      <p:sp>
        <p:nvSpPr>
          <p:cNvPr id="40" name="bg object 40"/>
          <p:cNvSpPr/>
          <p:nvPr/>
        </p:nvSpPr>
        <p:spPr>
          <a:xfrm>
            <a:off x="955128" y="2084468"/>
            <a:ext cx="432434" cy="241935"/>
          </a:xfrm>
          <a:custGeom>
            <a:avLst/>
            <a:gdLst/>
            <a:ahLst/>
            <a:cxnLst/>
            <a:rect l="l" t="t" r="r" b="b"/>
            <a:pathLst>
              <a:path w="432434" h="241935">
                <a:moveTo>
                  <a:pt x="405406" y="0"/>
                </a:moveTo>
                <a:lnTo>
                  <a:pt x="395436" y="1931"/>
                </a:lnTo>
                <a:lnTo>
                  <a:pt x="386672" y="7724"/>
                </a:lnTo>
                <a:lnTo>
                  <a:pt x="215933" y="177713"/>
                </a:lnTo>
                <a:lnTo>
                  <a:pt x="45194" y="7724"/>
                </a:lnTo>
                <a:lnTo>
                  <a:pt x="36435" y="1931"/>
                </a:lnTo>
                <a:lnTo>
                  <a:pt x="26476" y="0"/>
                </a:lnTo>
                <a:lnTo>
                  <a:pt x="16518" y="1931"/>
                </a:lnTo>
                <a:lnTo>
                  <a:pt x="7759" y="7724"/>
                </a:lnTo>
                <a:lnTo>
                  <a:pt x="1939" y="16447"/>
                </a:lnTo>
                <a:lnTo>
                  <a:pt x="0" y="26368"/>
                </a:lnTo>
                <a:lnTo>
                  <a:pt x="1939" y="36289"/>
                </a:lnTo>
                <a:lnTo>
                  <a:pt x="202388" y="238785"/>
                </a:lnTo>
                <a:lnTo>
                  <a:pt x="222739" y="241361"/>
                </a:lnTo>
                <a:lnTo>
                  <a:pt x="229512" y="238785"/>
                </a:lnTo>
                <a:lnTo>
                  <a:pt x="424141" y="45012"/>
                </a:lnTo>
                <a:lnTo>
                  <a:pt x="429960" y="36289"/>
                </a:lnTo>
                <a:lnTo>
                  <a:pt x="431900" y="26368"/>
                </a:lnTo>
                <a:lnTo>
                  <a:pt x="429960" y="16447"/>
                </a:lnTo>
                <a:lnTo>
                  <a:pt x="424141" y="7724"/>
                </a:lnTo>
                <a:lnTo>
                  <a:pt x="415377" y="1931"/>
                </a:lnTo>
                <a:lnTo>
                  <a:pt x="405406" y="0"/>
                </a:lnTo>
                <a:close/>
              </a:path>
            </a:pathLst>
          </a:custGeom>
          <a:solidFill>
            <a:srgbClr val="B01F1F"/>
          </a:solidFill>
        </p:spPr>
        <p:txBody>
          <a:bodyPr wrap="square" lIns="0" tIns="0" rIns="0" bIns="0" rtlCol="0"/>
          <a:lstStyle/>
          <a:p>
            <a:endParaRPr/>
          </a:p>
        </p:txBody>
      </p:sp>
      <p:pic>
        <p:nvPicPr>
          <p:cNvPr id="41" name="bg object 41"/>
          <p:cNvPicPr/>
          <p:nvPr/>
        </p:nvPicPr>
        <p:blipFill>
          <a:blip r:embed="rId13" cstate="print"/>
          <a:stretch>
            <a:fillRect/>
          </a:stretch>
        </p:blipFill>
        <p:spPr>
          <a:xfrm>
            <a:off x="1582883" y="2128597"/>
            <a:ext cx="93758" cy="92421"/>
          </a:xfrm>
          <a:prstGeom prst="rect">
            <a:avLst/>
          </a:prstGeom>
        </p:spPr>
      </p:pic>
      <p:sp>
        <p:nvSpPr>
          <p:cNvPr id="42" name="bg object 42"/>
          <p:cNvSpPr/>
          <p:nvPr/>
        </p:nvSpPr>
        <p:spPr>
          <a:xfrm>
            <a:off x="1413778" y="2084468"/>
            <a:ext cx="432434" cy="241935"/>
          </a:xfrm>
          <a:custGeom>
            <a:avLst/>
            <a:gdLst/>
            <a:ahLst/>
            <a:cxnLst/>
            <a:rect l="l" t="t" r="r" b="b"/>
            <a:pathLst>
              <a:path w="432435" h="241935">
                <a:moveTo>
                  <a:pt x="405436" y="0"/>
                </a:moveTo>
                <a:lnTo>
                  <a:pt x="395470" y="1931"/>
                </a:lnTo>
                <a:lnTo>
                  <a:pt x="386706" y="7724"/>
                </a:lnTo>
                <a:lnTo>
                  <a:pt x="215933" y="177713"/>
                </a:lnTo>
                <a:lnTo>
                  <a:pt x="45194" y="7724"/>
                </a:lnTo>
                <a:lnTo>
                  <a:pt x="36435" y="1931"/>
                </a:lnTo>
                <a:lnTo>
                  <a:pt x="26476" y="0"/>
                </a:lnTo>
                <a:lnTo>
                  <a:pt x="16518" y="1931"/>
                </a:lnTo>
                <a:lnTo>
                  <a:pt x="7759" y="7724"/>
                </a:lnTo>
                <a:lnTo>
                  <a:pt x="1939" y="16447"/>
                </a:lnTo>
                <a:lnTo>
                  <a:pt x="0" y="26368"/>
                </a:lnTo>
                <a:lnTo>
                  <a:pt x="1939" y="36289"/>
                </a:lnTo>
                <a:lnTo>
                  <a:pt x="7759" y="45012"/>
                </a:lnTo>
                <a:lnTo>
                  <a:pt x="202388" y="238785"/>
                </a:lnTo>
                <a:lnTo>
                  <a:pt x="209195" y="241361"/>
                </a:lnTo>
                <a:lnTo>
                  <a:pt x="215967" y="241361"/>
                </a:lnTo>
                <a:lnTo>
                  <a:pt x="222739" y="241361"/>
                </a:lnTo>
                <a:lnTo>
                  <a:pt x="229546" y="238785"/>
                </a:lnTo>
                <a:lnTo>
                  <a:pt x="424141" y="45012"/>
                </a:lnTo>
                <a:lnTo>
                  <a:pt x="429960" y="36289"/>
                </a:lnTo>
                <a:lnTo>
                  <a:pt x="431900" y="26368"/>
                </a:lnTo>
                <a:lnTo>
                  <a:pt x="429960" y="16447"/>
                </a:lnTo>
                <a:lnTo>
                  <a:pt x="424141" y="7724"/>
                </a:lnTo>
                <a:lnTo>
                  <a:pt x="415396" y="1931"/>
                </a:lnTo>
                <a:lnTo>
                  <a:pt x="405436" y="0"/>
                </a:lnTo>
                <a:close/>
              </a:path>
            </a:pathLst>
          </a:custGeom>
          <a:solidFill>
            <a:srgbClr val="ED7C00"/>
          </a:solidFill>
        </p:spPr>
        <p:txBody>
          <a:bodyPr wrap="square" lIns="0" tIns="0" rIns="0" bIns="0" rtlCol="0"/>
          <a:lstStyle/>
          <a:p>
            <a:endParaRPr/>
          </a:p>
        </p:txBody>
      </p:sp>
      <p:sp>
        <p:nvSpPr>
          <p:cNvPr id="43" name="bg object 43"/>
          <p:cNvSpPr/>
          <p:nvPr/>
        </p:nvSpPr>
        <p:spPr>
          <a:xfrm>
            <a:off x="801916" y="2159903"/>
            <a:ext cx="280035" cy="165735"/>
          </a:xfrm>
          <a:custGeom>
            <a:avLst/>
            <a:gdLst/>
            <a:ahLst/>
            <a:cxnLst/>
            <a:rect l="l" t="t" r="r" b="b"/>
            <a:pathLst>
              <a:path w="280034" h="165735">
                <a:moveTo>
                  <a:pt x="146916" y="0"/>
                </a:moveTo>
                <a:lnTo>
                  <a:pt x="7759" y="120664"/>
                </a:lnTo>
                <a:lnTo>
                  <a:pt x="0" y="139305"/>
                </a:lnTo>
                <a:lnTo>
                  <a:pt x="1939" y="149223"/>
                </a:lnTo>
                <a:lnTo>
                  <a:pt x="7759" y="157946"/>
                </a:lnTo>
                <a:lnTo>
                  <a:pt x="16518" y="163741"/>
                </a:lnTo>
                <a:lnTo>
                  <a:pt x="26476" y="165673"/>
                </a:lnTo>
                <a:lnTo>
                  <a:pt x="36435" y="163741"/>
                </a:lnTo>
                <a:lnTo>
                  <a:pt x="45194" y="157946"/>
                </a:lnTo>
                <a:lnTo>
                  <a:pt x="139905" y="63631"/>
                </a:lnTo>
                <a:lnTo>
                  <a:pt x="239789" y="163095"/>
                </a:lnTo>
                <a:lnTo>
                  <a:pt x="246562" y="165672"/>
                </a:lnTo>
                <a:lnTo>
                  <a:pt x="253300" y="165672"/>
                </a:lnTo>
                <a:lnTo>
                  <a:pt x="260072" y="165672"/>
                </a:lnTo>
                <a:lnTo>
                  <a:pt x="266879" y="163095"/>
                </a:lnTo>
                <a:lnTo>
                  <a:pt x="272018" y="157946"/>
                </a:lnTo>
                <a:lnTo>
                  <a:pt x="277837" y="149223"/>
                </a:lnTo>
                <a:lnTo>
                  <a:pt x="279777" y="139305"/>
                </a:lnTo>
                <a:lnTo>
                  <a:pt x="277837" y="129387"/>
                </a:lnTo>
                <a:lnTo>
                  <a:pt x="272018" y="120664"/>
                </a:lnTo>
                <a:lnTo>
                  <a:pt x="153654" y="2787"/>
                </a:lnTo>
                <a:lnTo>
                  <a:pt x="146916" y="0"/>
                </a:lnTo>
                <a:close/>
              </a:path>
            </a:pathLst>
          </a:custGeom>
          <a:solidFill>
            <a:srgbClr val="814896"/>
          </a:solidFill>
        </p:spPr>
        <p:txBody>
          <a:bodyPr wrap="square" lIns="0" tIns="0" rIns="0" bIns="0" rtlCol="0"/>
          <a:lstStyle/>
          <a:p>
            <a:endParaRPr/>
          </a:p>
        </p:txBody>
      </p:sp>
      <p:sp>
        <p:nvSpPr>
          <p:cNvPr id="44" name="bg object 44"/>
          <p:cNvSpPr/>
          <p:nvPr/>
        </p:nvSpPr>
        <p:spPr>
          <a:xfrm>
            <a:off x="1259953" y="2159903"/>
            <a:ext cx="280035" cy="165735"/>
          </a:xfrm>
          <a:custGeom>
            <a:avLst/>
            <a:gdLst/>
            <a:ahLst/>
            <a:cxnLst/>
            <a:rect l="l" t="t" r="r" b="b"/>
            <a:pathLst>
              <a:path w="280034" h="165735">
                <a:moveTo>
                  <a:pt x="146950" y="0"/>
                </a:moveTo>
                <a:lnTo>
                  <a:pt x="7759" y="120664"/>
                </a:lnTo>
                <a:lnTo>
                  <a:pt x="0" y="139305"/>
                </a:lnTo>
                <a:lnTo>
                  <a:pt x="1939" y="149223"/>
                </a:lnTo>
                <a:lnTo>
                  <a:pt x="7759" y="157946"/>
                </a:lnTo>
                <a:lnTo>
                  <a:pt x="16518" y="163741"/>
                </a:lnTo>
                <a:lnTo>
                  <a:pt x="26476" y="165673"/>
                </a:lnTo>
                <a:lnTo>
                  <a:pt x="36435" y="163741"/>
                </a:lnTo>
                <a:lnTo>
                  <a:pt x="45194" y="157946"/>
                </a:lnTo>
                <a:lnTo>
                  <a:pt x="139905" y="63631"/>
                </a:lnTo>
                <a:lnTo>
                  <a:pt x="239789" y="163095"/>
                </a:lnTo>
                <a:lnTo>
                  <a:pt x="246596" y="165672"/>
                </a:lnTo>
                <a:lnTo>
                  <a:pt x="253368" y="165672"/>
                </a:lnTo>
                <a:lnTo>
                  <a:pt x="260106" y="165672"/>
                </a:lnTo>
                <a:lnTo>
                  <a:pt x="266913" y="163095"/>
                </a:lnTo>
                <a:lnTo>
                  <a:pt x="272052" y="157946"/>
                </a:lnTo>
                <a:lnTo>
                  <a:pt x="277871" y="149223"/>
                </a:lnTo>
                <a:lnTo>
                  <a:pt x="279811" y="139305"/>
                </a:lnTo>
                <a:lnTo>
                  <a:pt x="277871" y="129387"/>
                </a:lnTo>
                <a:lnTo>
                  <a:pt x="272052" y="120664"/>
                </a:lnTo>
                <a:lnTo>
                  <a:pt x="153688" y="2787"/>
                </a:lnTo>
                <a:lnTo>
                  <a:pt x="146950" y="0"/>
                </a:lnTo>
                <a:close/>
              </a:path>
            </a:pathLst>
          </a:custGeom>
          <a:solidFill>
            <a:srgbClr val="93B421"/>
          </a:solidFill>
        </p:spPr>
        <p:txBody>
          <a:bodyPr wrap="square" lIns="0" tIns="0" rIns="0" bIns="0" rtlCol="0"/>
          <a:lstStyle/>
          <a:p>
            <a:endParaRPr/>
          </a:p>
        </p:txBody>
      </p:sp>
      <p:sp>
        <p:nvSpPr>
          <p:cNvPr id="45" name="bg object 45"/>
          <p:cNvSpPr/>
          <p:nvPr/>
        </p:nvSpPr>
        <p:spPr>
          <a:xfrm>
            <a:off x="1887096" y="2064558"/>
            <a:ext cx="870585" cy="261620"/>
          </a:xfrm>
          <a:custGeom>
            <a:avLst/>
            <a:gdLst/>
            <a:ahLst/>
            <a:cxnLst/>
            <a:rect l="l" t="t" r="r" b="b"/>
            <a:pathLst>
              <a:path w="870585" h="261619">
                <a:moveTo>
                  <a:pt x="159034" y="24235"/>
                </a:moveTo>
                <a:lnTo>
                  <a:pt x="88925" y="24235"/>
                </a:lnTo>
                <a:lnTo>
                  <a:pt x="102587" y="25021"/>
                </a:lnTo>
                <a:lnTo>
                  <a:pt x="114577" y="27384"/>
                </a:lnTo>
                <a:lnTo>
                  <a:pt x="145257" y="52053"/>
                </a:lnTo>
                <a:lnTo>
                  <a:pt x="149162" y="72298"/>
                </a:lnTo>
                <a:lnTo>
                  <a:pt x="148715" y="79628"/>
                </a:lnTo>
                <a:lnTo>
                  <a:pt x="131589" y="117273"/>
                </a:lnTo>
                <a:lnTo>
                  <a:pt x="7759" y="240336"/>
                </a:lnTo>
                <a:lnTo>
                  <a:pt x="7759" y="259052"/>
                </a:lnTo>
                <a:lnTo>
                  <a:pt x="188163" y="259052"/>
                </a:lnTo>
                <a:lnTo>
                  <a:pt x="188163" y="235591"/>
                </a:lnTo>
                <a:lnTo>
                  <a:pt x="46657" y="235591"/>
                </a:lnTo>
                <a:lnTo>
                  <a:pt x="134086" y="149730"/>
                </a:lnTo>
                <a:lnTo>
                  <a:pt x="162126" y="117054"/>
                </a:lnTo>
                <a:lnTo>
                  <a:pt x="175770" y="79163"/>
                </a:lnTo>
                <a:lnTo>
                  <a:pt x="176320" y="69341"/>
                </a:lnTo>
                <a:lnTo>
                  <a:pt x="174884" y="54064"/>
                </a:lnTo>
                <a:lnTo>
                  <a:pt x="170581" y="40504"/>
                </a:lnTo>
                <a:lnTo>
                  <a:pt x="163412" y="28659"/>
                </a:lnTo>
                <a:lnTo>
                  <a:pt x="159034" y="24235"/>
                </a:lnTo>
                <a:close/>
              </a:path>
              <a:path w="870585" h="261619">
                <a:moveTo>
                  <a:pt x="188163" y="235568"/>
                </a:moveTo>
                <a:lnTo>
                  <a:pt x="46691" y="235568"/>
                </a:lnTo>
                <a:lnTo>
                  <a:pt x="188163" y="235591"/>
                </a:lnTo>
                <a:close/>
              </a:path>
              <a:path w="870585" h="261619">
                <a:moveTo>
                  <a:pt x="91103" y="0"/>
                </a:moveTo>
                <a:lnTo>
                  <a:pt x="50429" y="5363"/>
                </a:lnTo>
                <a:lnTo>
                  <a:pt x="8027" y="28384"/>
                </a:lnTo>
                <a:lnTo>
                  <a:pt x="0" y="36676"/>
                </a:lnTo>
                <a:lnTo>
                  <a:pt x="18717" y="52822"/>
                </a:lnTo>
                <a:lnTo>
                  <a:pt x="32468" y="40310"/>
                </a:lnTo>
                <a:lnTo>
                  <a:pt x="48755" y="31377"/>
                </a:lnTo>
                <a:lnTo>
                  <a:pt x="67575" y="26020"/>
                </a:lnTo>
                <a:lnTo>
                  <a:pt x="88925" y="24235"/>
                </a:lnTo>
                <a:lnTo>
                  <a:pt x="159034" y="24235"/>
                </a:lnTo>
                <a:lnTo>
                  <a:pt x="153382" y="18525"/>
                </a:lnTo>
                <a:lnTo>
                  <a:pt x="140875" y="10425"/>
                </a:lnTo>
                <a:lnTo>
                  <a:pt x="126326" y="4635"/>
                </a:lnTo>
                <a:lnTo>
                  <a:pt x="109736" y="1159"/>
                </a:lnTo>
                <a:lnTo>
                  <a:pt x="91103" y="0"/>
                </a:lnTo>
                <a:close/>
              </a:path>
              <a:path w="870585" h="261619">
                <a:moveTo>
                  <a:pt x="318540" y="0"/>
                </a:moveTo>
                <a:lnTo>
                  <a:pt x="277516" y="8876"/>
                </a:lnTo>
                <a:lnTo>
                  <a:pt x="244694" y="34985"/>
                </a:lnTo>
                <a:lnTo>
                  <a:pt x="223357" y="76513"/>
                </a:lnTo>
                <a:lnTo>
                  <a:pt x="216035" y="130627"/>
                </a:lnTo>
                <a:lnTo>
                  <a:pt x="216846" y="149983"/>
                </a:lnTo>
                <a:lnTo>
                  <a:pt x="229069" y="200173"/>
                </a:lnTo>
                <a:lnTo>
                  <a:pt x="254424" y="236742"/>
                </a:lnTo>
                <a:lnTo>
                  <a:pt x="290387" y="257328"/>
                </a:lnTo>
                <a:lnTo>
                  <a:pt x="318540" y="261272"/>
                </a:lnTo>
                <a:lnTo>
                  <a:pt x="333018" y="260286"/>
                </a:lnTo>
                <a:lnTo>
                  <a:pt x="346693" y="257328"/>
                </a:lnTo>
                <a:lnTo>
                  <a:pt x="359563" y="252395"/>
                </a:lnTo>
                <a:lnTo>
                  <a:pt x="371630" y="245486"/>
                </a:lnTo>
                <a:lnTo>
                  <a:pt x="382274" y="237046"/>
                </a:lnTo>
                <a:lnTo>
                  <a:pt x="318540" y="237046"/>
                </a:lnTo>
                <a:lnTo>
                  <a:pt x="307666" y="236267"/>
                </a:lnTo>
                <a:lnTo>
                  <a:pt x="270970" y="217629"/>
                </a:lnTo>
                <a:lnTo>
                  <a:pt x="248236" y="175707"/>
                </a:lnTo>
                <a:lnTo>
                  <a:pt x="242852" y="130627"/>
                </a:lnTo>
                <a:lnTo>
                  <a:pt x="243452" y="114374"/>
                </a:lnTo>
                <a:lnTo>
                  <a:pt x="252415" y="73012"/>
                </a:lnTo>
                <a:lnTo>
                  <a:pt x="279028" y="36676"/>
                </a:lnTo>
                <a:lnTo>
                  <a:pt x="318540" y="24235"/>
                </a:lnTo>
                <a:lnTo>
                  <a:pt x="382310" y="24235"/>
                </a:lnTo>
                <a:lnTo>
                  <a:pt x="371630" y="15771"/>
                </a:lnTo>
                <a:lnTo>
                  <a:pt x="359549" y="8876"/>
                </a:lnTo>
                <a:lnTo>
                  <a:pt x="346680" y="3947"/>
                </a:lnTo>
                <a:lnTo>
                  <a:pt x="333013" y="987"/>
                </a:lnTo>
                <a:lnTo>
                  <a:pt x="318540" y="0"/>
                </a:lnTo>
                <a:close/>
              </a:path>
              <a:path w="870585" h="261619">
                <a:moveTo>
                  <a:pt x="382310" y="24235"/>
                </a:moveTo>
                <a:lnTo>
                  <a:pt x="318540" y="24235"/>
                </a:lnTo>
                <a:lnTo>
                  <a:pt x="329413" y="25013"/>
                </a:lnTo>
                <a:lnTo>
                  <a:pt x="339622" y="27345"/>
                </a:lnTo>
                <a:lnTo>
                  <a:pt x="373233" y="52002"/>
                </a:lnTo>
                <a:lnTo>
                  <a:pt x="391832" y="99360"/>
                </a:lnTo>
                <a:lnTo>
                  <a:pt x="394227" y="130627"/>
                </a:lnTo>
                <a:lnTo>
                  <a:pt x="393628" y="146890"/>
                </a:lnTo>
                <a:lnTo>
                  <a:pt x="384664" y="188242"/>
                </a:lnTo>
                <a:lnTo>
                  <a:pt x="358051" y="224575"/>
                </a:lnTo>
                <a:lnTo>
                  <a:pt x="318540" y="237046"/>
                </a:lnTo>
                <a:lnTo>
                  <a:pt x="382274" y="237046"/>
                </a:lnTo>
                <a:lnTo>
                  <a:pt x="408180" y="200173"/>
                </a:lnTo>
                <a:lnTo>
                  <a:pt x="420589" y="149983"/>
                </a:lnTo>
                <a:lnTo>
                  <a:pt x="421418" y="130627"/>
                </a:lnTo>
                <a:lnTo>
                  <a:pt x="420589" y="111276"/>
                </a:lnTo>
                <a:lnTo>
                  <a:pt x="408180" y="61081"/>
                </a:lnTo>
                <a:lnTo>
                  <a:pt x="382662" y="24515"/>
                </a:lnTo>
                <a:lnTo>
                  <a:pt x="382310" y="24235"/>
                </a:lnTo>
                <a:close/>
              </a:path>
              <a:path w="870585" h="261619">
                <a:moveTo>
                  <a:pt x="601383" y="24235"/>
                </a:moveTo>
                <a:lnTo>
                  <a:pt x="531274" y="24235"/>
                </a:lnTo>
                <a:lnTo>
                  <a:pt x="544936" y="25021"/>
                </a:lnTo>
                <a:lnTo>
                  <a:pt x="556926" y="27384"/>
                </a:lnTo>
                <a:lnTo>
                  <a:pt x="587605" y="52053"/>
                </a:lnTo>
                <a:lnTo>
                  <a:pt x="591511" y="72298"/>
                </a:lnTo>
                <a:lnTo>
                  <a:pt x="591064" y="79628"/>
                </a:lnTo>
                <a:lnTo>
                  <a:pt x="573937" y="117273"/>
                </a:lnTo>
                <a:lnTo>
                  <a:pt x="450107" y="240337"/>
                </a:lnTo>
                <a:lnTo>
                  <a:pt x="450107" y="259052"/>
                </a:lnTo>
                <a:lnTo>
                  <a:pt x="630511" y="259052"/>
                </a:lnTo>
                <a:lnTo>
                  <a:pt x="630511" y="235591"/>
                </a:lnTo>
                <a:lnTo>
                  <a:pt x="489006" y="235591"/>
                </a:lnTo>
                <a:lnTo>
                  <a:pt x="576468" y="149730"/>
                </a:lnTo>
                <a:lnTo>
                  <a:pt x="604489" y="117054"/>
                </a:lnTo>
                <a:lnTo>
                  <a:pt x="618119" y="79163"/>
                </a:lnTo>
                <a:lnTo>
                  <a:pt x="618668" y="69341"/>
                </a:lnTo>
                <a:lnTo>
                  <a:pt x="617233" y="54064"/>
                </a:lnTo>
                <a:lnTo>
                  <a:pt x="612930" y="40504"/>
                </a:lnTo>
                <a:lnTo>
                  <a:pt x="605761" y="28659"/>
                </a:lnTo>
                <a:lnTo>
                  <a:pt x="601383" y="24235"/>
                </a:lnTo>
                <a:close/>
              </a:path>
              <a:path w="870585" h="261619">
                <a:moveTo>
                  <a:pt x="630511" y="235568"/>
                </a:moveTo>
                <a:lnTo>
                  <a:pt x="489074" y="235568"/>
                </a:lnTo>
                <a:lnTo>
                  <a:pt x="630511" y="235591"/>
                </a:lnTo>
                <a:close/>
              </a:path>
              <a:path w="870585" h="261619">
                <a:moveTo>
                  <a:pt x="533452" y="0"/>
                </a:moveTo>
                <a:lnTo>
                  <a:pt x="492778" y="5363"/>
                </a:lnTo>
                <a:lnTo>
                  <a:pt x="450390" y="28384"/>
                </a:lnTo>
                <a:lnTo>
                  <a:pt x="442348" y="36676"/>
                </a:lnTo>
                <a:lnTo>
                  <a:pt x="461066" y="52822"/>
                </a:lnTo>
                <a:lnTo>
                  <a:pt x="474831" y="40310"/>
                </a:lnTo>
                <a:lnTo>
                  <a:pt x="491116" y="31378"/>
                </a:lnTo>
                <a:lnTo>
                  <a:pt x="509928" y="26020"/>
                </a:lnTo>
                <a:lnTo>
                  <a:pt x="531274" y="24235"/>
                </a:lnTo>
                <a:lnTo>
                  <a:pt x="601383" y="24235"/>
                </a:lnTo>
                <a:lnTo>
                  <a:pt x="595731" y="18525"/>
                </a:lnTo>
                <a:lnTo>
                  <a:pt x="583224" y="10425"/>
                </a:lnTo>
                <a:lnTo>
                  <a:pt x="568675" y="4635"/>
                </a:lnTo>
                <a:lnTo>
                  <a:pt x="552084" y="1159"/>
                </a:lnTo>
                <a:lnTo>
                  <a:pt x="533452" y="0"/>
                </a:lnTo>
                <a:close/>
              </a:path>
              <a:path w="870585" h="261619">
                <a:moveTo>
                  <a:pt x="818607" y="191539"/>
                </a:moveTo>
                <a:lnTo>
                  <a:pt x="792130" y="191539"/>
                </a:lnTo>
                <a:lnTo>
                  <a:pt x="792130" y="259052"/>
                </a:lnTo>
                <a:lnTo>
                  <a:pt x="818607" y="259052"/>
                </a:lnTo>
                <a:lnTo>
                  <a:pt x="818607" y="191539"/>
                </a:lnTo>
                <a:close/>
              </a:path>
              <a:path w="870585" h="261619">
                <a:moveTo>
                  <a:pt x="812719" y="2175"/>
                </a:moveTo>
                <a:lnTo>
                  <a:pt x="783349" y="2175"/>
                </a:lnTo>
                <a:lnTo>
                  <a:pt x="647017" y="172470"/>
                </a:lnTo>
                <a:lnTo>
                  <a:pt x="647017" y="191539"/>
                </a:lnTo>
                <a:lnTo>
                  <a:pt x="869995" y="191539"/>
                </a:lnTo>
                <a:lnTo>
                  <a:pt x="869995" y="168051"/>
                </a:lnTo>
                <a:lnTo>
                  <a:pt x="681185" y="168051"/>
                </a:lnTo>
                <a:lnTo>
                  <a:pt x="812719" y="2175"/>
                </a:lnTo>
                <a:close/>
              </a:path>
              <a:path w="870585" h="261619">
                <a:moveTo>
                  <a:pt x="818607" y="108635"/>
                </a:moveTo>
                <a:lnTo>
                  <a:pt x="792878" y="108635"/>
                </a:lnTo>
                <a:lnTo>
                  <a:pt x="792878" y="168051"/>
                </a:lnTo>
                <a:lnTo>
                  <a:pt x="818607" y="168051"/>
                </a:lnTo>
                <a:lnTo>
                  <a:pt x="818607" y="108635"/>
                </a:lnTo>
                <a:close/>
              </a:path>
            </a:pathLst>
          </a:custGeom>
          <a:solidFill>
            <a:srgbClr val="1E3A7C"/>
          </a:solidFill>
        </p:spPr>
        <p:txBody>
          <a:bodyPr wrap="square" lIns="0" tIns="0" rIns="0" bIns="0" rtlCol="0"/>
          <a:lstStyle/>
          <a:p>
            <a:endParaRPr/>
          </a:p>
        </p:txBody>
      </p:sp>
      <p:sp>
        <p:nvSpPr>
          <p:cNvPr id="46" name="bg object 46"/>
          <p:cNvSpPr/>
          <p:nvPr/>
        </p:nvSpPr>
        <p:spPr>
          <a:xfrm>
            <a:off x="3238500" y="5238750"/>
            <a:ext cx="2362200" cy="1619250"/>
          </a:xfrm>
          <a:custGeom>
            <a:avLst/>
            <a:gdLst/>
            <a:ahLst/>
            <a:cxnLst/>
            <a:rect l="l" t="t" r="r" b="b"/>
            <a:pathLst>
              <a:path w="2362200" h="1619250">
                <a:moveTo>
                  <a:pt x="2362200" y="0"/>
                </a:moveTo>
                <a:lnTo>
                  <a:pt x="0" y="0"/>
                </a:lnTo>
                <a:lnTo>
                  <a:pt x="0" y="1619250"/>
                </a:lnTo>
                <a:lnTo>
                  <a:pt x="2362200" y="0"/>
                </a:lnTo>
                <a:close/>
              </a:path>
            </a:pathLst>
          </a:custGeom>
          <a:solidFill>
            <a:srgbClr val="3754A0"/>
          </a:solidFill>
        </p:spPr>
        <p:txBody>
          <a:bodyPr wrap="square" lIns="0" tIns="0" rIns="0" bIns="0" rtlCol="0"/>
          <a:lstStyle/>
          <a:p>
            <a:endParaRPr/>
          </a:p>
        </p:txBody>
      </p:sp>
      <p:sp>
        <p:nvSpPr>
          <p:cNvPr id="47" name="bg object 47"/>
          <p:cNvSpPr/>
          <p:nvPr/>
        </p:nvSpPr>
        <p:spPr>
          <a:xfrm>
            <a:off x="8496300" y="0"/>
            <a:ext cx="3695700" cy="1123950"/>
          </a:xfrm>
          <a:custGeom>
            <a:avLst/>
            <a:gdLst/>
            <a:ahLst/>
            <a:cxnLst/>
            <a:rect l="l" t="t" r="r" b="b"/>
            <a:pathLst>
              <a:path w="3695700" h="1123950">
                <a:moveTo>
                  <a:pt x="3695700" y="0"/>
                </a:moveTo>
                <a:lnTo>
                  <a:pt x="0" y="0"/>
                </a:lnTo>
                <a:lnTo>
                  <a:pt x="0" y="1123950"/>
                </a:lnTo>
                <a:lnTo>
                  <a:pt x="3695700" y="1123950"/>
                </a:lnTo>
                <a:lnTo>
                  <a:pt x="3695700" y="0"/>
                </a:lnTo>
                <a:close/>
              </a:path>
            </a:pathLst>
          </a:custGeom>
          <a:solidFill>
            <a:srgbClr val="FFFFFF"/>
          </a:solidFill>
        </p:spPr>
        <p:txBody>
          <a:bodyPr wrap="square" lIns="0" tIns="0" rIns="0" bIns="0" rtlCol="0"/>
          <a:lstStyle/>
          <a:p>
            <a:endParaRPr/>
          </a:p>
        </p:txBody>
      </p:sp>
      <p:pic>
        <p:nvPicPr>
          <p:cNvPr id="48" name="bg object 48"/>
          <p:cNvPicPr/>
          <p:nvPr/>
        </p:nvPicPr>
        <p:blipFill>
          <a:blip r:embed="rId14" cstate="print"/>
          <a:stretch>
            <a:fillRect/>
          </a:stretch>
        </p:blipFill>
        <p:spPr>
          <a:xfrm>
            <a:off x="10477500" y="5238749"/>
            <a:ext cx="1714500" cy="1619250"/>
          </a:xfrm>
          <a:prstGeom prst="rect">
            <a:avLst/>
          </a:prstGeom>
        </p:spPr>
      </p:pic>
      <p:pic>
        <p:nvPicPr>
          <p:cNvPr id="49" name="bg object 49"/>
          <p:cNvPicPr/>
          <p:nvPr/>
        </p:nvPicPr>
        <p:blipFill>
          <a:blip r:embed="rId15" cstate="print"/>
          <a:stretch>
            <a:fillRect/>
          </a:stretch>
        </p:blipFill>
        <p:spPr>
          <a:xfrm>
            <a:off x="5619750" y="5238749"/>
            <a:ext cx="4857750" cy="1619248"/>
          </a:xfrm>
          <a:prstGeom prst="rect">
            <a:avLst/>
          </a:prstGeom>
        </p:spPr>
      </p:pic>
      <p:sp>
        <p:nvSpPr>
          <p:cNvPr id="50" name="bg object 50"/>
          <p:cNvSpPr/>
          <p:nvPr/>
        </p:nvSpPr>
        <p:spPr>
          <a:xfrm>
            <a:off x="1618418" y="3615722"/>
            <a:ext cx="1617345" cy="1618615"/>
          </a:xfrm>
          <a:custGeom>
            <a:avLst/>
            <a:gdLst/>
            <a:ahLst/>
            <a:cxnLst/>
            <a:rect l="l" t="t" r="r" b="b"/>
            <a:pathLst>
              <a:path w="1617345" h="1618614">
                <a:moveTo>
                  <a:pt x="1616906" y="0"/>
                </a:moveTo>
                <a:lnTo>
                  <a:pt x="0" y="0"/>
                </a:lnTo>
                <a:lnTo>
                  <a:pt x="0" y="1618615"/>
                </a:lnTo>
                <a:lnTo>
                  <a:pt x="1616906" y="1618615"/>
                </a:lnTo>
                <a:lnTo>
                  <a:pt x="1616906" y="0"/>
                </a:lnTo>
                <a:close/>
              </a:path>
            </a:pathLst>
          </a:custGeom>
          <a:solidFill>
            <a:srgbClr val="1E3A7C"/>
          </a:solidFill>
        </p:spPr>
        <p:txBody>
          <a:bodyPr wrap="square" lIns="0" tIns="0" rIns="0" bIns="0" rtlCol="0"/>
          <a:lstStyle/>
          <a:p>
            <a:endParaRPr/>
          </a:p>
        </p:txBody>
      </p:sp>
      <p:sp>
        <p:nvSpPr>
          <p:cNvPr id="51" name="bg object 51"/>
          <p:cNvSpPr/>
          <p:nvPr/>
        </p:nvSpPr>
        <p:spPr>
          <a:xfrm>
            <a:off x="1616227" y="3613289"/>
            <a:ext cx="1619250" cy="1627505"/>
          </a:xfrm>
          <a:custGeom>
            <a:avLst/>
            <a:gdLst/>
            <a:ahLst/>
            <a:cxnLst/>
            <a:rect l="l" t="t" r="r" b="b"/>
            <a:pathLst>
              <a:path w="1619250" h="1627504">
                <a:moveTo>
                  <a:pt x="1619173" y="1613420"/>
                </a:moveTo>
                <a:lnTo>
                  <a:pt x="1610017" y="1622742"/>
                </a:lnTo>
                <a:lnTo>
                  <a:pt x="14630" y="0"/>
                </a:lnTo>
                <a:lnTo>
                  <a:pt x="0" y="0"/>
                </a:lnTo>
                <a:lnTo>
                  <a:pt x="0" y="901623"/>
                </a:lnTo>
                <a:lnTo>
                  <a:pt x="713333" y="1627187"/>
                </a:lnTo>
                <a:lnTo>
                  <a:pt x="1619173" y="1627187"/>
                </a:lnTo>
                <a:lnTo>
                  <a:pt x="1619173" y="1622742"/>
                </a:lnTo>
                <a:lnTo>
                  <a:pt x="1619173" y="1613420"/>
                </a:lnTo>
                <a:close/>
              </a:path>
              <a:path w="1619250" h="1627504">
                <a:moveTo>
                  <a:pt x="1619173" y="1397"/>
                </a:moveTo>
                <a:lnTo>
                  <a:pt x="1561401" y="3086"/>
                </a:lnTo>
                <a:lnTo>
                  <a:pt x="1513941" y="9182"/>
                </a:lnTo>
                <a:lnTo>
                  <a:pt x="1467789" y="19138"/>
                </a:lnTo>
                <a:lnTo>
                  <a:pt x="1423123" y="32791"/>
                </a:lnTo>
                <a:lnTo>
                  <a:pt x="1380109" y="49961"/>
                </a:lnTo>
                <a:lnTo>
                  <a:pt x="1338910" y="70485"/>
                </a:lnTo>
                <a:lnTo>
                  <a:pt x="1299718" y="94195"/>
                </a:lnTo>
                <a:lnTo>
                  <a:pt x="1262672" y="120916"/>
                </a:lnTo>
                <a:lnTo>
                  <a:pt x="1227975" y="150482"/>
                </a:lnTo>
                <a:lnTo>
                  <a:pt x="1195768" y="182714"/>
                </a:lnTo>
                <a:lnTo>
                  <a:pt x="1166228" y="217462"/>
                </a:lnTo>
                <a:lnTo>
                  <a:pt x="1139545" y="254533"/>
                </a:lnTo>
                <a:lnTo>
                  <a:pt x="1115860" y="293789"/>
                </a:lnTo>
                <a:lnTo>
                  <a:pt x="1095349" y="335026"/>
                </a:lnTo>
                <a:lnTo>
                  <a:pt x="1078191" y="378091"/>
                </a:lnTo>
                <a:lnTo>
                  <a:pt x="1064552" y="422821"/>
                </a:lnTo>
                <a:lnTo>
                  <a:pt x="1054608" y="469049"/>
                </a:lnTo>
                <a:lnTo>
                  <a:pt x="1048512" y="516585"/>
                </a:lnTo>
                <a:lnTo>
                  <a:pt x="1046441" y="565277"/>
                </a:lnTo>
                <a:lnTo>
                  <a:pt x="1048512" y="613918"/>
                </a:lnTo>
                <a:lnTo>
                  <a:pt x="1054608" y="661428"/>
                </a:lnTo>
                <a:lnTo>
                  <a:pt x="1064552" y="707631"/>
                </a:lnTo>
                <a:lnTo>
                  <a:pt x="1078191" y="752335"/>
                </a:lnTo>
                <a:lnTo>
                  <a:pt x="1095349" y="795388"/>
                </a:lnTo>
                <a:lnTo>
                  <a:pt x="1115860" y="836625"/>
                </a:lnTo>
                <a:lnTo>
                  <a:pt x="1139545" y="875868"/>
                </a:lnTo>
                <a:lnTo>
                  <a:pt x="1166228" y="912939"/>
                </a:lnTo>
                <a:lnTo>
                  <a:pt x="1195768" y="947686"/>
                </a:lnTo>
                <a:lnTo>
                  <a:pt x="1227975" y="979932"/>
                </a:lnTo>
                <a:lnTo>
                  <a:pt x="1262672" y="1009497"/>
                </a:lnTo>
                <a:lnTo>
                  <a:pt x="1299718" y="1036231"/>
                </a:lnTo>
                <a:lnTo>
                  <a:pt x="1338910" y="1059942"/>
                </a:lnTo>
                <a:lnTo>
                  <a:pt x="1380109" y="1080465"/>
                </a:lnTo>
                <a:lnTo>
                  <a:pt x="1423123" y="1097648"/>
                </a:lnTo>
                <a:lnTo>
                  <a:pt x="1467789" y="1111300"/>
                </a:lnTo>
                <a:lnTo>
                  <a:pt x="1513941" y="1121270"/>
                </a:lnTo>
                <a:lnTo>
                  <a:pt x="1561401" y="1127379"/>
                </a:lnTo>
                <a:lnTo>
                  <a:pt x="1610017" y="1129449"/>
                </a:lnTo>
                <a:lnTo>
                  <a:pt x="1619173" y="1129055"/>
                </a:lnTo>
                <a:lnTo>
                  <a:pt x="1619173" y="1397"/>
                </a:lnTo>
                <a:close/>
              </a:path>
            </a:pathLst>
          </a:custGeom>
          <a:solidFill>
            <a:srgbClr val="E6007D"/>
          </a:solidFill>
        </p:spPr>
        <p:txBody>
          <a:bodyPr wrap="square" lIns="0" tIns="0" rIns="0" bIns="0" rtlCol="0"/>
          <a:lstStyle/>
          <a:p>
            <a:endParaRPr/>
          </a:p>
        </p:txBody>
      </p:sp>
      <p:sp>
        <p:nvSpPr>
          <p:cNvPr id="52" name="bg object 52"/>
          <p:cNvSpPr/>
          <p:nvPr/>
        </p:nvSpPr>
        <p:spPr>
          <a:xfrm>
            <a:off x="1507" y="5234842"/>
            <a:ext cx="1617345" cy="1618615"/>
          </a:xfrm>
          <a:custGeom>
            <a:avLst/>
            <a:gdLst/>
            <a:ahLst/>
            <a:cxnLst/>
            <a:rect l="l" t="t" r="r" b="b"/>
            <a:pathLst>
              <a:path w="1617345" h="1618615">
                <a:moveTo>
                  <a:pt x="1616911" y="0"/>
                </a:moveTo>
                <a:lnTo>
                  <a:pt x="0" y="0"/>
                </a:lnTo>
                <a:lnTo>
                  <a:pt x="0" y="1618597"/>
                </a:lnTo>
                <a:lnTo>
                  <a:pt x="1616911" y="1618597"/>
                </a:lnTo>
                <a:lnTo>
                  <a:pt x="1616911" y="0"/>
                </a:lnTo>
                <a:close/>
              </a:path>
            </a:pathLst>
          </a:custGeom>
          <a:solidFill>
            <a:srgbClr val="2E529F"/>
          </a:solidFill>
        </p:spPr>
        <p:txBody>
          <a:bodyPr wrap="square" lIns="0" tIns="0" rIns="0" bIns="0" rtlCol="0"/>
          <a:lstStyle/>
          <a:p>
            <a:endParaRPr/>
          </a:p>
        </p:txBody>
      </p:sp>
      <p:sp>
        <p:nvSpPr>
          <p:cNvPr id="53" name="bg object 53"/>
          <p:cNvSpPr/>
          <p:nvPr/>
        </p:nvSpPr>
        <p:spPr>
          <a:xfrm>
            <a:off x="3327" y="5234203"/>
            <a:ext cx="1619250" cy="1621155"/>
          </a:xfrm>
          <a:custGeom>
            <a:avLst/>
            <a:gdLst/>
            <a:ahLst/>
            <a:cxnLst/>
            <a:rect l="l" t="t" r="r" b="b"/>
            <a:pathLst>
              <a:path w="1619250" h="1621154">
                <a:moveTo>
                  <a:pt x="552716" y="563473"/>
                </a:moveTo>
                <a:lnTo>
                  <a:pt x="550646" y="514794"/>
                </a:lnTo>
                <a:lnTo>
                  <a:pt x="544550" y="467245"/>
                </a:lnTo>
                <a:lnTo>
                  <a:pt x="534606" y="421030"/>
                </a:lnTo>
                <a:lnTo>
                  <a:pt x="520966" y="376301"/>
                </a:lnTo>
                <a:lnTo>
                  <a:pt x="503821" y="333235"/>
                </a:lnTo>
                <a:lnTo>
                  <a:pt x="483323" y="291985"/>
                </a:lnTo>
                <a:lnTo>
                  <a:pt x="459651" y="252742"/>
                </a:lnTo>
                <a:lnTo>
                  <a:pt x="432968" y="215658"/>
                </a:lnTo>
                <a:lnTo>
                  <a:pt x="403440" y="180924"/>
                </a:lnTo>
                <a:lnTo>
                  <a:pt x="371233" y="148678"/>
                </a:lnTo>
                <a:lnTo>
                  <a:pt x="336537" y="119126"/>
                </a:lnTo>
                <a:lnTo>
                  <a:pt x="299504" y="92405"/>
                </a:lnTo>
                <a:lnTo>
                  <a:pt x="260299" y="68694"/>
                </a:lnTo>
                <a:lnTo>
                  <a:pt x="219100" y="48171"/>
                </a:lnTo>
                <a:lnTo>
                  <a:pt x="176085" y="31000"/>
                </a:lnTo>
                <a:lnTo>
                  <a:pt x="131406" y="17348"/>
                </a:lnTo>
                <a:lnTo>
                  <a:pt x="85229" y="7391"/>
                </a:lnTo>
                <a:lnTo>
                  <a:pt x="37744" y="1282"/>
                </a:lnTo>
                <a:lnTo>
                  <a:pt x="7429" y="0"/>
                </a:lnTo>
                <a:lnTo>
                  <a:pt x="0" y="0"/>
                </a:lnTo>
                <a:lnTo>
                  <a:pt x="0" y="1127188"/>
                </a:lnTo>
                <a:lnTo>
                  <a:pt x="37744" y="1125575"/>
                </a:lnTo>
                <a:lnTo>
                  <a:pt x="85229" y="1119466"/>
                </a:lnTo>
                <a:lnTo>
                  <a:pt x="131406" y="1109510"/>
                </a:lnTo>
                <a:lnTo>
                  <a:pt x="176085" y="1095844"/>
                </a:lnTo>
                <a:lnTo>
                  <a:pt x="219100" y="1078661"/>
                </a:lnTo>
                <a:lnTo>
                  <a:pt x="260299" y="1058138"/>
                </a:lnTo>
                <a:lnTo>
                  <a:pt x="299504" y="1034415"/>
                </a:lnTo>
                <a:lnTo>
                  <a:pt x="336537" y="1007694"/>
                </a:lnTo>
                <a:lnTo>
                  <a:pt x="371233" y="978128"/>
                </a:lnTo>
                <a:lnTo>
                  <a:pt x="403440" y="945883"/>
                </a:lnTo>
                <a:lnTo>
                  <a:pt x="432968" y="911136"/>
                </a:lnTo>
                <a:lnTo>
                  <a:pt x="459651" y="874064"/>
                </a:lnTo>
                <a:lnTo>
                  <a:pt x="483323" y="834821"/>
                </a:lnTo>
                <a:lnTo>
                  <a:pt x="503821" y="793584"/>
                </a:lnTo>
                <a:lnTo>
                  <a:pt x="520966" y="750531"/>
                </a:lnTo>
                <a:lnTo>
                  <a:pt x="534606" y="705827"/>
                </a:lnTo>
                <a:lnTo>
                  <a:pt x="544550" y="659625"/>
                </a:lnTo>
                <a:lnTo>
                  <a:pt x="550646" y="612127"/>
                </a:lnTo>
                <a:lnTo>
                  <a:pt x="552716" y="563473"/>
                </a:lnTo>
                <a:close/>
              </a:path>
              <a:path w="1619250" h="1621154">
                <a:moveTo>
                  <a:pt x="1619173" y="0"/>
                </a:moveTo>
                <a:lnTo>
                  <a:pt x="1582724" y="0"/>
                </a:lnTo>
                <a:lnTo>
                  <a:pt x="0" y="1609801"/>
                </a:lnTo>
                <a:lnTo>
                  <a:pt x="0" y="1620888"/>
                </a:lnTo>
                <a:lnTo>
                  <a:pt x="890219" y="1620888"/>
                </a:lnTo>
                <a:lnTo>
                  <a:pt x="1619173" y="879449"/>
                </a:lnTo>
                <a:lnTo>
                  <a:pt x="1619173" y="0"/>
                </a:lnTo>
                <a:close/>
              </a:path>
            </a:pathLst>
          </a:custGeom>
          <a:solidFill>
            <a:srgbClr val="009FE2"/>
          </a:solidFill>
        </p:spPr>
        <p:txBody>
          <a:bodyPr wrap="square" lIns="0" tIns="0" rIns="0" bIns="0" rtlCol="0"/>
          <a:lstStyle/>
          <a:p>
            <a:endParaRPr/>
          </a:p>
        </p:txBody>
      </p:sp>
      <p:sp>
        <p:nvSpPr>
          <p:cNvPr id="54" name="bg object 54"/>
          <p:cNvSpPr/>
          <p:nvPr/>
        </p:nvSpPr>
        <p:spPr>
          <a:xfrm>
            <a:off x="3332" y="3613283"/>
            <a:ext cx="1619250" cy="920750"/>
          </a:xfrm>
          <a:custGeom>
            <a:avLst/>
            <a:gdLst/>
            <a:ahLst/>
            <a:cxnLst/>
            <a:rect l="l" t="t" r="r" b="b"/>
            <a:pathLst>
              <a:path w="1619250" h="920750">
                <a:moveTo>
                  <a:pt x="1619174" y="91240"/>
                </a:moveTo>
                <a:lnTo>
                  <a:pt x="804171" y="91240"/>
                </a:lnTo>
                <a:lnTo>
                  <a:pt x="1619174" y="920258"/>
                </a:lnTo>
                <a:lnTo>
                  <a:pt x="1619174" y="91240"/>
                </a:lnTo>
                <a:close/>
              </a:path>
              <a:path w="1619250" h="920750">
                <a:moveTo>
                  <a:pt x="1616485" y="0"/>
                </a:moveTo>
                <a:lnTo>
                  <a:pt x="0" y="0"/>
                </a:lnTo>
                <a:lnTo>
                  <a:pt x="0" y="909233"/>
                </a:lnTo>
                <a:lnTo>
                  <a:pt x="804171" y="91240"/>
                </a:lnTo>
                <a:lnTo>
                  <a:pt x="1619174" y="91240"/>
                </a:lnTo>
                <a:lnTo>
                  <a:pt x="1619174" y="2766"/>
                </a:lnTo>
                <a:lnTo>
                  <a:pt x="1616485" y="0"/>
                </a:lnTo>
                <a:close/>
              </a:path>
            </a:pathLst>
          </a:custGeom>
          <a:solidFill>
            <a:srgbClr val="ED7C00"/>
          </a:solidFill>
        </p:spPr>
        <p:txBody>
          <a:bodyPr wrap="square" lIns="0" tIns="0" rIns="0" bIns="0" rtlCol="0"/>
          <a:lstStyle/>
          <a:p>
            <a:endParaRPr/>
          </a:p>
        </p:txBody>
      </p:sp>
      <p:sp>
        <p:nvSpPr>
          <p:cNvPr id="55" name="bg object 55"/>
          <p:cNvSpPr/>
          <p:nvPr/>
        </p:nvSpPr>
        <p:spPr>
          <a:xfrm>
            <a:off x="531618" y="4272738"/>
            <a:ext cx="528320" cy="962660"/>
          </a:xfrm>
          <a:custGeom>
            <a:avLst/>
            <a:gdLst/>
            <a:ahLst/>
            <a:cxnLst/>
            <a:rect l="l" t="t" r="r" b="b"/>
            <a:pathLst>
              <a:path w="528319" h="962660">
                <a:moveTo>
                  <a:pt x="527922" y="0"/>
                </a:moveTo>
                <a:lnTo>
                  <a:pt x="0" y="0"/>
                </a:lnTo>
                <a:lnTo>
                  <a:pt x="0" y="962188"/>
                </a:lnTo>
                <a:lnTo>
                  <a:pt x="527922" y="962188"/>
                </a:lnTo>
                <a:lnTo>
                  <a:pt x="527922" y="0"/>
                </a:lnTo>
                <a:close/>
              </a:path>
            </a:pathLst>
          </a:custGeom>
          <a:solidFill>
            <a:srgbClr val="092E68"/>
          </a:solidFill>
        </p:spPr>
        <p:txBody>
          <a:bodyPr wrap="square" lIns="0" tIns="0" rIns="0" bIns="0" rtlCol="0"/>
          <a:lstStyle/>
          <a:p>
            <a:endParaRPr/>
          </a:p>
        </p:txBody>
      </p:sp>
      <p:sp>
        <p:nvSpPr>
          <p:cNvPr id="56" name="bg object 56"/>
          <p:cNvSpPr/>
          <p:nvPr/>
        </p:nvSpPr>
        <p:spPr>
          <a:xfrm>
            <a:off x="531618" y="4272402"/>
            <a:ext cx="242570" cy="962660"/>
          </a:xfrm>
          <a:custGeom>
            <a:avLst/>
            <a:gdLst/>
            <a:ahLst/>
            <a:cxnLst/>
            <a:rect l="l" t="t" r="r" b="b"/>
            <a:pathLst>
              <a:path w="242570" h="962660">
                <a:moveTo>
                  <a:pt x="0" y="0"/>
                </a:moveTo>
                <a:lnTo>
                  <a:pt x="0" y="962440"/>
                </a:lnTo>
                <a:lnTo>
                  <a:pt x="242015" y="885579"/>
                </a:lnTo>
                <a:lnTo>
                  <a:pt x="242015" y="90315"/>
                </a:lnTo>
                <a:lnTo>
                  <a:pt x="0" y="0"/>
                </a:lnTo>
                <a:close/>
              </a:path>
            </a:pathLst>
          </a:custGeom>
          <a:solidFill>
            <a:srgbClr val="ED7C00"/>
          </a:solidFill>
        </p:spPr>
        <p:txBody>
          <a:bodyPr wrap="square" lIns="0" tIns="0" rIns="0" bIns="0" rtlCol="0"/>
          <a:lstStyle/>
          <a:p>
            <a:endParaRPr/>
          </a:p>
        </p:txBody>
      </p:sp>
      <p:sp>
        <p:nvSpPr>
          <p:cNvPr id="57" name="bg object 57"/>
          <p:cNvSpPr/>
          <p:nvPr/>
        </p:nvSpPr>
        <p:spPr>
          <a:xfrm>
            <a:off x="1618418" y="5234338"/>
            <a:ext cx="1617345" cy="1618615"/>
          </a:xfrm>
          <a:custGeom>
            <a:avLst/>
            <a:gdLst/>
            <a:ahLst/>
            <a:cxnLst/>
            <a:rect l="l" t="t" r="r" b="b"/>
            <a:pathLst>
              <a:path w="1617345" h="1618615">
                <a:moveTo>
                  <a:pt x="1616906" y="0"/>
                </a:moveTo>
                <a:lnTo>
                  <a:pt x="0" y="0"/>
                </a:lnTo>
                <a:lnTo>
                  <a:pt x="0" y="1618597"/>
                </a:lnTo>
                <a:lnTo>
                  <a:pt x="1616906" y="1618597"/>
                </a:lnTo>
                <a:lnTo>
                  <a:pt x="1616906" y="0"/>
                </a:lnTo>
                <a:close/>
              </a:path>
            </a:pathLst>
          </a:custGeom>
          <a:solidFill>
            <a:srgbClr val="F8AA00"/>
          </a:solidFill>
        </p:spPr>
        <p:txBody>
          <a:bodyPr wrap="square" lIns="0" tIns="0" rIns="0" bIns="0" rtlCol="0"/>
          <a:lstStyle/>
          <a:p>
            <a:endParaRPr/>
          </a:p>
        </p:txBody>
      </p:sp>
      <p:sp>
        <p:nvSpPr>
          <p:cNvPr id="58" name="bg object 58"/>
          <p:cNvSpPr/>
          <p:nvPr/>
        </p:nvSpPr>
        <p:spPr>
          <a:xfrm>
            <a:off x="1616234" y="5234193"/>
            <a:ext cx="1619250" cy="914400"/>
          </a:xfrm>
          <a:custGeom>
            <a:avLst/>
            <a:gdLst/>
            <a:ahLst/>
            <a:cxnLst/>
            <a:rect l="l" t="t" r="r" b="b"/>
            <a:pathLst>
              <a:path w="1619250" h="914400">
                <a:moveTo>
                  <a:pt x="1619174" y="88946"/>
                </a:moveTo>
                <a:lnTo>
                  <a:pt x="808201" y="88946"/>
                </a:lnTo>
                <a:lnTo>
                  <a:pt x="1619174" y="913859"/>
                </a:lnTo>
                <a:lnTo>
                  <a:pt x="1619174" y="88946"/>
                </a:lnTo>
                <a:close/>
              </a:path>
              <a:path w="1619250" h="914400">
                <a:moveTo>
                  <a:pt x="1619174" y="0"/>
                </a:moveTo>
                <a:lnTo>
                  <a:pt x="0" y="0"/>
                </a:lnTo>
                <a:lnTo>
                  <a:pt x="0" y="910978"/>
                </a:lnTo>
                <a:lnTo>
                  <a:pt x="808201" y="88946"/>
                </a:lnTo>
                <a:lnTo>
                  <a:pt x="1619174" y="88946"/>
                </a:lnTo>
                <a:lnTo>
                  <a:pt x="1619174" y="0"/>
                </a:lnTo>
                <a:close/>
              </a:path>
            </a:pathLst>
          </a:custGeom>
          <a:solidFill>
            <a:srgbClr val="FFFFFF"/>
          </a:solidFill>
        </p:spPr>
        <p:txBody>
          <a:bodyPr wrap="square" lIns="0" tIns="0" rIns="0" bIns="0" rtlCol="0"/>
          <a:lstStyle/>
          <a:p>
            <a:endParaRPr/>
          </a:p>
        </p:txBody>
      </p:sp>
      <p:sp>
        <p:nvSpPr>
          <p:cNvPr id="59" name="bg object 59"/>
          <p:cNvSpPr/>
          <p:nvPr/>
        </p:nvSpPr>
        <p:spPr>
          <a:xfrm>
            <a:off x="2148567" y="5891354"/>
            <a:ext cx="528320" cy="962660"/>
          </a:xfrm>
          <a:custGeom>
            <a:avLst/>
            <a:gdLst/>
            <a:ahLst/>
            <a:cxnLst/>
            <a:rect l="l" t="t" r="r" b="b"/>
            <a:pathLst>
              <a:path w="528319" h="962659">
                <a:moveTo>
                  <a:pt x="527880" y="0"/>
                </a:moveTo>
                <a:lnTo>
                  <a:pt x="0" y="0"/>
                </a:lnTo>
                <a:lnTo>
                  <a:pt x="0" y="962148"/>
                </a:lnTo>
                <a:lnTo>
                  <a:pt x="527880" y="962148"/>
                </a:lnTo>
                <a:lnTo>
                  <a:pt x="527880" y="0"/>
                </a:lnTo>
                <a:close/>
              </a:path>
            </a:pathLst>
          </a:custGeom>
          <a:solidFill>
            <a:srgbClr val="092E68"/>
          </a:solidFill>
        </p:spPr>
        <p:txBody>
          <a:bodyPr wrap="square" lIns="0" tIns="0" rIns="0" bIns="0" rtlCol="0"/>
          <a:lstStyle/>
          <a:p>
            <a:endParaRPr/>
          </a:p>
        </p:txBody>
      </p:sp>
      <p:sp>
        <p:nvSpPr>
          <p:cNvPr id="60" name="bg object 60"/>
          <p:cNvSpPr/>
          <p:nvPr/>
        </p:nvSpPr>
        <p:spPr>
          <a:xfrm>
            <a:off x="2148567" y="5891017"/>
            <a:ext cx="241935" cy="962660"/>
          </a:xfrm>
          <a:custGeom>
            <a:avLst/>
            <a:gdLst/>
            <a:ahLst/>
            <a:cxnLst/>
            <a:rect l="l" t="t" r="r" b="b"/>
            <a:pathLst>
              <a:path w="241935" h="962659">
                <a:moveTo>
                  <a:pt x="0" y="0"/>
                </a:moveTo>
                <a:lnTo>
                  <a:pt x="0" y="962485"/>
                </a:lnTo>
                <a:lnTo>
                  <a:pt x="241931" y="885594"/>
                </a:lnTo>
                <a:lnTo>
                  <a:pt x="241931" y="90315"/>
                </a:lnTo>
                <a:lnTo>
                  <a:pt x="0" y="0"/>
                </a:lnTo>
                <a:close/>
              </a:path>
            </a:pathLst>
          </a:custGeom>
          <a:solidFill>
            <a:srgbClr val="FFFFFF"/>
          </a:solidFill>
        </p:spPr>
        <p:txBody>
          <a:bodyPr wrap="square" lIns="0" tIns="0" rIns="0" bIns="0" rtlCol="0"/>
          <a:lstStyle/>
          <a:p>
            <a:endParaRPr/>
          </a:p>
        </p:txBody>
      </p:sp>
      <p:sp>
        <p:nvSpPr>
          <p:cNvPr id="61" name="bg object 61"/>
          <p:cNvSpPr/>
          <p:nvPr/>
        </p:nvSpPr>
        <p:spPr>
          <a:xfrm>
            <a:off x="5486867" y="2306"/>
            <a:ext cx="1125220" cy="1122045"/>
          </a:xfrm>
          <a:custGeom>
            <a:avLst/>
            <a:gdLst/>
            <a:ahLst/>
            <a:cxnLst/>
            <a:rect l="l" t="t" r="r" b="b"/>
            <a:pathLst>
              <a:path w="1125220" h="1122045">
                <a:moveTo>
                  <a:pt x="1125207" y="0"/>
                </a:moveTo>
                <a:lnTo>
                  <a:pt x="0" y="0"/>
                </a:lnTo>
                <a:lnTo>
                  <a:pt x="0" y="1121540"/>
                </a:lnTo>
                <a:lnTo>
                  <a:pt x="1125208" y="1121540"/>
                </a:lnTo>
                <a:lnTo>
                  <a:pt x="1125207" y="0"/>
                </a:lnTo>
                <a:close/>
              </a:path>
            </a:pathLst>
          </a:custGeom>
          <a:solidFill>
            <a:srgbClr val="092E68"/>
          </a:solidFill>
        </p:spPr>
        <p:txBody>
          <a:bodyPr wrap="square" lIns="0" tIns="0" rIns="0" bIns="0" rtlCol="0"/>
          <a:lstStyle/>
          <a:p>
            <a:endParaRPr/>
          </a:p>
        </p:txBody>
      </p:sp>
      <p:sp>
        <p:nvSpPr>
          <p:cNvPr id="62" name="bg object 62"/>
          <p:cNvSpPr/>
          <p:nvPr/>
        </p:nvSpPr>
        <p:spPr>
          <a:xfrm>
            <a:off x="5482882" y="2298"/>
            <a:ext cx="1132205" cy="1120140"/>
          </a:xfrm>
          <a:custGeom>
            <a:avLst/>
            <a:gdLst/>
            <a:ahLst/>
            <a:cxnLst/>
            <a:rect l="l" t="t" r="r" b="b"/>
            <a:pathLst>
              <a:path w="1132204" h="1120140">
                <a:moveTo>
                  <a:pt x="1119720" y="1119543"/>
                </a:moveTo>
                <a:lnTo>
                  <a:pt x="14249" y="0"/>
                </a:lnTo>
                <a:lnTo>
                  <a:pt x="0" y="0"/>
                </a:lnTo>
                <a:lnTo>
                  <a:pt x="0" y="620560"/>
                </a:lnTo>
                <a:lnTo>
                  <a:pt x="492709" y="1119543"/>
                </a:lnTo>
                <a:lnTo>
                  <a:pt x="1119720" y="1119543"/>
                </a:lnTo>
                <a:close/>
              </a:path>
              <a:path w="1132204" h="1120140">
                <a:moveTo>
                  <a:pt x="1131989" y="1113497"/>
                </a:moveTo>
                <a:lnTo>
                  <a:pt x="1126020" y="1119543"/>
                </a:lnTo>
                <a:lnTo>
                  <a:pt x="1131989" y="1119543"/>
                </a:lnTo>
                <a:lnTo>
                  <a:pt x="1131989" y="1113497"/>
                </a:lnTo>
                <a:close/>
              </a:path>
              <a:path w="1132204" h="1120140">
                <a:moveTo>
                  <a:pt x="1131989" y="0"/>
                </a:moveTo>
                <a:lnTo>
                  <a:pt x="1107071" y="0"/>
                </a:lnTo>
                <a:lnTo>
                  <a:pt x="1073670" y="2070"/>
                </a:lnTo>
                <a:lnTo>
                  <a:pt x="1026287" y="10960"/>
                </a:lnTo>
                <a:lnTo>
                  <a:pt x="981113" y="25336"/>
                </a:lnTo>
                <a:lnTo>
                  <a:pt x="938491" y="44831"/>
                </a:lnTo>
                <a:lnTo>
                  <a:pt x="898791" y="69075"/>
                </a:lnTo>
                <a:lnTo>
                  <a:pt x="862393" y="97701"/>
                </a:lnTo>
                <a:lnTo>
                  <a:pt x="829652" y="130340"/>
                </a:lnTo>
                <a:lnTo>
                  <a:pt x="800938" y="166624"/>
                </a:lnTo>
                <a:lnTo>
                  <a:pt x="776617" y="206197"/>
                </a:lnTo>
                <a:lnTo>
                  <a:pt x="757072" y="248678"/>
                </a:lnTo>
                <a:lnTo>
                  <a:pt x="742657" y="293725"/>
                </a:lnTo>
                <a:lnTo>
                  <a:pt x="733729" y="340944"/>
                </a:lnTo>
                <a:lnTo>
                  <a:pt x="730681" y="389991"/>
                </a:lnTo>
                <a:lnTo>
                  <a:pt x="733729" y="439000"/>
                </a:lnTo>
                <a:lnTo>
                  <a:pt x="742657" y="486206"/>
                </a:lnTo>
                <a:lnTo>
                  <a:pt x="757085" y="531228"/>
                </a:lnTo>
                <a:lnTo>
                  <a:pt x="776643" y="573709"/>
                </a:lnTo>
                <a:lnTo>
                  <a:pt x="800976" y="613283"/>
                </a:lnTo>
                <a:lnTo>
                  <a:pt x="829691" y="649566"/>
                </a:lnTo>
                <a:lnTo>
                  <a:pt x="862431" y="682218"/>
                </a:lnTo>
                <a:lnTo>
                  <a:pt x="898842" y="710844"/>
                </a:lnTo>
                <a:lnTo>
                  <a:pt x="938542" y="735088"/>
                </a:lnTo>
                <a:lnTo>
                  <a:pt x="981151" y="754595"/>
                </a:lnTo>
                <a:lnTo>
                  <a:pt x="1026325" y="768972"/>
                </a:lnTo>
                <a:lnTo>
                  <a:pt x="1073696" y="777875"/>
                </a:lnTo>
                <a:lnTo>
                  <a:pt x="1122870" y="780923"/>
                </a:lnTo>
                <a:lnTo>
                  <a:pt x="1131989" y="780364"/>
                </a:lnTo>
                <a:lnTo>
                  <a:pt x="1131989" y="0"/>
                </a:lnTo>
                <a:close/>
              </a:path>
            </a:pathLst>
          </a:custGeom>
          <a:solidFill>
            <a:srgbClr val="E6007D"/>
          </a:solidFill>
        </p:spPr>
        <p:txBody>
          <a:bodyPr wrap="square" lIns="0" tIns="0" rIns="0" bIns="0" rtlCol="0"/>
          <a:lstStyle/>
          <a:p>
            <a:endParaRPr/>
          </a:p>
        </p:txBody>
      </p:sp>
      <p:sp>
        <p:nvSpPr>
          <p:cNvPr id="63" name="bg object 63"/>
          <p:cNvSpPr/>
          <p:nvPr/>
        </p:nvSpPr>
        <p:spPr>
          <a:xfrm>
            <a:off x="6612133" y="2306"/>
            <a:ext cx="1125220" cy="1122045"/>
          </a:xfrm>
          <a:custGeom>
            <a:avLst/>
            <a:gdLst/>
            <a:ahLst/>
            <a:cxnLst/>
            <a:rect l="l" t="t" r="r" b="b"/>
            <a:pathLst>
              <a:path w="1125220" h="1122045">
                <a:moveTo>
                  <a:pt x="1125207" y="0"/>
                </a:moveTo>
                <a:lnTo>
                  <a:pt x="0" y="0"/>
                </a:lnTo>
                <a:lnTo>
                  <a:pt x="0" y="1121540"/>
                </a:lnTo>
                <a:lnTo>
                  <a:pt x="1125208" y="1121540"/>
                </a:lnTo>
                <a:lnTo>
                  <a:pt x="1125207" y="0"/>
                </a:lnTo>
                <a:close/>
              </a:path>
            </a:pathLst>
          </a:custGeom>
          <a:solidFill>
            <a:srgbClr val="009FE2"/>
          </a:solidFill>
        </p:spPr>
        <p:txBody>
          <a:bodyPr wrap="square" lIns="0" tIns="0" rIns="0" bIns="0" rtlCol="0"/>
          <a:lstStyle/>
          <a:p>
            <a:endParaRPr/>
          </a:p>
        </p:txBody>
      </p:sp>
      <p:sp>
        <p:nvSpPr>
          <p:cNvPr id="64" name="bg object 64"/>
          <p:cNvSpPr/>
          <p:nvPr/>
        </p:nvSpPr>
        <p:spPr>
          <a:xfrm>
            <a:off x="6610489" y="2298"/>
            <a:ext cx="1127760" cy="1120140"/>
          </a:xfrm>
          <a:custGeom>
            <a:avLst/>
            <a:gdLst/>
            <a:ahLst/>
            <a:cxnLst/>
            <a:rect l="l" t="t" r="r" b="b"/>
            <a:pathLst>
              <a:path w="1127759" h="1120140">
                <a:moveTo>
                  <a:pt x="387515" y="389991"/>
                </a:moveTo>
                <a:lnTo>
                  <a:pt x="384454" y="340969"/>
                </a:lnTo>
                <a:lnTo>
                  <a:pt x="375539" y="293763"/>
                </a:lnTo>
                <a:lnTo>
                  <a:pt x="361111" y="248729"/>
                </a:lnTo>
                <a:lnTo>
                  <a:pt x="341566" y="206248"/>
                </a:lnTo>
                <a:lnTo>
                  <a:pt x="317246" y="166674"/>
                </a:lnTo>
                <a:lnTo>
                  <a:pt x="288531" y="130378"/>
                </a:lnTo>
                <a:lnTo>
                  <a:pt x="255790" y="97739"/>
                </a:lnTo>
                <a:lnTo>
                  <a:pt x="219379" y="69100"/>
                </a:lnTo>
                <a:lnTo>
                  <a:pt x="179679" y="44856"/>
                </a:lnTo>
                <a:lnTo>
                  <a:pt x="137058" y="25349"/>
                </a:lnTo>
                <a:lnTo>
                  <a:pt x="91859" y="10972"/>
                </a:lnTo>
                <a:lnTo>
                  <a:pt x="44475" y="2070"/>
                </a:lnTo>
                <a:lnTo>
                  <a:pt x="11049" y="0"/>
                </a:lnTo>
                <a:lnTo>
                  <a:pt x="0" y="0"/>
                </a:lnTo>
                <a:lnTo>
                  <a:pt x="0" y="780630"/>
                </a:lnTo>
                <a:lnTo>
                  <a:pt x="44450" y="777875"/>
                </a:lnTo>
                <a:lnTo>
                  <a:pt x="91821" y="768972"/>
                </a:lnTo>
                <a:lnTo>
                  <a:pt x="137007" y="754595"/>
                </a:lnTo>
                <a:lnTo>
                  <a:pt x="179628" y="735088"/>
                </a:lnTo>
                <a:lnTo>
                  <a:pt x="219329" y="710844"/>
                </a:lnTo>
                <a:lnTo>
                  <a:pt x="255739" y="682218"/>
                </a:lnTo>
                <a:lnTo>
                  <a:pt x="288493" y="649566"/>
                </a:lnTo>
                <a:lnTo>
                  <a:pt x="317220" y="613283"/>
                </a:lnTo>
                <a:lnTo>
                  <a:pt x="341541" y="573709"/>
                </a:lnTo>
                <a:lnTo>
                  <a:pt x="361099" y="531228"/>
                </a:lnTo>
                <a:lnTo>
                  <a:pt x="375526" y="486206"/>
                </a:lnTo>
                <a:lnTo>
                  <a:pt x="384454" y="439000"/>
                </a:lnTo>
                <a:lnTo>
                  <a:pt x="387515" y="389991"/>
                </a:lnTo>
                <a:close/>
              </a:path>
              <a:path w="1127759" h="1120140">
                <a:moveTo>
                  <a:pt x="1127607" y="0"/>
                </a:moveTo>
                <a:lnTo>
                  <a:pt x="1103833" y="0"/>
                </a:lnTo>
                <a:lnTo>
                  <a:pt x="0" y="1117930"/>
                </a:lnTo>
                <a:lnTo>
                  <a:pt x="0" y="1119543"/>
                </a:lnTo>
                <a:lnTo>
                  <a:pt x="625487" y="1119543"/>
                </a:lnTo>
                <a:lnTo>
                  <a:pt x="1127607" y="611009"/>
                </a:lnTo>
                <a:lnTo>
                  <a:pt x="1127607" y="0"/>
                </a:lnTo>
                <a:close/>
              </a:path>
            </a:pathLst>
          </a:custGeom>
          <a:solidFill>
            <a:srgbClr val="FFFFFF"/>
          </a:solidFill>
        </p:spPr>
        <p:txBody>
          <a:bodyPr wrap="square" lIns="0" tIns="0" rIns="0" bIns="0" rtlCol="0"/>
          <a:lstStyle/>
          <a:p>
            <a:endParaRPr/>
          </a:p>
        </p:txBody>
      </p:sp>
      <p:sp>
        <p:nvSpPr>
          <p:cNvPr id="65" name="bg object 65"/>
          <p:cNvSpPr/>
          <p:nvPr/>
        </p:nvSpPr>
        <p:spPr>
          <a:xfrm>
            <a:off x="3243915" y="2306"/>
            <a:ext cx="1125855" cy="1122045"/>
          </a:xfrm>
          <a:custGeom>
            <a:avLst/>
            <a:gdLst/>
            <a:ahLst/>
            <a:cxnLst/>
            <a:rect l="l" t="t" r="r" b="b"/>
            <a:pathLst>
              <a:path w="1125854" h="1122045">
                <a:moveTo>
                  <a:pt x="1125232" y="0"/>
                </a:moveTo>
                <a:lnTo>
                  <a:pt x="0" y="0"/>
                </a:lnTo>
                <a:lnTo>
                  <a:pt x="0" y="1121540"/>
                </a:lnTo>
                <a:lnTo>
                  <a:pt x="1125232" y="1121540"/>
                </a:lnTo>
                <a:lnTo>
                  <a:pt x="1125232" y="0"/>
                </a:lnTo>
                <a:close/>
              </a:path>
            </a:pathLst>
          </a:custGeom>
          <a:solidFill>
            <a:srgbClr val="1E3A7C"/>
          </a:solidFill>
        </p:spPr>
        <p:txBody>
          <a:bodyPr wrap="square" lIns="0" tIns="0" rIns="0" bIns="0" rtlCol="0"/>
          <a:lstStyle/>
          <a:p>
            <a:endParaRPr/>
          </a:p>
        </p:txBody>
      </p:sp>
      <p:sp>
        <p:nvSpPr>
          <p:cNvPr id="66" name="bg object 66"/>
          <p:cNvSpPr/>
          <p:nvPr/>
        </p:nvSpPr>
        <p:spPr>
          <a:xfrm>
            <a:off x="3240811" y="2298"/>
            <a:ext cx="1132205" cy="1120140"/>
          </a:xfrm>
          <a:custGeom>
            <a:avLst/>
            <a:gdLst/>
            <a:ahLst/>
            <a:cxnLst/>
            <a:rect l="l" t="t" r="r" b="b"/>
            <a:pathLst>
              <a:path w="1132204" h="1120140">
                <a:moveTo>
                  <a:pt x="388975" y="389991"/>
                </a:moveTo>
                <a:lnTo>
                  <a:pt x="385914" y="340969"/>
                </a:lnTo>
                <a:lnTo>
                  <a:pt x="376999" y="293763"/>
                </a:lnTo>
                <a:lnTo>
                  <a:pt x="362572" y="248729"/>
                </a:lnTo>
                <a:lnTo>
                  <a:pt x="343027" y="206248"/>
                </a:lnTo>
                <a:lnTo>
                  <a:pt x="318706" y="166674"/>
                </a:lnTo>
                <a:lnTo>
                  <a:pt x="289991" y="130378"/>
                </a:lnTo>
                <a:lnTo>
                  <a:pt x="257251" y="97739"/>
                </a:lnTo>
                <a:lnTo>
                  <a:pt x="220853" y="69100"/>
                </a:lnTo>
                <a:lnTo>
                  <a:pt x="181152" y="44856"/>
                </a:lnTo>
                <a:lnTo>
                  <a:pt x="138518" y="25349"/>
                </a:lnTo>
                <a:lnTo>
                  <a:pt x="93332" y="10972"/>
                </a:lnTo>
                <a:lnTo>
                  <a:pt x="45948" y="2070"/>
                </a:lnTo>
                <a:lnTo>
                  <a:pt x="12534" y="0"/>
                </a:lnTo>
                <a:lnTo>
                  <a:pt x="0" y="0"/>
                </a:lnTo>
                <a:lnTo>
                  <a:pt x="0" y="780719"/>
                </a:lnTo>
                <a:lnTo>
                  <a:pt x="45923" y="777875"/>
                </a:lnTo>
                <a:lnTo>
                  <a:pt x="93294" y="768972"/>
                </a:lnTo>
                <a:lnTo>
                  <a:pt x="138468" y="754595"/>
                </a:lnTo>
                <a:lnTo>
                  <a:pt x="181089" y="735088"/>
                </a:lnTo>
                <a:lnTo>
                  <a:pt x="220789" y="710844"/>
                </a:lnTo>
                <a:lnTo>
                  <a:pt x="257200" y="682218"/>
                </a:lnTo>
                <a:lnTo>
                  <a:pt x="289953" y="649566"/>
                </a:lnTo>
                <a:lnTo>
                  <a:pt x="318668" y="613283"/>
                </a:lnTo>
                <a:lnTo>
                  <a:pt x="343001" y="573709"/>
                </a:lnTo>
                <a:lnTo>
                  <a:pt x="362559" y="531228"/>
                </a:lnTo>
                <a:lnTo>
                  <a:pt x="376986" y="486206"/>
                </a:lnTo>
                <a:lnTo>
                  <a:pt x="385914" y="439000"/>
                </a:lnTo>
                <a:lnTo>
                  <a:pt x="388975" y="389991"/>
                </a:lnTo>
                <a:close/>
              </a:path>
              <a:path w="1132204" h="1120140">
                <a:moveTo>
                  <a:pt x="1132001" y="0"/>
                </a:moveTo>
                <a:lnTo>
                  <a:pt x="1105357" y="0"/>
                </a:lnTo>
                <a:lnTo>
                  <a:pt x="0" y="1119428"/>
                </a:lnTo>
                <a:lnTo>
                  <a:pt x="626960" y="1119543"/>
                </a:lnTo>
                <a:lnTo>
                  <a:pt x="1132001" y="608050"/>
                </a:lnTo>
                <a:lnTo>
                  <a:pt x="1132001" y="0"/>
                </a:lnTo>
                <a:close/>
              </a:path>
            </a:pathLst>
          </a:custGeom>
          <a:solidFill>
            <a:srgbClr val="009EE1"/>
          </a:solidFill>
        </p:spPr>
        <p:txBody>
          <a:bodyPr wrap="square" lIns="0" tIns="0" rIns="0" bIns="0" rtlCol="0"/>
          <a:lstStyle/>
          <a:p>
            <a:endParaRPr/>
          </a:p>
        </p:txBody>
      </p:sp>
      <p:sp>
        <p:nvSpPr>
          <p:cNvPr id="67" name="bg object 67"/>
          <p:cNvSpPr/>
          <p:nvPr/>
        </p:nvSpPr>
        <p:spPr>
          <a:xfrm>
            <a:off x="4361601" y="2306"/>
            <a:ext cx="1125855" cy="1122045"/>
          </a:xfrm>
          <a:custGeom>
            <a:avLst/>
            <a:gdLst/>
            <a:ahLst/>
            <a:cxnLst/>
            <a:rect l="l" t="t" r="r" b="b"/>
            <a:pathLst>
              <a:path w="1125854" h="1122045">
                <a:moveTo>
                  <a:pt x="1125266" y="0"/>
                </a:moveTo>
                <a:lnTo>
                  <a:pt x="0" y="0"/>
                </a:lnTo>
                <a:lnTo>
                  <a:pt x="0" y="1121540"/>
                </a:lnTo>
                <a:lnTo>
                  <a:pt x="1125266" y="1121540"/>
                </a:lnTo>
                <a:lnTo>
                  <a:pt x="1125266" y="0"/>
                </a:lnTo>
                <a:close/>
              </a:path>
            </a:pathLst>
          </a:custGeom>
          <a:solidFill>
            <a:srgbClr val="FFFFFF"/>
          </a:solidFill>
        </p:spPr>
        <p:txBody>
          <a:bodyPr wrap="square" lIns="0" tIns="0" rIns="0" bIns="0" rtlCol="0"/>
          <a:lstStyle/>
          <a:p>
            <a:endParaRPr/>
          </a:p>
        </p:txBody>
      </p:sp>
      <p:sp>
        <p:nvSpPr>
          <p:cNvPr id="68" name="bg object 68"/>
          <p:cNvSpPr/>
          <p:nvPr/>
        </p:nvSpPr>
        <p:spPr>
          <a:xfrm>
            <a:off x="4359670" y="2293"/>
            <a:ext cx="1127760" cy="628015"/>
          </a:xfrm>
          <a:custGeom>
            <a:avLst/>
            <a:gdLst/>
            <a:ahLst/>
            <a:cxnLst/>
            <a:rect l="l" t="t" r="r" b="b"/>
            <a:pathLst>
              <a:path w="1127760" h="628015">
                <a:moveTo>
                  <a:pt x="1123972" y="0"/>
                </a:moveTo>
                <a:lnTo>
                  <a:pt x="4335" y="0"/>
                </a:lnTo>
                <a:lnTo>
                  <a:pt x="0" y="4391"/>
                </a:lnTo>
                <a:lnTo>
                  <a:pt x="0" y="627808"/>
                </a:lnTo>
                <a:lnTo>
                  <a:pt x="564183" y="56398"/>
                </a:lnTo>
                <a:lnTo>
                  <a:pt x="1127606" y="56398"/>
                </a:lnTo>
                <a:lnTo>
                  <a:pt x="1127606" y="3680"/>
                </a:lnTo>
                <a:lnTo>
                  <a:pt x="1123972" y="0"/>
                </a:lnTo>
                <a:close/>
              </a:path>
              <a:path w="1127760" h="628015">
                <a:moveTo>
                  <a:pt x="1127606" y="56398"/>
                </a:moveTo>
                <a:lnTo>
                  <a:pt x="564183" y="56398"/>
                </a:lnTo>
                <a:lnTo>
                  <a:pt x="1127606" y="627004"/>
                </a:lnTo>
                <a:lnTo>
                  <a:pt x="1127606" y="56398"/>
                </a:lnTo>
                <a:close/>
              </a:path>
            </a:pathLst>
          </a:custGeom>
          <a:solidFill>
            <a:srgbClr val="ED7C00"/>
          </a:solidFill>
        </p:spPr>
        <p:txBody>
          <a:bodyPr wrap="square" lIns="0" tIns="0" rIns="0" bIns="0" rtlCol="0"/>
          <a:lstStyle/>
          <a:p>
            <a:endParaRPr/>
          </a:p>
        </p:txBody>
      </p:sp>
      <p:sp>
        <p:nvSpPr>
          <p:cNvPr id="69" name="bg object 69"/>
          <p:cNvSpPr/>
          <p:nvPr/>
        </p:nvSpPr>
        <p:spPr>
          <a:xfrm>
            <a:off x="4749814" y="457179"/>
            <a:ext cx="367665" cy="666750"/>
          </a:xfrm>
          <a:custGeom>
            <a:avLst/>
            <a:gdLst/>
            <a:ahLst/>
            <a:cxnLst/>
            <a:rect l="l" t="t" r="r" b="b"/>
            <a:pathLst>
              <a:path w="367664" h="666750">
                <a:moveTo>
                  <a:pt x="367386" y="0"/>
                </a:moveTo>
                <a:lnTo>
                  <a:pt x="0" y="0"/>
                </a:lnTo>
                <a:lnTo>
                  <a:pt x="0" y="666667"/>
                </a:lnTo>
                <a:lnTo>
                  <a:pt x="367386" y="666667"/>
                </a:lnTo>
                <a:lnTo>
                  <a:pt x="367386" y="0"/>
                </a:lnTo>
                <a:close/>
              </a:path>
            </a:pathLst>
          </a:custGeom>
          <a:solidFill>
            <a:srgbClr val="092E68"/>
          </a:solidFill>
        </p:spPr>
        <p:txBody>
          <a:bodyPr wrap="square" lIns="0" tIns="0" rIns="0" bIns="0" rtlCol="0"/>
          <a:lstStyle/>
          <a:p>
            <a:endParaRPr/>
          </a:p>
        </p:txBody>
      </p:sp>
      <p:sp>
        <p:nvSpPr>
          <p:cNvPr id="70" name="bg object 70"/>
          <p:cNvSpPr/>
          <p:nvPr/>
        </p:nvSpPr>
        <p:spPr>
          <a:xfrm>
            <a:off x="4749814" y="456946"/>
            <a:ext cx="168910" cy="667385"/>
          </a:xfrm>
          <a:custGeom>
            <a:avLst/>
            <a:gdLst/>
            <a:ahLst/>
            <a:cxnLst/>
            <a:rect l="l" t="t" r="r" b="b"/>
            <a:pathLst>
              <a:path w="168910" h="667385">
                <a:moveTo>
                  <a:pt x="0" y="0"/>
                </a:moveTo>
                <a:lnTo>
                  <a:pt x="0" y="666900"/>
                </a:lnTo>
                <a:lnTo>
                  <a:pt x="168483" y="613666"/>
                </a:lnTo>
                <a:lnTo>
                  <a:pt x="168482" y="62566"/>
                </a:lnTo>
                <a:lnTo>
                  <a:pt x="0" y="0"/>
                </a:lnTo>
                <a:close/>
              </a:path>
            </a:pathLst>
          </a:custGeom>
          <a:solidFill>
            <a:srgbClr val="ED7C00"/>
          </a:solidFill>
        </p:spPr>
        <p:txBody>
          <a:bodyPr wrap="square" lIns="0" tIns="0" rIns="0" bIns="0" rtlCol="0"/>
          <a:lstStyle/>
          <a:p>
            <a:endParaRPr/>
          </a:p>
        </p:txBody>
      </p:sp>
      <p:sp>
        <p:nvSpPr>
          <p:cNvPr id="71" name="bg object 71"/>
          <p:cNvSpPr/>
          <p:nvPr/>
        </p:nvSpPr>
        <p:spPr>
          <a:xfrm>
            <a:off x="7737342" y="2306"/>
            <a:ext cx="1125855" cy="1122045"/>
          </a:xfrm>
          <a:custGeom>
            <a:avLst/>
            <a:gdLst/>
            <a:ahLst/>
            <a:cxnLst/>
            <a:rect l="l" t="t" r="r" b="b"/>
            <a:pathLst>
              <a:path w="1125854" h="1122045">
                <a:moveTo>
                  <a:pt x="1125266" y="0"/>
                </a:moveTo>
                <a:lnTo>
                  <a:pt x="0" y="0"/>
                </a:lnTo>
                <a:lnTo>
                  <a:pt x="0" y="1121540"/>
                </a:lnTo>
                <a:lnTo>
                  <a:pt x="1125266" y="1121540"/>
                </a:lnTo>
                <a:lnTo>
                  <a:pt x="1125266" y="0"/>
                </a:lnTo>
                <a:close/>
              </a:path>
            </a:pathLst>
          </a:custGeom>
          <a:solidFill>
            <a:srgbClr val="FFFFFF"/>
          </a:solidFill>
        </p:spPr>
        <p:txBody>
          <a:bodyPr wrap="square" lIns="0" tIns="0" rIns="0" bIns="0" rtlCol="0"/>
          <a:lstStyle/>
          <a:p>
            <a:endParaRPr/>
          </a:p>
        </p:txBody>
      </p:sp>
      <p:sp>
        <p:nvSpPr>
          <p:cNvPr id="72" name="bg object 72"/>
          <p:cNvSpPr/>
          <p:nvPr/>
        </p:nvSpPr>
        <p:spPr>
          <a:xfrm>
            <a:off x="7733714" y="2293"/>
            <a:ext cx="1132205" cy="629920"/>
          </a:xfrm>
          <a:custGeom>
            <a:avLst/>
            <a:gdLst/>
            <a:ahLst/>
            <a:cxnLst/>
            <a:rect l="l" t="t" r="r" b="b"/>
            <a:pathLst>
              <a:path w="1132204" h="629920">
                <a:moveTo>
                  <a:pt x="1131993" y="56398"/>
                </a:moveTo>
                <a:lnTo>
                  <a:pt x="565879" y="56398"/>
                </a:lnTo>
                <a:lnTo>
                  <a:pt x="1131994" y="629730"/>
                </a:lnTo>
                <a:lnTo>
                  <a:pt x="1131993" y="56398"/>
                </a:lnTo>
                <a:close/>
              </a:path>
              <a:path w="1132204" h="629920">
                <a:moveTo>
                  <a:pt x="1125636" y="0"/>
                </a:moveTo>
                <a:lnTo>
                  <a:pt x="6006" y="0"/>
                </a:lnTo>
                <a:lnTo>
                  <a:pt x="0" y="6083"/>
                </a:lnTo>
                <a:lnTo>
                  <a:pt x="0" y="629526"/>
                </a:lnTo>
                <a:lnTo>
                  <a:pt x="565879" y="56398"/>
                </a:lnTo>
                <a:lnTo>
                  <a:pt x="1131993" y="56398"/>
                </a:lnTo>
                <a:lnTo>
                  <a:pt x="1131993" y="6438"/>
                </a:lnTo>
                <a:lnTo>
                  <a:pt x="1125636" y="0"/>
                </a:lnTo>
                <a:close/>
              </a:path>
            </a:pathLst>
          </a:custGeom>
          <a:solidFill>
            <a:srgbClr val="F8AA00"/>
          </a:solidFill>
        </p:spPr>
        <p:txBody>
          <a:bodyPr wrap="square" lIns="0" tIns="0" rIns="0" bIns="0" rtlCol="0"/>
          <a:lstStyle/>
          <a:p>
            <a:endParaRPr/>
          </a:p>
        </p:txBody>
      </p:sp>
      <p:sp>
        <p:nvSpPr>
          <p:cNvPr id="73" name="bg object 73"/>
          <p:cNvSpPr/>
          <p:nvPr/>
        </p:nvSpPr>
        <p:spPr>
          <a:xfrm>
            <a:off x="8125554" y="457179"/>
            <a:ext cx="367665" cy="666750"/>
          </a:xfrm>
          <a:custGeom>
            <a:avLst/>
            <a:gdLst/>
            <a:ahLst/>
            <a:cxnLst/>
            <a:rect l="l" t="t" r="r" b="b"/>
            <a:pathLst>
              <a:path w="367665" h="666750">
                <a:moveTo>
                  <a:pt x="367386" y="0"/>
                </a:moveTo>
                <a:lnTo>
                  <a:pt x="0" y="0"/>
                </a:lnTo>
                <a:lnTo>
                  <a:pt x="0" y="666667"/>
                </a:lnTo>
                <a:lnTo>
                  <a:pt x="367386" y="666667"/>
                </a:lnTo>
                <a:lnTo>
                  <a:pt x="367386" y="0"/>
                </a:lnTo>
                <a:close/>
              </a:path>
            </a:pathLst>
          </a:custGeom>
          <a:solidFill>
            <a:srgbClr val="092E68"/>
          </a:solidFill>
        </p:spPr>
        <p:txBody>
          <a:bodyPr wrap="square" lIns="0" tIns="0" rIns="0" bIns="0" rtlCol="0"/>
          <a:lstStyle/>
          <a:p>
            <a:endParaRPr/>
          </a:p>
        </p:txBody>
      </p:sp>
      <p:sp>
        <p:nvSpPr>
          <p:cNvPr id="74" name="bg object 74"/>
          <p:cNvSpPr/>
          <p:nvPr/>
        </p:nvSpPr>
        <p:spPr>
          <a:xfrm>
            <a:off x="8125496" y="456946"/>
            <a:ext cx="168910" cy="667385"/>
          </a:xfrm>
          <a:custGeom>
            <a:avLst/>
            <a:gdLst/>
            <a:ahLst/>
            <a:cxnLst/>
            <a:rect l="l" t="t" r="r" b="b"/>
            <a:pathLst>
              <a:path w="168909" h="667385">
                <a:moveTo>
                  <a:pt x="0" y="0"/>
                </a:moveTo>
                <a:lnTo>
                  <a:pt x="0" y="666900"/>
                </a:lnTo>
                <a:lnTo>
                  <a:pt x="168483" y="613666"/>
                </a:lnTo>
                <a:lnTo>
                  <a:pt x="168482" y="62566"/>
                </a:lnTo>
                <a:lnTo>
                  <a:pt x="0" y="0"/>
                </a:lnTo>
                <a:close/>
              </a:path>
            </a:pathLst>
          </a:custGeom>
          <a:solidFill>
            <a:srgbClr val="F8AA00"/>
          </a:solidFill>
        </p:spPr>
        <p:txBody>
          <a:bodyPr wrap="square" lIns="0" tIns="0" rIns="0" bIns="0" rtlCol="0"/>
          <a:lstStyle/>
          <a:p>
            <a:endParaRPr/>
          </a:p>
        </p:txBody>
      </p:sp>
      <p:sp>
        <p:nvSpPr>
          <p:cNvPr id="2" name="Holder 2"/>
          <p:cNvSpPr>
            <a:spLocks noGrp="1"/>
          </p:cNvSpPr>
          <p:nvPr>
            <p:ph type="ctrTitle"/>
          </p:nvPr>
        </p:nvSpPr>
        <p:spPr>
          <a:xfrm>
            <a:off x="4039870" y="1978088"/>
            <a:ext cx="7487920" cy="1593850"/>
          </a:xfrm>
          <a:prstGeom prst="rect">
            <a:avLst/>
          </a:prstGeom>
        </p:spPr>
        <p:txBody>
          <a:bodyPr wrap="square" lIns="0" tIns="0" rIns="0" bIns="0">
            <a:spAutoFit/>
          </a:bodyPr>
          <a:lstStyle>
            <a:lvl1pPr>
              <a:defRPr sz="2400" b="1" i="0">
                <a:solidFill>
                  <a:srgbClr val="122260"/>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550" b="1" i="0">
                <a:solidFill>
                  <a:srgbClr val="1222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2682349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79991340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127647748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5051397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5"/>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7131149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226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550" b="1" i="0">
                <a:solidFill>
                  <a:srgbClr val="1222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2260"/>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226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8298233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69089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311407899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5"/>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92912770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81000" cy="361950"/>
          </a:xfrm>
          <a:custGeom>
            <a:avLst/>
            <a:gdLst/>
            <a:ahLst/>
            <a:cxnLst/>
            <a:rect l="l" t="t" r="r" b="b"/>
            <a:pathLst>
              <a:path w="381000" h="361950">
                <a:moveTo>
                  <a:pt x="381000" y="0"/>
                </a:moveTo>
                <a:lnTo>
                  <a:pt x="0" y="0"/>
                </a:lnTo>
                <a:lnTo>
                  <a:pt x="0" y="361950"/>
                </a:lnTo>
                <a:lnTo>
                  <a:pt x="381000" y="361950"/>
                </a:lnTo>
                <a:lnTo>
                  <a:pt x="381000" y="0"/>
                </a:lnTo>
                <a:close/>
              </a:path>
            </a:pathLst>
          </a:custGeom>
          <a:solidFill>
            <a:srgbClr val="2C437E"/>
          </a:solidFill>
        </p:spPr>
        <p:txBody>
          <a:bodyPr wrap="square" lIns="0" tIns="0" rIns="0" bIns="0" rtlCol="0"/>
          <a:lstStyle/>
          <a:p>
            <a:endParaRPr/>
          </a:p>
        </p:txBody>
      </p:sp>
      <p:sp>
        <p:nvSpPr>
          <p:cNvPr id="2" name="Holder 2"/>
          <p:cNvSpPr>
            <a:spLocks noGrp="1"/>
          </p:cNvSpPr>
          <p:nvPr>
            <p:ph type="title"/>
          </p:nvPr>
        </p:nvSpPr>
        <p:spPr>
          <a:xfrm>
            <a:off x="831214" y="695007"/>
            <a:ext cx="4709795" cy="448944"/>
          </a:xfrm>
          <a:prstGeom prst="rect">
            <a:avLst/>
          </a:prstGeom>
        </p:spPr>
        <p:txBody>
          <a:bodyPr wrap="square" lIns="0" tIns="0" rIns="0" bIns="0">
            <a:spAutoFit/>
          </a:bodyPr>
          <a:lstStyle>
            <a:lvl1pPr>
              <a:defRPr sz="2400" b="1" i="0">
                <a:solidFill>
                  <a:srgbClr val="122260"/>
                </a:solidFill>
                <a:latin typeface="Verdana"/>
                <a:cs typeface="Verdana"/>
              </a:defRPr>
            </a:lvl1pPr>
          </a:lstStyle>
          <a:p>
            <a:endParaRPr/>
          </a:p>
        </p:txBody>
      </p:sp>
      <p:sp>
        <p:nvSpPr>
          <p:cNvPr id="3" name="Holder 3"/>
          <p:cNvSpPr>
            <a:spLocks noGrp="1"/>
          </p:cNvSpPr>
          <p:nvPr>
            <p:ph type="body" idx="1"/>
          </p:nvPr>
        </p:nvSpPr>
        <p:spPr>
          <a:xfrm>
            <a:off x="3167379" y="1893252"/>
            <a:ext cx="7788909" cy="3833495"/>
          </a:xfrm>
          <a:prstGeom prst="rect">
            <a:avLst/>
          </a:prstGeom>
        </p:spPr>
        <p:txBody>
          <a:bodyPr wrap="square" lIns="0" tIns="0" rIns="0" bIns="0">
            <a:spAutoFit/>
          </a:bodyPr>
          <a:lstStyle>
            <a:lvl1pPr>
              <a:defRPr sz="1550" b="1" i="0">
                <a:solidFill>
                  <a:srgbClr val="12226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8.svg"/><Relationship Id="rId5" Type="http://schemas.openxmlformats.org/officeDocument/2006/relationships/image" Target="../media/image39.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4.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36.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7322" y="2562971"/>
            <a:ext cx="8984960" cy="1718922"/>
          </a:xfrm>
        </p:spPr>
        <p:txBody>
          <a:bodyPr/>
          <a:lstStyle/>
          <a:p>
            <a:r>
              <a:rPr lang="es-CL" dirty="0">
                <a:solidFill>
                  <a:schemeClr val="tx2"/>
                </a:solidFill>
                <a:latin typeface="Verdana"/>
                <a:ea typeface="Verdana"/>
              </a:rPr>
              <a:t>Contexto Operativo Fase 3</a:t>
            </a:r>
          </a:p>
        </p:txBody>
      </p:sp>
      <p:sp>
        <p:nvSpPr>
          <p:cNvPr id="4" name="Marcador de texto 3"/>
          <p:cNvSpPr>
            <a:spLocks noGrp="1"/>
          </p:cNvSpPr>
          <p:nvPr>
            <p:ph type="body" idx="10"/>
          </p:nvPr>
        </p:nvSpPr>
        <p:spPr/>
        <p:txBody>
          <a:bodyPr wrap="square" lIns="0" tIns="0" rIns="0" bIns="0" anchor="t">
            <a:noAutofit/>
          </a:bodyPr>
          <a:lstStyle/>
          <a:p>
            <a:r>
              <a:rPr lang="es-CL"/>
              <a:t>2024</a:t>
            </a:r>
            <a:endParaRPr lang="es-ES"/>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5" name="CuadroTexto 4">
            <a:extLst>
              <a:ext uri="{FF2B5EF4-FFF2-40B4-BE49-F238E27FC236}">
                <a16:creationId xmlns:a16="http://schemas.microsoft.com/office/drawing/2014/main" id="{48F13F22-A6A7-F92C-7D24-B58B06C34418}"/>
              </a:ext>
            </a:extLst>
          </p:cNvPr>
          <p:cNvSpPr txBox="1"/>
          <p:nvPr/>
        </p:nvSpPr>
        <p:spPr>
          <a:xfrm>
            <a:off x="671195" y="443873"/>
            <a:ext cx="11637461" cy="1343445"/>
          </a:xfrm>
          <a:prstGeom prst="rect">
            <a:avLst/>
          </a:prstGeom>
          <a:noFill/>
        </p:spPr>
        <p:txBody>
          <a:bodyPr wrap="square" lIns="91440" tIns="45720" rIns="91440" bIns="45720" anchor="ctr">
            <a:spAutoFit/>
          </a:bodyPr>
          <a:lstStyle/>
          <a:p>
            <a:pPr lvl="1" algn="l" defTabSz="711200">
              <a:lnSpc>
                <a:spcPct val="150000"/>
              </a:lnSpc>
              <a:spcBef>
                <a:spcPct val="0"/>
              </a:spcBef>
              <a:spcAft>
                <a:spcPct val="15000"/>
              </a:spcAft>
            </a:pPr>
            <a:r>
              <a:rPr lang="es-MX" sz="2800" b="1" kern="1200" dirty="0">
                <a:solidFill>
                  <a:srgbClr val="002060"/>
                </a:solidFill>
                <a:latin typeface="Verdana"/>
                <a:ea typeface="Verdana"/>
                <a:cs typeface="Calibri Light"/>
              </a:rPr>
              <a:t>CONSIDERACIONES DE JORNADA LOCALES CENSALES</a:t>
            </a:r>
            <a:endParaRPr lang="es-MX" sz="2800" b="1" kern="1200" dirty="0">
              <a:solidFill>
                <a:srgbClr val="002060"/>
              </a:solidFill>
              <a:latin typeface="Verdana" panose="020B0604030504040204" pitchFamily="34" charset="0"/>
              <a:ea typeface="Verdana" panose="020B0604030504040204" pitchFamily="34" charset="0"/>
              <a:cs typeface="Calibri Light"/>
            </a:endParaRPr>
          </a:p>
          <a:p>
            <a:pPr marL="171450" lvl="1" indent="-171450" algn="just" defTabSz="711200">
              <a:lnSpc>
                <a:spcPct val="90000"/>
              </a:lnSpc>
              <a:spcBef>
                <a:spcPct val="0"/>
              </a:spcBef>
              <a:spcAft>
                <a:spcPct val="15000"/>
              </a:spcAft>
              <a:buAutoNum type="arabicPeriod"/>
            </a:pPr>
            <a:endParaRPr lang="es-MX" b="0" i="0" kern="120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sp>
        <p:nvSpPr>
          <p:cNvPr id="7" name="CuadroTexto 6">
            <a:extLst>
              <a:ext uri="{FF2B5EF4-FFF2-40B4-BE49-F238E27FC236}">
                <a16:creationId xmlns:a16="http://schemas.microsoft.com/office/drawing/2014/main" id="{DC84999E-4757-0AD0-7118-D3EEEEE89091}"/>
              </a:ext>
            </a:extLst>
          </p:cNvPr>
          <p:cNvSpPr txBox="1"/>
          <p:nvPr/>
        </p:nvSpPr>
        <p:spPr>
          <a:xfrm>
            <a:off x="424348" y="2145732"/>
            <a:ext cx="11347688" cy="4081117"/>
          </a:xfrm>
          <a:prstGeom prst="rect">
            <a:avLst/>
          </a:prstGeom>
          <a:noFill/>
        </p:spPr>
        <p:txBody>
          <a:bodyPr wrap="square" lIns="91440" tIns="45720" rIns="91440" bIns="45720" anchor="t">
            <a:spAutoFit/>
          </a:bodyPr>
          <a:lstStyle/>
          <a:p>
            <a:pPr marL="342900" lvl="1" indent="-342900" algn="l" defTabSz="711200">
              <a:lnSpc>
                <a:spcPct val="200000"/>
              </a:lnSpc>
              <a:spcBef>
                <a:spcPct val="0"/>
              </a:spcBef>
              <a:spcAft>
                <a:spcPct val="15000"/>
              </a:spcAft>
              <a:buFont typeface="Wingdings"/>
              <a:buChar char="Ø"/>
            </a:pPr>
            <a:r>
              <a:rPr lang="es-MX" kern="1200" dirty="0">
                <a:solidFill>
                  <a:srgbClr val="002060"/>
                </a:solidFill>
                <a:latin typeface="Verdana"/>
                <a:ea typeface="Verdana"/>
                <a:cs typeface="Calibri Light"/>
              </a:rPr>
              <a:t>Entre </a:t>
            </a:r>
            <a:r>
              <a:rPr lang="es-MX" b="1" kern="1200" dirty="0">
                <a:solidFill>
                  <a:srgbClr val="002060"/>
                </a:solidFill>
                <a:latin typeface="Verdana"/>
                <a:ea typeface="Verdana"/>
                <a:cs typeface="Calibri Light"/>
              </a:rPr>
              <a:t>martes y viernes</a:t>
            </a:r>
            <a:r>
              <a:rPr lang="es-MX" kern="1200" dirty="0">
                <a:solidFill>
                  <a:srgbClr val="002060"/>
                </a:solidFill>
                <a:latin typeface="Verdana"/>
                <a:ea typeface="Verdana"/>
                <a:cs typeface="Calibri Light"/>
              </a:rPr>
              <a:t> se debe </a:t>
            </a:r>
            <a:r>
              <a:rPr lang="es-MX" b="1" kern="1200" dirty="0">
                <a:solidFill>
                  <a:srgbClr val="002060"/>
                </a:solidFill>
                <a:latin typeface="Verdana"/>
                <a:ea typeface="Verdana"/>
                <a:cs typeface="Calibri Light"/>
              </a:rPr>
              <a:t>privilegiar el bloque horario entre 15:00 a 21:00 horas.</a:t>
            </a:r>
            <a:r>
              <a:rPr lang="es-MX" kern="1200" dirty="0">
                <a:solidFill>
                  <a:srgbClr val="002060"/>
                </a:solidFill>
                <a:latin typeface="Verdana"/>
                <a:ea typeface="Verdana"/>
                <a:cs typeface="Calibri Light"/>
              </a:rPr>
              <a:t> Locales con otro bloque horario deben justificar su planificación.</a:t>
            </a:r>
            <a:endParaRPr lang="es-MX" b="0" i="0" kern="1200" dirty="0">
              <a:solidFill>
                <a:srgbClr val="002060"/>
              </a:solidFill>
              <a:latin typeface="Verdana"/>
              <a:ea typeface="Verdana"/>
              <a:cs typeface="Calibri Light" panose="020F0302020204030204" pitchFamily="34" charset="0"/>
            </a:endParaRPr>
          </a:p>
          <a:p>
            <a:pPr marL="342900" lvl="1" indent="-342900" algn="l" defTabSz="711200">
              <a:lnSpc>
                <a:spcPct val="200000"/>
              </a:lnSpc>
              <a:spcBef>
                <a:spcPct val="0"/>
              </a:spcBef>
              <a:spcAft>
                <a:spcPct val="15000"/>
              </a:spcAft>
              <a:buFont typeface="Wingdings"/>
              <a:buChar char="Ø"/>
            </a:pPr>
            <a:r>
              <a:rPr lang="es-MX" kern="1200" dirty="0">
                <a:solidFill>
                  <a:srgbClr val="002060"/>
                </a:solidFill>
                <a:latin typeface="Verdana"/>
                <a:ea typeface="Verdana"/>
                <a:cs typeface="Calibri Light"/>
              </a:rPr>
              <a:t>Podrán existir </a:t>
            </a:r>
            <a:r>
              <a:rPr lang="es-MX" b="1" kern="1200" dirty="0">
                <a:solidFill>
                  <a:srgbClr val="002060"/>
                </a:solidFill>
                <a:latin typeface="Verdana"/>
                <a:ea typeface="Verdana"/>
                <a:cs typeface="Calibri Light"/>
              </a:rPr>
              <a:t>operativos especiales con turnos hasta las 22:00 horas.</a:t>
            </a:r>
            <a:r>
              <a:rPr lang="es-MX" kern="1200" dirty="0">
                <a:solidFill>
                  <a:srgbClr val="002060"/>
                </a:solidFill>
                <a:latin typeface="Verdana"/>
                <a:ea typeface="Verdana"/>
                <a:cs typeface="Calibri Light"/>
              </a:rPr>
              <a:t> Estos operativos son definidos a </a:t>
            </a:r>
            <a:r>
              <a:rPr lang="es-MX" b="1" kern="1200" dirty="0">
                <a:solidFill>
                  <a:srgbClr val="002060"/>
                </a:solidFill>
                <a:latin typeface="Verdana"/>
                <a:ea typeface="Verdana"/>
                <a:cs typeface="Calibri Light"/>
              </a:rPr>
              <a:t>nivel regional</a:t>
            </a:r>
            <a:r>
              <a:rPr lang="es-MX" kern="1200" dirty="0">
                <a:solidFill>
                  <a:srgbClr val="002060"/>
                </a:solidFill>
                <a:latin typeface="Verdana"/>
                <a:ea typeface="Verdana"/>
                <a:cs typeface="Calibri Light"/>
              </a:rPr>
              <a:t> </a:t>
            </a:r>
            <a:r>
              <a:rPr lang="es-MX" b="1" kern="1200" dirty="0">
                <a:solidFill>
                  <a:srgbClr val="002060"/>
                </a:solidFill>
                <a:latin typeface="Verdana"/>
                <a:ea typeface="Verdana"/>
                <a:cs typeface="Calibri Light"/>
              </a:rPr>
              <a:t>y estarán acompañados del traslado de censistas a sus viviendas.</a:t>
            </a:r>
            <a:endParaRPr lang="es-MX" b="1" kern="1200" dirty="0">
              <a:solidFill>
                <a:srgbClr val="002060"/>
              </a:solidFill>
              <a:latin typeface="Verdana"/>
              <a:ea typeface="Verdana"/>
              <a:cs typeface="Calibri Light" panose="020F0302020204030204" pitchFamily="34" charset="0"/>
            </a:endParaRPr>
          </a:p>
          <a:p>
            <a:pPr marL="342900" lvl="1" indent="-342900" algn="l" defTabSz="711200">
              <a:lnSpc>
                <a:spcPct val="200000"/>
              </a:lnSpc>
              <a:spcBef>
                <a:spcPct val="0"/>
              </a:spcBef>
              <a:spcAft>
                <a:spcPct val="15000"/>
              </a:spcAft>
              <a:buFont typeface="Wingdings"/>
              <a:buChar char="Ø"/>
            </a:pPr>
            <a:r>
              <a:rPr lang="es-MX" b="1" kern="1200" dirty="0">
                <a:solidFill>
                  <a:srgbClr val="002060"/>
                </a:solidFill>
                <a:latin typeface="Verdana"/>
                <a:ea typeface="Verdana"/>
                <a:cs typeface="Calibri Light"/>
              </a:rPr>
              <a:t>SÁBADO Y DOMINGO </a:t>
            </a:r>
            <a:r>
              <a:rPr lang="es-MX" kern="1200" dirty="0">
                <a:solidFill>
                  <a:srgbClr val="002060"/>
                </a:solidFill>
                <a:latin typeface="Verdana"/>
                <a:ea typeface="Verdana"/>
                <a:cs typeface="Calibri Light"/>
              </a:rPr>
              <a:t>se trabajan </a:t>
            </a:r>
            <a:r>
              <a:rPr lang="es-MX" b="1" u="sng" kern="1200" dirty="0">
                <a:solidFill>
                  <a:srgbClr val="002060"/>
                </a:solidFill>
                <a:latin typeface="Verdana"/>
                <a:ea typeface="Verdana"/>
                <a:cs typeface="Calibri Light"/>
              </a:rPr>
              <a:t>ambos días sin excepción.</a:t>
            </a:r>
            <a:endParaRPr lang="es-MX" b="1" u="sng" kern="1200">
              <a:solidFill>
                <a:srgbClr val="002060"/>
              </a:solidFill>
              <a:latin typeface="Verdana"/>
              <a:ea typeface="Verdana"/>
              <a:cs typeface="Calibri Light" panose="020F0302020204030204" pitchFamily="34" charset="0"/>
            </a:endParaRPr>
          </a:p>
          <a:p>
            <a:pPr marL="171450" lvl="1" indent="-171450" algn="just" defTabSz="711200">
              <a:lnSpc>
                <a:spcPct val="90000"/>
              </a:lnSpc>
              <a:spcBef>
                <a:spcPct val="0"/>
              </a:spcBef>
              <a:spcAft>
                <a:spcPct val="15000"/>
              </a:spcAft>
              <a:buFont typeface="Wingdings"/>
              <a:buChar char="Ø"/>
            </a:pPr>
            <a:endParaRPr lang="es-MX" kern="1200">
              <a:solidFill>
                <a:schemeClr val="tx2">
                  <a:lumMod val="50000"/>
                </a:schemeClr>
              </a:solidFill>
              <a:latin typeface="Calibri Light" panose="020F0302020204030204" pitchFamily="34" charset="0"/>
              <a:ea typeface="Calibri Light"/>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spTree>
    <p:extLst>
      <p:ext uri="{BB962C8B-B14F-4D97-AF65-F5344CB8AC3E}">
        <p14:creationId xmlns:p14="http://schemas.microsoft.com/office/powerpoint/2010/main" val="251125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5" name="CuadroTexto 4">
            <a:extLst>
              <a:ext uri="{FF2B5EF4-FFF2-40B4-BE49-F238E27FC236}">
                <a16:creationId xmlns:a16="http://schemas.microsoft.com/office/drawing/2014/main" id="{48F13F22-A6A7-F92C-7D24-B58B06C34418}"/>
              </a:ext>
            </a:extLst>
          </p:cNvPr>
          <p:cNvSpPr txBox="1"/>
          <p:nvPr/>
        </p:nvSpPr>
        <p:spPr>
          <a:xfrm>
            <a:off x="692660" y="182299"/>
            <a:ext cx="11637461" cy="1050929"/>
          </a:xfrm>
          <a:prstGeom prst="rect">
            <a:avLst/>
          </a:prstGeom>
          <a:noFill/>
        </p:spPr>
        <p:txBody>
          <a:bodyPr wrap="square" lIns="91440" tIns="45720" rIns="91440" bIns="45720" anchor="ctr">
            <a:spAutoFit/>
          </a:bodyPr>
          <a:lstStyle/>
          <a:p>
            <a:pPr lvl="1" algn="ctr" defTabSz="711200">
              <a:lnSpc>
                <a:spcPct val="150000"/>
              </a:lnSpc>
              <a:spcBef>
                <a:spcPct val="0"/>
              </a:spcBef>
              <a:spcAft>
                <a:spcPct val="15000"/>
              </a:spcAft>
            </a:pPr>
            <a:r>
              <a:rPr lang="es-MX" sz="4800" b="1" kern="1200" dirty="0">
                <a:solidFill>
                  <a:srgbClr val="002060"/>
                </a:solidFill>
                <a:latin typeface="Verdana"/>
                <a:ea typeface="Verdana"/>
                <a:cs typeface="Calibri Light"/>
              </a:rPr>
              <a:t>STAND CENSO</a:t>
            </a:r>
            <a:endParaRPr lang="es-MX" sz="4800" b="1" kern="1200" dirty="0">
              <a:solidFill>
                <a:srgbClr val="002060"/>
              </a:solidFill>
              <a:latin typeface="Verdana" panose="020B0604030504040204" pitchFamily="34" charset="0"/>
              <a:ea typeface="Verdana" panose="020B0604030504040204" pitchFamily="34" charset="0"/>
              <a:cs typeface="Calibri Light"/>
            </a:endParaRPr>
          </a:p>
        </p:txBody>
      </p:sp>
      <p:sp>
        <p:nvSpPr>
          <p:cNvPr id="7" name="CuadroTexto 6">
            <a:extLst>
              <a:ext uri="{FF2B5EF4-FFF2-40B4-BE49-F238E27FC236}">
                <a16:creationId xmlns:a16="http://schemas.microsoft.com/office/drawing/2014/main" id="{DC84999E-4757-0AD0-7118-D3EEEEE89091}"/>
              </a:ext>
            </a:extLst>
          </p:cNvPr>
          <p:cNvSpPr txBox="1"/>
          <p:nvPr/>
        </p:nvSpPr>
        <p:spPr>
          <a:xfrm>
            <a:off x="349222" y="1566182"/>
            <a:ext cx="5487801" cy="4496616"/>
          </a:xfrm>
          <a:prstGeom prst="rect">
            <a:avLst/>
          </a:prstGeom>
          <a:noFill/>
        </p:spPr>
        <p:txBody>
          <a:bodyPr wrap="square" lIns="91440" tIns="45720" rIns="91440" bIns="45720" anchor="t">
            <a:spAutoFit/>
          </a:bodyPr>
          <a:lstStyle/>
          <a:p>
            <a:pPr marL="342900" lvl="1" indent="-342900" algn="l" defTabSz="711200">
              <a:lnSpc>
                <a:spcPct val="150000"/>
              </a:lnSpc>
              <a:spcBef>
                <a:spcPct val="0"/>
              </a:spcBef>
              <a:spcAft>
                <a:spcPct val="15000"/>
              </a:spcAft>
              <a:buFont typeface="Wingdings"/>
              <a:buChar char="Ø"/>
            </a:pPr>
            <a:r>
              <a:rPr lang="es-MX" kern="1200" dirty="0">
                <a:solidFill>
                  <a:srgbClr val="002060"/>
                </a:solidFill>
                <a:latin typeface="Verdana"/>
                <a:ea typeface="Verdana"/>
                <a:cs typeface="Calibri Light"/>
              </a:rPr>
              <a:t>Complementaria a las dos estrategias anteriores, en </a:t>
            </a:r>
            <a:r>
              <a:rPr lang="es-MX" b="1" kern="1200" dirty="0">
                <a:solidFill>
                  <a:srgbClr val="002060"/>
                </a:solidFill>
                <a:latin typeface="Verdana"/>
                <a:ea typeface="Verdana"/>
                <a:cs typeface="Calibri Light"/>
              </a:rPr>
              <a:t>todas las comunas que participan de la Fase 3 se podrán STAND CENSO</a:t>
            </a:r>
            <a:r>
              <a:rPr lang="es-MX" kern="1200" dirty="0">
                <a:solidFill>
                  <a:srgbClr val="002060"/>
                </a:solidFill>
                <a:latin typeface="Verdana"/>
                <a:ea typeface="Verdana"/>
                <a:cs typeface="Calibri Light"/>
              </a:rPr>
              <a:t> que buscarán captar a personas que </a:t>
            </a:r>
            <a:r>
              <a:rPr lang="es-MX" b="1" kern="1200" dirty="0">
                <a:solidFill>
                  <a:srgbClr val="002060"/>
                </a:solidFill>
                <a:latin typeface="Verdana"/>
                <a:ea typeface="Verdana"/>
                <a:cs typeface="Calibri Light"/>
              </a:rPr>
              <a:t>NO</a:t>
            </a:r>
            <a:r>
              <a:rPr lang="es-MX" kern="1200" dirty="0">
                <a:solidFill>
                  <a:srgbClr val="002060"/>
                </a:solidFill>
                <a:latin typeface="Verdana"/>
                <a:ea typeface="Verdana"/>
                <a:cs typeface="Calibri Light"/>
              </a:rPr>
              <a:t> han podido censarse porque presentan distintas dificultades.</a:t>
            </a:r>
            <a:endParaRPr lang="es-MX" kern="1200" dirty="0">
              <a:solidFill>
                <a:srgbClr val="002060"/>
              </a:solidFill>
              <a:latin typeface="Verdana"/>
              <a:ea typeface="Verdana"/>
              <a:cs typeface="Calibri Light" panose="020F0302020204030204" pitchFamily="34" charset="0"/>
            </a:endParaRPr>
          </a:p>
          <a:p>
            <a:pPr lvl="1" algn="l" defTabSz="711200">
              <a:lnSpc>
                <a:spcPct val="150000"/>
              </a:lnSpc>
              <a:spcBef>
                <a:spcPct val="0"/>
              </a:spcBef>
              <a:spcAft>
                <a:spcPct val="15000"/>
              </a:spcAft>
            </a:pPr>
            <a:endParaRPr lang="es-MX" kern="1200" dirty="0">
              <a:solidFill>
                <a:srgbClr val="002060"/>
              </a:solidFill>
              <a:latin typeface="Verdana"/>
              <a:ea typeface="Verdana"/>
              <a:cs typeface="Calibri Light"/>
            </a:endParaRPr>
          </a:p>
          <a:p>
            <a:pPr marL="342900" lvl="1" indent="-342900" algn="l" defTabSz="711200">
              <a:lnSpc>
                <a:spcPct val="150000"/>
              </a:lnSpc>
              <a:spcBef>
                <a:spcPct val="0"/>
              </a:spcBef>
              <a:spcAft>
                <a:spcPct val="15000"/>
              </a:spcAft>
              <a:buFont typeface="Wingdings"/>
              <a:buChar char="Ø"/>
            </a:pPr>
            <a:r>
              <a:rPr lang="es-MX" kern="1200" dirty="0">
                <a:solidFill>
                  <a:srgbClr val="002060"/>
                </a:solidFill>
                <a:latin typeface="Verdana"/>
                <a:ea typeface="Verdana"/>
                <a:cs typeface="Calibri Light"/>
              </a:rPr>
              <a:t>En estos stand podrán utilizar </a:t>
            </a:r>
            <a:r>
              <a:rPr lang="es-MX" b="1" kern="1200" dirty="0">
                <a:solidFill>
                  <a:srgbClr val="002060"/>
                </a:solidFill>
                <a:latin typeface="Verdana"/>
                <a:ea typeface="Verdana"/>
                <a:cs typeface="Calibri Light"/>
              </a:rPr>
              <a:t>ambas</a:t>
            </a:r>
            <a:r>
              <a:rPr lang="es-MX" kern="1200" dirty="0">
                <a:solidFill>
                  <a:srgbClr val="002060"/>
                </a:solidFill>
                <a:latin typeface="Verdana"/>
                <a:ea typeface="Verdana"/>
                <a:cs typeface="Calibri Light"/>
              </a:rPr>
              <a:t> estrategias de recolección.</a:t>
            </a:r>
            <a:endParaRPr lang="es-MX" kern="1200" dirty="0">
              <a:solidFill>
                <a:srgbClr val="002060"/>
              </a:solidFill>
              <a:latin typeface="Verdana"/>
              <a:ea typeface="Verdana"/>
              <a:cs typeface="Calibri Light" panose="020F0302020204030204" pitchFamily="34" charset="0"/>
            </a:endParaRPr>
          </a:p>
          <a:p>
            <a:pPr marL="171450" lvl="1" indent="-171450" algn="just" defTabSz="711200">
              <a:lnSpc>
                <a:spcPct val="90000"/>
              </a:lnSpc>
              <a:spcBef>
                <a:spcPct val="0"/>
              </a:spcBef>
              <a:spcAft>
                <a:spcPct val="15000"/>
              </a:spcAft>
              <a:buFont typeface="Wingdings"/>
              <a:buChar char="Ø"/>
            </a:pPr>
            <a:endParaRPr lang="es-MX" kern="1200">
              <a:solidFill>
                <a:schemeClr val="tx2">
                  <a:lumMod val="50000"/>
                </a:schemeClr>
              </a:solidFill>
              <a:latin typeface="Calibri Light" panose="020F0302020204030204" pitchFamily="34" charset="0"/>
              <a:ea typeface="Calibri Light"/>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pic>
        <p:nvPicPr>
          <p:cNvPr id="2" name="Gráfico 1" descr="Reunión con relleno sólido">
            <a:extLst>
              <a:ext uri="{FF2B5EF4-FFF2-40B4-BE49-F238E27FC236}">
                <a16:creationId xmlns:a16="http://schemas.microsoft.com/office/drawing/2014/main" id="{B7509873-CE27-3C2C-B93A-3B34B05BA76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63308" y="2907404"/>
            <a:ext cx="3393583" cy="3361385"/>
          </a:xfrm>
          <a:prstGeom prst="rect">
            <a:avLst/>
          </a:prstGeom>
        </p:spPr>
      </p:pic>
      <p:sp>
        <p:nvSpPr>
          <p:cNvPr id="6" name="Rectángulo 5">
            <a:extLst>
              <a:ext uri="{FF2B5EF4-FFF2-40B4-BE49-F238E27FC236}">
                <a16:creationId xmlns:a16="http://schemas.microsoft.com/office/drawing/2014/main" id="{E76B8C96-97E6-0628-EE61-4901C943DD22}"/>
              </a:ext>
            </a:extLst>
          </p:cNvPr>
          <p:cNvSpPr/>
          <p:nvPr/>
        </p:nvSpPr>
        <p:spPr>
          <a:xfrm>
            <a:off x="7233634" y="3026534"/>
            <a:ext cx="225380" cy="253284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50301EAF-4048-1FB7-AFE3-DDE78687ED17}"/>
              </a:ext>
            </a:extLst>
          </p:cNvPr>
          <p:cNvSpPr/>
          <p:nvPr/>
        </p:nvSpPr>
        <p:spPr>
          <a:xfrm>
            <a:off x="10861183" y="3026534"/>
            <a:ext cx="225380" cy="253284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C1AB2D5-8A82-BE71-AB1B-E8C7404D65FD}"/>
              </a:ext>
            </a:extLst>
          </p:cNvPr>
          <p:cNvSpPr/>
          <p:nvPr/>
        </p:nvSpPr>
        <p:spPr>
          <a:xfrm>
            <a:off x="6514564" y="1674252"/>
            <a:ext cx="5291070" cy="1352281"/>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descr="Logotipo&#10;&#10;Descripción generada automáticamente">
            <a:extLst>
              <a:ext uri="{FF2B5EF4-FFF2-40B4-BE49-F238E27FC236}">
                <a16:creationId xmlns:a16="http://schemas.microsoft.com/office/drawing/2014/main" id="{8CE19C7C-06D7-E59B-1AE5-E7A116D58389}"/>
              </a:ext>
            </a:extLst>
          </p:cNvPr>
          <p:cNvPicPr>
            <a:picLocks noChangeAspect="1"/>
          </p:cNvPicPr>
          <p:nvPr/>
        </p:nvPicPr>
        <p:blipFill>
          <a:blip r:embed="rId7"/>
          <a:stretch>
            <a:fillRect/>
          </a:stretch>
        </p:blipFill>
        <p:spPr>
          <a:xfrm>
            <a:off x="7813183" y="1671030"/>
            <a:ext cx="2693832" cy="1358729"/>
          </a:xfrm>
          <a:prstGeom prst="rect">
            <a:avLst/>
          </a:prstGeom>
        </p:spPr>
      </p:pic>
    </p:spTree>
    <p:extLst>
      <p:ext uri="{BB962C8B-B14F-4D97-AF65-F5344CB8AC3E}">
        <p14:creationId xmlns:p14="http://schemas.microsoft.com/office/powerpoint/2010/main" val="106477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a:xfrm>
            <a:off x="838197" y="3403600"/>
            <a:ext cx="6003441" cy="1384995"/>
          </a:xfrm>
        </p:spPr>
        <p:txBody>
          <a:bodyPr wrap="square" lIns="0" tIns="0" rIns="0" bIns="0" anchor="t">
            <a:spAutoFit/>
          </a:bodyPr>
          <a:lstStyle/>
          <a:p>
            <a:r>
              <a:rPr lang="es-CL">
                <a:solidFill>
                  <a:schemeClr val="tx2"/>
                </a:solidFill>
              </a:rPr>
              <a:t>¿Alguna pregunta o comentario?</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2085-A83A-0F9F-76DD-7456DFB3C060}"/>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66DA034-30FE-59E1-1B8F-64D669D3EAE8}"/>
              </a:ext>
            </a:extLst>
          </p:cNvPr>
          <p:cNvSpPr>
            <a:spLocks noGrp="1"/>
          </p:cNvSpPr>
          <p:nvPr>
            <p:ph type="body" sz="quarter" idx="20"/>
          </p:nvPr>
        </p:nvSpPr>
        <p:spPr>
          <a:xfrm>
            <a:off x="671451" y="2293993"/>
            <a:ext cx="10707475" cy="3597685"/>
          </a:xfrm>
        </p:spPr>
        <p:txBody>
          <a:bodyPr wrap="square" lIns="0" tIns="0" rIns="0" bIns="0" anchor="t">
            <a:normAutofit/>
          </a:bodyPr>
          <a:lstStyle/>
          <a:p>
            <a:pPr algn="ctr">
              <a:lnSpc>
                <a:spcPct val="150000"/>
              </a:lnSpc>
            </a:pPr>
            <a:r>
              <a:rPr lang="es-ES" sz="2000" dirty="0">
                <a:solidFill>
                  <a:srgbClr val="002060"/>
                </a:solidFill>
                <a:latin typeface="Verdana"/>
                <a:ea typeface="Verdana"/>
              </a:rPr>
              <a:t>En las láminas a continuación vas a conocer las orientaciones que debes seguir durante el desarrollo de la Fase de Revisita (Fase 3). </a:t>
            </a:r>
            <a:endParaRPr lang="en-US" dirty="0"/>
          </a:p>
          <a:p>
            <a:pPr algn="ctr">
              <a:lnSpc>
                <a:spcPct val="150000"/>
              </a:lnSpc>
            </a:pPr>
            <a:endParaRPr lang="es-ES" sz="2000">
              <a:solidFill>
                <a:srgbClr val="002060"/>
              </a:solidFill>
              <a:latin typeface="Verdana"/>
              <a:ea typeface="Verdana"/>
            </a:endParaRPr>
          </a:p>
          <a:p>
            <a:pPr algn="ctr">
              <a:lnSpc>
                <a:spcPct val="150000"/>
              </a:lnSpc>
            </a:pPr>
            <a:r>
              <a:rPr lang="es-ES" sz="2000" dirty="0">
                <a:solidFill>
                  <a:srgbClr val="002060"/>
                </a:solidFill>
                <a:latin typeface="Verdana"/>
                <a:ea typeface="Verdana"/>
              </a:rPr>
              <a:t>Es importante que sigas estas orientaciones para continuar asegurando la calidad de los datos y la cobertura, según los procedimientos y estándares definidos por el Proyecto Censo de Población y Vivienda 2024. </a:t>
            </a:r>
            <a:endParaRPr lang="es-ES" sz="2000">
              <a:solidFill>
                <a:srgbClr val="002060"/>
              </a:solidFill>
            </a:endParaRPr>
          </a:p>
          <a:p>
            <a:pPr marL="285750" indent="-285750" algn="just">
              <a:lnSpc>
                <a:spcPct val="150000"/>
              </a:lnSpc>
              <a:buFont typeface="Arial"/>
              <a:buChar char="•"/>
            </a:pPr>
            <a:endParaRPr lang="es-CL" sz="2000">
              <a:latin typeface="Verdana"/>
              <a:ea typeface="Verdana"/>
            </a:endParaRPr>
          </a:p>
        </p:txBody>
      </p:sp>
      <p:sp>
        <p:nvSpPr>
          <p:cNvPr id="3" name="Título 2">
            <a:extLst>
              <a:ext uri="{FF2B5EF4-FFF2-40B4-BE49-F238E27FC236}">
                <a16:creationId xmlns:a16="http://schemas.microsoft.com/office/drawing/2014/main" id="{80F8E454-45B1-BC39-4892-0B6CDB3C2B3C}"/>
              </a:ext>
            </a:extLst>
          </p:cNvPr>
          <p:cNvSpPr>
            <a:spLocks noGrp="1"/>
          </p:cNvSpPr>
          <p:nvPr>
            <p:ph type="title"/>
          </p:nvPr>
        </p:nvSpPr>
        <p:spPr>
          <a:xfrm>
            <a:off x="2602124" y="525103"/>
            <a:ext cx="8316031" cy="646331"/>
          </a:xfrm>
        </p:spPr>
        <p:txBody>
          <a:bodyPr wrap="square" lIns="0" tIns="0" rIns="0" bIns="0" anchor="t">
            <a:spAutoFit/>
          </a:bodyPr>
          <a:lstStyle/>
          <a:p>
            <a:r>
              <a:rPr lang="es-CL" sz="4200"/>
              <a:t>Introducción</a:t>
            </a:r>
          </a:p>
        </p:txBody>
      </p:sp>
    </p:spTree>
    <p:extLst>
      <p:ext uri="{BB962C8B-B14F-4D97-AF65-F5344CB8AC3E}">
        <p14:creationId xmlns:p14="http://schemas.microsoft.com/office/powerpoint/2010/main" val="326005636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852D78C1-FB6D-C545-B50E-59AA38CD7CA0}"/>
              </a:ext>
            </a:extLst>
          </p:cNvPr>
          <p:cNvSpPr>
            <a:spLocks noGrp="1"/>
          </p:cNvSpPr>
          <p:nvPr>
            <p:ph type="title"/>
          </p:nvPr>
        </p:nvSpPr>
        <p:spPr/>
        <p:txBody>
          <a:bodyPr/>
          <a:lstStyle/>
          <a:p>
            <a:r>
              <a:rPr lang="es-CL" sz="4200"/>
              <a:t>Contenidos</a:t>
            </a:r>
          </a:p>
        </p:txBody>
      </p:sp>
      <p:sp>
        <p:nvSpPr>
          <p:cNvPr id="27" name="object 38">
            <a:extLst>
              <a:ext uri="{FF2B5EF4-FFF2-40B4-BE49-F238E27FC236}">
                <a16:creationId xmlns:a16="http://schemas.microsoft.com/office/drawing/2014/main" id="{4D8C9EFD-3CE9-C1B1-FF6F-00C3345BAD27}"/>
              </a:ext>
            </a:extLst>
          </p:cNvPr>
          <p:cNvSpPr txBox="1"/>
          <p:nvPr/>
        </p:nvSpPr>
        <p:spPr>
          <a:xfrm>
            <a:off x="6173985" y="2652728"/>
            <a:ext cx="5272405" cy="293029"/>
          </a:xfrm>
          <a:prstGeom prst="rect">
            <a:avLst/>
          </a:prstGeom>
        </p:spPr>
        <p:txBody>
          <a:bodyPr vert="horz" wrap="square" lIns="0" tIns="15875" rIns="0" bIns="0" rtlCol="0" anchor="t">
            <a:spAutoFit/>
          </a:bodyPr>
          <a:lstStyle>
            <a:defPPr>
              <a:defRPr kern="0"/>
            </a:defPPr>
          </a:lstStyle>
          <a:p>
            <a:pPr marL="12700">
              <a:spcBef>
                <a:spcPts val="125"/>
              </a:spcBef>
            </a:pPr>
            <a:r>
              <a:rPr lang="es-ES" spc="-10">
                <a:solidFill>
                  <a:srgbClr val="1E3A7C"/>
                </a:solidFill>
                <a:latin typeface="Verdana"/>
                <a:ea typeface="Verdana"/>
                <a:cs typeface="Verdana"/>
              </a:rPr>
              <a:t>Antecedentes y objetivos</a:t>
            </a:r>
            <a:endParaRPr spc="-10">
              <a:solidFill>
                <a:srgbClr val="1E3A7C"/>
              </a:solidFill>
              <a:latin typeface="Verdana"/>
              <a:cs typeface="Verdana"/>
            </a:endParaRPr>
          </a:p>
        </p:txBody>
      </p:sp>
      <p:sp>
        <p:nvSpPr>
          <p:cNvPr id="30" name="object 42">
            <a:extLst>
              <a:ext uri="{FF2B5EF4-FFF2-40B4-BE49-F238E27FC236}">
                <a16:creationId xmlns:a16="http://schemas.microsoft.com/office/drawing/2014/main" id="{EE8B73C3-69D4-D87D-F45C-B453FC5CAC07}"/>
              </a:ext>
            </a:extLst>
          </p:cNvPr>
          <p:cNvSpPr txBox="1">
            <a:spLocks noGrp="1"/>
          </p:cNvSpPr>
          <p:nvPr/>
        </p:nvSpPr>
        <p:spPr>
          <a:xfrm>
            <a:off x="5027894" y="2512145"/>
            <a:ext cx="790575" cy="541020"/>
          </a:xfrm>
          <a:prstGeom prst="rect">
            <a:avLst/>
          </a:prstGeom>
        </p:spPr>
        <p:txBody>
          <a:bodyPr vert="horz" wrap="square" lIns="0" tIns="16510" rIns="0" bIns="0" rtlCol="0">
            <a:spAutoFit/>
          </a:bodyPr>
          <a:lstStyle>
            <a:lvl1pPr>
              <a:defRPr sz="2400" b="1" i="0">
                <a:solidFill>
                  <a:srgbClr val="122260"/>
                </a:solidFill>
                <a:latin typeface="Verdana"/>
                <a:ea typeface="+mj-ea"/>
                <a:cs typeface="Verdana"/>
              </a:defRPr>
            </a:lvl1pPr>
          </a:lstStyle>
          <a:p>
            <a:pPr marL="12700">
              <a:lnSpc>
                <a:spcPct val="100000"/>
              </a:lnSpc>
              <a:spcBef>
                <a:spcPts val="130"/>
              </a:spcBef>
            </a:pPr>
            <a:r>
              <a:rPr sz="3350" spc="-25">
                <a:solidFill>
                  <a:srgbClr val="1F497D"/>
                </a:solidFill>
              </a:rPr>
              <a:t>01.</a:t>
            </a:r>
            <a:endParaRPr sz="3350">
              <a:solidFill>
                <a:srgbClr val="1F497D"/>
              </a:solidFill>
            </a:endParaRPr>
          </a:p>
        </p:txBody>
      </p:sp>
    </p:spTree>
    <p:extLst>
      <p:ext uri="{BB962C8B-B14F-4D97-AF65-F5344CB8AC3E}">
        <p14:creationId xmlns:p14="http://schemas.microsoft.com/office/powerpoint/2010/main" val="40341222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036949" y="2419999"/>
            <a:ext cx="6568898" cy="1501201"/>
          </a:xfrm>
        </p:spPr>
        <p:txBody>
          <a:bodyPr wrap="square" lIns="0" tIns="0" rIns="0" bIns="0" anchor="ctr" anchorCtr="0">
            <a:noAutofit/>
          </a:bodyPr>
          <a:lstStyle/>
          <a:p>
            <a:r>
              <a:rPr lang="es-ES" sz="5400">
                <a:latin typeface="Verdana"/>
                <a:ea typeface="Verdana"/>
              </a:rPr>
              <a:t>Antecedentes y Objetivos</a:t>
            </a:r>
            <a:endParaRPr lang="es-ES" sz="5400">
              <a:ea typeface="Calibri"/>
            </a:endParaRPr>
          </a:p>
        </p:txBody>
      </p:sp>
      <p:sp>
        <p:nvSpPr>
          <p:cNvPr id="3" name="Título 2"/>
          <p:cNvSpPr>
            <a:spLocks noGrp="1"/>
          </p:cNvSpPr>
          <p:nvPr>
            <p:ph type="title"/>
          </p:nvPr>
        </p:nvSpPr>
        <p:spPr>
          <a:xfrm>
            <a:off x="-48985" y="2702677"/>
            <a:ext cx="4319902" cy="1215717"/>
          </a:xfrm>
        </p:spPr>
        <p:txBody>
          <a:bodyPr wrap="square" lIns="90000" tIns="0" rIns="90000" bIns="0" anchor="t">
            <a:spAutoFit/>
          </a:bodyPr>
          <a:lstStyle/>
          <a:p>
            <a:r>
              <a:rPr lang="es-CL"/>
              <a:t>01.</a:t>
            </a:r>
          </a:p>
        </p:txBody>
      </p:sp>
    </p:spTree>
    <p:extLst>
      <p:ext uri="{BB962C8B-B14F-4D97-AF65-F5344CB8AC3E}">
        <p14:creationId xmlns:p14="http://schemas.microsoft.com/office/powerpoint/2010/main" val="21079603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24" name="object 24"/>
          <p:cNvSpPr txBox="1"/>
          <p:nvPr/>
        </p:nvSpPr>
        <p:spPr>
          <a:xfrm>
            <a:off x="8900414" y="3028516"/>
            <a:ext cx="1249680" cy="648063"/>
          </a:xfrm>
          <a:prstGeom prst="rect">
            <a:avLst/>
          </a:prstGeom>
        </p:spPr>
        <p:txBody>
          <a:bodyPr vert="horz" wrap="square" lIns="0" tIns="20955" rIns="0" bIns="0" rtlCol="0" anchor="t">
            <a:spAutoFit/>
          </a:bodyPr>
          <a:lstStyle/>
          <a:p>
            <a:pPr marL="12700" marR="5080" indent="-4445" algn="ctr">
              <a:lnSpc>
                <a:spcPct val="96600"/>
              </a:lnSpc>
              <a:spcBef>
                <a:spcPts val="165"/>
              </a:spcBef>
            </a:pPr>
            <a:r>
              <a:rPr sz="1400" b="1">
                <a:solidFill>
                  <a:srgbClr val="FFFFFF"/>
                </a:solidFill>
                <a:latin typeface="Calibri"/>
                <a:cs typeface="Calibri"/>
              </a:rPr>
              <a:t>REVISITA</a:t>
            </a:r>
            <a:r>
              <a:rPr sz="1400" b="1" spc="150">
                <a:solidFill>
                  <a:srgbClr val="FFFFFF"/>
                </a:solidFill>
                <a:latin typeface="Calibri"/>
                <a:cs typeface="Calibri"/>
              </a:rPr>
              <a:t> </a:t>
            </a:r>
            <a:r>
              <a:rPr sz="1400" b="1" spc="-10">
                <a:solidFill>
                  <a:srgbClr val="FFFFFF"/>
                </a:solidFill>
                <a:latin typeface="Calibri"/>
                <a:cs typeface="Calibri"/>
              </a:rPr>
              <a:t>VIVIENDAS</a:t>
            </a:r>
            <a:r>
              <a:rPr sz="1400" b="1" spc="500">
                <a:solidFill>
                  <a:srgbClr val="FFFFFF"/>
                </a:solidFill>
                <a:latin typeface="Calibri"/>
                <a:cs typeface="Calibri"/>
              </a:rPr>
              <a:t> </a:t>
            </a:r>
            <a:r>
              <a:rPr sz="1400" b="1">
                <a:solidFill>
                  <a:srgbClr val="FFFFFF"/>
                </a:solidFill>
                <a:latin typeface="Calibri"/>
                <a:cs typeface="Calibri"/>
              </a:rPr>
              <a:t>NO</a:t>
            </a:r>
            <a:r>
              <a:rPr sz="1400" b="1" spc="85">
                <a:solidFill>
                  <a:srgbClr val="FFFFFF"/>
                </a:solidFill>
                <a:latin typeface="Calibri"/>
                <a:cs typeface="Calibri"/>
              </a:rPr>
              <a:t> </a:t>
            </a:r>
            <a:r>
              <a:rPr sz="1400" b="1" spc="-10">
                <a:solidFill>
                  <a:srgbClr val="FFFFFF"/>
                </a:solidFill>
                <a:latin typeface="Calibri"/>
                <a:cs typeface="Calibri"/>
              </a:rPr>
              <a:t>CENSADAS</a:t>
            </a:r>
            <a:r>
              <a:rPr lang="es-ES" sz="1400" b="1" spc="-10">
                <a:solidFill>
                  <a:srgbClr val="FFFFFF"/>
                </a:solidFill>
                <a:latin typeface="Calibri"/>
                <a:cs typeface="Calibri"/>
              </a:rPr>
              <a:t> </a:t>
            </a:r>
            <a:r>
              <a:rPr lang="es-ES" sz="1400" b="1">
                <a:solidFill>
                  <a:srgbClr val="FFFFFF"/>
                </a:solidFill>
                <a:latin typeface="Calibri"/>
                <a:cs typeface="Calibri"/>
              </a:rPr>
              <a:t> </a:t>
            </a:r>
            <a:endParaRPr sz="1400" b="1" spc="-10">
              <a:solidFill>
                <a:srgbClr val="FFFFFF"/>
              </a:solidFill>
              <a:latin typeface="Calibri"/>
              <a:cs typeface="Calibri"/>
            </a:endParaRPr>
          </a:p>
        </p:txBody>
      </p:sp>
      <p:sp>
        <p:nvSpPr>
          <p:cNvPr id="28" name="object 28"/>
          <p:cNvSpPr txBox="1"/>
          <p:nvPr/>
        </p:nvSpPr>
        <p:spPr>
          <a:xfrm>
            <a:off x="8980205" y="4489247"/>
            <a:ext cx="1172845" cy="731611"/>
          </a:xfrm>
          <a:prstGeom prst="rect">
            <a:avLst/>
          </a:prstGeom>
        </p:spPr>
        <p:txBody>
          <a:bodyPr vert="horz" wrap="square" lIns="0" tIns="22225" rIns="0" bIns="0" rtlCol="0" anchor="t">
            <a:spAutoFit/>
          </a:bodyPr>
          <a:lstStyle/>
          <a:p>
            <a:pPr marL="12700" marR="5080" algn="ctr">
              <a:lnSpc>
                <a:spcPct val="95500"/>
              </a:lnSpc>
              <a:spcBef>
                <a:spcPts val="175"/>
              </a:spcBef>
            </a:pPr>
            <a:r>
              <a:rPr sz="1200" b="1">
                <a:solidFill>
                  <a:srgbClr val="FFFFFF"/>
                </a:solidFill>
                <a:latin typeface="Calibri"/>
                <a:cs typeface="Calibri"/>
              </a:rPr>
              <a:t>OPERATIVO</a:t>
            </a:r>
            <a:r>
              <a:rPr sz="1200" b="1" spc="190">
                <a:solidFill>
                  <a:srgbClr val="FFFFFF"/>
                </a:solidFill>
                <a:latin typeface="Calibri"/>
                <a:cs typeface="Calibri"/>
              </a:rPr>
              <a:t> </a:t>
            </a:r>
            <a:r>
              <a:rPr sz="1200" b="1" spc="-10">
                <a:solidFill>
                  <a:srgbClr val="FFFFFF"/>
                </a:solidFill>
                <a:latin typeface="Calibri"/>
                <a:cs typeface="Calibri"/>
              </a:rPr>
              <a:t>ESPECIAL: </a:t>
            </a:r>
            <a:r>
              <a:rPr sz="1200" b="1">
                <a:solidFill>
                  <a:srgbClr val="FFFFFF"/>
                </a:solidFill>
                <a:latin typeface="Calibri"/>
                <a:cs typeface="Calibri"/>
              </a:rPr>
              <a:t>PERSONAS</a:t>
            </a:r>
            <a:r>
              <a:rPr sz="1200" b="1" spc="240">
                <a:solidFill>
                  <a:srgbClr val="FFFFFF"/>
                </a:solidFill>
                <a:latin typeface="Calibri"/>
                <a:cs typeface="Calibri"/>
              </a:rPr>
              <a:t> </a:t>
            </a:r>
            <a:r>
              <a:rPr sz="1200" b="1" spc="-25">
                <a:solidFill>
                  <a:srgbClr val="FFFFFF"/>
                </a:solidFill>
                <a:latin typeface="Calibri"/>
                <a:cs typeface="Calibri"/>
              </a:rPr>
              <a:t>EN</a:t>
            </a:r>
            <a:r>
              <a:rPr sz="1200" b="1">
                <a:solidFill>
                  <a:srgbClr val="FFFFFF"/>
                </a:solidFill>
                <a:latin typeface="Calibri"/>
                <a:cs typeface="Calibri"/>
              </a:rPr>
              <a:t> SITUACIÓN</a:t>
            </a:r>
            <a:r>
              <a:rPr sz="1200" b="1" spc="220">
                <a:solidFill>
                  <a:srgbClr val="FFFFFF"/>
                </a:solidFill>
                <a:latin typeface="Calibri"/>
                <a:cs typeface="Calibri"/>
              </a:rPr>
              <a:t> </a:t>
            </a:r>
            <a:r>
              <a:rPr sz="1200" b="1" spc="-20">
                <a:solidFill>
                  <a:srgbClr val="FFFFFF"/>
                </a:solidFill>
                <a:latin typeface="Calibri"/>
                <a:cs typeface="Calibri"/>
              </a:rPr>
              <a:t>CALLE</a:t>
            </a:r>
            <a:endParaRPr sz="1200">
              <a:latin typeface="Calibri"/>
              <a:cs typeface="Calibri"/>
            </a:endParaRPr>
          </a:p>
        </p:txBody>
      </p:sp>
      <p:sp>
        <p:nvSpPr>
          <p:cNvPr id="33" name="object 33"/>
          <p:cNvSpPr/>
          <p:nvPr/>
        </p:nvSpPr>
        <p:spPr>
          <a:xfrm>
            <a:off x="10606151" y="2862326"/>
            <a:ext cx="1390650" cy="2647950"/>
          </a:xfrm>
          <a:custGeom>
            <a:avLst/>
            <a:gdLst/>
            <a:ahLst/>
            <a:cxnLst/>
            <a:rect l="l" t="t" r="r" b="b"/>
            <a:pathLst>
              <a:path w="1390650" h="2647950">
                <a:moveTo>
                  <a:pt x="0" y="138937"/>
                </a:moveTo>
                <a:lnTo>
                  <a:pt x="7085" y="95032"/>
                </a:lnTo>
                <a:lnTo>
                  <a:pt x="26814" y="56893"/>
                </a:lnTo>
                <a:lnTo>
                  <a:pt x="56893" y="26814"/>
                </a:lnTo>
                <a:lnTo>
                  <a:pt x="95032" y="7085"/>
                </a:lnTo>
                <a:lnTo>
                  <a:pt x="138938" y="0"/>
                </a:lnTo>
                <a:lnTo>
                  <a:pt x="1251584" y="0"/>
                </a:lnTo>
                <a:lnTo>
                  <a:pt x="1295503" y="7085"/>
                </a:lnTo>
                <a:lnTo>
                  <a:pt x="1333673" y="26814"/>
                </a:lnTo>
                <a:lnTo>
                  <a:pt x="1363791" y="56893"/>
                </a:lnTo>
                <a:lnTo>
                  <a:pt x="1383551" y="95032"/>
                </a:lnTo>
                <a:lnTo>
                  <a:pt x="1390650" y="138937"/>
                </a:lnTo>
                <a:lnTo>
                  <a:pt x="1390650" y="2508885"/>
                </a:lnTo>
                <a:lnTo>
                  <a:pt x="1383551" y="2552803"/>
                </a:lnTo>
                <a:lnTo>
                  <a:pt x="1363791" y="2590973"/>
                </a:lnTo>
                <a:lnTo>
                  <a:pt x="1333673" y="2621091"/>
                </a:lnTo>
                <a:lnTo>
                  <a:pt x="1295503" y="2640851"/>
                </a:lnTo>
                <a:lnTo>
                  <a:pt x="1251584" y="2647950"/>
                </a:lnTo>
                <a:lnTo>
                  <a:pt x="138938" y="2647950"/>
                </a:lnTo>
                <a:lnTo>
                  <a:pt x="95032" y="2640851"/>
                </a:lnTo>
                <a:lnTo>
                  <a:pt x="56893" y="2621091"/>
                </a:lnTo>
                <a:lnTo>
                  <a:pt x="26814" y="2590973"/>
                </a:lnTo>
                <a:lnTo>
                  <a:pt x="7085" y="2552803"/>
                </a:lnTo>
                <a:lnTo>
                  <a:pt x="0" y="2508885"/>
                </a:lnTo>
                <a:lnTo>
                  <a:pt x="0" y="138937"/>
                </a:lnTo>
                <a:close/>
              </a:path>
            </a:pathLst>
          </a:custGeom>
          <a:ln w="12700">
            <a:solidFill>
              <a:srgbClr val="FFFFFF"/>
            </a:solidFill>
          </a:ln>
        </p:spPr>
        <p:txBody>
          <a:bodyPr wrap="square" lIns="0" tIns="0" rIns="0" bIns="0" rtlCol="0"/>
          <a:lstStyle/>
          <a:p>
            <a:endParaRPr/>
          </a:p>
        </p:txBody>
      </p:sp>
      <p:sp>
        <p:nvSpPr>
          <p:cNvPr id="34" name="object 34"/>
          <p:cNvSpPr txBox="1"/>
          <p:nvPr/>
        </p:nvSpPr>
        <p:spPr>
          <a:xfrm>
            <a:off x="10671809" y="3406457"/>
            <a:ext cx="1258570" cy="1455142"/>
          </a:xfrm>
          <a:prstGeom prst="rect">
            <a:avLst/>
          </a:prstGeom>
        </p:spPr>
        <p:txBody>
          <a:bodyPr vert="horz" wrap="square" lIns="0" tIns="15875" rIns="0" bIns="0" rtlCol="0" anchor="t">
            <a:spAutoFit/>
          </a:bodyPr>
          <a:lstStyle/>
          <a:p>
            <a:pPr algn="ctr">
              <a:lnSpc>
                <a:spcPct val="150000"/>
              </a:lnSpc>
              <a:spcBef>
                <a:spcPts val="125"/>
              </a:spcBef>
            </a:pPr>
            <a:r>
              <a:rPr sz="1600" b="1">
                <a:solidFill>
                  <a:srgbClr val="FFFFFF"/>
                </a:solidFill>
                <a:latin typeface="Calibri"/>
                <a:cs typeface="Calibri"/>
              </a:rPr>
              <a:t>REVISITA</a:t>
            </a:r>
            <a:r>
              <a:rPr sz="1600" b="1" spc="260">
                <a:solidFill>
                  <a:srgbClr val="FFFFFF"/>
                </a:solidFill>
                <a:latin typeface="Calibri"/>
                <a:cs typeface="Calibri"/>
              </a:rPr>
              <a:t> </a:t>
            </a:r>
            <a:r>
              <a:rPr sz="1600" b="1">
                <a:solidFill>
                  <a:srgbClr val="FFFFFF"/>
                </a:solidFill>
                <a:latin typeface="Calibri"/>
                <a:cs typeface="Calibri"/>
              </a:rPr>
              <a:t>CON</a:t>
            </a:r>
            <a:r>
              <a:rPr sz="1600" b="1" spc="55">
                <a:solidFill>
                  <a:srgbClr val="FFFFFF"/>
                </a:solidFill>
                <a:latin typeface="Calibri"/>
                <a:cs typeface="Calibri"/>
              </a:rPr>
              <a:t> </a:t>
            </a:r>
            <a:r>
              <a:rPr sz="1600" b="1">
                <a:solidFill>
                  <a:srgbClr val="FFFFFF"/>
                </a:solidFill>
                <a:latin typeface="Calibri"/>
                <a:cs typeface="Calibri"/>
              </a:rPr>
              <a:t>FOCO</a:t>
            </a:r>
            <a:r>
              <a:rPr sz="1600" b="1" spc="35">
                <a:solidFill>
                  <a:srgbClr val="FFFFFF"/>
                </a:solidFill>
                <a:latin typeface="Calibri"/>
                <a:cs typeface="Calibri"/>
              </a:rPr>
              <a:t> </a:t>
            </a:r>
            <a:r>
              <a:rPr sz="1600" b="1" spc="-25">
                <a:solidFill>
                  <a:srgbClr val="FFFFFF"/>
                </a:solidFill>
                <a:latin typeface="Calibri"/>
                <a:cs typeface="Calibri"/>
              </a:rPr>
              <a:t>EN</a:t>
            </a:r>
            <a:endParaRPr sz="1600">
              <a:latin typeface="Calibri"/>
              <a:cs typeface="Calibri"/>
            </a:endParaRPr>
          </a:p>
          <a:p>
            <a:pPr algn="ctr">
              <a:lnSpc>
                <a:spcPct val="150000"/>
              </a:lnSpc>
            </a:pPr>
            <a:r>
              <a:rPr sz="1600" b="1" spc="-10">
                <a:solidFill>
                  <a:srgbClr val="FFFFFF"/>
                </a:solidFill>
                <a:latin typeface="Calibri"/>
                <a:cs typeface="Calibri"/>
              </a:rPr>
              <a:t>AGENDAMIENTO</a:t>
            </a:r>
            <a:endParaRPr sz="1600">
              <a:latin typeface="Calibri"/>
              <a:cs typeface="Calibri"/>
            </a:endParaRPr>
          </a:p>
        </p:txBody>
      </p:sp>
      <p:sp>
        <p:nvSpPr>
          <p:cNvPr id="84" name="object 84"/>
          <p:cNvSpPr txBox="1"/>
          <p:nvPr/>
        </p:nvSpPr>
        <p:spPr>
          <a:xfrm>
            <a:off x="791498" y="4484158"/>
            <a:ext cx="947419" cy="157094"/>
          </a:xfrm>
          <a:prstGeom prst="rect">
            <a:avLst/>
          </a:prstGeom>
        </p:spPr>
        <p:txBody>
          <a:bodyPr vert="horz" wrap="square" lIns="0" tIns="15875" rIns="0" bIns="0" rtlCol="0" anchor="t">
            <a:spAutoFit/>
          </a:bodyPr>
          <a:lstStyle/>
          <a:p>
            <a:pPr marL="12700">
              <a:lnSpc>
                <a:spcPts val="1095"/>
              </a:lnSpc>
            </a:pPr>
            <a:endParaRPr lang="es-ES" sz="950" b="1" spc="-10">
              <a:solidFill>
                <a:srgbClr val="FFFFFF"/>
              </a:solidFill>
              <a:latin typeface="Calibri"/>
              <a:cs typeface="Calibri"/>
            </a:endParaRPr>
          </a:p>
        </p:txBody>
      </p:sp>
      <p:sp>
        <p:nvSpPr>
          <p:cNvPr id="97" name="object 97"/>
          <p:cNvSpPr txBox="1"/>
          <p:nvPr/>
        </p:nvSpPr>
        <p:spPr>
          <a:xfrm>
            <a:off x="547081" y="2706289"/>
            <a:ext cx="1265555" cy="1455142"/>
          </a:xfrm>
          <a:prstGeom prst="rect">
            <a:avLst/>
          </a:prstGeom>
        </p:spPr>
        <p:txBody>
          <a:bodyPr vert="horz" wrap="square" lIns="0" tIns="15875" rIns="0" bIns="0" rtlCol="0" anchor="t">
            <a:spAutoFit/>
          </a:bodyPr>
          <a:lstStyle/>
          <a:p>
            <a:pPr algn="ctr">
              <a:lnSpc>
                <a:spcPct val="150000"/>
              </a:lnSpc>
              <a:spcBef>
                <a:spcPts val="125"/>
              </a:spcBef>
            </a:pPr>
            <a:r>
              <a:rPr lang="es-ES" sz="1600" b="1">
                <a:solidFill>
                  <a:srgbClr val="FFFFFF"/>
                </a:solidFill>
                <a:latin typeface="Calibri"/>
                <a:cs typeface="Calibri"/>
              </a:rPr>
              <a:t>RECOLECIÓN</a:t>
            </a:r>
            <a:r>
              <a:rPr sz="1600" b="1" spc="200">
                <a:solidFill>
                  <a:srgbClr val="FFFFFF"/>
                </a:solidFill>
                <a:latin typeface="Calibri"/>
                <a:cs typeface="Calibri"/>
              </a:rPr>
              <a:t> </a:t>
            </a:r>
            <a:r>
              <a:rPr sz="1600" b="1" spc="-10">
                <a:solidFill>
                  <a:srgbClr val="FFFFFF"/>
                </a:solidFill>
                <a:latin typeface="Calibri"/>
                <a:cs typeface="Calibri"/>
              </a:rPr>
              <a:t>REGULAR</a:t>
            </a:r>
            <a:endParaRPr sz="1600">
              <a:latin typeface="Calibri"/>
              <a:cs typeface="Calibri"/>
            </a:endParaRPr>
          </a:p>
          <a:p>
            <a:pPr marL="1905" algn="ctr">
              <a:lnSpc>
                <a:spcPct val="150000"/>
              </a:lnSpc>
            </a:pPr>
            <a:r>
              <a:rPr sz="1600" b="1">
                <a:solidFill>
                  <a:srgbClr val="FFFFFF"/>
                </a:solidFill>
                <a:latin typeface="Calibri"/>
                <a:cs typeface="Calibri"/>
              </a:rPr>
              <a:t>URBANA</a:t>
            </a:r>
            <a:r>
              <a:rPr sz="1600" b="1" spc="110">
                <a:solidFill>
                  <a:srgbClr val="FFFFFF"/>
                </a:solidFill>
                <a:latin typeface="Calibri"/>
                <a:cs typeface="Calibri"/>
              </a:rPr>
              <a:t> </a:t>
            </a:r>
            <a:r>
              <a:rPr lang="es-ES" sz="1600" b="1">
                <a:solidFill>
                  <a:srgbClr val="FFFFFF"/>
                </a:solidFill>
                <a:latin typeface="Calibri"/>
                <a:cs typeface="Calibri"/>
              </a:rPr>
              <a:t> </a:t>
            </a:r>
            <a:r>
              <a:rPr sz="1600" b="1" spc="-10">
                <a:solidFill>
                  <a:srgbClr val="FFFFFF"/>
                </a:solidFill>
                <a:latin typeface="Calibri"/>
                <a:cs typeface="Calibri"/>
              </a:rPr>
              <a:t>RURAL</a:t>
            </a:r>
            <a:endParaRPr sz="1600">
              <a:latin typeface="Calibri"/>
              <a:cs typeface="Calibri"/>
            </a:endParaRPr>
          </a:p>
        </p:txBody>
      </p:sp>
      <p:sp>
        <p:nvSpPr>
          <p:cNvPr id="121" name="object 121"/>
          <p:cNvSpPr txBox="1"/>
          <p:nvPr/>
        </p:nvSpPr>
        <p:spPr>
          <a:xfrm>
            <a:off x="2682284" y="2689624"/>
            <a:ext cx="1266190" cy="1455142"/>
          </a:xfrm>
          <a:prstGeom prst="rect">
            <a:avLst/>
          </a:prstGeom>
        </p:spPr>
        <p:txBody>
          <a:bodyPr vert="horz" wrap="square" lIns="0" tIns="15875" rIns="0" bIns="0" rtlCol="0" anchor="t">
            <a:spAutoFit/>
          </a:bodyPr>
          <a:lstStyle/>
          <a:p>
            <a:pPr algn="ctr">
              <a:lnSpc>
                <a:spcPct val="150000"/>
              </a:lnSpc>
              <a:spcBef>
                <a:spcPts val="125"/>
              </a:spcBef>
            </a:pPr>
            <a:r>
              <a:rPr sz="1600" b="1">
                <a:solidFill>
                  <a:srgbClr val="FFFFFF"/>
                </a:solidFill>
                <a:latin typeface="Calibri"/>
                <a:cs typeface="Calibri"/>
              </a:rPr>
              <a:t>RECOLECCIÓN</a:t>
            </a:r>
            <a:r>
              <a:rPr sz="1600" b="1" spc="210">
                <a:solidFill>
                  <a:srgbClr val="FFFFFF"/>
                </a:solidFill>
                <a:latin typeface="Calibri"/>
                <a:cs typeface="Calibri"/>
              </a:rPr>
              <a:t> </a:t>
            </a:r>
            <a:r>
              <a:rPr lang="es-ES" sz="1600" b="1" spc="-10">
                <a:solidFill>
                  <a:srgbClr val="FFFFFF"/>
                </a:solidFill>
                <a:latin typeface="Calibri"/>
                <a:cs typeface="Calibri"/>
              </a:rPr>
              <a:t>REGULA</a:t>
            </a:r>
            <a:endParaRPr sz="1600">
              <a:latin typeface="Calibri"/>
              <a:cs typeface="Calibri"/>
            </a:endParaRPr>
          </a:p>
          <a:p>
            <a:pPr marL="1270" algn="ctr">
              <a:lnSpc>
                <a:spcPct val="150000"/>
              </a:lnSpc>
            </a:pPr>
            <a:r>
              <a:rPr sz="1600" b="1">
                <a:solidFill>
                  <a:srgbClr val="FFFFFF"/>
                </a:solidFill>
                <a:latin typeface="Calibri"/>
                <a:cs typeface="Calibri"/>
              </a:rPr>
              <a:t>URBANA</a:t>
            </a:r>
            <a:r>
              <a:rPr sz="1600" b="1" spc="95">
                <a:solidFill>
                  <a:srgbClr val="FFFFFF"/>
                </a:solidFill>
                <a:latin typeface="Calibri"/>
                <a:cs typeface="Calibri"/>
              </a:rPr>
              <a:t> </a:t>
            </a:r>
            <a:r>
              <a:rPr sz="1600" b="1">
                <a:solidFill>
                  <a:srgbClr val="FFFFFF"/>
                </a:solidFill>
                <a:latin typeface="Calibri"/>
                <a:cs typeface="Calibri"/>
              </a:rPr>
              <a:t>Y</a:t>
            </a:r>
            <a:r>
              <a:rPr sz="1600" b="1" spc="35">
                <a:solidFill>
                  <a:srgbClr val="FFFFFF"/>
                </a:solidFill>
                <a:latin typeface="Calibri"/>
                <a:cs typeface="Calibri"/>
              </a:rPr>
              <a:t> </a:t>
            </a:r>
            <a:r>
              <a:rPr sz="1600" b="1" spc="-10">
                <a:solidFill>
                  <a:srgbClr val="FFFFFF"/>
                </a:solidFill>
                <a:latin typeface="Calibri"/>
                <a:cs typeface="Calibri"/>
              </a:rPr>
              <a:t>RURAL</a:t>
            </a:r>
            <a:endParaRPr sz="1600">
              <a:latin typeface="Calibri"/>
              <a:cs typeface="Calibri"/>
            </a:endParaRPr>
          </a:p>
        </p:txBody>
      </p:sp>
      <p:sp>
        <p:nvSpPr>
          <p:cNvPr id="5" name="object 2">
            <a:extLst>
              <a:ext uri="{FF2B5EF4-FFF2-40B4-BE49-F238E27FC236}">
                <a16:creationId xmlns:a16="http://schemas.microsoft.com/office/drawing/2014/main" id="{96851E1E-CB24-E7BF-64E5-026C1F6E9105}"/>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p:spPr>
        <p:txBody>
          <a:bodyPr wrap="square" lIns="0" tIns="0" rIns="0" bIns="0" rtlCol="0"/>
          <a:lstStyle/>
          <a:p>
            <a:endParaRPr/>
          </a:p>
        </p:txBody>
      </p:sp>
      <p:sp>
        <p:nvSpPr>
          <p:cNvPr id="11" name="object 5">
            <a:extLst>
              <a:ext uri="{FF2B5EF4-FFF2-40B4-BE49-F238E27FC236}">
                <a16:creationId xmlns:a16="http://schemas.microsoft.com/office/drawing/2014/main" id="{AB4065D8-9395-410C-D09B-8BD598B4F2D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6" name="object 6">
            <a:extLst>
              <a:ext uri="{FF2B5EF4-FFF2-40B4-BE49-F238E27FC236}">
                <a16:creationId xmlns:a16="http://schemas.microsoft.com/office/drawing/2014/main" id="{9897A888-CC68-AB71-0120-BFE6E7F9F766}"/>
              </a:ext>
            </a:extLst>
          </p:cNvPr>
          <p:cNvSpPr txBox="1"/>
          <p:nvPr/>
        </p:nvSpPr>
        <p:spPr>
          <a:xfrm>
            <a:off x="739457" y="211454"/>
            <a:ext cx="2005964" cy="197490"/>
          </a:xfrm>
          <a:prstGeom prst="rect">
            <a:avLst/>
          </a:prstGeom>
        </p:spPr>
        <p:txBody>
          <a:bodyPr vert="horz" wrap="square" lIns="0" tIns="12700" rIns="0" bIns="0" rtlCol="0" anchor="t">
            <a:spAutoFit/>
          </a:bodyPr>
          <a:lstStyle/>
          <a:p>
            <a:pPr marL="12700">
              <a:spcBef>
                <a:spcPts val="100"/>
              </a:spcBef>
            </a:pPr>
            <a:r>
              <a:rPr lang="es-ES" sz="1200" spc="-10">
                <a:solidFill>
                  <a:srgbClr val="122260"/>
                </a:solidFill>
                <a:latin typeface="Verdana"/>
                <a:ea typeface="Verdana"/>
                <a:cs typeface="Verdana"/>
              </a:rPr>
              <a:t>Antecedentes y Objetivos</a:t>
            </a:r>
          </a:p>
        </p:txBody>
      </p:sp>
      <p:pic>
        <p:nvPicPr>
          <p:cNvPr id="2" name="Imagen 1" descr="Interfaz de usuario gráfica, Aplicación&#10;&#10;Descripción generada automáticamente">
            <a:extLst>
              <a:ext uri="{FF2B5EF4-FFF2-40B4-BE49-F238E27FC236}">
                <a16:creationId xmlns:a16="http://schemas.microsoft.com/office/drawing/2014/main" id="{143855F4-4584-2F83-B1CC-2C130916C875}"/>
              </a:ext>
            </a:extLst>
          </p:cNvPr>
          <p:cNvPicPr>
            <a:picLocks noChangeAspect="1"/>
          </p:cNvPicPr>
          <p:nvPr/>
        </p:nvPicPr>
        <p:blipFill>
          <a:blip r:embed="rId5"/>
          <a:stretch>
            <a:fillRect/>
          </a:stretch>
        </p:blipFill>
        <p:spPr>
          <a:xfrm>
            <a:off x="0" y="1202791"/>
            <a:ext cx="12192000" cy="44524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16" name="object 16"/>
          <p:cNvSpPr txBox="1"/>
          <p:nvPr/>
        </p:nvSpPr>
        <p:spPr>
          <a:xfrm>
            <a:off x="7472426" y="1015936"/>
            <a:ext cx="3595370" cy="281680"/>
          </a:xfrm>
          <a:prstGeom prst="rect">
            <a:avLst/>
          </a:prstGeom>
        </p:spPr>
        <p:txBody>
          <a:bodyPr vert="horz" wrap="square" lIns="0" tIns="10795" rIns="0" bIns="0" rtlCol="0" anchor="t">
            <a:spAutoFit/>
          </a:bodyPr>
          <a:lstStyle/>
          <a:p>
            <a:pPr marL="498475" marR="5080" indent="-485775">
              <a:lnSpc>
                <a:spcPct val="100800"/>
              </a:lnSpc>
              <a:spcBef>
                <a:spcPts val="85"/>
              </a:spcBef>
            </a:pPr>
            <a:endParaRPr sz="1800" spc="-10">
              <a:solidFill>
                <a:srgbClr val="122260"/>
              </a:solidFill>
              <a:latin typeface="Calibri Light"/>
              <a:cs typeface="Calibri Light"/>
            </a:endParaRPr>
          </a:p>
        </p:txBody>
      </p:sp>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6" name="CuadroTexto 5">
            <a:extLst>
              <a:ext uri="{FF2B5EF4-FFF2-40B4-BE49-F238E27FC236}">
                <a16:creationId xmlns:a16="http://schemas.microsoft.com/office/drawing/2014/main" id="{A3E15332-F81A-5334-0184-06DAB489553B}"/>
              </a:ext>
            </a:extLst>
          </p:cNvPr>
          <p:cNvSpPr txBox="1"/>
          <p:nvPr/>
        </p:nvSpPr>
        <p:spPr>
          <a:xfrm>
            <a:off x="5459039" y="540386"/>
            <a:ext cx="289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a:solidFill>
                  <a:srgbClr val="002060"/>
                </a:solidFill>
                <a:latin typeface="Verdana"/>
                <a:ea typeface="Verdana"/>
              </a:rPr>
              <a:t>Recordemos...</a:t>
            </a:r>
          </a:p>
        </p:txBody>
      </p:sp>
      <p:pic>
        <p:nvPicPr>
          <p:cNvPr id="9" name="Gráfico 8" descr="Luces encendidas con relleno sólido">
            <a:extLst>
              <a:ext uri="{FF2B5EF4-FFF2-40B4-BE49-F238E27FC236}">
                <a16:creationId xmlns:a16="http://schemas.microsoft.com/office/drawing/2014/main" id="{A0181F95-3D13-41CE-536F-2082266EDFE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751453" y="325149"/>
            <a:ext cx="698740" cy="713118"/>
          </a:xfrm>
          <a:prstGeom prst="rect">
            <a:avLst/>
          </a:prstGeom>
        </p:spPr>
      </p:pic>
      <p:sp>
        <p:nvSpPr>
          <p:cNvPr id="13" name="Rectángulo: esquinas redondeadas 12">
            <a:extLst>
              <a:ext uri="{FF2B5EF4-FFF2-40B4-BE49-F238E27FC236}">
                <a16:creationId xmlns:a16="http://schemas.microsoft.com/office/drawing/2014/main" id="{1BD854AB-9D16-2170-776E-340D25C5A024}"/>
              </a:ext>
            </a:extLst>
          </p:cNvPr>
          <p:cNvSpPr/>
          <p:nvPr/>
        </p:nvSpPr>
        <p:spPr>
          <a:xfrm>
            <a:off x="4626369" y="267281"/>
            <a:ext cx="2947361" cy="90577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2B5101F6-EFA8-58BD-A630-DDA674B94C10}"/>
              </a:ext>
            </a:extLst>
          </p:cNvPr>
          <p:cNvPicPr>
            <a:picLocks noChangeAspect="1"/>
          </p:cNvPicPr>
          <p:nvPr/>
        </p:nvPicPr>
        <p:blipFill>
          <a:blip r:embed="rId7"/>
          <a:stretch>
            <a:fillRect/>
          </a:stretch>
        </p:blipFill>
        <p:spPr>
          <a:xfrm>
            <a:off x="2847774" y="1374351"/>
            <a:ext cx="6410594" cy="5096679"/>
          </a:xfrm>
          <a:prstGeom prst="rect">
            <a:avLst/>
          </a:prstGeom>
        </p:spPr>
      </p:pic>
      <p:sp>
        <p:nvSpPr>
          <p:cNvPr id="12" name="Flecha: a la derecha 11">
            <a:extLst>
              <a:ext uri="{FF2B5EF4-FFF2-40B4-BE49-F238E27FC236}">
                <a16:creationId xmlns:a16="http://schemas.microsoft.com/office/drawing/2014/main" id="{CC575DBB-2200-74D3-8A05-87997779E0BF}"/>
              </a:ext>
            </a:extLst>
          </p:cNvPr>
          <p:cNvSpPr/>
          <p:nvPr/>
        </p:nvSpPr>
        <p:spPr>
          <a:xfrm>
            <a:off x="5602309" y="3573887"/>
            <a:ext cx="858591" cy="56881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277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5" name="CuadroTexto 4">
            <a:extLst>
              <a:ext uri="{FF2B5EF4-FFF2-40B4-BE49-F238E27FC236}">
                <a16:creationId xmlns:a16="http://schemas.microsoft.com/office/drawing/2014/main" id="{48F13F22-A6A7-F92C-7D24-B58B06C34418}"/>
              </a:ext>
            </a:extLst>
          </p:cNvPr>
          <p:cNvSpPr txBox="1"/>
          <p:nvPr/>
        </p:nvSpPr>
        <p:spPr>
          <a:xfrm>
            <a:off x="3289898" y="733527"/>
            <a:ext cx="5466337" cy="1408078"/>
          </a:xfrm>
          <a:prstGeom prst="rect">
            <a:avLst/>
          </a:prstGeom>
          <a:noFill/>
        </p:spPr>
        <p:txBody>
          <a:bodyPr wrap="square" lIns="91440" tIns="45720" rIns="91440" bIns="45720" anchor="ctr">
            <a:spAutoFit/>
          </a:bodyPr>
          <a:lstStyle/>
          <a:p>
            <a:pPr lvl="1" algn="ctr" defTabSz="711200">
              <a:lnSpc>
                <a:spcPct val="90000"/>
              </a:lnSpc>
              <a:spcBef>
                <a:spcPct val="0"/>
              </a:spcBef>
              <a:spcAft>
                <a:spcPct val="15000"/>
              </a:spcAft>
            </a:pPr>
            <a:r>
              <a:rPr lang="es-MX" sz="4800" b="1" kern="1200" dirty="0">
                <a:solidFill>
                  <a:srgbClr val="002060"/>
                </a:solidFill>
                <a:latin typeface="Verdana"/>
                <a:ea typeface="Verdana"/>
                <a:cs typeface="Calibri Light"/>
              </a:rPr>
              <a:t>Fase 3</a:t>
            </a:r>
            <a:endParaRPr lang="es-MX" sz="4800" b="1" kern="1200" dirty="0">
              <a:solidFill>
                <a:srgbClr val="002060"/>
              </a:solidFill>
              <a:latin typeface="Verdana" panose="020B0604030504040204" pitchFamily="34" charset="0"/>
              <a:ea typeface="Verdana" panose="020B0604030504040204" pitchFamily="34" charset="0"/>
              <a:cs typeface="Calibri Light"/>
            </a:endParaRPr>
          </a:p>
          <a:p>
            <a:pPr marL="171450" lvl="1" indent="-171450" algn="just" defTabSz="711200">
              <a:lnSpc>
                <a:spcPct val="90000"/>
              </a:lnSpc>
              <a:spcBef>
                <a:spcPct val="0"/>
              </a:spcBef>
              <a:spcAft>
                <a:spcPct val="15000"/>
              </a:spcAft>
              <a:buAutoNum type="arabicPeriod"/>
            </a:pPr>
            <a:endParaRPr lang="es-MX" b="0" i="0" kern="120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sp>
        <p:nvSpPr>
          <p:cNvPr id="7" name="CuadroTexto 6">
            <a:extLst>
              <a:ext uri="{FF2B5EF4-FFF2-40B4-BE49-F238E27FC236}">
                <a16:creationId xmlns:a16="http://schemas.microsoft.com/office/drawing/2014/main" id="{6C119653-D589-4269-BC1C-1E87ABED3A8D}"/>
              </a:ext>
            </a:extLst>
          </p:cNvPr>
          <p:cNvSpPr txBox="1"/>
          <p:nvPr/>
        </p:nvSpPr>
        <p:spPr>
          <a:xfrm>
            <a:off x="424348" y="2145732"/>
            <a:ext cx="11347688" cy="1782026"/>
          </a:xfrm>
          <a:prstGeom prst="rect">
            <a:avLst/>
          </a:prstGeom>
          <a:noFill/>
        </p:spPr>
        <p:txBody>
          <a:bodyPr wrap="square" lIns="91440" tIns="45720" rIns="91440" bIns="45720" anchor="t">
            <a:spAutoFit/>
          </a:bodyPr>
          <a:lstStyle/>
          <a:p>
            <a:pPr lvl="1" algn="ctr" defTabSz="711200">
              <a:lnSpc>
                <a:spcPct val="200000"/>
              </a:lnSpc>
              <a:spcBef>
                <a:spcPct val="0"/>
              </a:spcBef>
              <a:spcAft>
                <a:spcPct val="15000"/>
              </a:spcAft>
            </a:pPr>
            <a:r>
              <a:rPr lang="es-MX" b="1" kern="1200" dirty="0">
                <a:solidFill>
                  <a:srgbClr val="002060"/>
                </a:solidFill>
                <a:latin typeface="Verdana"/>
                <a:ea typeface="Verdana"/>
                <a:cs typeface="Calibri Light"/>
              </a:rPr>
              <a:t>Lograr censar a todas aquellas personas</a:t>
            </a:r>
            <a:r>
              <a:rPr lang="es-MX" kern="1200" dirty="0">
                <a:solidFill>
                  <a:srgbClr val="002060"/>
                </a:solidFill>
                <a:latin typeface="Verdana"/>
                <a:ea typeface="Verdana"/>
                <a:cs typeface="Calibri Light"/>
              </a:rPr>
              <a:t> que </a:t>
            </a:r>
            <a:r>
              <a:rPr lang="es-MX" b="1" kern="1200" dirty="0">
                <a:solidFill>
                  <a:srgbClr val="002060"/>
                </a:solidFill>
                <a:latin typeface="Verdana"/>
                <a:ea typeface="Verdana"/>
                <a:cs typeface="Calibri Light"/>
              </a:rPr>
              <a:t>NO</a:t>
            </a:r>
            <a:r>
              <a:rPr lang="es-MX" kern="1200" dirty="0">
                <a:solidFill>
                  <a:srgbClr val="002060"/>
                </a:solidFill>
                <a:latin typeface="Verdana"/>
                <a:ea typeface="Verdana"/>
                <a:cs typeface="Calibri Light"/>
              </a:rPr>
              <a:t> fueron censadas durante las fases anteriores debido a que –principalmente- no se encontraban presentes al momento de la visita.</a:t>
            </a:r>
            <a:endParaRPr lang="es-MX" kern="1200" dirty="0">
              <a:solidFill>
                <a:srgbClr val="002060"/>
              </a:solidFill>
              <a:latin typeface="Verdana" panose="020B0604030504040204" pitchFamily="34" charset="0"/>
              <a:ea typeface="Verdana" panose="020B0604030504040204" pitchFamily="34" charset="0"/>
              <a:cs typeface="Calibri Light"/>
            </a:endParaRPr>
          </a:p>
          <a:p>
            <a:pPr marL="171450" lvl="1" indent="-171450" algn="just" defTabSz="711200">
              <a:lnSpc>
                <a:spcPct val="90000"/>
              </a:lnSpc>
              <a:spcBef>
                <a:spcPct val="0"/>
              </a:spcBef>
              <a:spcAft>
                <a:spcPct val="15000"/>
              </a:spcAft>
              <a:buAutoNum type="arabicPeriod"/>
            </a:pPr>
            <a:endParaRPr lang="es-MX" b="0" i="0" kern="120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pic>
        <p:nvPicPr>
          <p:cNvPr id="14" name="Gráfico 13" descr="Casa con relleno sólido">
            <a:extLst>
              <a:ext uri="{FF2B5EF4-FFF2-40B4-BE49-F238E27FC236}">
                <a16:creationId xmlns:a16="http://schemas.microsoft.com/office/drawing/2014/main" id="{2346F6EA-EF0F-C7A1-F518-BEB3AA5C4CB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554828" y="3433293"/>
            <a:ext cx="2985752" cy="2964287"/>
          </a:xfrm>
          <a:prstGeom prst="rect">
            <a:avLst/>
          </a:prstGeom>
        </p:spPr>
      </p:pic>
      <p:pic>
        <p:nvPicPr>
          <p:cNvPr id="17" name="Gráfico 16" descr="Silenciar altavoz con relleno sólido">
            <a:extLst>
              <a:ext uri="{FF2B5EF4-FFF2-40B4-BE49-F238E27FC236}">
                <a16:creationId xmlns:a16="http://schemas.microsoft.com/office/drawing/2014/main" id="{936ECE27-D38D-5BCA-5F4A-0BFEC21535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833449" y="3425914"/>
            <a:ext cx="914400" cy="914400"/>
          </a:xfrm>
          <a:prstGeom prst="rect">
            <a:avLst/>
          </a:prstGeom>
        </p:spPr>
      </p:pic>
    </p:spTree>
    <p:extLst>
      <p:ext uri="{BB962C8B-B14F-4D97-AF65-F5344CB8AC3E}">
        <p14:creationId xmlns:p14="http://schemas.microsoft.com/office/powerpoint/2010/main" val="81239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5" name="CuadroTexto 4">
            <a:extLst>
              <a:ext uri="{FF2B5EF4-FFF2-40B4-BE49-F238E27FC236}">
                <a16:creationId xmlns:a16="http://schemas.microsoft.com/office/drawing/2014/main" id="{48F13F22-A6A7-F92C-7D24-B58B06C34418}"/>
              </a:ext>
            </a:extLst>
          </p:cNvPr>
          <p:cNvSpPr txBox="1"/>
          <p:nvPr/>
        </p:nvSpPr>
        <p:spPr>
          <a:xfrm>
            <a:off x="3289898" y="401129"/>
            <a:ext cx="5466337" cy="2072875"/>
          </a:xfrm>
          <a:prstGeom prst="rect">
            <a:avLst/>
          </a:prstGeom>
          <a:noFill/>
        </p:spPr>
        <p:txBody>
          <a:bodyPr wrap="square" lIns="91440" tIns="45720" rIns="91440" bIns="45720" anchor="ctr">
            <a:spAutoFit/>
          </a:bodyPr>
          <a:lstStyle/>
          <a:p>
            <a:pPr lvl="1" algn="ctr" defTabSz="711200">
              <a:lnSpc>
                <a:spcPct val="90000"/>
              </a:lnSpc>
              <a:spcBef>
                <a:spcPct val="0"/>
              </a:spcBef>
              <a:spcAft>
                <a:spcPct val="15000"/>
              </a:spcAft>
            </a:pPr>
            <a:r>
              <a:rPr lang="es-MX" sz="4800" b="1" kern="1200" dirty="0">
                <a:solidFill>
                  <a:srgbClr val="002060"/>
                </a:solidFill>
                <a:latin typeface="Verdana"/>
                <a:ea typeface="Verdana"/>
                <a:cs typeface="Calibri Light"/>
              </a:rPr>
              <a:t>Estrategias de recolección</a:t>
            </a:r>
            <a:endParaRPr lang="es-MX" sz="4800" b="1" kern="1200" dirty="0">
              <a:solidFill>
                <a:srgbClr val="002060"/>
              </a:solidFill>
              <a:latin typeface="Verdana" panose="020B0604030504040204" pitchFamily="34" charset="0"/>
              <a:ea typeface="Verdana" panose="020B0604030504040204" pitchFamily="34" charset="0"/>
              <a:cs typeface="Calibri Light"/>
            </a:endParaRPr>
          </a:p>
          <a:p>
            <a:pPr marL="171450" lvl="1" indent="-171450" algn="just" defTabSz="711200">
              <a:lnSpc>
                <a:spcPct val="90000"/>
              </a:lnSpc>
              <a:spcBef>
                <a:spcPct val="0"/>
              </a:spcBef>
              <a:spcAft>
                <a:spcPct val="15000"/>
              </a:spcAft>
              <a:buAutoNum type="arabicPeriod"/>
            </a:pPr>
            <a:endParaRPr lang="es-MX" b="0" i="0" kern="120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sp>
        <p:nvSpPr>
          <p:cNvPr id="7" name="CuadroTexto 6">
            <a:extLst>
              <a:ext uri="{FF2B5EF4-FFF2-40B4-BE49-F238E27FC236}">
                <a16:creationId xmlns:a16="http://schemas.microsoft.com/office/drawing/2014/main" id="{6C119653-D589-4269-BC1C-1E87ABED3A8D}"/>
              </a:ext>
            </a:extLst>
          </p:cNvPr>
          <p:cNvSpPr txBox="1"/>
          <p:nvPr/>
        </p:nvSpPr>
        <p:spPr>
          <a:xfrm>
            <a:off x="424348" y="2145732"/>
            <a:ext cx="11347688" cy="3485570"/>
          </a:xfrm>
          <a:prstGeom prst="rect">
            <a:avLst/>
          </a:prstGeom>
          <a:noFill/>
        </p:spPr>
        <p:txBody>
          <a:bodyPr wrap="square" lIns="91440" tIns="45720" rIns="91440" bIns="45720" anchor="t">
            <a:spAutoFit/>
          </a:bodyPr>
          <a:lstStyle/>
          <a:p>
            <a:pPr marL="342900" lvl="1" indent="-342900" algn="l" defTabSz="711200">
              <a:lnSpc>
                <a:spcPct val="200000"/>
              </a:lnSpc>
              <a:spcBef>
                <a:spcPct val="0"/>
              </a:spcBef>
              <a:spcAft>
                <a:spcPct val="15000"/>
              </a:spcAft>
              <a:buAutoNum type="arabicPeriod"/>
            </a:pPr>
            <a:r>
              <a:rPr lang="es-MX" kern="1200" dirty="0">
                <a:solidFill>
                  <a:srgbClr val="002060"/>
                </a:solidFill>
                <a:latin typeface="Verdana"/>
                <a:ea typeface="Verdana"/>
                <a:cs typeface="Calibri Light"/>
              </a:rPr>
              <a:t>Las personas que</a:t>
            </a:r>
            <a:r>
              <a:rPr lang="es-MX" b="1" kern="1200" dirty="0">
                <a:solidFill>
                  <a:srgbClr val="002060"/>
                </a:solidFill>
                <a:latin typeface="Verdana"/>
                <a:ea typeface="Verdana"/>
                <a:cs typeface="Calibri Light"/>
              </a:rPr>
              <a:t> NO </a:t>
            </a:r>
            <a:r>
              <a:rPr lang="es-MX" kern="1200" dirty="0">
                <a:solidFill>
                  <a:srgbClr val="002060"/>
                </a:solidFill>
                <a:latin typeface="Verdana"/>
                <a:ea typeface="Verdana"/>
                <a:cs typeface="Calibri Light"/>
              </a:rPr>
              <a:t>han logrado ser censadas pueden solicitar hacerlo a través del </a:t>
            </a:r>
            <a:r>
              <a:rPr lang="es-MX" b="1" kern="1200" dirty="0">
                <a:solidFill>
                  <a:srgbClr val="002060"/>
                </a:solidFill>
                <a:latin typeface="Verdana"/>
                <a:ea typeface="Verdana"/>
                <a:cs typeface="Calibri Light"/>
              </a:rPr>
              <a:t>Censo en línea</a:t>
            </a:r>
            <a:r>
              <a:rPr lang="es-MX" kern="1200" dirty="0">
                <a:solidFill>
                  <a:srgbClr val="002060"/>
                </a:solidFill>
                <a:latin typeface="Verdana"/>
                <a:ea typeface="Verdana"/>
                <a:cs typeface="Calibri Light"/>
              </a:rPr>
              <a:t> llamando al </a:t>
            </a:r>
            <a:r>
              <a:rPr lang="es-MX" b="1" kern="1200" dirty="0">
                <a:solidFill>
                  <a:srgbClr val="002060"/>
                </a:solidFill>
                <a:latin typeface="Verdana"/>
                <a:ea typeface="Verdana"/>
                <a:cs typeface="Calibri Light"/>
              </a:rPr>
              <a:t>Fono Censo 1525</a:t>
            </a:r>
            <a:r>
              <a:rPr lang="es-MX" kern="1200" dirty="0">
                <a:solidFill>
                  <a:srgbClr val="002060"/>
                </a:solidFill>
                <a:latin typeface="Verdana"/>
                <a:ea typeface="Verdana"/>
                <a:cs typeface="Calibri Light"/>
              </a:rPr>
              <a:t>, dónde se les entregarán las instrucciones para poder realizarlo.</a:t>
            </a:r>
            <a:endParaRPr lang="es-MX" kern="1200" dirty="0">
              <a:solidFill>
                <a:srgbClr val="002060"/>
              </a:solidFill>
              <a:latin typeface="Verdana" panose="020B0604030504040204" pitchFamily="34" charset="0"/>
              <a:ea typeface="Verdana" panose="020B0604030504040204" pitchFamily="34" charset="0"/>
              <a:cs typeface="Calibri Light"/>
            </a:endParaRPr>
          </a:p>
          <a:p>
            <a:pPr marL="342900" lvl="1" indent="-342900" algn="l" defTabSz="711200">
              <a:lnSpc>
                <a:spcPct val="200000"/>
              </a:lnSpc>
              <a:spcBef>
                <a:spcPct val="0"/>
              </a:spcBef>
              <a:spcAft>
                <a:spcPct val="15000"/>
              </a:spcAft>
              <a:buAutoNum type="arabicPeriod"/>
            </a:pPr>
            <a:r>
              <a:rPr lang="es-MX" b="1" kern="1200" dirty="0">
                <a:solidFill>
                  <a:srgbClr val="002060"/>
                </a:solidFill>
                <a:latin typeface="Verdana"/>
                <a:ea typeface="Verdana"/>
                <a:cs typeface="Calibri Light"/>
              </a:rPr>
              <a:t>Revisitando presencialmente</a:t>
            </a:r>
            <a:r>
              <a:rPr lang="es-MX" kern="1200" dirty="0">
                <a:solidFill>
                  <a:srgbClr val="002060"/>
                </a:solidFill>
                <a:latin typeface="Verdana"/>
                <a:ea typeface="Verdana"/>
                <a:cs typeface="Calibri Light"/>
              </a:rPr>
              <a:t> las viviendas que han quedado </a:t>
            </a:r>
            <a:r>
              <a:rPr lang="es-MX" b="1" kern="1200" dirty="0">
                <a:solidFill>
                  <a:srgbClr val="002060"/>
                </a:solidFill>
                <a:latin typeface="Verdana"/>
                <a:ea typeface="Verdana"/>
                <a:cs typeface="Calibri Light"/>
              </a:rPr>
              <a:t>pendientes</a:t>
            </a:r>
            <a:r>
              <a:rPr lang="es-MX" kern="1200" dirty="0">
                <a:solidFill>
                  <a:srgbClr val="002060"/>
                </a:solidFill>
                <a:latin typeface="Verdana"/>
                <a:ea typeface="Verdana"/>
                <a:cs typeface="Calibri Light"/>
              </a:rPr>
              <a:t> de ser censadas por diversos motivos.</a:t>
            </a:r>
            <a:endParaRPr lang="es-MX" b="0" i="0" kern="1200" dirty="0">
              <a:solidFill>
                <a:srgbClr val="002060"/>
              </a:solidFill>
              <a:latin typeface="Verdana"/>
              <a:ea typeface="Verdana"/>
              <a:cs typeface="Calibri Light" panose="020F0302020204030204" pitchFamily="34" charset="0"/>
            </a:endParaRPr>
          </a:p>
          <a:p>
            <a:pPr marL="171450" lvl="1" indent="-171450" algn="just" defTabSz="711200">
              <a:lnSpc>
                <a:spcPct val="90000"/>
              </a:lnSpc>
              <a:spcBef>
                <a:spcPct val="0"/>
              </a:spcBef>
              <a:spcAft>
                <a:spcPct val="15000"/>
              </a:spcAft>
              <a:buAutoNum type="arabicPeriod"/>
            </a:pPr>
            <a:endParaRPr lang="es-MX" kern="1200">
              <a:solidFill>
                <a:schemeClr val="tx2">
                  <a:lumMod val="50000"/>
                </a:schemeClr>
              </a:solidFill>
              <a:latin typeface="Calibri Light" panose="020F0302020204030204" pitchFamily="34" charset="0"/>
              <a:ea typeface="Calibri Light"/>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spTree>
    <p:extLst>
      <p:ext uri="{BB962C8B-B14F-4D97-AF65-F5344CB8AC3E}">
        <p14:creationId xmlns:p14="http://schemas.microsoft.com/office/powerpoint/2010/main" val="124741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96525" y="6276804"/>
            <a:ext cx="371881" cy="351332"/>
          </a:xfrm>
          <a:prstGeom prst="rect">
            <a:avLst/>
          </a:prstGeom>
        </p:spPr>
      </p:pic>
      <p:pic>
        <p:nvPicPr>
          <p:cNvPr id="4" name="object 4"/>
          <p:cNvPicPr/>
          <p:nvPr/>
        </p:nvPicPr>
        <p:blipFill>
          <a:blip r:embed="rId4" cstate="print"/>
          <a:stretch>
            <a:fillRect/>
          </a:stretch>
        </p:blipFill>
        <p:spPr>
          <a:xfrm>
            <a:off x="10849981" y="6308297"/>
            <a:ext cx="834969" cy="320186"/>
          </a:xfrm>
          <a:prstGeom prst="rect">
            <a:avLst/>
          </a:prstGeom>
        </p:spPr>
      </p:pic>
      <p:sp>
        <p:nvSpPr>
          <p:cNvPr id="8" name="object 2">
            <a:extLst>
              <a:ext uri="{FF2B5EF4-FFF2-40B4-BE49-F238E27FC236}">
                <a16:creationId xmlns:a16="http://schemas.microsoft.com/office/drawing/2014/main" id="{EA8B746D-E8C8-BA37-0E01-EEA8FD54E459}"/>
              </a:ext>
            </a:extLst>
          </p:cNvPr>
          <p:cNvSpPr/>
          <p:nvPr/>
        </p:nvSpPr>
        <p:spPr>
          <a:xfrm>
            <a:off x="104775" y="76200"/>
            <a:ext cx="476250" cy="495300"/>
          </a:xfrm>
          <a:custGeom>
            <a:avLst/>
            <a:gdLst/>
            <a:ahLst/>
            <a:cxnLst/>
            <a:rect l="l" t="t" r="r" b="b"/>
            <a:pathLst>
              <a:path w="476250" h="495300">
                <a:moveTo>
                  <a:pt x="476250" y="0"/>
                </a:moveTo>
                <a:lnTo>
                  <a:pt x="0" y="0"/>
                </a:lnTo>
                <a:lnTo>
                  <a:pt x="0" y="495300"/>
                </a:lnTo>
                <a:lnTo>
                  <a:pt x="476250" y="495300"/>
                </a:lnTo>
                <a:lnTo>
                  <a:pt x="476250" y="0"/>
                </a:lnTo>
                <a:close/>
              </a:path>
            </a:pathLst>
          </a:custGeom>
          <a:solidFill>
            <a:schemeClr val="tx2"/>
          </a:solidFill>
          <a:ln>
            <a:solidFill>
              <a:srgbClr val="4472C4"/>
            </a:solidFill>
          </a:ln>
        </p:spPr>
        <p:txBody>
          <a:bodyPr wrap="square" lIns="0" tIns="0" rIns="0" bIns="0" rtlCol="0"/>
          <a:lstStyle/>
          <a:p>
            <a:endParaRPr>
              <a:solidFill>
                <a:srgbClr val="002060"/>
              </a:solidFill>
            </a:endParaRPr>
          </a:p>
        </p:txBody>
      </p:sp>
      <p:sp>
        <p:nvSpPr>
          <p:cNvPr id="10" name="object 5">
            <a:extLst>
              <a:ext uri="{FF2B5EF4-FFF2-40B4-BE49-F238E27FC236}">
                <a16:creationId xmlns:a16="http://schemas.microsoft.com/office/drawing/2014/main" id="{A2968233-E360-351A-354B-D921093EFB00}"/>
              </a:ext>
            </a:extLst>
          </p:cNvPr>
          <p:cNvSpPr txBox="1"/>
          <p:nvPr/>
        </p:nvSpPr>
        <p:spPr>
          <a:xfrm>
            <a:off x="164147" y="184467"/>
            <a:ext cx="384810" cy="254557"/>
          </a:xfrm>
          <a:prstGeom prst="rect">
            <a:avLst/>
          </a:prstGeom>
        </p:spPr>
        <p:txBody>
          <a:bodyPr vert="horz" wrap="square" lIns="0" tIns="15875" rIns="0" bIns="0" rtlCol="0" anchor="t">
            <a:spAutoFit/>
          </a:bodyPr>
          <a:lstStyle/>
          <a:p>
            <a:pPr marL="12700">
              <a:lnSpc>
                <a:spcPct val="100000"/>
              </a:lnSpc>
              <a:spcBef>
                <a:spcPts val="125"/>
              </a:spcBef>
            </a:pPr>
            <a:r>
              <a:rPr lang="es-ES" sz="1550" b="1" spc="-25">
                <a:solidFill>
                  <a:srgbClr val="FFFFFF"/>
                </a:solidFill>
                <a:latin typeface="Verdana"/>
                <a:cs typeface="Verdana"/>
              </a:rPr>
              <a:t>01</a:t>
            </a:r>
            <a:r>
              <a:rPr sz="1550" b="1" spc="-25">
                <a:solidFill>
                  <a:srgbClr val="FFFFFF"/>
                </a:solidFill>
                <a:latin typeface="Verdana"/>
                <a:cs typeface="Verdana"/>
              </a:rPr>
              <a:t>.</a:t>
            </a:r>
            <a:endParaRPr sz="1550">
              <a:latin typeface="Verdana"/>
              <a:cs typeface="Verdana"/>
            </a:endParaRPr>
          </a:p>
        </p:txBody>
      </p:sp>
      <p:sp>
        <p:nvSpPr>
          <p:cNvPr id="5" name="CuadroTexto 4">
            <a:extLst>
              <a:ext uri="{FF2B5EF4-FFF2-40B4-BE49-F238E27FC236}">
                <a16:creationId xmlns:a16="http://schemas.microsoft.com/office/drawing/2014/main" id="{48F13F22-A6A7-F92C-7D24-B58B06C34418}"/>
              </a:ext>
            </a:extLst>
          </p:cNvPr>
          <p:cNvSpPr txBox="1"/>
          <p:nvPr/>
        </p:nvSpPr>
        <p:spPr>
          <a:xfrm>
            <a:off x="2120068" y="325696"/>
            <a:ext cx="7956252" cy="1408078"/>
          </a:xfrm>
          <a:prstGeom prst="rect">
            <a:avLst/>
          </a:prstGeom>
          <a:noFill/>
        </p:spPr>
        <p:txBody>
          <a:bodyPr wrap="square" lIns="91440" tIns="45720" rIns="91440" bIns="45720" anchor="ctr">
            <a:spAutoFit/>
          </a:bodyPr>
          <a:lstStyle/>
          <a:p>
            <a:pPr lvl="1" algn="ctr" defTabSz="711200">
              <a:lnSpc>
                <a:spcPct val="90000"/>
              </a:lnSpc>
              <a:spcBef>
                <a:spcPct val="0"/>
              </a:spcBef>
              <a:spcAft>
                <a:spcPct val="15000"/>
              </a:spcAft>
            </a:pPr>
            <a:r>
              <a:rPr lang="es-MX" sz="4800" b="1" kern="1200" dirty="0">
                <a:solidFill>
                  <a:srgbClr val="002060"/>
                </a:solidFill>
                <a:latin typeface="Verdana"/>
                <a:ea typeface="Verdana"/>
                <a:cs typeface="Calibri Light"/>
              </a:rPr>
              <a:t>Jornadas de trabajo</a:t>
            </a:r>
            <a:endParaRPr lang="es-MX" sz="4800" b="1" kern="1200" dirty="0">
              <a:solidFill>
                <a:srgbClr val="002060"/>
              </a:solidFill>
              <a:latin typeface="Verdana" panose="020B0604030504040204" pitchFamily="34" charset="0"/>
              <a:ea typeface="Verdana" panose="020B0604030504040204" pitchFamily="34" charset="0"/>
              <a:cs typeface="Calibri Light"/>
            </a:endParaRPr>
          </a:p>
          <a:p>
            <a:pPr marL="171450" lvl="1" indent="-171450" algn="just" defTabSz="711200">
              <a:lnSpc>
                <a:spcPct val="90000"/>
              </a:lnSpc>
              <a:spcBef>
                <a:spcPct val="0"/>
              </a:spcBef>
              <a:spcAft>
                <a:spcPct val="15000"/>
              </a:spcAft>
              <a:buAutoNum type="arabicPeriod"/>
            </a:pPr>
            <a:endParaRPr lang="es-MX" b="0" i="0" kern="1200">
              <a:solidFill>
                <a:schemeClr val="tx2">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1" algn="just" defTabSz="711200">
              <a:lnSpc>
                <a:spcPct val="90000"/>
              </a:lnSpc>
              <a:spcBef>
                <a:spcPct val="0"/>
              </a:spcBef>
              <a:spcAft>
                <a:spcPct val="15000"/>
              </a:spcAft>
            </a:pPr>
            <a:endParaRPr lang="es-ES" kern="1200" dirty="0">
              <a:solidFill>
                <a:schemeClr val="tx2">
                  <a:lumMod val="50000"/>
                </a:schemeClr>
              </a:solidFill>
              <a:latin typeface="Calibri Light"/>
              <a:ea typeface="Calibri Light"/>
              <a:cs typeface="Calibri Light"/>
            </a:endParaRPr>
          </a:p>
        </p:txBody>
      </p:sp>
      <p:pic>
        <p:nvPicPr>
          <p:cNvPr id="2" name="Imagen 1">
            <a:extLst>
              <a:ext uri="{FF2B5EF4-FFF2-40B4-BE49-F238E27FC236}">
                <a16:creationId xmlns:a16="http://schemas.microsoft.com/office/drawing/2014/main" id="{97D43F2F-9D89-E75E-B492-7465EE6046B3}"/>
              </a:ext>
            </a:extLst>
          </p:cNvPr>
          <p:cNvPicPr>
            <a:picLocks noChangeAspect="1"/>
          </p:cNvPicPr>
          <p:nvPr/>
        </p:nvPicPr>
        <p:blipFill>
          <a:blip r:embed="rId5"/>
          <a:stretch>
            <a:fillRect/>
          </a:stretch>
        </p:blipFill>
        <p:spPr>
          <a:xfrm>
            <a:off x="3177846" y="1627068"/>
            <a:ext cx="5836310" cy="4682167"/>
          </a:xfrm>
          <a:prstGeom prst="rect">
            <a:avLst/>
          </a:prstGeom>
        </p:spPr>
      </p:pic>
    </p:spTree>
    <p:extLst>
      <p:ext uri="{BB962C8B-B14F-4D97-AF65-F5344CB8AC3E}">
        <p14:creationId xmlns:p14="http://schemas.microsoft.com/office/powerpoint/2010/main" val="4268375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C43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688</Words>
  <Application>Microsoft Office PowerPoint</Application>
  <PresentationFormat>Panorámica</PresentationFormat>
  <Paragraphs>74</Paragraphs>
  <Slides>14</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Times New Roman</vt:lpstr>
      <vt:lpstr>Verdana</vt:lpstr>
      <vt:lpstr>Wingdings</vt:lpstr>
      <vt:lpstr>Office Theme</vt:lpstr>
      <vt:lpstr>Contexto Operativo Fase 3</vt:lpstr>
      <vt:lpstr>Introducción</vt:lpstr>
      <vt:lpstr>Contenidos</vt:lpstr>
      <vt:lpstr>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Censo de Población y Vivienda 2024</dc:title>
  <dc:creator>Patricia Estephanie Casanova Vidal</dc:creator>
  <cp:lastModifiedBy>Alberto Carlos Farias Aguilera</cp:lastModifiedBy>
  <cp:revision>237</cp:revision>
  <dcterms:created xsi:type="dcterms:W3CDTF">2023-11-28T17:50:40Z</dcterms:created>
  <dcterms:modified xsi:type="dcterms:W3CDTF">2024-06-03T16:59:28Z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LastSaved">
    <vt:filetime>2023-11-28T00:00:00Z</vt:filetime>
  </property>
  <property fmtid="{D5CDD505-2E9C-101B-9397-08002B2CF9AE}" pid="4" name="_MarkAsFinal">
    <vt:bool>true</vt:bool>
  </property>
</Properties>
</file>