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Lst>
  <p:notesMasterIdLst>
    <p:notesMasterId r:id="rId34"/>
  </p:notesMasterIdLst>
  <p:sldIdLst>
    <p:sldId id="3441" r:id="rId5"/>
    <p:sldId id="3443" r:id="rId6"/>
    <p:sldId id="3442" r:id="rId7"/>
    <p:sldId id="3457" r:id="rId8"/>
    <p:sldId id="3476" r:id="rId9"/>
    <p:sldId id="3477" r:id="rId10"/>
    <p:sldId id="3528" r:id="rId11"/>
    <p:sldId id="3479" r:id="rId12"/>
    <p:sldId id="3480" r:id="rId13"/>
    <p:sldId id="3486" r:id="rId14"/>
    <p:sldId id="3487" r:id="rId15"/>
    <p:sldId id="3497" r:id="rId16"/>
    <p:sldId id="3522" r:id="rId17"/>
    <p:sldId id="3495" r:id="rId18"/>
    <p:sldId id="3496" r:id="rId19"/>
    <p:sldId id="3524" r:id="rId20"/>
    <p:sldId id="3489" r:id="rId21"/>
    <p:sldId id="3498" r:id="rId22"/>
    <p:sldId id="3491" r:id="rId23"/>
    <p:sldId id="3488" r:id="rId24"/>
    <p:sldId id="3499" r:id="rId25"/>
    <p:sldId id="3525" r:id="rId26"/>
    <p:sldId id="3526" r:id="rId27"/>
    <p:sldId id="3527" r:id="rId28"/>
    <p:sldId id="1316" r:id="rId29"/>
    <p:sldId id="3475" r:id="rId30"/>
    <p:sldId id="1324" r:id="rId31"/>
    <p:sldId id="1194" r:id="rId32"/>
    <p:sldId id="1217" r:id="rId3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3885" userDrawn="1">
          <p15:clr>
            <a:srgbClr val="A4A3A4"/>
          </p15:clr>
        </p15:guide>
        <p15:guide id="3" orient="horz" userDrawn="1">
          <p15:clr>
            <a:srgbClr val="A4A3A4"/>
          </p15:clr>
        </p15:guide>
        <p15:guide id="4" pos="5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28F22-F050-4125-8269-3AA851381A6B}" name="Matias Alejandro Muñoz Delgado" initials="MD" userId="S::mamunozd@ine.gob.cl::e373b063-b2de-4692-a718-ac8559cc357c" providerId="AD"/>
  <p188:author id="{50B95E3B-3596-7003-FC6F-2D3E8BCA83D1}" name="Maria Francisca Nahmias Navarro" initials="MN" userId="S::mfnahmiasn@ine.gob.cl::86367c2d-3c5c-48c2-a570-423cb479ed9a" providerId="AD"/>
  <p188:author id="{EB426952-1D9C-F13E-0A3B-5D98A01FD2AC}" name="Patricia Mauna Madrid" initials="" userId="S::pamaunam@ine.gob.cl::f77504da-9a07-4db7-b3df-5fd3d0d859f3" providerId="AD"/>
  <p188:author id="{5C9E03C3-1889-98BD-A861-9FC8CAC819C0}" name="Veronica Andrea Canales Guerrero" initials="" userId="S::vacanalesg@ine.gob.cl::398fc891-0a18-4ad9-a29c-fe11b29fd7c2" providerId="AD"/>
  <p188:author id="{E280A1EC-3B76-6E83-AA7D-6DA282492CC7}" name="Allison Jacqueline Pasten Henriquez" initials="AH" userId="S::ajpastenh@ine.gob.cl::6e3f2421-5d27-424b-8a63-95869ec56e5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81CB"/>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0A77B-B363-85E4-6053-4B1BFCA885C9}" v="524" dt="2024-05-13T16:28:19.007"/>
    <p1510:client id="{DA88F42F-168B-41EF-082D-7B01FB6229E1}" v="744" dt="2024-05-13T16:29:43.82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294"/>
        <p:guide pos="3885"/>
        <p:guide orient="horz"/>
        <p:guide pos="57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CEAC5-C8D7-458E-A26F-B93289BB5311}" type="doc">
      <dgm:prSet loTypeId="urn:microsoft.com/office/officeart/2017/3/layout/DropPinTimeline" loCatId="timeline" qsTypeId="urn:microsoft.com/office/officeart/2005/8/quickstyle/simple1" qsCatId="simple" csTypeId="urn:microsoft.com/office/officeart/2005/8/colors/accent6_1" csCatId="accent6" phldr="1"/>
      <dgm:spPr/>
      <dgm:t>
        <a:bodyPr/>
        <a:lstStyle/>
        <a:p>
          <a:endParaRPr lang="es-CL"/>
        </a:p>
      </dgm:t>
    </dgm:pt>
    <dgm:pt modelId="{5F02CFDE-4928-4AFB-808C-EE1D62E8197D}">
      <dgm:prSet phldrT="[Texto]"/>
      <dgm:spPr/>
      <dgm:t>
        <a:bodyPr/>
        <a:lstStyle/>
        <a:p>
          <a:pPr>
            <a:defRPr b="1"/>
          </a:pPr>
          <a:r>
            <a:rPr lang="es-CL"/>
            <a:t>Explicite las reglas de la entrevista</a:t>
          </a:r>
        </a:p>
      </dgm:t>
    </dgm:pt>
    <dgm:pt modelId="{D3E893DB-F361-44CA-956A-67CFE6F784F1}" type="parTrans" cxnId="{B0AAB850-FAA1-4403-9F51-E8A0069669FB}">
      <dgm:prSet/>
      <dgm:spPr/>
      <dgm:t>
        <a:bodyPr/>
        <a:lstStyle/>
        <a:p>
          <a:endParaRPr lang="es-CL"/>
        </a:p>
      </dgm:t>
    </dgm:pt>
    <dgm:pt modelId="{73E36769-E028-4255-B2A5-1DDF89D10D86}" type="sibTrans" cxnId="{B0AAB850-FAA1-4403-9F51-E8A0069669FB}">
      <dgm:prSet/>
      <dgm:spPr/>
      <dgm:t>
        <a:bodyPr/>
        <a:lstStyle/>
        <a:p>
          <a:endParaRPr lang="es-CL"/>
        </a:p>
      </dgm:t>
    </dgm:pt>
    <dgm:pt modelId="{6ED1A50E-A0AF-4423-BC5F-713B34E329E2}">
      <dgm:prSet phldrT="[Texto]"/>
      <dgm:spPr/>
      <dgm:t>
        <a:bodyPr/>
        <a:lstStyle/>
        <a:p>
          <a:pPr>
            <a:defRPr b="1"/>
          </a:pPr>
          <a:r>
            <a:rPr lang="es-CL"/>
            <a:t>Vuelva a leer las preguntas y alternativas cada vez que sea necesario</a:t>
          </a:r>
        </a:p>
      </dgm:t>
    </dgm:pt>
    <dgm:pt modelId="{902886E2-0921-4C13-A8D7-18E3497C2A96}" type="parTrans" cxnId="{EFCEAF2E-86ED-4D95-81A2-754D2D75CCA2}">
      <dgm:prSet/>
      <dgm:spPr/>
      <dgm:t>
        <a:bodyPr/>
        <a:lstStyle/>
        <a:p>
          <a:endParaRPr lang="es-CL"/>
        </a:p>
      </dgm:t>
    </dgm:pt>
    <dgm:pt modelId="{A399A530-6102-4190-AF48-89EC685A0395}" type="sibTrans" cxnId="{EFCEAF2E-86ED-4D95-81A2-754D2D75CCA2}">
      <dgm:prSet/>
      <dgm:spPr/>
      <dgm:t>
        <a:bodyPr/>
        <a:lstStyle/>
        <a:p>
          <a:endParaRPr lang="es-CL"/>
        </a:p>
      </dgm:t>
    </dgm:pt>
    <dgm:pt modelId="{BB2DF64C-1613-4AC6-9E6D-E057AB47F990}">
      <dgm:prSet phldrT="[Texto]"/>
      <dgm:spPr/>
      <dgm:t>
        <a:bodyPr/>
        <a:lstStyle/>
        <a:p>
          <a:pPr>
            <a:defRPr b="1"/>
          </a:pPr>
          <a:r>
            <a:rPr lang="es-CL"/>
            <a:t>Lea las instrucciones o ejemplos sugeridos en las preguntas cuando haya dudas</a:t>
          </a:r>
        </a:p>
      </dgm:t>
    </dgm:pt>
    <dgm:pt modelId="{8381ED7F-8866-4758-A680-CAF705A1D824}" type="parTrans" cxnId="{E1DCF653-C8BF-4412-A884-6EFAAF4E8241}">
      <dgm:prSet/>
      <dgm:spPr/>
      <dgm:t>
        <a:bodyPr/>
        <a:lstStyle/>
        <a:p>
          <a:endParaRPr lang="es-CL"/>
        </a:p>
      </dgm:t>
    </dgm:pt>
    <dgm:pt modelId="{6E08BC78-25B8-45F9-8F2C-E8163AC9B1D9}" type="sibTrans" cxnId="{E1DCF653-C8BF-4412-A884-6EFAAF4E8241}">
      <dgm:prSet/>
      <dgm:spPr/>
      <dgm:t>
        <a:bodyPr/>
        <a:lstStyle/>
        <a:p>
          <a:endParaRPr lang="es-CL"/>
        </a:p>
      </dgm:t>
    </dgm:pt>
    <dgm:pt modelId="{4E380142-EC0A-4486-B3E8-2C9AE9B77354}">
      <dgm:prSet phldrT="[Texto]"/>
      <dgm:spPr/>
      <dgm:t>
        <a:bodyPr/>
        <a:lstStyle/>
        <a:p>
          <a:pPr>
            <a:defRPr b="1"/>
          </a:pPr>
          <a:r>
            <a:rPr lang="es-CL"/>
            <a:t>Indague cuando la respuesta no sea clara o no corresponda a las categorías del cuestionario.</a:t>
          </a:r>
        </a:p>
      </dgm:t>
    </dgm:pt>
    <dgm:pt modelId="{45716113-5AC4-4C6A-AB24-9DCD38F9D90F}" type="parTrans" cxnId="{26968BF2-7EDD-43CE-BFEF-627C840E83FF}">
      <dgm:prSet/>
      <dgm:spPr/>
      <dgm:t>
        <a:bodyPr/>
        <a:lstStyle/>
        <a:p>
          <a:endParaRPr lang="es-CL"/>
        </a:p>
      </dgm:t>
    </dgm:pt>
    <dgm:pt modelId="{B97EB217-26A8-4B3D-AA84-885BD6CD689B}" type="sibTrans" cxnId="{26968BF2-7EDD-43CE-BFEF-627C840E83FF}">
      <dgm:prSet/>
      <dgm:spPr/>
      <dgm:t>
        <a:bodyPr/>
        <a:lstStyle/>
        <a:p>
          <a:endParaRPr lang="es-CL"/>
        </a:p>
      </dgm:t>
    </dgm:pt>
    <dgm:pt modelId="{D34DBEA4-5D88-492E-8249-FDCAF12B4C3B}">
      <dgm:prSet phldrT="[Texto]"/>
      <dgm:spPr/>
      <dgm:t>
        <a:bodyPr/>
        <a:lstStyle/>
        <a:p>
          <a:pPr>
            <a:defRPr b="1"/>
          </a:pPr>
          <a:r>
            <a:rPr lang="es-CL"/>
            <a:t>Respete las pausas y silencios</a:t>
          </a:r>
        </a:p>
      </dgm:t>
    </dgm:pt>
    <dgm:pt modelId="{C7FA6ABC-73B9-4655-9C8F-A1D6F1A8B798}" type="parTrans" cxnId="{390676C1-EA3E-479C-B6AF-B4EB7EAB0AFC}">
      <dgm:prSet/>
      <dgm:spPr/>
      <dgm:t>
        <a:bodyPr/>
        <a:lstStyle/>
        <a:p>
          <a:endParaRPr lang="es-CL"/>
        </a:p>
      </dgm:t>
    </dgm:pt>
    <dgm:pt modelId="{2F89F7DF-DD43-4412-A60C-CA792B2754B6}" type="sibTrans" cxnId="{390676C1-EA3E-479C-B6AF-B4EB7EAB0AFC}">
      <dgm:prSet/>
      <dgm:spPr/>
      <dgm:t>
        <a:bodyPr/>
        <a:lstStyle/>
        <a:p>
          <a:endParaRPr lang="es-CL"/>
        </a:p>
      </dgm:t>
    </dgm:pt>
    <dgm:pt modelId="{03685FF3-DC25-40F0-B1B1-A9531E8F426A}">
      <dgm:prSet phldrT="[Texto]"/>
      <dgm:spPr/>
      <dgm:t>
        <a:bodyPr/>
        <a:lstStyle/>
        <a:p>
          <a:pPr>
            <a:defRPr b="1"/>
          </a:pPr>
          <a:r>
            <a:rPr lang="es-CL"/>
            <a:t>Sea amable y cordial en todo momento</a:t>
          </a:r>
        </a:p>
      </dgm:t>
    </dgm:pt>
    <dgm:pt modelId="{AC4A36B7-B3F7-440C-9076-65B06219E071}" type="parTrans" cxnId="{F3A4720F-7B91-4BB6-BFEA-81C4ABBEB4C1}">
      <dgm:prSet/>
      <dgm:spPr/>
      <dgm:t>
        <a:bodyPr/>
        <a:lstStyle/>
        <a:p>
          <a:endParaRPr lang="es-CL"/>
        </a:p>
      </dgm:t>
    </dgm:pt>
    <dgm:pt modelId="{F94210DC-B616-4B7D-9B8C-F1D5029F0B6C}" type="sibTrans" cxnId="{F3A4720F-7B91-4BB6-BFEA-81C4ABBEB4C1}">
      <dgm:prSet/>
      <dgm:spPr/>
      <dgm:t>
        <a:bodyPr/>
        <a:lstStyle/>
        <a:p>
          <a:endParaRPr lang="es-CL"/>
        </a:p>
      </dgm:t>
    </dgm:pt>
    <dgm:pt modelId="{70A98799-1E8A-49FD-8815-ED717D0D0FF9}">
      <dgm:prSet phldrT="[Texto]"/>
      <dgm:spPr/>
      <dgm:t>
        <a:bodyPr/>
        <a:lstStyle/>
        <a:p>
          <a:pPr>
            <a:defRPr b="1"/>
          </a:pPr>
          <a:r>
            <a:rPr lang="es-CL"/>
            <a:t>Evite comentarios respecto a la apariencia, comportamientos o voz de la persona informante</a:t>
          </a:r>
        </a:p>
      </dgm:t>
    </dgm:pt>
    <dgm:pt modelId="{AC4EF75E-EA25-431E-B61F-92002C6CDF16}" type="parTrans" cxnId="{6A26B904-CFF0-445F-A625-79DAB9603743}">
      <dgm:prSet/>
      <dgm:spPr/>
      <dgm:t>
        <a:bodyPr/>
        <a:lstStyle/>
        <a:p>
          <a:endParaRPr lang="es-CL"/>
        </a:p>
      </dgm:t>
    </dgm:pt>
    <dgm:pt modelId="{DD552810-DC8B-4B7C-928C-13D38D27F516}" type="sibTrans" cxnId="{6A26B904-CFF0-445F-A625-79DAB9603743}">
      <dgm:prSet/>
      <dgm:spPr/>
      <dgm:t>
        <a:bodyPr/>
        <a:lstStyle/>
        <a:p>
          <a:endParaRPr lang="es-CL"/>
        </a:p>
      </dgm:t>
    </dgm:pt>
    <dgm:pt modelId="{5566D0DB-0D1F-474A-B464-C2CB645C7B79}" type="pres">
      <dgm:prSet presAssocID="{D3ECEAC5-C8D7-458E-A26F-B93289BB5311}" presName="root" presStyleCnt="0">
        <dgm:presLayoutVars>
          <dgm:chMax/>
          <dgm:chPref/>
          <dgm:animLvl val="lvl"/>
        </dgm:presLayoutVars>
      </dgm:prSet>
      <dgm:spPr/>
    </dgm:pt>
    <dgm:pt modelId="{EFFCAF02-CC48-4275-AE0A-52559509F7C5}" type="pres">
      <dgm:prSet presAssocID="{D3ECEAC5-C8D7-458E-A26F-B93289BB5311}" presName="divider" presStyleLbl="fgAcc1" presStyleIdx="0" presStyleCnt="8"/>
      <dgm:spPr>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gm:spPr>
    </dgm:pt>
    <dgm:pt modelId="{C5A5C6C9-6E98-4C89-9B1D-A896EC1154E4}" type="pres">
      <dgm:prSet presAssocID="{D3ECEAC5-C8D7-458E-A26F-B93289BB5311}" presName="nodes" presStyleCnt="0">
        <dgm:presLayoutVars>
          <dgm:chMax/>
          <dgm:chPref/>
          <dgm:animLvl val="lvl"/>
        </dgm:presLayoutVars>
      </dgm:prSet>
      <dgm:spPr/>
    </dgm:pt>
    <dgm:pt modelId="{AC95F264-D4E5-4D61-AC58-E4AECCE28AEC}" type="pres">
      <dgm:prSet presAssocID="{5F02CFDE-4928-4AFB-808C-EE1D62E8197D}" presName="composite" presStyleCnt="0"/>
      <dgm:spPr/>
    </dgm:pt>
    <dgm:pt modelId="{373DBE7D-A94D-4C63-A114-126895CD7BA1}" type="pres">
      <dgm:prSet presAssocID="{5F02CFDE-4928-4AFB-808C-EE1D62E8197D}" presName="ConnectorPoint" presStyleLbl="lnNode1" presStyleIdx="0"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8B37DF05-95F2-4D06-A582-6673C49CBB6B}" type="pres">
      <dgm:prSet presAssocID="{5F02CFDE-4928-4AFB-808C-EE1D62E8197D}" presName="DropPinPlaceHolder" presStyleCnt="0"/>
      <dgm:spPr/>
    </dgm:pt>
    <dgm:pt modelId="{D0C7E07E-6C48-4E02-B295-C60145E77A8A}" type="pres">
      <dgm:prSet presAssocID="{5F02CFDE-4928-4AFB-808C-EE1D62E8197D}" presName="DropPin" presStyleLbl="alignNode1" presStyleIdx="0" presStyleCnt="7"/>
      <dgm:spPr/>
    </dgm:pt>
    <dgm:pt modelId="{101A637E-47ED-439C-8060-2423A4427B4F}" type="pres">
      <dgm:prSet presAssocID="{5F02CFDE-4928-4AFB-808C-EE1D62E8197D}" presName="Ellipse" presStyleLbl="fgAcc1" presStyleIdx="1"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B82FAA6E-A9A2-42B8-822E-2E8610BBE33A}" type="pres">
      <dgm:prSet presAssocID="{5F02CFDE-4928-4AFB-808C-EE1D62E8197D}" presName="L2TextContainer" presStyleLbl="revTx" presStyleIdx="0" presStyleCnt="14">
        <dgm:presLayoutVars>
          <dgm:bulletEnabled val="1"/>
        </dgm:presLayoutVars>
      </dgm:prSet>
      <dgm:spPr/>
    </dgm:pt>
    <dgm:pt modelId="{4E8667F8-B18D-4C29-9AA1-26CA996BE304}" type="pres">
      <dgm:prSet presAssocID="{5F02CFDE-4928-4AFB-808C-EE1D62E8197D}" presName="L1TextContainer" presStyleLbl="revTx" presStyleIdx="1" presStyleCnt="14">
        <dgm:presLayoutVars>
          <dgm:chMax val="1"/>
          <dgm:chPref val="1"/>
          <dgm:bulletEnabled val="1"/>
        </dgm:presLayoutVars>
      </dgm:prSet>
      <dgm:spPr/>
    </dgm:pt>
    <dgm:pt modelId="{DAA1DB21-C01C-40C2-9309-1C9034338732}" type="pres">
      <dgm:prSet presAssocID="{5F02CFDE-4928-4AFB-808C-EE1D62E8197D}" presName="ConnectLine" presStyleLbl="sibTrans1D1" presStyleIdx="0" presStyleCnt="7"/>
      <dgm:spPr>
        <a:noFill/>
        <a:ln w="12700" cap="flat" cmpd="sng" algn="ctr">
          <a:solidFill>
            <a:schemeClr val="accent6">
              <a:hueOff val="0"/>
              <a:satOff val="0"/>
              <a:lumOff val="0"/>
              <a:alphaOff val="0"/>
            </a:schemeClr>
          </a:solidFill>
          <a:prstDash val="dash"/>
          <a:miter lim="800000"/>
        </a:ln>
        <a:effectLst/>
      </dgm:spPr>
    </dgm:pt>
    <dgm:pt modelId="{847ABF5F-21E5-4D62-9E01-703E234CA0FC}" type="pres">
      <dgm:prSet presAssocID="{5F02CFDE-4928-4AFB-808C-EE1D62E8197D}" presName="EmptyPlaceHolder" presStyleCnt="0"/>
      <dgm:spPr/>
    </dgm:pt>
    <dgm:pt modelId="{0EBACD3F-424B-48FD-87C1-380DB3006986}" type="pres">
      <dgm:prSet presAssocID="{73E36769-E028-4255-B2A5-1DDF89D10D86}" presName="spaceBetweenRectangles" presStyleCnt="0"/>
      <dgm:spPr/>
    </dgm:pt>
    <dgm:pt modelId="{6C50EAA5-298A-4433-81D3-94EDFFF8BB6F}" type="pres">
      <dgm:prSet presAssocID="{6ED1A50E-A0AF-4423-BC5F-713B34E329E2}" presName="composite" presStyleCnt="0"/>
      <dgm:spPr/>
    </dgm:pt>
    <dgm:pt modelId="{D4524315-2274-435F-AF06-80931024CCE4}" type="pres">
      <dgm:prSet presAssocID="{6ED1A50E-A0AF-4423-BC5F-713B34E329E2}" presName="ConnectorPoint" presStyleLbl="lnNode1" presStyleIdx="1"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D4B5C2F5-232F-4942-8C79-2F7075DBF593}" type="pres">
      <dgm:prSet presAssocID="{6ED1A50E-A0AF-4423-BC5F-713B34E329E2}" presName="DropPinPlaceHolder" presStyleCnt="0"/>
      <dgm:spPr/>
    </dgm:pt>
    <dgm:pt modelId="{20582830-2AB5-4DAF-8557-35E4D313BD6C}" type="pres">
      <dgm:prSet presAssocID="{6ED1A50E-A0AF-4423-BC5F-713B34E329E2}" presName="DropPin" presStyleLbl="alignNode1" presStyleIdx="1" presStyleCnt="7"/>
      <dgm:spPr/>
    </dgm:pt>
    <dgm:pt modelId="{B586CC5F-A69E-4750-9C45-81FDADC3E78D}" type="pres">
      <dgm:prSet presAssocID="{6ED1A50E-A0AF-4423-BC5F-713B34E329E2}" presName="Ellipse" presStyleLbl="fgAcc1" presStyleIdx="2"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321100EC-9029-4DAD-A1E1-D9B897CE7A96}" type="pres">
      <dgm:prSet presAssocID="{6ED1A50E-A0AF-4423-BC5F-713B34E329E2}" presName="L2TextContainer" presStyleLbl="revTx" presStyleIdx="2" presStyleCnt="14">
        <dgm:presLayoutVars>
          <dgm:bulletEnabled val="1"/>
        </dgm:presLayoutVars>
      </dgm:prSet>
      <dgm:spPr/>
    </dgm:pt>
    <dgm:pt modelId="{04F8D8FA-607A-40AC-9F53-41F022C297F6}" type="pres">
      <dgm:prSet presAssocID="{6ED1A50E-A0AF-4423-BC5F-713B34E329E2}" presName="L1TextContainer" presStyleLbl="revTx" presStyleIdx="3" presStyleCnt="14">
        <dgm:presLayoutVars>
          <dgm:chMax val="1"/>
          <dgm:chPref val="1"/>
          <dgm:bulletEnabled val="1"/>
        </dgm:presLayoutVars>
      </dgm:prSet>
      <dgm:spPr/>
    </dgm:pt>
    <dgm:pt modelId="{FBB072CA-6275-4B66-8968-930CAB8882D7}" type="pres">
      <dgm:prSet presAssocID="{6ED1A50E-A0AF-4423-BC5F-713B34E329E2}" presName="ConnectLine" presStyleLbl="sibTrans1D1" presStyleIdx="1" presStyleCnt="7"/>
      <dgm:spPr>
        <a:noFill/>
        <a:ln w="12700" cap="flat" cmpd="sng" algn="ctr">
          <a:solidFill>
            <a:schemeClr val="accent6">
              <a:hueOff val="0"/>
              <a:satOff val="0"/>
              <a:lumOff val="0"/>
              <a:alphaOff val="0"/>
            </a:schemeClr>
          </a:solidFill>
          <a:prstDash val="dash"/>
          <a:miter lim="800000"/>
        </a:ln>
        <a:effectLst/>
      </dgm:spPr>
    </dgm:pt>
    <dgm:pt modelId="{B472915D-D6B8-4C69-86FC-9B293EB62892}" type="pres">
      <dgm:prSet presAssocID="{6ED1A50E-A0AF-4423-BC5F-713B34E329E2}" presName="EmptyPlaceHolder" presStyleCnt="0"/>
      <dgm:spPr/>
    </dgm:pt>
    <dgm:pt modelId="{911CD968-0A85-4362-A58F-CB9849708E0A}" type="pres">
      <dgm:prSet presAssocID="{A399A530-6102-4190-AF48-89EC685A0395}" presName="spaceBetweenRectangles" presStyleCnt="0"/>
      <dgm:spPr/>
    </dgm:pt>
    <dgm:pt modelId="{C8F20C5B-4E47-4C49-8EFE-CEA04DCFE295}" type="pres">
      <dgm:prSet presAssocID="{BB2DF64C-1613-4AC6-9E6D-E057AB47F990}" presName="composite" presStyleCnt="0"/>
      <dgm:spPr/>
    </dgm:pt>
    <dgm:pt modelId="{4B7E5C2B-A2B5-4F80-BD54-FC6EA70895D9}" type="pres">
      <dgm:prSet presAssocID="{BB2DF64C-1613-4AC6-9E6D-E057AB47F990}" presName="ConnectorPoint" presStyleLbl="lnNode1" presStyleIdx="2"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BB3460DF-C07C-4E40-BB23-DC44CDA03595}" type="pres">
      <dgm:prSet presAssocID="{BB2DF64C-1613-4AC6-9E6D-E057AB47F990}" presName="DropPinPlaceHolder" presStyleCnt="0"/>
      <dgm:spPr/>
    </dgm:pt>
    <dgm:pt modelId="{EA82EB29-642F-4860-8C72-F9E6CF357AC9}" type="pres">
      <dgm:prSet presAssocID="{BB2DF64C-1613-4AC6-9E6D-E057AB47F990}" presName="DropPin" presStyleLbl="alignNode1" presStyleIdx="2" presStyleCnt="7"/>
      <dgm:spPr/>
    </dgm:pt>
    <dgm:pt modelId="{062E4F89-AE21-4959-B29E-95FEDCAD9802}" type="pres">
      <dgm:prSet presAssocID="{BB2DF64C-1613-4AC6-9E6D-E057AB47F990}" presName="Ellipse" presStyleLbl="fgAcc1" presStyleIdx="3"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E67DC3B8-EFBA-427D-84CC-E959B7A3CE80}" type="pres">
      <dgm:prSet presAssocID="{BB2DF64C-1613-4AC6-9E6D-E057AB47F990}" presName="L2TextContainer" presStyleLbl="revTx" presStyleIdx="4" presStyleCnt="14">
        <dgm:presLayoutVars>
          <dgm:bulletEnabled val="1"/>
        </dgm:presLayoutVars>
      </dgm:prSet>
      <dgm:spPr/>
    </dgm:pt>
    <dgm:pt modelId="{B1EEA38B-D260-49D5-B798-2FC00D5A8D44}" type="pres">
      <dgm:prSet presAssocID="{BB2DF64C-1613-4AC6-9E6D-E057AB47F990}" presName="L1TextContainer" presStyleLbl="revTx" presStyleIdx="5" presStyleCnt="14">
        <dgm:presLayoutVars>
          <dgm:chMax val="1"/>
          <dgm:chPref val="1"/>
          <dgm:bulletEnabled val="1"/>
        </dgm:presLayoutVars>
      </dgm:prSet>
      <dgm:spPr/>
    </dgm:pt>
    <dgm:pt modelId="{B9E28F20-FC30-4722-A619-EEF59FD038AB}" type="pres">
      <dgm:prSet presAssocID="{BB2DF64C-1613-4AC6-9E6D-E057AB47F990}" presName="ConnectLine" presStyleLbl="sibTrans1D1" presStyleIdx="2" presStyleCnt="7"/>
      <dgm:spPr>
        <a:noFill/>
        <a:ln w="12700" cap="flat" cmpd="sng" algn="ctr">
          <a:solidFill>
            <a:schemeClr val="accent6">
              <a:hueOff val="0"/>
              <a:satOff val="0"/>
              <a:lumOff val="0"/>
              <a:alphaOff val="0"/>
            </a:schemeClr>
          </a:solidFill>
          <a:prstDash val="dash"/>
          <a:miter lim="800000"/>
        </a:ln>
        <a:effectLst/>
      </dgm:spPr>
    </dgm:pt>
    <dgm:pt modelId="{4D4B4AE5-5744-4D9F-901B-49707C8C7A6C}" type="pres">
      <dgm:prSet presAssocID="{BB2DF64C-1613-4AC6-9E6D-E057AB47F990}" presName="EmptyPlaceHolder" presStyleCnt="0"/>
      <dgm:spPr/>
    </dgm:pt>
    <dgm:pt modelId="{409FC58D-2096-4D46-8427-ADE82B206C1F}" type="pres">
      <dgm:prSet presAssocID="{6E08BC78-25B8-45F9-8F2C-E8163AC9B1D9}" presName="spaceBetweenRectangles" presStyleCnt="0"/>
      <dgm:spPr/>
    </dgm:pt>
    <dgm:pt modelId="{770D500F-13B5-4B88-8163-A11F1AF1C2D6}" type="pres">
      <dgm:prSet presAssocID="{4E380142-EC0A-4486-B3E8-2C9AE9B77354}" presName="composite" presStyleCnt="0"/>
      <dgm:spPr/>
    </dgm:pt>
    <dgm:pt modelId="{8BB840AE-9A64-49DA-BBC9-120F6D26A34D}" type="pres">
      <dgm:prSet presAssocID="{4E380142-EC0A-4486-B3E8-2C9AE9B77354}" presName="ConnectorPoint" presStyleLbl="lnNode1" presStyleIdx="3"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E44A7C9D-B324-4691-A960-F42EAC0F6E27}" type="pres">
      <dgm:prSet presAssocID="{4E380142-EC0A-4486-B3E8-2C9AE9B77354}" presName="DropPinPlaceHolder" presStyleCnt="0"/>
      <dgm:spPr/>
    </dgm:pt>
    <dgm:pt modelId="{FAA5A0DD-7FAA-4D08-8A7B-A6FF44BA73BF}" type="pres">
      <dgm:prSet presAssocID="{4E380142-EC0A-4486-B3E8-2C9AE9B77354}" presName="DropPin" presStyleLbl="alignNode1" presStyleIdx="3" presStyleCnt="7"/>
      <dgm:spPr/>
    </dgm:pt>
    <dgm:pt modelId="{C69E978D-A60F-4589-8E25-A895A2B3BE73}" type="pres">
      <dgm:prSet presAssocID="{4E380142-EC0A-4486-B3E8-2C9AE9B77354}" presName="Ellipse" presStyleLbl="fgAcc1" presStyleIdx="4"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FEC9102B-6EF1-48F2-9750-83C82128E8BD}" type="pres">
      <dgm:prSet presAssocID="{4E380142-EC0A-4486-B3E8-2C9AE9B77354}" presName="L2TextContainer" presStyleLbl="revTx" presStyleIdx="6" presStyleCnt="14">
        <dgm:presLayoutVars>
          <dgm:bulletEnabled val="1"/>
        </dgm:presLayoutVars>
      </dgm:prSet>
      <dgm:spPr/>
    </dgm:pt>
    <dgm:pt modelId="{25AE45B8-B9C7-448B-B861-606D377E62A1}" type="pres">
      <dgm:prSet presAssocID="{4E380142-EC0A-4486-B3E8-2C9AE9B77354}" presName="L1TextContainer" presStyleLbl="revTx" presStyleIdx="7" presStyleCnt="14">
        <dgm:presLayoutVars>
          <dgm:chMax val="1"/>
          <dgm:chPref val="1"/>
          <dgm:bulletEnabled val="1"/>
        </dgm:presLayoutVars>
      </dgm:prSet>
      <dgm:spPr/>
    </dgm:pt>
    <dgm:pt modelId="{6D46BA12-EEA1-457A-B81A-800C9D8C7BCA}" type="pres">
      <dgm:prSet presAssocID="{4E380142-EC0A-4486-B3E8-2C9AE9B77354}" presName="ConnectLine" presStyleLbl="sibTrans1D1" presStyleIdx="3" presStyleCnt="7"/>
      <dgm:spPr>
        <a:noFill/>
        <a:ln w="12700" cap="flat" cmpd="sng" algn="ctr">
          <a:solidFill>
            <a:schemeClr val="accent6">
              <a:hueOff val="0"/>
              <a:satOff val="0"/>
              <a:lumOff val="0"/>
              <a:alphaOff val="0"/>
            </a:schemeClr>
          </a:solidFill>
          <a:prstDash val="dash"/>
          <a:miter lim="800000"/>
        </a:ln>
        <a:effectLst/>
      </dgm:spPr>
    </dgm:pt>
    <dgm:pt modelId="{A59568CD-5A5E-4F62-8CC2-F0346C5E7DE0}" type="pres">
      <dgm:prSet presAssocID="{4E380142-EC0A-4486-B3E8-2C9AE9B77354}" presName="EmptyPlaceHolder" presStyleCnt="0"/>
      <dgm:spPr/>
    </dgm:pt>
    <dgm:pt modelId="{B5BF0A58-2076-48DE-A89C-81F893E7586E}" type="pres">
      <dgm:prSet presAssocID="{B97EB217-26A8-4B3D-AA84-885BD6CD689B}" presName="spaceBetweenRectangles" presStyleCnt="0"/>
      <dgm:spPr/>
    </dgm:pt>
    <dgm:pt modelId="{EC6E55C5-2B86-42F6-B4F0-897374CA4987}" type="pres">
      <dgm:prSet presAssocID="{D34DBEA4-5D88-492E-8249-FDCAF12B4C3B}" presName="composite" presStyleCnt="0"/>
      <dgm:spPr/>
    </dgm:pt>
    <dgm:pt modelId="{DAE34F4D-8FC6-4816-AD63-7ED322985D53}" type="pres">
      <dgm:prSet presAssocID="{D34DBEA4-5D88-492E-8249-FDCAF12B4C3B}" presName="ConnectorPoint" presStyleLbl="lnNode1" presStyleIdx="4"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3AF63AE5-DAC0-4B49-848F-44D2FE126AAD}" type="pres">
      <dgm:prSet presAssocID="{D34DBEA4-5D88-492E-8249-FDCAF12B4C3B}" presName="DropPinPlaceHolder" presStyleCnt="0"/>
      <dgm:spPr/>
    </dgm:pt>
    <dgm:pt modelId="{4C125D8E-8B77-4666-AF64-31FAF7895CC0}" type="pres">
      <dgm:prSet presAssocID="{D34DBEA4-5D88-492E-8249-FDCAF12B4C3B}" presName="DropPin" presStyleLbl="alignNode1" presStyleIdx="4" presStyleCnt="7"/>
      <dgm:spPr/>
    </dgm:pt>
    <dgm:pt modelId="{AA9A2369-6B9F-4F8C-B1D2-0BF0F8EB2E62}" type="pres">
      <dgm:prSet presAssocID="{D34DBEA4-5D88-492E-8249-FDCAF12B4C3B}" presName="Ellipse" presStyleLbl="fgAcc1" presStyleIdx="5"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1772CBF8-1AAA-4DFC-88C3-CAB47E0E5F86}" type="pres">
      <dgm:prSet presAssocID="{D34DBEA4-5D88-492E-8249-FDCAF12B4C3B}" presName="L2TextContainer" presStyleLbl="revTx" presStyleIdx="8" presStyleCnt="14">
        <dgm:presLayoutVars>
          <dgm:bulletEnabled val="1"/>
        </dgm:presLayoutVars>
      </dgm:prSet>
      <dgm:spPr/>
    </dgm:pt>
    <dgm:pt modelId="{70F06AE4-2DAE-4287-8143-B75F19850D24}" type="pres">
      <dgm:prSet presAssocID="{D34DBEA4-5D88-492E-8249-FDCAF12B4C3B}" presName="L1TextContainer" presStyleLbl="revTx" presStyleIdx="9" presStyleCnt="14">
        <dgm:presLayoutVars>
          <dgm:chMax val="1"/>
          <dgm:chPref val="1"/>
          <dgm:bulletEnabled val="1"/>
        </dgm:presLayoutVars>
      </dgm:prSet>
      <dgm:spPr/>
    </dgm:pt>
    <dgm:pt modelId="{7A87179B-1D21-4F4C-9603-E6FBB87C731F}" type="pres">
      <dgm:prSet presAssocID="{D34DBEA4-5D88-492E-8249-FDCAF12B4C3B}" presName="ConnectLine" presStyleLbl="sibTrans1D1" presStyleIdx="4" presStyleCnt="7"/>
      <dgm:spPr>
        <a:noFill/>
        <a:ln w="12700" cap="flat" cmpd="sng" algn="ctr">
          <a:solidFill>
            <a:schemeClr val="accent6">
              <a:hueOff val="0"/>
              <a:satOff val="0"/>
              <a:lumOff val="0"/>
              <a:alphaOff val="0"/>
            </a:schemeClr>
          </a:solidFill>
          <a:prstDash val="dash"/>
          <a:miter lim="800000"/>
        </a:ln>
        <a:effectLst/>
      </dgm:spPr>
    </dgm:pt>
    <dgm:pt modelId="{268702FF-FD15-4BF2-BF24-02D729D24A68}" type="pres">
      <dgm:prSet presAssocID="{D34DBEA4-5D88-492E-8249-FDCAF12B4C3B}" presName="EmptyPlaceHolder" presStyleCnt="0"/>
      <dgm:spPr/>
    </dgm:pt>
    <dgm:pt modelId="{0C539628-FD3F-4D1C-99D4-EF79EB4CC8E5}" type="pres">
      <dgm:prSet presAssocID="{2F89F7DF-DD43-4412-A60C-CA792B2754B6}" presName="spaceBetweenRectangles" presStyleCnt="0"/>
      <dgm:spPr/>
    </dgm:pt>
    <dgm:pt modelId="{FFB62436-1CD3-4858-B10A-84090BA9AA74}" type="pres">
      <dgm:prSet presAssocID="{03685FF3-DC25-40F0-B1B1-A9531E8F426A}" presName="composite" presStyleCnt="0"/>
      <dgm:spPr/>
    </dgm:pt>
    <dgm:pt modelId="{27C4028E-6CAC-4E63-AF34-E2E4195EFEE0}" type="pres">
      <dgm:prSet presAssocID="{03685FF3-DC25-40F0-B1B1-A9531E8F426A}" presName="ConnectorPoint" presStyleLbl="lnNode1" presStyleIdx="5"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C2D6EFCF-DE76-4F29-91C3-8E596B62BF57}" type="pres">
      <dgm:prSet presAssocID="{03685FF3-DC25-40F0-B1B1-A9531E8F426A}" presName="DropPinPlaceHolder" presStyleCnt="0"/>
      <dgm:spPr/>
    </dgm:pt>
    <dgm:pt modelId="{6BC13184-71BF-43EF-B92E-DDFD6D220FD8}" type="pres">
      <dgm:prSet presAssocID="{03685FF3-DC25-40F0-B1B1-A9531E8F426A}" presName="DropPin" presStyleLbl="alignNode1" presStyleIdx="5" presStyleCnt="7"/>
      <dgm:spPr/>
    </dgm:pt>
    <dgm:pt modelId="{ECF62DDE-1AB2-4F3D-B930-2BD82C9726A3}" type="pres">
      <dgm:prSet presAssocID="{03685FF3-DC25-40F0-B1B1-A9531E8F426A}" presName="Ellipse" presStyleLbl="fgAcc1" presStyleIdx="6"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A3EDB8BB-F80D-4543-991B-14D50AB2DF5A}" type="pres">
      <dgm:prSet presAssocID="{03685FF3-DC25-40F0-B1B1-A9531E8F426A}" presName="L2TextContainer" presStyleLbl="revTx" presStyleIdx="10" presStyleCnt="14">
        <dgm:presLayoutVars>
          <dgm:bulletEnabled val="1"/>
        </dgm:presLayoutVars>
      </dgm:prSet>
      <dgm:spPr/>
    </dgm:pt>
    <dgm:pt modelId="{7F60DA63-B015-4EE1-9B2D-8596FE22A914}" type="pres">
      <dgm:prSet presAssocID="{03685FF3-DC25-40F0-B1B1-A9531E8F426A}" presName="L1TextContainer" presStyleLbl="revTx" presStyleIdx="11" presStyleCnt="14">
        <dgm:presLayoutVars>
          <dgm:chMax val="1"/>
          <dgm:chPref val="1"/>
          <dgm:bulletEnabled val="1"/>
        </dgm:presLayoutVars>
      </dgm:prSet>
      <dgm:spPr/>
    </dgm:pt>
    <dgm:pt modelId="{1993F3EA-4ABA-4449-9D11-D79A8F10051A}" type="pres">
      <dgm:prSet presAssocID="{03685FF3-DC25-40F0-B1B1-A9531E8F426A}" presName="ConnectLine" presStyleLbl="sibTrans1D1" presStyleIdx="5" presStyleCnt="7"/>
      <dgm:spPr>
        <a:noFill/>
        <a:ln w="12700" cap="flat" cmpd="sng" algn="ctr">
          <a:solidFill>
            <a:schemeClr val="accent6">
              <a:hueOff val="0"/>
              <a:satOff val="0"/>
              <a:lumOff val="0"/>
              <a:alphaOff val="0"/>
            </a:schemeClr>
          </a:solidFill>
          <a:prstDash val="dash"/>
          <a:miter lim="800000"/>
        </a:ln>
        <a:effectLst/>
      </dgm:spPr>
    </dgm:pt>
    <dgm:pt modelId="{40316129-5E88-415E-B09D-8E1DF16DD461}" type="pres">
      <dgm:prSet presAssocID="{03685FF3-DC25-40F0-B1B1-A9531E8F426A}" presName="EmptyPlaceHolder" presStyleCnt="0"/>
      <dgm:spPr/>
    </dgm:pt>
    <dgm:pt modelId="{0CF4577F-8ED0-4D9C-AAF9-CB0546E11C23}" type="pres">
      <dgm:prSet presAssocID="{F94210DC-B616-4B7D-9B8C-F1D5029F0B6C}" presName="spaceBetweenRectangles" presStyleCnt="0"/>
      <dgm:spPr/>
    </dgm:pt>
    <dgm:pt modelId="{849F3EDB-0EAC-415C-B5A8-4EBCAB2307EB}" type="pres">
      <dgm:prSet presAssocID="{70A98799-1E8A-49FD-8815-ED717D0D0FF9}" presName="composite" presStyleCnt="0"/>
      <dgm:spPr/>
    </dgm:pt>
    <dgm:pt modelId="{7C8E7F5F-A4DC-4CC6-93DD-66CF5350EA9E}" type="pres">
      <dgm:prSet presAssocID="{70A98799-1E8A-49FD-8815-ED717D0D0FF9}" presName="ConnectorPoint" presStyleLbl="lnNode1" presStyleIdx="6" presStyleCnt="7"/>
      <dgm:spPr>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gm:spPr>
    </dgm:pt>
    <dgm:pt modelId="{A3FA1DC0-783F-4DEA-8441-F84A5AA2CE91}" type="pres">
      <dgm:prSet presAssocID="{70A98799-1E8A-49FD-8815-ED717D0D0FF9}" presName="DropPinPlaceHolder" presStyleCnt="0"/>
      <dgm:spPr/>
    </dgm:pt>
    <dgm:pt modelId="{EEA602D1-3163-4927-9114-4E3C3C7DDC7D}" type="pres">
      <dgm:prSet presAssocID="{70A98799-1E8A-49FD-8815-ED717D0D0FF9}" presName="DropPin" presStyleLbl="alignNode1" presStyleIdx="6" presStyleCnt="7"/>
      <dgm:spPr/>
    </dgm:pt>
    <dgm:pt modelId="{9E9F2403-FA89-4204-9894-DDC3AB479F96}" type="pres">
      <dgm:prSet presAssocID="{70A98799-1E8A-49FD-8815-ED717D0D0FF9}" presName="Ellipse" presStyleLbl="fgAcc1" presStyleIdx="7" presStyleCnt="8"/>
      <dgm:spPr>
        <a:solidFill>
          <a:schemeClr val="accent6">
            <a:alpha val="90000"/>
            <a:tint val="40000"/>
            <a:hueOff val="0"/>
            <a:satOff val="0"/>
            <a:lumOff val="0"/>
            <a:alphaOff val="0"/>
          </a:schemeClr>
        </a:solidFill>
        <a:ln w="12700" cap="flat" cmpd="sng" algn="ctr">
          <a:noFill/>
          <a:prstDash val="solid"/>
          <a:miter lim="800000"/>
        </a:ln>
        <a:effectLst/>
      </dgm:spPr>
    </dgm:pt>
    <dgm:pt modelId="{9FEAE94B-FEC1-4DFB-B15D-01C1AA74470D}" type="pres">
      <dgm:prSet presAssocID="{70A98799-1E8A-49FD-8815-ED717D0D0FF9}" presName="L2TextContainer" presStyleLbl="revTx" presStyleIdx="12" presStyleCnt="14">
        <dgm:presLayoutVars>
          <dgm:bulletEnabled val="1"/>
        </dgm:presLayoutVars>
      </dgm:prSet>
      <dgm:spPr/>
    </dgm:pt>
    <dgm:pt modelId="{F70D9D98-5775-47AD-B4DB-9F0D67C293CE}" type="pres">
      <dgm:prSet presAssocID="{70A98799-1E8A-49FD-8815-ED717D0D0FF9}" presName="L1TextContainer" presStyleLbl="revTx" presStyleIdx="13" presStyleCnt="14">
        <dgm:presLayoutVars>
          <dgm:chMax val="1"/>
          <dgm:chPref val="1"/>
          <dgm:bulletEnabled val="1"/>
        </dgm:presLayoutVars>
      </dgm:prSet>
      <dgm:spPr/>
    </dgm:pt>
    <dgm:pt modelId="{35466BB4-6FA7-44FF-805E-340A5890B59C}" type="pres">
      <dgm:prSet presAssocID="{70A98799-1E8A-49FD-8815-ED717D0D0FF9}" presName="ConnectLine" presStyleLbl="sibTrans1D1" presStyleIdx="6" presStyleCnt="7"/>
      <dgm:spPr>
        <a:noFill/>
        <a:ln w="12700" cap="flat" cmpd="sng" algn="ctr">
          <a:solidFill>
            <a:schemeClr val="accent6">
              <a:hueOff val="0"/>
              <a:satOff val="0"/>
              <a:lumOff val="0"/>
              <a:alphaOff val="0"/>
            </a:schemeClr>
          </a:solidFill>
          <a:prstDash val="dash"/>
          <a:miter lim="800000"/>
        </a:ln>
        <a:effectLst/>
      </dgm:spPr>
    </dgm:pt>
    <dgm:pt modelId="{8B6CA112-D682-4092-8DDC-F7BD5E687135}" type="pres">
      <dgm:prSet presAssocID="{70A98799-1E8A-49FD-8815-ED717D0D0FF9}" presName="EmptyPlaceHolder" presStyleCnt="0"/>
      <dgm:spPr/>
    </dgm:pt>
  </dgm:ptLst>
  <dgm:cxnLst>
    <dgm:cxn modelId="{6A26B904-CFF0-445F-A625-79DAB9603743}" srcId="{D3ECEAC5-C8D7-458E-A26F-B93289BB5311}" destId="{70A98799-1E8A-49FD-8815-ED717D0D0FF9}" srcOrd="6" destOrd="0" parTransId="{AC4EF75E-EA25-431E-B61F-92002C6CDF16}" sibTransId="{DD552810-DC8B-4B7C-928C-13D38D27F516}"/>
    <dgm:cxn modelId="{9B18040E-50FE-4C7D-BE8C-8C76B63A0FCF}" type="presOf" srcId="{03685FF3-DC25-40F0-B1B1-A9531E8F426A}" destId="{7F60DA63-B015-4EE1-9B2D-8596FE22A914}" srcOrd="0" destOrd="0" presId="urn:microsoft.com/office/officeart/2017/3/layout/DropPinTimeline"/>
    <dgm:cxn modelId="{F3A4720F-7B91-4BB6-BFEA-81C4ABBEB4C1}" srcId="{D3ECEAC5-C8D7-458E-A26F-B93289BB5311}" destId="{03685FF3-DC25-40F0-B1B1-A9531E8F426A}" srcOrd="5" destOrd="0" parTransId="{AC4A36B7-B3F7-440C-9076-65B06219E071}" sibTransId="{F94210DC-B616-4B7D-9B8C-F1D5029F0B6C}"/>
    <dgm:cxn modelId="{EFCEAF2E-86ED-4D95-81A2-754D2D75CCA2}" srcId="{D3ECEAC5-C8D7-458E-A26F-B93289BB5311}" destId="{6ED1A50E-A0AF-4423-BC5F-713B34E329E2}" srcOrd="1" destOrd="0" parTransId="{902886E2-0921-4C13-A8D7-18E3497C2A96}" sibTransId="{A399A530-6102-4190-AF48-89EC685A0395}"/>
    <dgm:cxn modelId="{89124C4B-03F9-4AA9-9A2A-EA6250C0C8C2}" type="presOf" srcId="{4E380142-EC0A-4486-B3E8-2C9AE9B77354}" destId="{25AE45B8-B9C7-448B-B861-606D377E62A1}" srcOrd="0" destOrd="0" presId="urn:microsoft.com/office/officeart/2017/3/layout/DropPinTimeline"/>
    <dgm:cxn modelId="{B0AAB850-FAA1-4403-9F51-E8A0069669FB}" srcId="{D3ECEAC5-C8D7-458E-A26F-B93289BB5311}" destId="{5F02CFDE-4928-4AFB-808C-EE1D62E8197D}" srcOrd="0" destOrd="0" parTransId="{D3E893DB-F361-44CA-956A-67CFE6F784F1}" sibTransId="{73E36769-E028-4255-B2A5-1DDF89D10D86}"/>
    <dgm:cxn modelId="{E1DCF653-C8BF-4412-A884-6EFAAF4E8241}" srcId="{D3ECEAC5-C8D7-458E-A26F-B93289BB5311}" destId="{BB2DF64C-1613-4AC6-9E6D-E057AB47F990}" srcOrd="2" destOrd="0" parTransId="{8381ED7F-8866-4758-A680-CAF705A1D824}" sibTransId="{6E08BC78-25B8-45F9-8F2C-E8163AC9B1D9}"/>
    <dgm:cxn modelId="{2D7D627C-3D51-40FC-86E7-50D0906983BC}" type="presOf" srcId="{6ED1A50E-A0AF-4423-BC5F-713B34E329E2}" destId="{04F8D8FA-607A-40AC-9F53-41F022C297F6}" srcOrd="0" destOrd="0" presId="urn:microsoft.com/office/officeart/2017/3/layout/DropPinTimeline"/>
    <dgm:cxn modelId="{D89F667F-94F2-45A8-9F14-B83785413B91}" type="presOf" srcId="{5F02CFDE-4928-4AFB-808C-EE1D62E8197D}" destId="{4E8667F8-B18D-4C29-9AA1-26CA996BE304}" srcOrd="0" destOrd="0" presId="urn:microsoft.com/office/officeart/2017/3/layout/DropPinTimeline"/>
    <dgm:cxn modelId="{B5711C84-FD29-45D0-A9EC-F0B5258F9D48}" type="presOf" srcId="{70A98799-1E8A-49FD-8815-ED717D0D0FF9}" destId="{F70D9D98-5775-47AD-B4DB-9F0D67C293CE}" srcOrd="0" destOrd="0" presId="urn:microsoft.com/office/officeart/2017/3/layout/DropPinTimeline"/>
    <dgm:cxn modelId="{B7DD679E-8C56-4381-9460-B574964F8992}" type="presOf" srcId="{D34DBEA4-5D88-492E-8249-FDCAF12B4C3B}" destId="{70F06AE4-2DAE-4287-8143-B75F19850D24}" srcOrd="0" destOrd="0" presId="urn:microsoft.com/office/officeart/2017/3/layout/DropPinTimeline"/>
    <dgm:cxn modelId="{D9D101AA-D3FA-4B9E-A57C-6D1669E85F40}" type="presOf" srcId="{D3ECEAC5-C8D7-458E-A26F-B93289BB5311}" destId="{5566D0DB-0D1F-474A-B464-C2CB645C7B79}" srcOrd="0" destOrd="0" presId="urn:microsoft.com/office/officeart/2017/3/layout/DropPinTimeline"/>
    <dgm:cxn modelId="{F5F053C1-CE81-4B3B-B57E-7FA3EF361B01}" type="presOf" srcId="{BB2DF64C-1613-4AC6-9E6D-E057AB47F990}" destId="{B1EEA38B-D260-49D5-B798-2FC00D5A8D44}" srcOrd="0" destOrd="0" presId="urn:microsoft.com/office/officeart/2017/3/layout/DropPinTimeline"/>
    <dgm:cxn modelId="{390676C1-EA3E-479C-B6AF-B4EB7EAB0AFC}" srcId="{D3ECEAC5-C8D7-458E-A26F-B93289BB5311}" destId="{D34DBEA4-5D88-492E-8249-FDCAF12B4C3B}" srcOrd="4" destOrd="0" parTransId="{C7FA6ABC-73B9-4655-9C8F-A1D6F1A8B798}" sibTransId="{2F89F7DF-DD43-4412-A60C-CA792B2754B6}"/>
    <dgm:cxn modelId="{26968BF2-7EDD-43CE-BFEF-627C840E83FF}" srcId="{D3ECEAC5-C8D7-458E-A26F-B93289BB5311}" destId="{4E380142-EC0A-4486-B3E8-2C9AE9B77354}" srcOrd="3" destOrd="0" parTransId="{45716113-5AC4-4C6A-AB24-9DCD38F9D90F}" sibTransId="{B97EB217-26A8-4B3D-AA84-885BD6CD689B}"/>
    <dgm:cxn modelId="{11B299A6-C12A-44D8-B67D-53F970BF9E2B}" type="presParOf" srcId="{5566D0DB-0D1F-474A-B464-C2CB645C7B79}" destId="{EFFCAF02-CC48-4275-AE0A-52559509F7C5}" srcOrd="0" destOrd="0" presId="urn:microsoft.com/office/officeart/2017/3/layout/DropPinTimeline"/>
    <dgm:cxn modelId="{13CEF83E-7B77-4B5A-B54C-BA509167D38C}" type="presParOf" srcId="{5566D0DB-0D1F-474A-B464-C2CB645C7B79}" destId="{C5A5C6C9-6E98-4C89-9B1D-A896EC1154E4}" srcOrd="1" destOrd="0" presId="urn:microsoft.com/office/officeart/2017/3/layout/DropPinTimeline"/>
    <dgm:cxn modelId="{D9BEE942-D81B-4957-820B-64977DCE2439}" type="presParOf" srcId="{C5A5C6C9-6E98-4C89-9B1D-A896EC1154E4}" destId="{AC95F264-D4E5-4D61-AC58-E4AECCE28AEC}" srcOrd="0" destOrd="0" presId="urn:microsoft.com/office/officeart/2017/3/layout/DropPinTimeline"/>
    <dgm:cxn modelId="{504F3A7E-F771-400E-8970-87C217CF5EBB}" type="presParOf" srcId="{AC95F264-D4E5-4D61-AC58-E4AECCE28AEC}" destId="{373DBE7D-A94D-4C63-A114-126895CD7BA1}" srcOrd="0" destOrd="0" presId="urn:microsoft.com/office/officeart/2017/3/layout/DropPinTimeline"/>
    <dgm:cxn modelId="{48EC6AC5-7638-43D3-8F88-ECEBA31F72C2}" type="presParOf" srcId="{AC95F264-D4E5-4D61-AC58-E4AECCE28AEC}" destId="{8B37DF05-95F2-4D06-A582-6673C49CBB6B}" srcOrd="1" destOrd="0" presId="urn:microsoft.com/office/officeart/2017/3/layout/DropPinTimeline"/>
    <dgm:cxn modelId="{A65F5C57-DF3C-4FD5-B712-07EBEED452AB}" type="presParOf" srcId="{8B37DF05-95F2-4D06-A582-6673C49CBB6B}" destId="{D0C7E07E-6C48-4E02-B295-C60145E77A8A}" srcOrd="0" destOrd="0" presId="urn:microsoft.com/office/officeart/2017/3/layout/DropPinTimeline"/>
    <dgm:cxn modelId="{1F9B3163-4DA5-4662-B9B9-78CF76039CCE}" type="presParOf" srcId="{8B37DF05-95F2-4D06-A582-6673C49CBB6B}" destId="{101A637E-47ED-439C-8060-2423A4427B4F}" srcOrd="1" destOrd="0" presId="urn:microsoft.com/office/officeart/2017/3/layout/DropPinTimeline"/>
    <dgm:cxn modelId="{FA2BF7E5-4D80-493C-8EE1-6CCFAAEE4CAD}" type="presParOf" srcId="{AC95F264-D4E5-4D61-AC58-E4AECCE28AEC}" destId="{B82FAA6E-A9A2-42B8-822E-2E8610BBE33A}" srcOrd="2" destOrd="0" presId="urn:microsoft.com/office/officeart/2017/3/layout/DropPinTimeline"/>
    <dgm:cxn modelId="{FCC9DAC6-C993-4BFA-A05D-B513E8518C5B}" type="presParOf" srcId="{AC95F264-D4E5-4D61-AC58-E4AECCE28AEC}" destId="{4E8667F8-B18D-4C29-9AA1-26CA996BE304}" srcOrd="3" destOrd="0" presId="urn:microsoft.com/office/officeart/2017/3/layout/DropPinTimeline"/>
    <dgm:cxn modelId="{EBDAA571-381D-4078-BF84-AF2F4D64D0CB}" type="presParOf" srcId="{AC95F264-D4E5-4D61-AC58-E4AECCE28AEC}" destId="{DAA1DB21-C01C-40C2-9309-1C9034338732}" srcOrd="4" destOrd="0" presId="urn:microsoft.com/office/officeart/2017/3/layout/DropPinTimeline"/>
    <dgm:cxn modelId="{54EF9904-C456-4272-9846-3EAE449489F6}" type="presParOf" srcId="{AC95F264-D4E5-4D61-AC58-E4AECCE28AEC}" destId="{847ABF5F-21E5-4D62-9E01-703E234CA0FC}" srcOrd="5" destOrd="0" presId="urn:microsoft.com/office/officeart/2017/3/layout/DropPinTimeline"/>
    <dgm:cxn modelId="{E67E86A4-006B-4AEF-B653-248A35D0EE35}" type="presParOf" srcId="{C5A5C6C9-6E98-4C89-9B1D-A896EC1154E4}" destId="{0EBACD3F-424B-48FD-87C1-380DB3006986}" srcOrd="1" destOrd="0" presId="urn:microsoft.com/office/officeart/2017/3/layout/DropPinTimeline"/>
    <dgm:cxn modelId="{F21DEBA2-8493-451D-A86E-E70C9B6C158C}" type="presParOf" srcId="{C5A5C6C9-6E98-4C89-9B1D-A896EC1154E4}" destId="{6C50EAA5-298A-4433-81D3-94EDFFF8BB6F}" srcOrd="2" destOrd="0" presId="urn:microsoft.com/office/officeart/2017/3/layout/DropPinTimeline"/>
    <dgm:cxn modelId="{40596F62-8991-4BA2-9E59-68C1DC423A7B}" type="presParOf" srcId="{6C50EAA5-298A-4433-81D3-94EDFFF8BB6F}" destId="{D4524315-2274-435F-AF06-80931024CCE4}" srcOrd="0" destOrd="0" presId="urn:microsoft.com/office/officeart/2017/3/layout/DropPinTimeline"/>
    <dgm:cxn modelId="{10406225-0725-4235-986F-AF4F34CB4314}" type="presParOf" srcId="{6C50EAA5-298A-4433-81D3-94EDFFF8BB6F}" destId="{D4B5C2F5-232F-4942-8C79-2F7075DBF593}" srcOrd="1" destOrd="0" presId="urn:microsoft.com/office/officeart/2017/3/layout/DropPinTimeline"/>
    <dgm:cxn modelId="{BF8C2093-662B-4796-8D90-32F74390E2CE}" type="presParOf" srcId="{D4B5C2F5-232F-4942-8C79-2F7075DBF593}" destId="{20582830-2AB5-4DAF-8557-35E4D313BD6C}" srcOrd="0" destOrd="0" presId="urn:microsoft.com/office/officeart/2017/3/layout/DropPinTimeline"/>
    <dgm:cxn modelId="{02649C98-4E7F-4B4E-BFDA-FB3FF1765F62}" type="presParOf" srcId="{D4B5C2F5-232F-4942-8C79-2F7075DBF593}" destId="{B586CC5F-A69E-4750-9C45-81FDADC3E78D}" srcOrd="1" destOrd="0" presId="urn:microsoft.com/office/officeart/2017/3/layout/DropPinTimeline"/>
    <dgm:cxn modelId="{2DE5AC7F-D5ED-43D1-BDF0-D9F5029114B5}" type="presParOf" srcId="{6C50EAA5-298A-4433-81D3-94EDFFF8BB6F}" destId="{321100EC-9029-4DAD-A1E1-D9B897CE7A96}" srcOrd="2" destOrd="0" presId="urn:microsoft.com/office/officeart/2017/3/layout/DropPinTimeline"/>
    <dgm:cxn modelId="{741A9D59-D88F-4358-ACFD-D8DDB3409AB7}" type="presParOf" srcId="{6C50EAA5-298A-4433-81D3-94EDFFF8BB6F}" destId="{04F8D8FA-607A-40AC-9F53-41F022C297F6}" srcOrd="3" destOrd="0" presId="urn:microsoft.com/office/officeart/2017/3/layout/DropPinTimeline"/>
    <dgm:cxn modelId="{E2D6F23F-9DE6-4970-B9E2-4CC2B72DF8F3}" type="presParOf" srcId="{6C50EAA5-298A-4433-81D3-94EDFFF8BB6F}" destId="{FBB072CA-6275-4B66-8968-930CAB8882D7}" srcOrd="4" destOrd="0" presId="urn:microsoft.com/office/officeart/2017/3/layout/DropPinTimeline"/>
    <dgm:cxn modelId="{6F4D4556-DCDA-486A-B4A4-E896D91A9E78}" type="presParOf" srcId="{6C50EAA5-298A-4433-81D3-94EDFFF8BB6F}" destId="{B472915D-D6B8-4C69-86FC-9B293EB62892}" srcOrd="5" destOrd="0" presId="urn:microsoft.com/office/officeart/2017/3/layout/DropPinTimeline"/>
    <dgm:cxn modelId="{9206ACC4-5CF6-4C55-BC44-B8C0515720BB}" type="presParOf" srcId="{C5A5C6C9-6E98-4C89-9B1D-A896EC1154E4}" destId="{911CD968-0A85-4362-A58F-CB9849708E0A}" srcOrd="3" destOrd="0" presId="urn:microsoft.com/office/officeart/2017/3/layout/DropPinTimeline"/>
    <dgm:cxn modelId="{52536981-9477-4CBE-8EB2-8443C3E01CBC}" type="presParOf" srcId="{C5A5C6C9-6E98-4C89-9B1D-A896EC1154E4}" destId="{C8F20C5B-4E47-4C49-8EFE-CEA04DCFE295}" srcOrd="4" destOrd="0" presId="urn:microsoft.com/office/officeart/2017/3/layout/DropPinTimeline"/>
    <dgm:cxn modelId="{ADF0C6D2-A688-4278-8A1F-009156C00EF2}" type="presParOf" srcId="{C8F20C5B-4E47-4C49-8EFE-CEA04DCFE295}" destId="{4B7E5C2B-A2B5-4F80-BD54-FC6EA70895D9}" srcOrd="0" destOrd="0" presId="urn:microsoft.com/office/officeart/2017/3/layout/DropPinTimeline"/>
    <dgm:cxn modelId="{A61ABE7C-E1C5-44DA-9CBC-1D85EF0B9860}" type="presParOf" srcId="{C8F20C5B-4E47-4C49-8EFE-CEA04DCFE295}" destId="{BB3460DF-C07C-4E40-BB23-DC44CDA03595}" srcOrd="1" destOrd="0" presId="urn:microsoft.com/office/officeart/2017/3/layout/DropPinTimeline"/>
    <dgm:cxn modelId="{FEEA93F4-0EE4-4ADF-974E-50B4C989566D}" type="presParOf" srcId="{BB3460DF-C07C-4E40-BB23-DC44CDA03595}" destId="{EA82EB29-642F-4860-8C72-F9E6CF357AC9}" srcOrd="0" destOrd="0" presId="urn:microsoft.com/office/officeart/2017/3/layout/DropPinTimeline"/>
    <dgm:cxn modelId="{8D36DB59-C753-45F7-973C-3BEC7889851D}" type="presParOf" srcId="{BB3460DF-C07C-4E40-BB23-DC44CDA03595}" destId="{062E4F89-AE21-4959-B29E-95FEDCAD9802}" srcOrd="1" destOrd="0" presId="urn:microsoft.com/office/officeart/2017/3/layout/DropPinTimeline"/>
    <dgm:cxn modelId="{45293176-9BBF-45D1-A432-76A65C4068C5}" type="presParOf" srcId="{C8F20C5B-4E47-4C49-8EFE-CEA04DCFE295}" destId="{E67DC3B8-EFBA-427D-84CC-E959B7A3CE80}" srcOrd="2" destOrd="0" presId="urn:microsoft.com/office/officeart/2017/3/layout/DropPinTimeline"/>
    <dgm:cxn modelId="{5CF579CB-35C5-4D86-B39A-2DF2B5EE374D}" type="presParOf" srcId="{C8F20C5B-4E47-4C49-8EFE-CEA04DCFE295}" destId="{B1EEA38B-D260-49D5-B798-2FC00D5A8D44}" srcOrd="3" destOrd="0" presId="urn:microsoft.com/office/officeart/2017/3/layout/DropPinTimeline"/>
    <dgm:cxn modelId="{57939B4C-FD0A-4FF7-8DDC-64B1DFE97D55}" type="presParOf" srcId="{C8F20C5B-4E47-4C49-8EFE-CEA04DCFE295}" destId="{B9E28F20-FC30-4722-A619-EEF59FD038AB}" srcOrd="4" destOrd="0" presId="urn:microsoft.com/office/officeart/2017/3/layout/DropPinTimeline"/>
    <dgm:cxn modelId="{797D2809-8946-4F3E-920A-929E67F99556}" type="presParOf" srcId="{C8F20C5B-4E47-4C49-8EFE-CEA04DCFE295}" destId="{4D4B4AE5-5744-4D9F-901B-49707C8C7A6C}" srcOrd="5" destOrd="0" presId="urn:microsoft.com/office/officeart/2017/3/layout/DropPinTimeline"/>
    <dgm:cxn modelId="{4968E86F-9BF7-4D4B-9F87-F4C7FA9187BB}" type="presParOf" srcId="{C5A5C6C9-6E98-4C89-9B1D-A896EC1154E4}" destId="{409FC58D-2096-4D46-8427-ADE82B206C1F}" srcOrd="5" destOrd="0" presId="urn:microsoft.com/office/officeart/2017/3/layout/DropPinTimeline"/>
    <dgm:cxn modelId="{6E33DC99-33D8-4A40-87E1-B90343194533}" type="presParOf" srcId="{C5A5C6C9-6E98-4C89-9B1D-A896EC1154E4}" destId="{770D500F-13B5-4B88-8163-A11F1AF1C2D6}" srcOrd="6" destOrd="0" presId="urn:microsoft.com/office/officeart/2017/3/layout/DropPinTimeline"/>
    <dgm:cxn modelId="{BF7C5704-9AAF-4F3E-99D8-966D58BF4BCB}" type="presParOf" srcId="{770D500F-13B5-4B88-8163-A11F1AF1C2D6}" destId="{8BB840AE-9A64-49DA-BBC9-120F6D26A34D}" srcOrd="0" destOrd="0" presId="urn:microsoft.com/office/officeart/2017/3/layout/DropPinTimeline"/>
    <dgm:cxn modelId="{4C64FC31-EE47-4562-8EF2-B1DF22FBF92B}" type="presParOf" srcId="{770D500F-13B5-4B88-8163-A11F1AF1C2D6}" destId="{E44A7C9D-B324-4691-A960-F42EAC0F6E27}" srcOrd="1" destOrd="0" presId="urn:microsoft.com/office/officeart/2017/3/layout/DropPinTimeline"/>
    <dgm:cxn modelId="{0B3980D1-3427-4523-987B-D535FE607ABE}" type="presParOf" srcId="{E44A7C9D-B324-4691-A960-F42EAC0F6E27}" destId="{FAA5A0DD-7FAA-4D08-8A7B-A6FF44BA73BF}" srcOrd="0" destOrd="0" presId="urn:microsoft.com/office/officeart/2017/3/layout/DropPinTimeline"/>
    <dgm:cxn modelId="{5E846A63-F4AE-44CE-A2EB-B6E52A034E08}" type="presParOf" srcId="{E44A7C9D-B324-4691-A960-F42EAC0F6E27}" destId="{C69E978D-A60F-4589-8E25-A895A2B3BE73}" srcOrd="1" destOrd="0" presId="urn:microsoft.com/office/officeart/2017/3/layout/DropPinTimeline"/>
    <dgm:cxn modelId="{9AB9AD9B-85A1-48BC-AD29-16E2F354A202}" type="presParOf" srcId="{770D500F-13B5-4B88-8163-A11F1AF1C2D6}" destId="{FEC9102B-6EF1-48F2-9750-83C82128E8BD}" srcOrd="2" destOrd="0" presId="urn:microsoft.com/office/officeart/2017/3/layout/DropPinTimeline"/>
    <dgm:cxn modelId="{8833C112-8791-49E2-90AD-1CED31DD29F3}" type="presParOf" srcId="{770D500F-13B5-4B88-8163-A11F1AF1C2D6}" destId="{25AE45B8-B9C7-448B-B861-606D377E62A1}" srcOrd="3" destOrd="0" presId="urn:microsoft.com/office/officeart/2017/3/layout/DropPinTimeline"/>
    <dgm:cxn modelId="{88C0FBAF-C41C-4915-9D3A-5034F3670053}" type="presParOf" srcId="{770D500F-13B5-4B88-8163-A11F1AF1C2D6}" destId="{6D46BA12-EEA1-457A-B81A-800C9D8C7BCA}" srcOrd="4" destOrd="0" presId="urn:microsoft.com/office/officeart/2017/3/layout/DropPinTimeline"/>
    <dgm:cxn modelId="{EBBABF7F-C88C-4F35-A311-4F1D3BCA9260}" type="presParOf" srcId="{770D500F-13B5-4B88-8163-A11F1AF1C2D6}" destId="{A59568CD-5A5E-4F62-8CC2-F0346C5E7DE0}" srcOrd="5" destOrd="0" presId="urn:microsoft.com/office/officeart/2017/3/layout/DropPinTimeline"/>
    <dgm:cxn modelId="{1996E0C3-BD73-46B3-A111-DB30AB029A4E}" type="presParOf" srcId="{C5A5C6C9-6E98-4C89-9B1D-A896EC1154E4}" destId="{B5BF0A58-2076-48DE-A89C-81F893E7586E}" srcOrd="7" destOrd="0" presId="urn:microsoft.com/office/officeart/2017/3/layout/DropPinTimeline"/>
    <dgm:cxn modelId="{27CA753A-8846-4CC2-A955-2AEEB89C5512}" type="presParOf" srcId="{C5A5C6C9-6E98-4C89-9B1D-A896EC1154E4}" destId="{EC6E55C5-2B86-42F6-B4F0-897374CA4987}" srcOrd="8" destOrd="0" presId="urn:microsoft.com/office/officeart/2017/3/layout/DropPinTimeline"/>
    <dgm:cxn modelId="{C0600668-93C0-4765-903E-AD3BF01230ED}" type="presParOf" srcId="{EC6E55C5-2B86-42F6-B4F0-897374CA4987}" destId="{DAE34F4D-8FC6-4816-AD63-7ED322985D53}" srcOrd="0" destOrd="0" presId="urn:microsoft.com/office/officeart/2017/3/layout/DropPinTimeline"/>
    <dgm:cxn modelId="{9EFEFB78-0E8D-4562-B266-058983C01B8F}" type="presParOf" srcId="{EC6E55C5-2B86-42F6-B4F0-897374CA4987}" destId="{3AF63AE5-DAC0-4B49-848F-44D2FE126AAD}" srcOrd="1" destOrd="0" presId="urn:microsoft.com/office/officeart/2017/3/layout/DropPinTimeline"/>
    <dgm:cxn modelId="{FC2B1403-B18C-4E25-9AB0-F371FC653D67}" type="presParOf" srcId="{3AF63AE5-DAC0-4B49-848F-44D2FE126AAD}" destId="{4C125D8E-8B77-4666-AF64-31FAF7895CC0}" srcOrd="0" destOrd="0" presId="urn:microsoft.com/office/officeart/2017/3/layout/DropPinTimeline"/>
    <dgm:cxn modelId="{02E29183-5891-441F-90CA-85E21BC61403}" type="presParOf" srcId="{3AF63AE5-DAC0-4B49-848F-44D2FE126AAD}" destId="{AA9A2369-6B9F-4F8C-B1D2-0BF0F8EB2E62}" srcOrd="1" destOrd="0" presId="urn:microsoft.com/office/officeart/2017/3/layout/DropPinTimeline"/>
    <dgm:cxn modelId="{66EB13A0-705D-4E34-B723-5E9AF955AEC7}" type="presParOf" srcId="{EC6E55C5-2B86-42F6-B4F0-897374CA4987}" destId="{1772CBF8-1AAA-4DFC-88C3-CAB47E0E5F86}" srcOrd="2" destOrd="0" presId="urn:microsoft.com/office/officeart/2017/3/layout/DropPinTimeline"/>
    <dgm:cxn modelId="{EC113F12-129F-4F8D-944F-A4268D95D878}" type="presParOf" srcId="{EC6E55C5-2B86-42F6-B4F0-897374CA4987}" destId="{70F06AE4-2DAE-4287-8143-B75F19850D24}" srcOrd="3" destOrd="0" presId="urn:microsoft.com/office/officeart/2017/3/layout/DropPinTimeline"/>
    <dgm:cxn modelId="{8FED2D4B-9CA2-4189-AF0A-F283D54883A7}" type="presParOf" srcId="{EC6E55C5-2B86-42F6-B4F0-897374CA4987}" destId="{7A87179B-1D21-4F4C-9603-E6FBB87C731F}" srcOrd="4" destOrd="0" presId="urn:microsoft.com/office/officeart/2017/3/layout/DropPinTimeline"/>
    <dgm:cxn modelId="{ADF4B2C5-398B-4E23-8607-1D429827EE79}" type="presParOf" srcId="{EC6E55C5-2B86-42F6-B4F0-897374CA4987}" destId="{268702FF-FD15-4BF2-BF24-02D729D24A68}" srcOrd="5" destOrd="0" presId="urn:microsoft.com/office/officeart/2017/3/layout/DropPinTimeline"/>
    <dgm:cxn modelId="{AC7D70BA-F7ED-4132-9D8F-B06DDA7A3331}" type="presParOf" srcId="{C5A5C6C9-6E98-4C89-9B1D-A896EC1154E4}" destId="{0C539628-FD3F-4D1C-99D4-EF79EB4CC8E5}" srcOrd="9" destOrd="0" presId="urn:microsoft.com/office/officeart/2017/3/layout/DropPinTimeline"/>
    <dgm:cxn modelId="{02C485D4-0D48-435C-8040-87E11495054C}" type="presParOf" srcId="{C5A5C6C9-6E98-4C89-9B1D-A896EC1154E4}" destId="{FFB62436-1CD3-4858-B10A-84090BA9AA74}" srcOrd="10" destOrd="0" presId="urn:microsoft.com/office/officeart/2017/3/layout/DropPinTimeline"/>
    <dgm:cxn modelId="{14842E7F-C3E4-4074-8A3B-07DB58035AC4}" type="presParOf" srcId="{FFB62436-1CD3-4858-B10A-84090BA9AA74}" destId="{27C4028E-6CAC-4E63-AF34-E2E4195EFEE0}" srcOrd="0" destOrd="0" presId="urn:microsoft.com/office/officeart/2017/3/layout/DropPinTimeline"/>
    <dgm:cxn modelId="{B4513C79-5117-4F68-BC5C-C08C6288897F}" type="presParOf" srcId="{FFB62436-1CD3-4858-B10A-84090BA9AA74}" destId="{C2D6EFCF-DE76-4F29-91C3-8E596B62BF57}" srcOrd="1" destOrd="0" presId="urn:microsoft.com/office/officeart/2017/3/layout/DropPinTimeline"/>
    <dgm:cxn modelId="{F3EA39C0-F915-4C69-A635-303418F594A2}" type="presParOf" srcId="{C2D6EFCF-DE76-4F29-91C3-8E596B62BF57}" destId="{6BC13184-71BF-43EF-B92E-DDFD6D220FD8}" srcOrd="0" destOrd="0" presId="urn:microsoft.com/office/officeart/2017/3/layout/DropPinTimeline"/>
    <dgm:cxn modelId="{B7F163A5-83F9-4643-AF68-EC8998520CD8}" type="presParOf" srcId="{C2D6EFCF-DE76-4F29-91C3-8E596B62BF57}" destId="{ECF62DDE-1AB2-4F3D-B930-2BD82C9726A3}" srcOrd="1" destOrd="0" presId="urn:microsoft.com/office/officeart/2017/3/layout/DropPinTimeline"/>
    <dgm:cxn modelId="{3AD0F971-C243-488A-AFBD-5C82F9E7228E}" type="presParOf" srcId="{FFB62436-1CD3-4858-B10A-84090BA9AA74}" destId="{A3EDB8BB-F80D-4543-991B-14D50AB2DF5A}" srcOrd="2" destOrd="0" presId="urn:microsoft.com/office/officeart/2017/3/layout/DropPinTimeline"/>
    <dgm:cxn modelId="{AA1B13CD-D820-48E2-AC13-2BB19B1C5A8F}" type="presParOf" srcId="{FFB62436-1CD3-4858-B10A-84090BA9AA74}" destId="{7F60DA63-B015-4EE1-9B2D-8596FE22A914}" srcOrd="3" destOrd="0" presId="urn:microsoft.com/office/officeart/2017/3/layout/DropPinTimeline"/>
    <dgm:cxn modelId="{81691C37-EE08-43C3-A72A-D2112015BA97}" type="presParOf" srcId="{FFB62436-1CD3-4858-B10A-84090BA9AA74}" destId="{1993F3EA-4ABA-4449-9D11-D79A8F10051A}" srcOrd="4" destOrd="0" presId="urn:microsoft.com/office/officeart/2017/3/layout/DropPinTimeline"/>
    <dgm:cxn modelId="{9592DFA6-AE29-4C38-B84D-81CB2C6F6448}" type="presParOf" srcId="{FFB62436-1CD3-4858-B10A-84090BA9AA74}" destId="{40316129-5E88-415E-B09D-8E1DF16DD461}" srcOrd="5" destOrd="0" presId="urn:microsoft.com/office/officeart/2017/3/layout/DropPinTimeline"/>
    <dgm:cxn modelId="{E3DCBE30-866C-446B-9E74-E05B54497443}" type="presParOf" srcId="{C5A5C6C9-6E98-4C89-9B1D-A896EC1154E4}" destId="{0CF4577F-8ED0-4D9C-AAF9-CB0546E11C23}" srcOrd="11" destOrd="0" presId="urn:microsoft.com/office/officeart/2017/3/layout/DropPinTimeline"/>
    <dgm:cxn modelId="{4C43DEB9-0B8F-47A4-9CC3-61F1E5118ED2}" type="presParOf" srcId="{C5A5C6C9-6E98-4C89-9B1D-A896EC1154E4}" destId="{849F3EDB-0EAC-415C-B5A8-4EBCAB2307EB}" srcOrd="12" destOrd="0" presId="urn:microsoft.com/office/officeart/2017/3/layout/DropPinTimeline"/>
    <dgm:cxn modelId="{54AC7900-4C23-4F10-B683-19B53742A1BC}" type="presParOf" srcId="{849F3EDB-0EAC-415C-B5A8-4EBCAB2307EB}" destId="{7C8E7F5F-A4DC-4CC6-93DD-66CF5350EA9E}" srcOrd="0" destOrd="0" presId="urn:microsoft.com/office/officeart/2017/3/layout/DropPinTimeline"/>
    <dgm:cxn modelId="{FFF09061-2950-4A88-83AD-10C178738112}" type="presParOf" srcId="{849F3EDB-0EAC-415C-B5A8-4EBCAB2307EB}" destId="{A3FA1DC0-783F-4DEA-8441-F84A5AA2CE91}" srcOrd="1" destOrd="0" presId="urn:microsoft.com/office/officeart/2017/3/layout/DropPinTimeline"/>
    <dgm:cxn modelId="{B846A53A-0BDB-4505-B8FB-80DC4D8D2095}" type="presParOf" srcId="{A3FA1DC0-783F-4DEA-8441-F84A5AA2CE91}" destId="{EEA602D1-3163-4927-9114-4E3C3C7DDC7D}" srcOrd="0" destOrd="0" presId="urn:microsoft.com/office/officeart/2017/3/layout/DropPinTimeline"/>
    <dgm:cxn modelId="{5EEA5831-E7C0-4693-A23D-5268AD1FA177}" type="presParOf" srcId="{A3FA1DC0-783F-4DEA-8441-F84A5AA2CE91}" destId="{9E9F2403-FA89-4204-9894-DDC3AB479F96}" srcOrd="1" destOrd="0" presId="urn:microsoft.com/office/officeart/2017/3/layout/DropPinTimeline"/>
    <dgm:cxn modelId="{0379AA2D-9E4B-45F2-B15E-A40EBC3C92EE}" type="presParOf" srcId="{849F3EDB-0EAC-415C-B5A8-4EBCAB2307EB}" destId="{9FEAE94B-FEC1-4DFB-B15D-01C1AA74470D}" srcOrd="2" destOrd="0" presId="urn:microsoft.com/office/officeart/2017/3/layout/DropPinTimeline"/>
    <dgm:cxn modelId="{A9CF5DC7-EBA2-430B-82DF-BCAA659B4E29}" type="presParOf" srcId="{849F3EDB-0EAC-415C-B5A8-4EBCAB2307EB}" destId="{F70D9D98-5775-47AD-B4DB-9F0D67C293CE}" srcOrd="3" destOrd="0" presId="urn:microsoft.com/office/officeart/2017/3/layout/DropPinTimeline"/>
    <dgm:cxn modelId="{6F863B22-4A67-4262-8946-7D2E7C4F6D96}" type="presParOf" srcId="{849F3EDB-0EAC-415C-B5A8-4EBCAB2307EB}" destId="{35466BB4-6FA7-44FF-805E-340A5890B59C}" srcOrd="4" destOrd="0" presId="urn:microsoft.com/office/officeart/2017/3/layout/DropPinTimeline"/>
    <dgm:cxn modelId="{2C09D5E8-B1FB-43CC-B6AB-FD9A4C6DC6B7}" type="presParOf" srcId="{849F3EDB-0EAC-415C-B5A8-4EBCAB2307EB}" destId="{8B6CA112-D682-4092-8DDC-F7BD5E687135}"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FCAF02-CC48-4275-AE0A-52559509F7C5}">
      <dsp:nvSpPr>
        <dsp:cNvPr id="0" name=""/>
        <dsp:cNvSpPr/>
      </dsp:nvSpPr>
      <dsp:spPr>
        <a:xfrm>
          <a:off x="0" y="1647097"/>
          <a:ext cx="8811491" cy="0"/>
        </a:xfrm>
        <a:prstGeom prst="line">
          <a:avLst/>
        </a:prstGeom>
        <a:solidFill>
          <a:schemeClr val="accent6">
            <a:alpha val="90000"/>
            <a:tint val="40000"/>
            <a:hueOff val="0"/>
            <a:satOff val="0"/>
            <a:lumOff val="0"/>
            <a:alphaOff val="0"/>
          </a:schemeClr>
        </a:solidFill>
        <a:ln w="19050" cap="flat" cmpd="sng" algn="ctr">
          <a:solidFill>
            <a:schemeClr val="accent6">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0C7E07E-6C48-4E02-B295-C60145E77A8A}">
      <dsp:nvSpPr>
        <dsp:cNvPr id="0" name=""/>
        <dsp:cNvSpPr/>
      </dsp:nvSpPr>
      <dsp:spPr>
        <a:xfrm rot="8100000">
          <a:off x="56960" y="379591"/>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A637E-47ED-439C-8060-2423A4427B4F}">
      <dsp:nvSpPr>
        <dsp:cNvPr id="0" name=""/>
        <dsp:cNvSpPr/>
      </dsp:nvSpPr>
      <dsp:spPr>
        <a:xfrm>
          <a:off x="83872" y="406503"/>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82FAA6E-A9A2-42B8-822E-2E8610BBE33A}">
      <dsp:nvSpPr>
        <dsp:cNvPr id="0" name=""/>
        <dsp:cNvSpPr/>
      </dsp:nvSpPr>
      <dsp:spPr>
        <a:xfrm>
          <a:off x="349384" y="672015"/>
          <a:ext cx="1831955" cy="975081"/>
        </a:xfrm>
        <a:prstGeom prst="rect">
          <a:avLst/>
        </a:prstGeom>
        <a:noFill/>
        <a:ln>
          <a:noFill/>
        </a:ln>
        <a:effectLst/>
      </dsp:spPr>
      <dsp:style>
        <a:lnRef idx="0">
          <a:scrgbClr r="0" g="0" b="0"/>
        </a:lnRef>
        <a:fillRef idx="0">
          <a:scrgbClr r="0" g="0" b="0"/>
        </a:fillRef>
        <a:effectRef idx="0">
          <a:scrgbClr r="0" g="0" b="0"/>
        </a:effectRef>
        <a:fontRef idx="minor"/>
      </dsp:style>
    </dsp:sp>
    <dsp:sp modelId="{4E8667F8-B18D-4C29-9AA1-26CA996BE304}">
      <dsp:nvSpPr>
        <dsp:cNvPr id="0" name=""/>
        <dsp:cNvSpPr/>
      </dsp:nvSpPr>
      <dsp:spPr>
        <a:xfrm>
          <a:off x="349384" y="329419"/>
          <a:ext cx="1831955"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Explicite las reglas de la entrevista</a:t>
          </a:r>
        </a:p>
      </dsp:txBody>
      <dsp:txXfrm>
        <a:off x="349384" y="329419"/>
        <a:ext cx="1831955" cy="342596"/>
      </dsp:txXfrm>
    </dsp:sp>
    <dsp:sp modelId="{DAA1DB21-C01C-40C2-9309-1C9034338732}">
      <dsp:nvSpPr>
        <dsp:cNvPr id="0" name=""/>
        <dsp:cNvSpPr/>
      </dsp:nvSpPr>
      <dsp:spPr>
        <a:xfrm>
          <a:off x="178086" y="672015"/>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3DBE7D-A94D-4C63-A114-126895CD7BA1}">
      <dsp:nvSpPr>
        <dsp:cNvPr id="0" name=""/>
        <dsp:cNvSpPr/>
      </dsp:nvSpPr>
      <dsp:spPr>
        <a:xfrm>
          <a:off x="147252"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582830-2AB5-4DAF-8557-35E4D313BD6C}">
      <dsp:nvSpPr>
        <dsp:cNvPr id="0" name=""/>
        <dsp:cNvSpPr/>
      </dsp:nvSpPr>
      <dsp:spPr>
        <a:xfrm rot="18900000">
          <a:off x="1160547" y="2672350"/>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6CC5F-A69E-4750-9C45-81FDADC3E78D}">
      <dsp:nvSpPr>
        <dsp:cNvPr id="0" name=""/>
        <dsp:cNvSpPr/>
      </dsp:nvSpPr>
      <dsp:spPr>
        <a:xfrm>
          <a:off x="1187459" y="2699262"/>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1100EC-9029-4DAD-A1E1-D9B897CE7A96}">
      <dsp:nvSpPr>
        <dsp:cNvPr id="0" name=""/>
        <dsp:cNvSpPr/>
      </dsp:nvSpPr>
      <dsp:spPr>
        <a:xfrm>
          <a:off x="1452971" y="1647097"/>
          <a:ext cx="1831955" cy="975081"/>
        </a:xfrm>
        <a:prstGeom prst="rect">
          <a:avLst/>
        </a:prstGeom>
        <a:noFill/>
        <a:ln>
          <a:noFill/>
        </a:ln>
        <a:effectLst/>
      </dsp:spPr>
      <dsp:style>
        <a:lnRef idx="0">
          <a:scrgbClr r="0" g="0" b="0"/>
        </a:lnRef>
        <a:fillRef idx="0">
          <a:scrgbClr r="0" g="0" b="0"/>
        </a:fillRef>
        <a:effectRef idx="0">
          <a:scrgbClr r="0" g="0" b="0"/>
        </a:effectRef>
        <a:fontRef idx="minor"/>
      </dsp:style>
    </dsp:sp>
    <dsp:sp modelId="{04F8D8FA-607A-40AC-9F53-41F022C297F6}">
      <dsp:nvSpPr>
        <dsp:cNvPr id="0" name=""/>
        <dsp:cNvSpPr/>
      </dsp:nvSpPr>
      <dsp:spPr>
        <a:xfrm>
          <a:off x="1452971" y="2622178"/>
          <a:ext cx="1831955"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Vuelva a leer las preguntas y alternativas cada vez que sea necesario</a:t>
          </a:r>
        </a:p>
      </dsp:txBody>
      <dsp:txXfrm>
        <a:off x="1452971" y="2622178"/>
        <a:ext cx="1831955" cy="342596"/>
      </dsp:txXfrm>
    </dsp:sp>
    <dsp:sp modelId="{FBB072CA-6275-4B66-8968-930CAB8882D7}">
      <dsp:nvSpPr>
        <dsp:cNvPr id="0" name=""/>
        <dsp:cNvSpPr/>
      </dsp:nvSpPr>
      <dsp:spPr>
        <a:xfrm>
          <a:off x="1281673" y="1647097"/>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4524315-2274-435F-AF06-80931024CCE4}">
      <dsp:nvSpPr>
        <dsp:cNvPr id="0" name=""/>
        <dsp:cNvSpPr/>
      </dsp:nvSpPr>
      <dsp:spPr>
        <a:xfrm>
          <a:off x="1250840"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82EB29-642F-4860-8C72-F9E6CF357AC9}">
      <dsp:nvSpPr>
        <dsp:cNvPr id="0" name=""/>
        <dsp:cNvSpPr/>
      </dsp:nvSpPr>
      <dsp:spPr>
        <a:xfrm rot="8100000">
          <a:off x="2264135" y="379591"/>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2E4F89-AE21-4959-B29E-95FEDCAD9802}">
      <dsp:nvSpPr>
        <dsp:cNvPr id="0" name=""/>
        <dsp:cNvSpPr/>
      </dsp:nvSpPr>
      <dsp:spPr>
        <a:xfrm>
          <a:off x="2291047" y="406503"/>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67DC3B8-EFBA-427D-84CC-E959B7A3CE80}">
      <dsp:nvSpPr>
        <dsp:cNvPr id="0" name=""/>
        <dsp:cNvSpPr/>
      </dsp:nvSpPr>
      <dsp:spPr>
        <a:xfrm>
          <a:off x="2556559" y="672015"/>
          <a:ext cx="1831955" cy="975081"/>
        </a:xfrm>
        <a:prstGeom prst="rect">
          <a:avLst/>
        </a:prstGeom>
        <a:noFill/>
        <a:ln>
          <a:noFill/>
        </a:ln>
        <a:effectLst/>
      </dsp:spPr>
      <dsp:style>
        <a:lnRef idx="0">
          <a:scrgbClr r="0" g="0" b="0"/>
        </a:lnRef>
        <a:fillRef idx="0">
          <a:scrgbClr r="0" g="0" b="0"/>
        </a:fillRef>
        <a:effectRef idx="0">
          <a:scrgbClr r="0" g="0" b="0"/>
        </a:effectRef>
        <a:fontRef idx="minor"/>
      </dsp:style>
    </dsp:sp>
    <dsp:sp modelId="{B1EEA38B-D260-49D5-B798-2FC00D5A8D44}">
      <dsp:nvSpPr>
        <dsp:cNvPr id="0" name=""/>
        <dsp:cNvSpPr/>
      </dsp:nvSpPr>
      <dsp:spPr>
        <a:xfrm>
          <a:off x="2556559" y="329419"/>
          <a:ext cx="1831955"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Lea las instrucciones o ejemplos sugeridos en las preguntas cuando haya dudas</a:t>
          </a:r>
        </a:p>
      </dsp:txBody>
      <dsp:txXfrm>
        <a:off x="2556559" y="329419"/>
        <a:ext cx="1831955" cy="342596"/>
      </dsp:txXfrm>
    </dsp:sp>
    <dsp:sp modelId="{B9E28F20-FC30-4722-A619-EEF59FD038AB}">
      <dsp:nvSpPr>
        <dsp:cNvPr id="0" name=""/>
        <dsp:cNvSpPr/>
      </dsp:nvSpPr>
      <dsp:spPr>
        <a:xfrm>
          <a:off x="2385261" y="672015"/>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B7E5C2B-A2B5-4F80-BD54-FC6EA70895D9}">
      <dsp:nvSpPr>
        <dsp:cNvPr id="0" name=""/>
        <dsp:cNvSpPr/>
      </dsp:nvSpPr>
      <dsp:spPr>
        <a:xfrm>
          <a:off x="2354427"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5A0DD-7FAA-4D08-8A7B-A6FF44BA73BF}">
      <dsp:nvSpPr>
        <dsp:cNvPr id="0" name=""/>
        <dsp:cNvSpPr/>
      </dsp:nvSpPr>
      <dsp:spPr>
        <a:xfrm rot="18900000">
          <a:off x="3367723" y="2672350"/>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E978D-A60F-4589-8E25-A895A2B3BE73}">
      <dsp:nvSpPr>
        <dsp:cNvPr id="0" name=""/>
        <dsp:cNvSpPr/>
      </dsp:nvSpPr>
      <dsp:spPr>
        <a:xfrm>
          <a:off x="3394635" y="2699262"/>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EC9102B-6EF1-48F2-9750-83C82128E8BD}">
      <dsp:nvSpPr>
        <dsp:cNvPr id="0" name=""/>
        <dsp:cNvSpPr/>
      </dsp:nvSpPr>
      <dsp:spPr>
        <a:xfrm>
          <a:off x="3660147" y="1647097"/>
          <a:ext cx="1825567" cy="975081"/>
        </a:xfrm>
        <a:prstGeom prst="rect">
          <a:avLst/>
        </a:prstGeom>
        <a:noFill/>
        <a:ln>
          <a:noFill/>
        </a:ln>
        <a:effectLst/>
      </dsp:spPr>
      <dsp:style>
        <a:lnRef idx="0">
          <a:scrgbClr r="0" g="0" b="0"/>
        </a:lnRef>
        <a:fillRef idx="0">
          <a:scrgbClr r="0" g="0" b="0"/>
        </a:fillRef>
        <a:effectRef idx="0">
          <a:scrgbClr r="0" g="0" b="0"/>
        </a:effectRef>
        <a:fontRef idx="minor"/>
      </dsp:style>
    </dsp:sp>
    <dsp:sp modelId="{25AE45B8-B9C7-448B-B861-606D377E62A1}">
      <dsp:nvSpPr>
        <dsp:cNvPr id="0" name=""/>
        <dsp:cNvSpPr/>
      </dsp:nvSpPr>
      <dsp:spPr>
        <a:xfrm>
          <a:off x="3660147" y="2622178"/>
          <a:ext cx="1825567"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Indague cuando la respuesta no sea clara o no corresponda a las categorías del cuestionario.</a:t>
          </a:r>
        </a:p>
      </dsp:txBody>
      <dsp:txXfrm>
        <a:off x="3660147" y="2622178"/>
        <a:ext cx="1825567" cy="342596"/>
      </dsp:txXfrm>
    </dsp:sp>
    <dsp:sp modelId="{6D46BA12-EEA1-457A-B81A-800C9D8C7BCA}">
      <dsp:nvSpPr>
        <dsp:cNvPr id="0" name=""/>
        <dsp:cNvSpPr/>
      </dsp:nvSpPr>
      <dsp:spPr>
        <a:xfrm>
          <a:off x="3488849" y="1647097"/>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BB840AE-9A64-49DA-BBC9-120F6D26A34D}">
      <dsp:nvSpPr>
        <dsp:cNvPr id="0" name=""/>
        <dsp:cNvSpPr/>
      </dsp:nvSpPr>
      <dsp:spPr>
        <a:xfrm>
          <a:off x="3458015"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125D8E-8B77-4666-AF64-31FAF7895CC0}">
      <dsp:nvSpPr>
        <dsp:cNvPr id="0" name=""/>
        <dsp:cNvSpPr/>
      </dsp:nvSpPr>
      <dsp:spPr>
        <a:xfrm rot="8100000">
          <a:off x="4463614" y="379591"/>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A2369-6B9F-4F8C-B1D2-0BF0F8EB2E62}">
      <dsp:nvSpPr>
        <dsp:cNvPr id="0" name=""/>
        <dsp:cNvSpPr/>
      </dsp:nvSpPr>
      <dsp:spPr>
        <a:xfrm>
          <a:off x="4490526" y="406503"/>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72CBF8-1AAA-4DFC-88C3-CAB47E0E5F86}">
      <dsp:nvSpPr>
        <dsp:cNvPr id="0" name=""/>
        <dsp:cNvSpPr/>
      </dsp:nvSpPr>
      <dsp:spPr>
        <a:xfrm>
          <a:off x="4756038" y="672015"/>
          <a:ext cx="1825567" cy="975081"/>
        </a:xfrm>
        <a:prstGeom prst="rect">
          <a:avLst/>
        </a:prstGeom>
        <a:noFill/>
        <a:ln>
          <a:noFill/>
        </a:ln>
        <a:effectLst/>
      </dsp:spPr>
      <dsp:style>
        <a:lnRef idx="0">
          <a:scrgbClr r="0" g="0" b="0"/>
        </a:lnRef>
        <a:fillRef idx="0">
          <a:scrgbClr r="0" g="0" b="0"/>
        </a:fillRef>
        <a:effectRef idx="0">
          <a:scrgbClr r="0" g="0" b="0"/>
        </a:effectRef>
        <a:fontRef idx="minor"/>
      </dsp:style>
    </dsp:sp>
    <dsp:sp modelId="{70F06AE4-2DAE-4287-8143-B75F19850D24}">
      <dsp:nvSpPr>
        <dsp:cNvPr id="0" name=""/>
        <dsp:cNvSpPr/>
      </dsp:nvSpPr>
      <dsp:spPr>
        <a:xfrm>
          <a:off x="4756038" y="329419"/>
          <a:ext cx="1825567"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Respete las pausas y silencios</a:t>
          </a:r>
        </a:p>
      </dsp:txBody>
      <dsp:txXfrm>
        <a:off x="4756038" y="329419"/>
        <a:ext cx="1825567" cy="342596"/>
      </dsp:txXfrm>
    </dsp:sp>
    <dsp:sp modelId="{7A87179B-1D21-4F4C-9603-E6FBB87C731F}">
      <dsp:nvSpPr>
        <dsp:cNvPr id="0" name=""/>
        <dsp:cNvSpPr/>
      </dsp:nvSpPr>
      <dsp:spPr>
        <a:xfrm>
          <a:off x="4584740" y="672015"/>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AE34F4D-8FC6-4816-AD63-7ED322985D53}">
      <dsp:nvSpPr>
        <dsp:cNvPr id="0" name=""/>
        <dsp:cNvSpPr/>
      </dsp:nvSpPr>
      <dsp:spPr>
        <a:xfrm>
          <a:off x="4553906"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13184-71BF-43EF-B92E-DDFD6D220FD8}">
      <dsp:nvSpPr>
        <dsp:cNvPr id="0" name=""/>
        <dsp:cNvSpPr/>
      </dsp:nvSpPr>
      <dsp:spPr>
        <a:xfrm rot="18900000">
          <a:off x="5559505" y="2672350"/>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62DDE-1AB2-4F3D-B930-2BD82C9726A3}">
      <dsp:nvSpPr>
        <dsp:cNvPr id="0" name=""/>
        <dsp:cNvSpPr/>
      </dsp:nvSpPr>
      <dsp:spPr>
        <a:xfrm>
          <a:off x="5586417" y="2699262"/>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3EDB8BB-F80D-4543-991B-14D50AB2DF5A}">
      <dsp:nvSpPr>
        <dsp:cNvPr id="0" name=""/>
        <dsp:cNvSpPr/>
      </dsp:nvSpPr>
      <dsp:spPr>
        <a:xfrm>
          <a:off x="5851929" y="1647097"/>
          <a:ext cx="1825567" cy="975081"/>
        </a:xfrm>
        <a:prstGeom prst="rect">
          <a:avLst/>
        </a:prstGeom>
        <a:noFill/>
        <a:ln>
          <a:noFill/>
        </a:ln>
        <a:effectLst/>
      </dsp:spPr>
      <dsp:style>
        <a:lnRef idx="0">
          <a:scrgbClr r="0" g="0" b="0"/>
        </a:lnRef>
        <a:fillRef idx="0">
          <a:scrgbClr r="0" g="0" b="0"/>
        </a:fillRef>
        <a:effectRef idx="0">
          <a:scrgbClr r="0" g="0" b="0"/>
        </a:effectRef>
        <a:fontRef idx="minor"/>
      </dsp:style>
    </dsp:sp>
    <dsp:sp modelId="{7F60DA63-B015-4EE1-9B2D-8596FE22A914}">
      <dsp:nvSpPr>
        <dsp:cNvPr id="0" name=""/>
        <dsp:cNvSpPr/>
      </dsp:nvSpPr>
      <dsp:spPr>
        <a:xfrm>
          <a:off x="5851929" y="2622178"/>
          <a:ext cx="1825567"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Sea amable y cordial en todo momento</a:t>
          </a:r>
        </a:p>
      </dsp:txBody>
      <dsp:txXfrm>
        <a:off x="5851929" y="2622178"/>
        <a:ext cx="1825567" cy="342596"/>
      </dsp:txXfrm>
    </dsp:sp>
    <dsp:sp modelId="{1993F3EA-4ABA-4449-9D11-D79A8F10051A}">
      <dsp:nvSpPr>
        <dsp:cNvPr id="0" name=""/>
        <dsp:cNvSpPr/>
      </dsp:nvSpPr>
      <dsp:spPr>
        <a:xfrm>
          <a:off x="5680631" y="1647097"/>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C4028E-6CAC-4E63-AF34-E2E4195EFEE0}">
      <dsp:nvSpPr>
        <dsp:cNvPr id="0" name=""/>
        <dsp:cNvSpPr/>
      </dsp:nvSpPr>
      <dsp:spPr>
        <a:xfrm>
          <a:off x="5649797"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A602D1-3163-4927-9114-4E3C3C7DDC7D}">
      <dsp:nvSpPr>
        <dsp:cNvPr id="0" name=""/>
        <dsp:cNvSpPr/>
      </dsp:nvSpPr>
      <dsp:spPr>
        <a:xfrm rot="8100000">
          <a:off x="6655396" y="379591"/>
          <a:ext cx="242252" cy="242252"/>
        </a:xfrm>
        <a:prstGeom prst="teardrop">
          <a:avLst>
            <a:gd name="adj" fmla="val 115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9F2403-FA89-4204-9894-DDC3AB479F96}">
      <dsp:nvSpPr>
        <dsp:cNvPr id="0" name=""/>
        <dsp:cNvSpPr/>
      </dsp:nvSpPr>
      <dsp:spPr>
        <a:xfrm>
          <a:off x="6682308" y="406503"/>
          <a:ext cx="188427" cy="188427"/>
        </a:xfrm>
        <a:prstGeom prst="ellipse">
          <a:avLst/>
        </a:prstGeom>
        <a:solidFill>
          <a:schemeClr val="accent6">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EAE94B-FEC1-4DFB-B15D-01C1AA74470D}">
      <dsp:nvSpPr>
        <dsp:cNvPr id="0" name=""/>
        <dsp:cNvSpPr/>
      </dsp:nvSpPr>
      <dsp:spPr>
        <a:xfrm>
          <a:off x="6947820" y="672015"/>
          <a:ext cx="1825567" cy="975081"/>
        </a:xfrm>
        <a:prstGeom prst="rect">
          <a:avLst/>
        </a:prstGeom>
        <a:noFill/>
        <a:ln>
          <a:noFill/>
        </a:ln>
        <a:effectLst/>
      </dsp:spPr>
      <dsp:style>
        <a:lnRef idx="0">
          <a:scrgbClr r="0" g="0" b="0"/>
        </a:lnRef>
        <a:fillRef idx="0">
          <a:scrgbClr r="0" g="0" b="0"/>
        </a:fillRef>
        <a:effectRef idx="0">
          <a:scrgbClr r="0" g="0" b="0"/>
        </a:effectRef>
        <a:fontRef idx="minor"/>
      </dsp:style>
    </dsp:sp>
    <dsp:sp modelId="{F70D9D98-5775-47AD-B4DB-9F0D67C293CE}">
      <dsp:nvSpPr>
        <dsp:cNvPr id="0" name=""/>
        <dsp:cNvSpPr/>
      </dsp:nvSpPr>
      <dsp:spPr>
        <a:xfrm>
          <a:off x="6947820" y="329419"/>
          <a:ext cx="1825567" cy="342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2550" bIns="0" numCol="1" spcCol="1270" anchor="ctr" anchorCtr="0">
          <a:noAutofit/>
        </a:bodyPr>
        <a:lstStyle/>
        <a:p>
          <a:pPr marL="0" lvl="0" indent="0" algn="l" defTabSz="577850">
            <a:lnSpc>
              <a:spcPct val="90000"/>
            </a:lnSpc>
            <a:spcBef>
              <a:spcPct val="0"/>
            </a:spcBef>
            <a:spcAft>
              <a:spcPct val="35000"/>
            </a:spcAft>
            <a:buNone/>
            <a:defRPr b="1"/>
          </a:pPr>
          <a:r>
            <a:rPr lang="es-CL" sz="1300" kern="1200"/>
            <a:t>Evite comentarios respecto a la apariencia, comportamientos o voz de la persona informante</a:t>
          </a:r>
        </a:p>
      </dsp:txBody>
      <dsp:txXfrm>
        <a:off x="6947820" y="329419"/>
        <a:ext cx="1825567" cy="342596"/>
      </dsp:txXfrm>
    </dsp:sp>
    <dsp:sp modelId="{35466BB4-6FA7-44FF-805E-340A5890B59C}">
      <dsp:nvSpPr>
        <dsp:cNvPr id="0" name=""/>
        <dsp:cNvSpPr/>
      </dsp:nvSpPr>
      <dsp:spPr>
        <a:xfrm>
          <a:off x="6776522" y="672015"/>
          <a:ext cx="0" cy="975081"/>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C8E7F5F-A4DC-4CC6-93DD-66CF5350EA9E}">
      <dsp:nvSpPr>
        <dsp:cNvPr id="0" name=""/>
        <dsp:cNvSpPr/>
      </dsp:nvSpPr>
      <dsp:spPr>
        <a:xfrm>
          <a:off x="6745688" y="1616263"/>
          <a:ext cx="61667" cy="61667"/>
        </a:xfrm>
        <a:prstGeom prst="ellipse">
          <a:avLst/>
        </a:prstGeom>
        <a:solidFill>
          <a:schemeClr val="lt1">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DF5C9A-C093-4FE6-BCD4-07AEBA3A5F71}" type="datetimeFigureOut">
              <a:rPr lang="es-CL" smtClean="0"/>
              <a:t>16-05-2024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9FFD0-DB05-47DB-A39B-89BD75D84D78}" type="slidenum">
              <a:rPr lang="es-CL" smtClean="0"/>
              <a:t>‹Nº›</a:t>
            </a:fld>
            <a:endParaRPr lang="es-CL"/>
          </a:p>
        </p:txBody>
      </p:sp>
    </p:spTree>
    <p:extLst>
      <p:ext uri="{BB962C8B-B14F-4D97-AF65-F5344CB8AC3E}">
        <p14:creationId xmlns:p14="http://schemas.microsoft.com/office/powerpoint/2010/main" val="406930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5DE71785-62E4-461A-B245-697A380444B8}" type="slidenum">
              <a:rPr lang="es-CL" smtClean="0"/>
              <a:t>29</a:t>
            </a:fld>
            <a:endParaRPr lang="es-CL"/>
          </a:p>
        </p:txBody>
      </p:sp>
    </p:spTree>
    <p:extLst>
      <p:ext uri="{BB962C8B-B14F-4D97-AF65-F5344CB8AC3E}">
        <p14:creationId xmlns:p14="http://schemas.microsoft.com/office/powerpoint/2010/main" val="484049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1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9.svg"/><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1.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0.sv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9.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3.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43.sv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44.svg"/><Relationship Id="rId5" Type="http://schemas.openxmlformats.org/officeDocument/2006/relationships/image" Target="../media/image19.png"/><Relationship Id="rId4" Type="http://schemas.openxmlformats.org/officeDocument/2006/relationships/image" Target="../media/image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5.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45.svg"/><Relationship Id="rId4" Type="http://schemas.openxmlformats.org/officeDocument/2006/relationships/image" Target="../media/image2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5.sv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45.svg"/><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1.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8.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1.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657344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027339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427373097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93133604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75080793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211804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48976278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1427428917"/>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2707944329"/>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615174005"/>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PORTADA 5">
    <p:bg>
      <p:bgRef idx="1001">
        <a:schemeClr val="bg1"/>
      </p:bgRef>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7090DD65-0D68-D942-9E71-D900134426CD}"/>
              </a:ext>
            </a:extLst>
          </p:cNvPr>
          <p:cNvSpPr/>
          <p:nvPr/>
        </p:nvSpPr>
        <p:spPr>
          <a:xfrm>
            <a:off x="12345" y="0"/>
            <a:ext cx="12167309" cy="6857999"/>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solidFill>
                  <a:schemeClr val="tx2"/>
                </a:solidFill>
              </a:rPr>
              <a:t>FONDOS COLOR_4 RECUADROS VERTICALES.svg</a:t>
            </a:r>
          </a:p>
        </p:txBody>
      </p:sp>
      <p:sp>
        <p:nvSpPr>
          <p:cNvPr id="17" name="Rectángulo 16">
            <a:extLst>
              <a:ext uri="{FF2B5EF4-FFF2-40B4-BE49-F238E27FC236}">
                <a16:creationId xmlns:a16="http://schemas.microsoft.com/office/drawing/2014/main" id="{1BB8A75A-2B9D-9440-8C37-31422C7C0E9E}"/>
              </a:ext>
            </a:extLst>
          </p:cNvPr>
          <p:cNvSpPr/>
          <p:nvPr/>
        </p:nvSpPr>
        <p:spPr>
          <a:xfrm>
            <a:off x="1215343" y="1"/>
            <a:ext cx="10976658" cy="5152776"/>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5" name="Triángulo 4">
            <a:extLst>
              <a:ext uri="{FF2B5EF4-FFF2-40B4-BE49-F238E27FC236}">
                <a16:creationId xmlns:a16="http://schemas.microsoft.com/office/drawing/2014/main" id="{62F9BE83-0940-E247-94C9-45B1A2277F41}"/>
              </a:ext>
            </a:extLst>
          </p:cNvPr>
          <p:cNvSpPr/>
          <p:nvPr/>
        </p:nvSpPr>
        <p:spPr>
          <a:xfrm rot="16200000" flipH="1" flipV="1">
            <a:off x="1869921" y="4444673"/>
            <a:ext cx="2243443" cy="255111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Gráfico 30">
            <a:extLst>
              <a:ext uri="{FF2B5EF4-FFF2-40B4-BE49-F238E27FC236}">
                <a16:creationId xmlns:a16="http://schemas.microsoft.com/office/drawing/2014/main" id="{BF95F707-9279-4E4C-82FF-0B68EE61C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1" y="0"/>
            <a:ext cx="1710047" cy="6858000"/>
          </a:xfrm>
          <a:prstGeom prst="rect">
            <a:avLst/>
          </a:prstGeom>
        </p:spPr>
      </p:pic>
      <p:pic>
        <p:nvPicPr>
          <p:cNvPr id="8" name="Gráfico 7">
            <a:extLst>
              <a:ext uri="{FF2B5EF4-FFF2-40B4-BE49-F238E27FC236}">
                <a16:creationId xmlns:a16="http://schemas.microsoft.com/office/drawing/2014/main" id="{1B3EF63E-2828-D249-B7D1-01623E5A4AB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149" t="12302" r="10219" b="13922"/>
          <a:stretch/>
        </p:blipFill>
        <p:spPr>
          <a:xfrm>
            <a:off x="3980739" y="1655643"/>
            <a:ext cx="5164510" cy="2446881"/>
          </a:xfrm>
          <a:prstGeom prst="rect">
            <a:avLst/>
          </a:prstGeom>
        </p:spPr>
      </p:pic>
      <p:pic>
        <p:nvPicPr>
          <p:cNvPr id="11" name="Gráfico 10">
            <a:extLst>
              <a:ext uri="{FF2B5EF4-FFF2-40B4-BE49-F238E27FC236}">
                <a16:creationId xmlns:a16="http://schemas.microsoft.com/office/drawing/2014/main" id="{35D7EACF-1216-0A4D-A356-9FBE2BB5BF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8370" y="5153049"/>
            <a:ext cx="8533630" cy="1704951"/>
          </a:xfrm>
          <a:prstGeom prst="rect">
            <a:avLst/>
          </a:prstGeom>
        </p:spPr>
      </p:pic>
    </p:spTree>
    <p:extLst>
      <p:ext uri="{BB962C8B-B14F-4D97-AF65-F5344CB8AC3E}">
        <p14:creationId xmlns:p14="http://schemas.microsoft.com/office/powerpoint/2010/main" val="52409581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CIÓN GENERAL">
    <p:spTree>
      <p:nvGrpSpPr>
        <p:cNvPr id="1" name=""/>
        <p:cNvGrpSpPr/>
        <p:nvPr/>
      </p:nvGrpSpPr>
      <p:grpSpPr>
        <a:xfrm>
          <a:off x="0" y="0"/>
          <a:ext cx="0" cy="0"/>
          <a:chOff x="0" y="0"/>
          <a:chExt cx="0" cy="0"/>
        </a:xfrm>
      </p:grpSpPr>
      <p:sp>
        <p:nvSpPr>
          <p:cNvPr id="2" name="Rectángulo 1"/>
          <p:cNvSpPr/>
          <p:nvPr/>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83038769"/>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YAN 6">
    <p:bg>
      <p:bgRef idx="1001">
        <a:schemeClr val="bg1"/>
      </p:bgRef>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3F1151F-5FF1-7A44-9B79-F196EBC5B8B4}"/>
              </a:ext>
            </a:extLst>
          </p:cNvPr>
          <p:cNvSpPr/>
          <p:nvPr userDrawn="1"/>
        </p:nvSpPr>
        <p:spPr>
          <a:xfrm>
            <a:off x="0" y="0"/>
            <a:ext cx="558140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Marcador de texto 51">
            <a:extLst>
              <a:ext uri="{FF2B5EF4-FFF2-40B4-BE49-F238E27FC236}">
                <a16:creationId xmlns:a16="http://schemas.microsoft.com/office/drawing/2014/main" id="{3C46F94B-9F29-C147-9B7E-05A90A2C5EDC}"/>
              </a:ext>
            </a:extLst>
          </p:cNvPr>
          <p:cNvSpPr>
            <a:spLocks noGrp="1"/>
          </p:cNvSpPr>
          <p:nvPr>
            <p:ph type="body" sz="quarter" idx="10" hasCustomPrompt="1"/>
          </p:nvPr>
        </p:nvSpPr>
        <p:spPr>
          <a:xfrm>
            <a:off x="751725" y="1583573"/>
            <a:ext cx="4200286" cy="1845427"/>
          </a:xfrm>
        </p:spPr>
        <p:txBody>
          <a:bodyPr lIns="0" rIns="0"/>
          <a:lstStyle>
            <a:lvl1pPr marL="0" indent="0">
              <a:buNone/>
              <a:defRPr>
                <a:solidFill>
                  <a:schemeClr val="bg1"/>
                </a:solidFill>
              </a:defRPr>
            </a:lvl1pPr>
          </a:lstStyle>
          <a:p>
            <a:pPr lvl="0"/>
            <a:r>
              <a:rPr lang="es-MX"/>
              <a:t>Título de esta página</a:t>
            </a:r>
            <a:endParaRPr lang="es-CL"/>
          </a:p>
        </p:txBody>
      </p:sp>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Marcador de texto 9">
            <a:extLst>
              <a:ext uri="{FF2B5EF4-FFF2-40B4-BE49-F238E27FC236}">
                <a16:creationId xmlns:a16="http://schemas.microsoft.com/office/drawing/2014/main" id="{11E493A4-46F2-BF47-8113-BB393843F119}"/>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accent6"/>
                </a:solidFill>
              </a:defRPr>
            </a:lvl1pPr>
          </a:lstStyle>
          <a:p>
            <a:pPr lvl="0"/>
            <a:r>
              <a:rPr lang="es-MX"/>
              <a:t>00.</a:t>
            </a:r>
            <a:endParaRPr lang="es-CL"/>
          </a:p>
        </p:txBody>
      </p:sp>
      <p:sp>
        <p:nvSpPr>
          <p:cNvPr id="14" name="Marcador de texto 6">
            <a:extLst>
              <a:ext uri="{FF2B5EF4-FFF2-40B4-BE49-F238E27FC236}">
                <a16:creationId xmlns:a16="http://schemas.microsoft.com/office/drawing/2014/main" id="{39CC23AD-3527-9A46-9BE9-7BDBCC1C983B}"/>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sp>
        <p:nvSpPr>
          <p:cNvPr id="30" name="Marcador de texto 6">
            <a:extLst>
              <a:ext uri="{FF2B5EF4-FFF2-40B4-BE49-F238E27FC236}">
                <a16:creationId xmlns:a16="http://schemas.microsoft.com/office/drawing/2014/main" id="{D3E0F9C5-947D-B349-ABC8-FA1DCEB14230}"/>
              </a:ext>
            </a:extLst>
          </p:cNvPr>
          <p:cNvSpPr>
            <a:spLocks noGrp="1"/>
          </p:cNvSpPr>
          <p:nvPr>
            <p:ph type="body" sz="quarter" idx="43" hasCustomPrompt="1"/>
          </p:nvPr>
        </p:nvSpPr>
        <p:spPr>
          <a:xfrm>
            <a:off x="751724" y="3839902"/>
            <a:ext cx="4200286"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31" name="Marcador de texto 6">
            <a:extLst>
              <a:ext uri="{FF2B5EF4-FFF2-40B4-BE49-F238E27FC236}">
                <a16:creationId xmlns:a16="http://schemas.microsoft.com/office/drawing/2014/main" id="{3ECFD50B-C31B-2440-9B48-38FB1FA05895}"/>
              </a:ext>
            </a:extLst>
          </p:cNvPr>
          <p:cNvSpPr>
            <a:spLocks noGrp="1"/>
          </p:cNvSpPr>
          <p:nvPr>
            <p:ph type="body" sz="quarter" idx="41" hasCustomPrompt="1"/>
          </p:nvPr>
        </p:nvSpPr>
        <p:spPr>
          <a:xfrm>
            <a:off x="6096000" y="1552402"/>
            <a:ext cx="5544132"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spTree>
    <p:extLst>
      <p:ext uri="{BB962C8B-B14F-4D97-AF65-F5344CB8AC3E}">
        <p14:creationId xmlns:p14="http://schemas.microsoft.com/office/powerpoint/2010/main" val="44959564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AN 3">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rgbClr val="01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Marcador de texto 9">
            <a:extLst>
              <a:ext uri="{FF2B5EF4-FFF2-40B4-BE49-F238E27FC236}">
                <a16:creationId xmlns:a16="http://schemas.microsoft.com/office/drawing/2014/main" id="{88B3834E-F8AE-2441-9B7B-0BD82D1D6933}"/>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4" name="Marcador de texto 6">
            <a:extLst>
              <a:ext uri="{FF2B5EF4-FFF2-40B4-BE49-F238E27FC236}">
                <a16:creationId xmlns:a16="http://schemas.microsoft.com/office/drawing/2014/main" id="{29209624-EFA7-214F-BBAE-4EFEA8D192E6}"/>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15" name="Marcador de texto 51">
            <a:extLst>
              <a:ext uri="{FF2B5EF4-FFF2-40B4-BE49-F238E27FC236}">
                <a16:creationId xmlns:a16="http://schemas.microsoft.com/office/drawing/2014/main" id="{B1D13051-891D-8746-9987-165317016ADC}"/>
              </a:ext>
            </a:extLst>
          </p:cNvPr>
          <p:cNvSpPr>
            <a:spLocks noGrp="1"/>
          </p:cNvSpPr>
          <p:nvPr>
            <p:ph type="body" sz="quarter" idx="10" hasCustomPrompt="1"/>
          </p:nvPr>
        </p:nvSpPr>
        <p:spPr>
          <a:xfrm>
            <a:off x="793289" y="1283332"/>
            <a:ext cx="10888408" cy="800649"/>
          </a:xfrm>
        </p:spPr>
        <p:txBody>
          <a:bodyPr lIns="0" rIns="0"/>
          <a:lstStyle>
            <a:lvl1pPr marL="0" indent="0">
              <a:buNone/>
              <a:defRPr/>
            </a:lvl1pPr>
          </a:lstStyle>
          <a:p>
            <a:pPr lvl="0"/>
            <a:r>
              <a:rPr lang="es-MX"/>
              <a:t>Título de esta página</a:t>
            </a:r>
            <a:endParaRPr lang="es-CL"/>
          </a:p>
        </p:txBody>
      </p:sp>
      <p:sp>
        <p:nvSpPr>
          <p:cNvPr id="17" name="Marcador de texto 6">
            <a:extLst>
              <a:ext uri="{FF2B5EF4-FFF2-40B4-BE49-F238E27FC236}">
                <a16:creationId xmlns:a16="http://schemas.microsoft.com/office/drawing/2014/main" id="{F8CF6BF5-6F47-064F-A81E-DFF8EEE5909A}"/>
              </a:ext>
            </a:extLst>
          </p:cNvPr>
          <p:cNvSpPr>
            <a:spLocks noGrp="1"/>
          </p:cNvSpPr>
          <p:nvPr>
            <p:ph type="body" sz="quarter" idx="41" hasCustomPrompt="1"/>
          </p:nvPr>
        </p:nvSpPr>
        <p:spPr>
          <a:xfrm>
            <a:off x="793288" y="2519374"/>
            <a:ext cx="10846843"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8" name="Marcador de texto 6">
            <a:extLst>
              <a:ext uri="{FF2B5EF4-FFF2-40B4-BE49-F238E27FC236}">
                <a16:creationId xmlns:a16="http://schemas.microsoft.com/office/drawing/2014/main" id="{D76A03D5-289B-FA43-AAF0-F8A03F7D9321}"/>
              </a:ext>
            </a:extLst>
          </p:cNvPr>
          <p:cNvSpPr>
            <a:spLocks noGrp="1"/>
          </p:cNvSpPr>
          <p:nvPr>
            <p:ph type="body" sz="quarter" idx="42" hasCustomPrompt="1"/>
          </p:nvPr>
        </p:nvSpPr>
        <p:spPr>
          <a:xfrm>
            <a:off x="793288" y="4585298"/>
            <a:ext cx="10836212"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Tree>
    <p:extLst>
      <p:ext uri="{BB962C8B-B14F-4D97-AF65-F5344CB8AC3E}">
        <p14:creationId xmlns:p14="http://schemas.microsoft.com/office/powerpoint/2010/main" val="311023851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YAN 1">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rgbClr val="01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Marcador de SmartArt 26">
            <a:extLst>
              <a:ext uri="{FF2B5EF4-FFF2-40B4-BE49-F238E27FC236}">
                <a16:creationId xmlns:a16="http://schemas.microsoft.com/office/drawing/2014/main" id="{B783269C-43F3-7241-A7A1-B785DBE085DD}"/>
              </a:ext>
            </a:extLst>
          </p:cNvPr>
          <p:cNvSpPr>
            <a:spLocks noGrp="1"/>
          </p:cNvSpPr>
          <p:nvPr>
            <p:ph type="dgm" sz="quarter" idx="42"/>
          </p:nvPr>
        </p:nvSpPr>
        <p:spPr>
          <a:xfrm>
            <a:off x="751724" y="1294793"/>
            <a:ext cx="4232248" cy="4493632"/>
          </a:xfrm>
        </p:spPr>
        <p:txBody>
          <a:bodyPr>
            <a:normAutofit/>
          </a:bodyPr>
          <a:lstStyle>
            <a:lvl1pPr>
              <a:defRPr sz="1200" b="0"/>
            </a:lvl1pPr>
          </a:lstStyle>
          <a:p>
            <a:endParaRPr lang="es-CL"/>
          </a:p>
        </p:txBody>
      </p:sp>
      <p:sp>
        <p:nvSpPr>
          <p:cNvPr id="15" name="Marcador de texto 9">
            <a:extLst>
              <a:ext uri="{FF2B5EF4-FFF2-40B4-BE49-F238E27FC236}">
                <a16:creationId xmlns:a16="http://schemas.microsoft.com/office/drawing/2014/main" id="{99728E64-5979-7740-BABA-DA0C660DEAE0}"/>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6" name="Marcador de texto 6">
            <a:extLst>
              <a:ext uri="{FF2B5EF4-FFF2-40B4-BE49-F238E27FC236}">
                <a16:creationId xmlns:a16="http://schemas.microsoft.com/office/drawing/2014/main" id="{EAC8A0D4-FF0A-0E41-A961-6B535A639C8E}"/>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1" name="Marcador de texto 51">
            <a:extLst>
              <a:ext uri="{FF2B5EF4-FFF2-40B4-BE49-F238E27FC236}">
                <a16:creationId xmlns:a16="http://schemas.microsoft.com/office/drawing/2014/main" id="{EC419426-55DC-8D4D-B392-A7E1CCFB6F44}"/>
              </a:ext>
            </a:extLst>
          </p:cNvPr>
          <p:cNvSpPr>
            <a:spLocks noGrp="1"/>
          </p:cNvSpPr>
          <p:nvPr>
            <p:ph type="body" sz="quarter" idx="10" hasCustomPrompt="1"/>
          </p:nvPr>
        </p:nvSpPr>
        <p:spPr>
          <a:xfrm>
            <a:off x="5429454" y="1283332"/>
            <a:ext cx="4394168" cy="1151259"/>
          </a:xfrm>
        </p:spPr>
        <p:txBody>
          <a:bodyPr lIns="0" rIns="0"/>
          <a:lstStyle>
            <a:lvl1pPr marL="0" indent="0">
              <a:buNone/>
              <a:defRPr/>
            </a:lvl1pPr>
          </a:lstStyle>
          <a:p>
            <a:pPr lvl="0"/>
            <a:r>
              <a:rPr lang="es-MX"/>
              <a:t>Título de esta página</a:t>
            </a:r>
            <a:endParaRPr lang="es-CL"/>
          </a:p>
        </p:txBody>
      </p:sp>
      <p:sp>
        <p:nvSpPr>
          <p:cNvPr id="22" name="Marcador de texto 6">
            <a:extLst>
              <a:ext uri="{FF2B5EF4-FFF2-40B4-BE49-F238E27FC236}">
                <a16:creationId xmlns:a16="http://schemas.microsoft.com/office/drawing/2014/main" id="{E766948D-458D-5942-91E0-939A03BBE148}"/>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Tree>
    <p:extLst>
      <p:ext uri="{BB962C8B-B14F-4D97-AF65-F5344CB8AC3E}">
        <p14:creationId xmlns:p14="http://schemas.microsoft.com/office/powerpoint/2010/main" val="36416950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7392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23802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2373992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3840801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6636772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6775855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ARANJO  INTRODUCCIÓN">
    <p:spTree>
      <p:nvGrpSpPr>
        <p:cNvPr id="1" name=""/>
        <p:cNvGrpSpPr/>
        <p:nvPr/>
      </p:nvGrpSpPr>
      <p:grpSpPr>
        <a:xfrm>
          <a:off x="0" y="0"/>
          <a:ext cx="0" cy="0"/>
          <a:chOff x="0" y="0"/>
          <a:chExt cx="0" cy="0"/>
        </a:xfrm>
      </p:grpSpPr>
      <p:sp>
        <p:nvSpPr>
          <p:cNvPr id="13" name="Marcador de texto 6">
            <a:extLst>
              <a:ext uri="{FF2B5EF4-FFF2-40B4-BE49-F238E27FC236}">
                <a16:creationId xmlns:a16="http://schemas.microsoft.com/office/drawing/2014/main" id="{64B42053-F99C-7E45-8805-B4FDC554B720}"/>
              </a:ext>
            </a:extLst>
          </p:cNvPr>
          <p:cNvSpPr>
            <a:spLocks noGrp="1"/>
          </p:cNvSpPr>
          <p:nvPr>
            <p:ph type="body" sz="quarter" idx="20" hasCustomPrompt="1"/>
          </p:nvPr>
        </p:nvSpPr>
        <p:spPr>
          <a:xfrm>
            <a:off x="552543" y="2808271"/>
            <a:ext cx="11185327" cy="3346384"/>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a:t>
            </a:r>
          </a:p>
          <a:p>
            <a:pPr lvl="0"/>
            <a:r>
              <a:rPr lang="es-ES"/>
              <a:t>s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a:p>
            <a:pPr lvl="0"/>
            <a:r>
              <a:rPr lang="es-ES"/>
              <a:t>dfhgkfdhgjkdfhgjkdzfhgjkdfhgjkdhfsgjkdhfgjhdfghdfjgkhdfjkghjghsdjkghakhgjkdfhgksdhgksdjhgkaldhsgjkasgjkdshgkshdjfhdsjfhdfjmvnmnvmsvfhsdfhdsjfhjdbfjdsfdshfjdshjkfhsdjfndsjbvdjvhdjsxkghjkshgnjkdfhgjkdfhgkfhfgjhdfghdfjgkhdfjkghjghsdjkghakhgjkdfhgksdhgksdjhgkaldhsgjkasgjkdshgkshdjfhdsjfhdfjmvnmnvmsvfhsdfhdsjfhjdbfjdsfdshfjdshjkfhsdjfndsjbvdjvhdjsxkghjkshgnjkdfhgjkdfhgkfdhgjkdfhgjkdz</a:t>
            </a:r>
            <a:endParaRPr lang="es-CL"/>
          </a:p>
        </p:txBody>
      </p:sp>
      <p:sp>
        <p:nvSpPr>
          <p:cNvPr id="15" name="Rectángulo 14">
            <a:extLst>
              <a:ext uri="{FF2B5EF4-FFF2-40B4-BE49-F238E27FC236}">
                <a16:creationId xmlns:a16="http://schemas.microsoft.com/office/drawing/2014/main" id="{2D113DFA-B4BC-DA44-999C-820B3DEDCF9F}"/>
              </a:ext>
            </a:extLst>
          </p:cNvPr>
          <p:cNvSpPr/>
          <p:nvPr userDrawn="1"/>
        </p:nvSpPr>
        <p:spPr>
          <a:xfrm>
            <a:off x="0" y="0"/>
            <a:ext cx="12192000" cy="226818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8" name="Título 1">
            <a:extLst>
              <a:ext uri="{FF2B5EF4-FFF2-40B4-BE49-F238E27FC236}">
                <a16:creationId xmlns:a16="http://schemas.microsoft.com/office/drawing/2014/main" id="{A2ED24A7-E072-1B44-97EF-743C4A2B1FD0}"/>
              </a:ext>
            </a:extLst>
          </p:cNvPr>
          <p:cNvSpPr>
            <a:spLocks noGrp="1"/>
          </p:cNvSpPr>
          <p:nvPr>
            <p:ph type="title" hasCustomPrompt="1"/>
          </p:nvPr>
        </p:nvSpPr>
        <p:spPr>
          <a:xfrm>
            <a:off x="552543" y="540081"/>
            <a:ext cx="11185327" cy="1188027"/>
          </a:xfrm>
        </p:spPr>
        <p:txBody>
          <a:bodyPr lIns="0"/>
          <a:lstStyle>
            <a:lvl1pPr>
              <a:defRPr sz="3800">
                <a:solidFill>
                  <a:schemeClr val="bg1"/>
                </a:solidFill>
              </a:defRPr>
            </a:lvl1pPr>
          </a:lstStyle>
          <a:p>
            <a:r>
              <a:rPr lang="es-MX"/>
              <a:t>Introducción capítulo</a:t>
            </a:r>
            <a:endParaRPr lang="es-CL"/>
          </a:p>
        </p:txBody>
      </p:sp>
    </p:spTree>
    <p:extLst>
      <p:ext uri="{BB962C8B-B14F-4D97-AF65-F5344CB8AC3E}">
        <p14:creationId xmlns:p14="http://schemas.microsoft.com/office/powerpoint/2010/main" val="3305149912"/>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6618590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45849141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INTRODUCCIÓN GENERAL">
    <p:spTree>
      <p:nvGrpSpPr>
        <p:cNvPr id="1" name=""/>
        <p:cNvGrpSpPr/>
        <p:nvPr/>
      </p:nvGrpSpPr>
      <p:grpSpPr>
        <a:xfrm>
          <a:off x="0" y="0"/>
          <a:ext cx="0" cy="0"/>
          <a:chOff x="0" y="0"/>
          <a:chExt cx="0" cy="0"/>
        </a:xfrm>
      </p:grpSpPr>
      <p:sp>
        <p:nvSpPr>
          <p:cNvPr id="2" name="Rectángulo 1"/>
          <p:cNvSpPr/>
          <p:nvPr/>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83038769"/>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CIÓN GENERAL">
    <p:spTree>
      <p:nvGrpSpPr>
        <p:cNvPr id="1" name=""/>
        <p:cNvGrpSpPr/>
        <p:nvPr/>
      </p:nvGrpSpPr>
      <p:grpSpPr>
        <a:xfrm>
          <a:off x="0" y="0"/>
          <a:ext cx="0" cy="0"/>
          <a:chOff x="0" y="0"/>
          <a:chExt cx="0" cy="0"/>
        </a:xfrm>
      </p:grpSpPr>
      <p:sp>
        <p:nvSpPr>
          <p:cNvPr id="2" name="Rectángulo 1"/>
          <p:cNvSpPr/>
          <p:nvPr/>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83038769"/>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86775855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TRODUCCIÓN GENERAL">
    <p:spTree>
      <p:nvGrpSpPr>
        <p:cNvPr id="1" name=""/>
        <p:cNvGrpSpPr/>
        <p:nvPr/>
      </p:nvGrpSpPr>
      <p:grpSpPr>
        <a:xfrm>
          <a:off x="0" y="0"/>
          <a:ext cx="0" cy="0"/>
          <a:chOff x="0" y="0"/>
          <a:chExt cx="0" cy="0"/>
        </a:xfrm>
      </p:grpSpPr>
      <p:sp>
        <p:nvSpPr>
          <p:cNvPr id="2" name="Rectángulo 1"/>
          <p:cNvSpPr/>
          <p:nvPr/>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83038769"/>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843975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0649087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48275975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2005227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6443588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027339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427373097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93133604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843975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75080793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211804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48976278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142742891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2707944329"/>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615174005"/>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PORTADA 5">
    <p:bg>
      <p:bgRef idx="1001">
        <a:schemeClr val="bg1"/>
      </p:bgRef>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7090DD65-0D68-D942-9E71-D900134426CD}"/>
              </a:ext>
            </a:extLst>
          </p:cNvPr>
          <p:cNvSpPr/>
          <p:nvPr/>
        </p:nvSpPr>
        <p:spPr>
          <a:xfrm>
            <a:off x="12345" y="0"/>
            <a:ext cx="12167309" cy="6857999"/>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solidFill>
                  <a:schemeClr val="tx2"/>
                </a:solidFill>
              </a:rPr>
              <a:t>FONDOS COLOR_4 RECUADROS VERTICALES.svg</a:t>
            </a:r>
          </a:p>
        </p:txBody>
      </p:sp>
      <p:sp>
        <p:nvSpPr>
          <p:cNvPr id="17" name="Rectángulo 16">
            <a:extLst>
              <a:ext uri="{FF2B5EF4-FFF2-40B4-BE49-F238E27FC236}">
                <a16:creationId xmlns:a16="http://schemas.microsoft.com/office/drawing/2014/main" id="{1BB8A75A-2B9D-9440-8C37-31422C7C0E9E}"/>
              </a:ext>
            </a:extLst>
          </p:cNvPr>
          <p:cNvSpPr/>
          <p:nvPr/>
        </p:nvSpPr>
        <p:spPr>
          <a:xfrm>
            <a:off x="1215343" y="1"/>
            <a:ext cx="10976658" cy="5152776"/>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5" name="Triángulo 4">
            <a:extLst>
              <a:ext uri="{FF2B5EF4-FFF2-40B4-BE49-F238E27FC236}">
                <a16:creationId xmlns:a16="http://schemas.microsoft.com/office/drawing/2014/main" id="{62F9BE83-0940-E247-94C9-45B1A2277F41}"/>
              </a:ext>
            </a:extLst>
          </p:cNvPr>
          <p:cNvSpPr/>
          <p:nvPr/>
        </p:nvSpPr>
        <p:spPr>
          <a:xfrm rot="16200000" flipH="1" flipV="1">
            <a:off x="1869921" y="4444673"/>
            <a:ext cx="2243443" cy="255111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Gráfico 30">
            <a:extLst>
              <a:ext uri="{FF2B5EF4-FFF2-40B4-BE49-F238E27FC236}">
                <a16:creationId xmlns:a16="http://schemas.microsoft.com/office/drawing/2014/main" id="{BF95F707-9279-4E4C-82FF-0B68EE61C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1" y="0"/>
            <a:ext cx="1710047" cy="6858000"/>
          </a:xfrm>
          <a:prstGeom prst="rect">
            <a:avLst/>
          </a:prstGeom>
        </p:spPr>
      </p:pic>
      <p:pic>
        <p:nvPicPr>
          <p:cNvPr id="8" name="Gráfico 7">
            <a:extLst>
              <a:ext uri="{FF2B5EF4-FFF2-40B4-BE49-F238E27FC236}">
                <a16:creationId xmlns:a16="http://schemas.microsoft.com/office/drawing/2014/main" id="{1B3EF63E-2828-D249-B7D1-01623E5A4AB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149" t="12302" r="10219" b="13922"/>
          <a:stretch/>
        </p:blipFill>
        <p:spPr>
          <a:xfrm>
            <a:off x="3980739" y="1655643"/>
            <a:ext cx="5164510" cy="2446881"/>
          </a:xfrm>
          <a:prstGeom prst="rect">
            <a:avLst/>
          </a:prstGeom>
        </p:spPr>
      </p:pic>
      <p:pic>
        <p:nvPicPr>
          <p:cNvPr id="11" name="Gráfico 10">
            <a:extLst>
              <a:ext uri="{FF2B5EF4-FFF2-40B4-BE49-F238E27FC236}">
                <a16:creationId xmlns:a16="http://schemas.microsoft.com/office/drawing/2014/main" id="{35D7EACF-1216-0A4D-A356-9FBE2BB5BF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8370" y="5153049"/>
            <a:ext cx="8533630" cy="1704951"/>
          </a:xfrm>
          <a:prstGeom prst="rect">
            <a:avLst/>
          </a:prstGeom>
        </p:spPr>
      </p:pic>
    </p:spTree>
    <p:extLst>
      <p:ext uri="{BB962C8B-B14F-4D97-AF65-F5344CB8AC3E}">
        <p14:creationId xmlns:p14="http://schemas.microsoft.com/office/powerpoint/2010/main" val="52409581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YAN 6">
    <p:bg>
      <p:bgRef idx="1001">
        <a:schemeClr val="bg1"/>
      </p:bgRef>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63F1151F-5FF1-7A44-9B79-F196EBC5B8B4}"/>
              </a:ext>
            </a:extLst>
          </p:cNvPr>
          <p:cNvSpPr/>
          <p:nvPr userDrawn="1"/>
        </p:nvSpPr>
        <p:spPr>
          <a:xfrm>
            <a:off x="0" y="0"/>
            <a:ext cx="558140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8" name="Marcador de texto 51">
            <a:extLst>
              <a:ext uri="{FF2B5EF4-FFF2-40B4-BE49-F238E27FC236}">
                <a16:creationId xmlns:a16="http://schemas.microsoft.com/office/drawing/2014/main" id="{3C46F94B-9F29-C147-9B7E-05A90A2C5EDC}"/>
              </a:ext>
            </a:extLst>
          </p:cNvPr>
          <p:cNvSpPr>
            <a:spLocks noGrp="1"/>
          </p:cNvSpPr>
          <p:nvPr>
            <p:ph type="body" sz="quarter" idx="10" hasCustomPrompt="1"/>
          </p:nvPr>
        </p:nvSpPr>
        <p:spPr>
          <a:xfrm>
            <a:off x="751725" y="1583573"/>
            <a:ext cx="4200286" cy="1845427"/>
          </a:xfrm>
        </p:spPr>
        <p:txBody>
          <a:bodyPr lIns="0" rIns="0"/>
          <a:lstStyle>
            <a:lvl1pPr marL="0" indent="0">
              <a:buNone/>
              <a:defRPr>
                <a:solidFill>
                  <a:schemeClr val="bg1"/>
                </a:solidFill>
              </a:defRPr>
            </a:lvl1pPr>
          </a:lstStyle>
          <a:p>
            <a:pPr lvl="0"/>
            <a:r>
              <a:rPr lang="es-MX"/>
              <a:t>Título de esta página</a:t>
            </a:r>
            <a:endParaRPr lang="es-CL"/>
          </a:p>
        </p:txBody>
      </p:sp>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Marcador de texto 9">
            <a:extLst>
              <a:ext uri="{FF2B5EF4-FFF2-40B4-BE49-F238E27FC236}">
                <a16:creationId xmlns:a16="http://schemas.microsoft.com/office/drawing/2014/main" id="{11E493A4-46F2-BF47-8113-BB393843F119}"/>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accent6"/>
                </a:solidFill>
              </a:defRPr>
            </a:lvl1pPr>
          </a:lstStyle>
          <a:p>
            <a:pPr lvl="0"/>
            <a:r>
              <a:rPr lang="es-MX"/>
              <a:t>00.</a:t>
            </a:r>
            <a:endParaRPr lang="es-CL"/>
          </a:p>
        </p:txBody>
      </p:sp>
      <p:sp>
        <p:nvSpPr>
          <p:cNvPr id="14" name="Marcador de texto 6">
            <a:extLst>
              <a:ext uri="{FF2B5EF4-FFF2-40B4-BE49-F238E27FC236}">
                <a16:creationId xmlns:a16="http://schemas.microsoft.com/office/drawing/2014/main" id="{39CC23AD-3527-9A46-9BE9-7BDBCC1C983B}"/>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sp>
        <p:nvSpPr>
          <p:cNvPr id="30" name="Marcador de texto 6">
            <a:extLst>
              <a:ext uri="{FF2B5EF4-FFF2-40B4-BE49-F238E27FC236}">
                <a16:creationId xmlns:a16="http://schemas.microsoft.com/office/drawing/2014/main" id="{D3E0F9C5-947D-B349-ABC8-FA1DCEB14230}"/>
              </a:ext>
            </a:extLst>
          </p:cNvPr>
          <p:cNvSpPr>
            <a:spLocks noGrp="1"/>
          </p:cNvSpPr>
          <p:nvPr>
            <p:ph type="body" sz="quarter" idx="43" hasCustomPrompt="1"/>
          </p:nvPr>
        </p:nvSpPr>
        <p:spPr>
          <a:xfrm>
            <a:off x="751724" y="3839902"/>
            <a:ext cx="4200286"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31" name="Marcador de texto 6">
            <a:extLst>
              <a:ext uri="{FF2B5EF4-FFF2-40B4-BE49-F238E27FC236}">
                <a16:creationId xmlns:a16="http://schemas.microsoft.com/office/drawing/2014/main" id="{3ECFD50B-C31B-2440-9B48-38FB1FA05895}"/>
              </a:ext>
            </a:extLst>
          </p:cNvPr>
          <p:cNvSpPr>
            <a:spLocks noGrp="1"/>
          </p:cNvSpPr>
          <p:nvPr>
            <p:ph type="body" sz="quarter" idx="41" hasCustomPrompt="1"/>
          </p:nvPr>
        </p:nvSpPr>
        <p:spPr>
          <a:xfrm>
            <a:off x="6096000" y="1552402"/>
            <a:ext cx="5544132"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spTree>
    <p:extLst>
      <p:ext uri="{BB962C8B-B14F-4D97-AF65-F5344CB8AC3E}">
        <p14:creationId xmlns:p14="http://schemas.microsoft.com/office/powerpoint/2010/main" val="44959564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YAN 3">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rgbClr val="01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Marcador de texto 9">
            <a:extLst>
              <a:ext uri="{FF2B5EF4-FFF2-40B4-BE49-F238E27FC236}">
                <a16:creationId xmlns:a16="http://schemas.microsoft.com/office/drawing/2014/main" id="{88B3834E-F8AE-2441-9B7B-0BD82D1D6933}"/>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4" name="Marcador de texto 6">
            <a:extLst>
              <a:ext uri="{FF2B5EF4-FFF2-40B4-BE49-F238E27FC236}">
                <a16:creationId xmlns:a16="http://schemas.microsoft.com/office/drawing/2014/main" id="{29209624-EFA7-214F-BBAE-4EFEA8D192E6}"/>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15" name="Marcador de texto 51">
            <a:extLst>
              <a:ext uri="{FF2B5EF4-FFF2-40B4-BE49-F238E27FC236}">
                <a16:creationId xmlns:a16="http://schemas.microsoft.com/office/drawing/2014/main" id="{B1D13051-891D-8746-9987-165317016ADC}"/>
              </a:ext>
            </a:extLst>
          </p:cNvPr>
          <p:cNvSpPr>
            <a:spLocks noGrp="1"/>
          </p:cNvSpPr>
          <p:nvPr>
            <p:ph type="body" sz="quarter" idx="10" hasCustomPrompt="1"/>
          </p:nvPr>
        </p:nvSpPr>
        <p:spPr>
          <a:xfrm>
            <a:off x="793289" y="1283332"/>
            <a:ext cx="10888408" cy="800649"/>
          </a:xfrm>
        </p:spPr>
        <p:txBody>
          <a:bodyPr lIns="0" rIns="0"/>
          <a:lstStyle>
            <a:lvl1pPr marL="0" indent="0">
              <a:buNone/>
              <a:defRPr/>
            </a:lvl1pPr>
          </a:lstStyle>
          <a:p>
            <a:pPr lvl="0"/>
            <a:r>
              <a:rPr lang="es-MX"/>
              <a:t>Título de esta página</a:t>
            </a:r>
            <a:endParaRPr lang="es-CL"/>
          </a:p>
        </p:txBody>
      </p:sp>
      <p:sp>
        <p:nvSpPr>
          <p:cNvPr id="17" name="Marcador de texto 6">
            <a:extLst>
              <a:ext uri="{FF2B5EF4-FFF2-40B4-BE49-F238E27FC236}">
                <a16:creationId xmlns:a16="http://schemas.microsoft.com/office/drawing/2014/main" id="{F8CF6BF5-6F47-064F-A81E-DFF8EEE5909A}"/>
              </a:ext>
            </a:extLst>
          </p:cNvPr>
          <p:cNvSpPr>
            <a:spLocks noGrp="1"/>
          </p:cNvSpPr>
          <p:nvPr>
            <p:ph type="body" sz="quarter" idx="41" hasCustomPrompt="1"/>
          </p:nvPr>
        </p:nvSpPr>
        <p:spPr>
          <a:xfrm>
            <a:off x="793288" y="2519374"/>
            <a:ext cx="10846843"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8" name="Marcador de texto 6">
            <a:extLst>
              <a:ext uri="{FF2B5EF4-FFF2-40B4-BE49-F238E27FC236}">
                <a16:creationId xmlns:a16="http://schemas.microsoft.com/office/drawing/2014/main" id="{D76A03D5-289B-FA43-AAF0-F8A03F7D9321}"/>
              </a:ext>
            </a:extLst>
          </p:cNvPr>
          <p:cNvSpPr>
            <a:spLocks noGrp="1"/>
          </p:cNvSpPr>
          <p:nvPr>
            <p:ph type="body" sz="quarter" idx="42" hasCustomPrompt="1"/>
          </p:nvPr>
        </p:nvSpPr>
        <p:spPr>
          <a:xfrm>
            <a:off x="793288" y="4585298"/>
            <a:ext cx="10836212"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Tree>
    <p:extLst>
      <p:ext uri="{BB962C8B-B14F-4D97-AF65-F5344CB8AC3E}">
        <p14:creationId xmlns:p14="http://schemas.microsoft.com/office/powerpoint/2010/main" val="311023851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YAN 1">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7298F3-55F6-2741-8CFB-348F0C4F22D7}"/>
              </a:ext>
            </a:extLst>
          </p:cNvPr>
          <p:cNvSpPr/>
          <p:nvPr/>
        </p:nvSpPr>
        <p:spPr>
          <a:xfrm>
            <a:off x="0" y="0"/>
            <a:ext cx="381965" cy="3636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Rectángulo 8">
            <a:extLst>
              <a:ext uri="{FF2B5EF4-FFF2-40B4-BE49-F238E27FC236}">
                <a16:creationId xmlns:a16="http://schemas.microsoft.com/office/drawing/2014/main" id="{907A6B9B-48DA-464E-9845-325344CDF619}"/>
              </a:ext>
            </a:extLst>
          </p:cNvPr>
          <p:cNvSpPr/>
          <p:nvPr userDrawn="1"/>
        </p:nvSpPr>
        <p:spPr>
          <a:xfrm>
            <a:off x="103863" y="76456"/>
            <a:ext cx="481700" cy="495163"/>
          </a:xfrm>
          <a:prstGeom prst="rect">
            <a:avLst/>
          </a:prstGeom>
          <a:solidFill>
            <a:srgbClr val="01A0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Marcador de SmartArt 26">
            <a:extLst>
              <a:ext uri="{FF2B5EF4-FFF2-40B4-BE49-F238E27FC236}">
                <a16:creationId xmlns:a16="http://schemas.microsoft.com/office/drawing/2014/main" id="{B783269C-43F3-7241-A7A1-B785DBE085DD}"/>
              </a:ext>
            </a:extLst>
          </p:cNvPr>
          <p:cNvSpPr>
            <a:spLocks noGrp="1"/>
          </p:cNvSpPr>
          <p:nvPr>
            <p:ph type="dgm" sz="quarter" idx="42"/>
          </p:nvPr>
        </p:nvSpPr>
        <p:spPr>
          <a:xfrm>
            <a:off x="751724" y="1294793"/>
            <a:ext cx="4232248" cy="4493632"/>
          </a:xfrm>
        </p:spPr>
        <p:txBody>
          <a:bodyPr>
            <a:normAutofit/>
          </a:bodyPr>
          <a:lstStyle>
            <a:lvl1pPr>
              <a:defRPr sz="1200" b="0"/>
            </a:lvl1pPr>
          </a:lstStyle>
          <a:p>
            <a:endParaRPr lang="es-CL"/>
          </a:p>
        </p:txBody>
      </p:sp>
      <p:sp>
        <p:nvSpPr>
          <p:cNvPr id="15" name="Marcador de texto 9">
            <a:extLst>
              <a:ext uri="{FF2B5EF4-FFF2-40B4-BE49-F238E27FC236}">
                <a16:creationId xmlns:a16="http://schemas.microsoft.com/office/drawing/2014/main" id="{99728E64-5979-7740-BABA-DA0C660DEAE0}"/>
              </a:ext>
            </a:extLst>
          </p:cNvPr>
          <p:cNvSpPr>
            <a:spLocks noGrp="1"/>
          </p:cNvSpPr>
          <p:nvPr>
            <p:ph type="body" sz="quarter" idx="40" hasCustomPrompt="1"/>
          </p:nvPr>
        </p:nvSpPr>
        <p:spPr>
          <a:xfrm>
            <a:off x="65970" y="78090"/>
            <a:ext cx="581891" cy="495164"/>
          </a:xfrm>
        </p:spPr>
        <p:txBody>
          <a:bodyPr anchor="ctr" anchorCtr="0">
            <a:normAutofit/>
          </a:bodyPr>
          <a:lstStyle>
            <a:lvl1pPr marL="0" indent="0" algn="ctr">
              <a:buNone/>
              <a:defRPr sz="1600">
                <a:solidFill>
                  <a:schemeClr val="bg1"/>
                </a:solidFill>
              </a:defRPr>
            </a:lvl1pPr>
          </a:lstStyle>
          <a:p>
            <a:pPr lvl="0"/>
            <a:r>
              <a:rPr lang="es-MX"/>
              <a:t>00.</a:t>
            </a:r>
            <a:endParaRPr lang="es-CL"/>
          </a:p>
        </p:txBody>
      </p:sp>
      <p:sp>
        <p:nvSpPr>
          <p:cNvPr id="16" name="Marcador de texto 6">
            <a:extLst>
              <a:ext uri="{FF2B5EF4-FFF2-40B4-BE49-F238E27FC236}">
                <a16:creationId xmlns:a16="http://schemas.microsoft.com/office/drawing/2014/main" id="{EAC8A0D4-FF0A-0E41-A961-6B535A639C8E}"/>
              </a:ext>
            </a:extLst>
          </p:cNvPr>
          <p:cNvSpPr>
            <a:spLocks noGrp="1"/>
          </p:cNvSpPr>
          <p:nvPr>
            <p:ph type="body" sz="quarter" idx="13" hasCustomPrompt="1"/>
          </p:nvPr>
        </p:nvSpPr>
        <p:spPr>
          <a:xfrm>
            <a:off x="751724" y="76455"/>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1" name="Marcador de texto 51">
            <a:extLst>
              <a:ext uri="{FF2B5EF4-FFF2-40B4-BE49-F238E27FC236}">
                <a16:creationId xmlns:a16="http://schemas.microsoft.com/office/drawing/2014/main" id="{EC419426-55DC-8D4D-B392-A7E1CCFB6F44}"/>
              </a:ext>
            </a:extLst>
          </p:cNvPr>
          <p:cNvSpPr>
            <a:spLocks noGrp="1"/>
          </p:cNvSpPr>
          <p:nvPr>
            <p:ph type="body" sz="quarter" idx="10" hasCustomPrompt="1"/>
          </p:nvPr>
        </p:nvSpPr>
        <p:spPr>
          <a:xfrm>
            <a:off x="5429454" y="1283332"/>
            <a:ext cx="4394168" cy="1151259"/>
          </a:xfrm>
        </p:spPr>
        <p:txBody>
          <a:bodyPr lIns="0" rIns="0"/>
          <a:lstStyle>
            <a:lvl1pPr marL="0" indent="0">
              <a:buNone/>
              <a:defRPr/>
            </a:lvl1pPr>
          </a:lstStyle>
          <a:p>
            <a:pPr lvl="0"/>
            <a:r>
              <a:rPr lang="es-MX"/>
              <a:t>Título de esta página</a:t>
            </a:r>
            <a:endParaRPr lang="es-CL"/>
          </a:p>
        </p:txBody>
      </p:sp>
      <p:sp>
        <p:nvSpPr>
          <p:cNvPr id="22" name="Marcador de texto 6">
            <a:extLst>
              <a:ext uri="{FF2B5EF4-FFF2-40B4-BE49-F238E27FC236}">
                <a16:creationId xmlns:a16="http://schemas.microsoft.com/office/drawing/2014/main" id="{E766948D-458D-5942-91E0-939A03BBE148}"/>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Tree>
    <p:extLst>
      <p:ext uri="{BB962C8B-B14F-4D97-AF65-F5344CB8AC3E}">
        <p14:creationId xmlns:p14="http://schemas.microsoft.com/office/powerpoint/2010/main" val="36416950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06490879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7392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23802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23739925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38408010"/>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66367725"/>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35917352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7780034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48275975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NARANJO  INTRODUCCIÓN">
    <p:spTree>
      <p:nvGrpSpPr>
        <p:cNvPr id="1" name=""/>
        <p:cNvGrpSpPr/>
        <p:nvPr/>
      </p:nvGrpSpPr>
      <p:grpSpPr>
        <a:xfrm>
          <a:off x="0" y="0"/>
          <a:ext cx="0" cy="0"/>
          <a:chOff x="0" y="0"/>
          <a:chExt cx="0" cy="0"/>
        </a:xfrm>
      </p:grpSpPr>
      <p:sp>
        <p:nvSpPr>
          <p:cNvPr id="13" name="Marcador de texto 6">
            <a:extLst>
              <a:ext uri="{FF2B5EF4-FFF2-40B4-BE49-F238E27FC236}">
                <a16:creationId xmlns:a16="http://schemas.microsoft.com/office/drawing/2014/main" id="{64B42053-F99C-7E45-8805-B4FDC554B720}"/>
              </a:ext>
            </a:extLst>
          </p:cNvPr>
          <p:cNvSpPr>
            <a:spLocks noGrp="1"/>
          </p:cNvSpPr>
          <p:nvPr>
            <p:ph type="body" sz="quarter" idx="20" hasCustomPrompt="1"/>
          </p:nvPr>
        </p:nvSpPr>
        <p:spPr>
          <a:xfrm>
            <a:off x="552543" y="2808271"/>
            <a:ext cx="11185327" cy="3346384"/>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a:t>
            </a:r>
          </a:p>
          <a:p>
            <a:pPr lvl="0"/>
            <a:r>
              <a:rPr lang="es-ES"/>
              <a:t>s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a:p>
            <a:pPr lvl="0"/>
            <a:r>
              <a:rPr lang="es-ES"/>
              <a:t>dfhgkfdhgjkdfhgjkdzfhgjkdfhgjkdhfsgjkdhfgjhdfghdfjgkhdfjkghjghsdjkghakhgjkdfhgksdhgksdjhgkaldhsgjkasgjkdshgkshdjfhdsjfhdfjmvnmnvmsvfhsdfhdsjfhjdbfjdsfdshfjdshjkfhsdjfndsjbvdjvhdjsxkghjkshgnjkdfhgjkdfhgkfhfgjhdfghdfjgkhdfjkghjghsdjkghakhgjkdfhgksdhgksdjhgkaldhsgjkasgjkdshgkshdjfhdsjfhdfjmvnmnvmsvfhsdfhdsjfhjdbfjdsfdshfjdshjkfhsdjfndsjbvdjvhdjsxkghjkshgnjkdfhgjkdfhgkfdhgjkdfhgjkdz</a:t>
            </a:r>
            <a:endParaRPr lang="es-CL"/>
          </a:p>
        </p:txBody>
      </p:sp>
      <p:sp>
        <p:nvSpPr>
          <p:cNvPr id="15" name="Rectángulo 14">
            <a:extLst>
              <a:ext uri="{FF2B5EF4-FFF2-40B4-BE49-F238E27FC236}">
                <a16:creationId xmlns:a16="http://schemas.microsoft.com/office/drawing/2014/main" id="{2D113DFA-B4BC-DA44-999C-820B3DEDCF9F}"/>
              </a:ext>
            </a:extLst>
          </p:cNvPr>
          <p:cNvSpPr/>
          <p:nvPr userDrawn="1"/>
        </p:nvSpPr>
        <p:spPr>
          <a:xfrm>
            <a:off x="0" y="0"/>
            <a:ext cx="12192000" cy="226818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8" name="Título 1">
            <a:extLst>
              <a:ext uri="{FF2B5EF4-FFF2-40B4-BE49-F238E27FC236}">
                <a16:creationId xmlns:a16="http://schemas.microsoft.com/office/drawing/2014/main" id="{A2ED24A7-E072-1B44-97EF-743C4A2B1FD0}"/>
              </a:ext>
            </a:extLst>
          </p:cNvPr>
          <p:cNvSpPr>
            <a:spLocks noGrp="1"/>
          </p:cNvSpPr>
          <p:nvPr>
            <p:ph type="title" hasCustomPrompt="1"/>
          </p:nvPr>
        </p:nvSpPr>
        <p:spPr>
          <a:xfrm>
            <a:off x="552543" y="540081"/>
            <a:ext cx="11185327" cy="1188027"/>
          </a:xfrm>
        </p:spPr>
        <p:txBody>
          <a:bodyPr lIns="0"/>
          <a:lstStyle>
            <a:lvl1pPr>
              <a:defRPr sz="3800">
                <a:solidFill>
                  <a:schemeClr val="bg1"/>
                </a:solidFill>
              </a:defRPr>
            </a:lvl1pPr>
          </a:lstStyle>
          <a:p>
            <a:r>
              <a:rPr lang="es-MX"/>
              <a:t>Introducción capítulo</a:t>
            </a:r>
            <a:endParaRPr lang="es-CL"/>
          </a:p>
        </p:txBody>
      </p:sp>
    </p:spTree>
    <p:extLst>
      <p:ext uri="{BB962C8B-B14F-4D97-AF65-F5344CB8AC3E}">
        <p14:creationId xmlns:p14="http://schemas.microsoft.com/office/powerpoint/2010/main" val="3305149912"/>
      </p:ext>
    </p:extLst>
  </p:cSld>
  <p:clrMapOvr>
    <a:masterClrMapping/>
  </p:clrMapOvr>
  <p:transition spd="slow">
    <p:cove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16618590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45849141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INTRODUCCIÓN GENERAL">
    <p:spTree>
      <p:nvGrpSpPr>
        <p:cNvPr id="1" name=""/>
        <p:cNvGrpSpPr/>
        <p:nvPr/>
      </p:nvGrpSpPr>
      <p:grpSpPr>
        <a:xfrm>
          <a:off x="0" y="0"/>
          <a:ext cx="0" cy="0"/>
          <a:chOff x="0" y="0"/>
          <a:chExt cx="0" cy="0"/>
        </a:xfrm>
      </p:grpSpPr>
      <p:sp>
        <p:nvSpPr>
          <p:cNvPr id="2" name="Rectángulo 1"/>
          <p:cNvSpPr/>
          <p:nvPr/>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942585387"/>
      </p:ext>
    </p:extLst>
  </p:cSld>
  <p:clrMapOvr>
    <a:masterClrMapping/>
  </p:clrMapOvr>
  <p:transition spd="slow">
    <p:cove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142059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31841813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51794667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2005227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51702740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116159589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48954894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436910281"/>
      </p:ext>
    </p:extLst>
  </p:cSld>
  <p:clrMapOvr>
    <a:masterClrMapping/>
  </p:clrMapOvr>
  <p:transition spd="slow">
    <p:cove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2707944329"/>
      </p:ext>
    </p:extLst>
  </p:cSld>
  <p:clrMapOvr>
    <a:masterClrMapping/>
  </p:clrMapOvr>
  <p:transition spd="slow">
    <p:cove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615174005"/>
      </p:ext>
    </p:extLst>
  </p:cSld>
  <p:clrMapOvr>
    <a:masterClrMapping/>
  </p:clrMapOvr>
  <p:transition spd="slow">
    <p:cove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2707944329"/>
      </p:ext>
    </p:extLst>
  </p:cSld>
  <p:clrMapOvr>
    <a:masterClrMapping/>
  </p:clrMapOvr>
  <p:transition spd="slow">
    <p:cove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615174005"/>
      </p:ext>
    </p:extLst>
  </p:cSld>
  <p:clrMapOvr>
    <a:masterClrMapping/>
  </p:clrMapOvr>
  <p:transition spd="slow">
    <p:cove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p:nvGrpSpPr>
        <p:grpSpPr>
          <a:xfrm>
            <a:off x="0" y="5502876"/>
            <a:ext cx="12192000" cy="1355124"/>
            <a:chOff x="8250" y="3890473"/>
            <a:chExt cx="11895591" cy="1322182"/>
          </a:xfrm>
        </p:grpSpPr>
        <p:pic>
          <p:nvPicPr>
            <p:cNvPr id="3" name="Imagen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3663751200"/>
      </p:ext>
    </p:extLst>
  </p:cSld>
  <p:clrMapOvr>
    <a:masterClrMapping/>
  </p:clrMapOvr>
  <p:transition spd="slow">
    <p:cove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197028894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64435889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PORTADA 5">
    <p:bg>
      <p:bgRef idx="1001">
        <a:schemeClr val="bg1"/>
      </p:bgRef>
    </p:bg>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7090DD65-0D68-D942-9E71-D900134426CD}"/>
              </a:ext>
            </a:extLst>
          </p:cNvPr>
          <p:cNvSpPr/>
          <p:nvPr/>
        </p:nvSpPr>
        <p:spPr>
          <a:xfrm>
            <a:off x="12345" y="0"/>
            <a:ext cx="12167309" cy="6857999"/>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solidFill>
                  <a:schemeClr val="tx2"/>
                </a:solidFill>
              </a:rPr>
              <a:t>FONDOS COLOR_4 RECUADROS VERTICALES.svg</a:t>
            </a:r>
          </a:p>
        </p:txBody>
      </p:sp>
      <p:sp>
        <p:nvSpPr>
          <p:cNvPr id="17" name="Rectángulo 16">
            <a:extLst>
              <a:ext uri="{FF2B5EF4-FFF2-40B4-BE49-F238E27FC236}">
                <a16:creationId xmlns:a16="http://schemas.microsoft.com/office/drawing/2014/main" id="{1BB8A75A-2B9D-9440-8C37-31422C7C0E9E}"/>
              </a:ext>
            </a:extLst>
          </p:cNvPr>
          <p:cNvSpPr/>
          <p:nvPr/>
        </p:nvSpPr>
        <p:spPr>
          <a:xfrm>
            <a:off x="1215343" y="1"/>
            <a:ext cx="10976658" cy="5152776"/>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5" name="Triángulo 4">
            <a:extLst>
              <a:ext uri="{FF2B5EF4-FFF2-40B4-BE49-F238E27FC236}">
                <a16:creationId xmlns:a16="http://schemas.microsoft.com/office/drawing/2014/main" id="{62F9BE83-0940-E247-94C9-45B1A2277F41}"/>
              </a:ext>
            </a:extLst>
          </p:cNvPr>
          <p:cNvSpPr/>
          <p:nvPr/>
        </p:nvSpPr>
        <p:spPr>
          <a:xfrm rot="16200000" flipH="1" flipV="1">
            <a:off x="1869921" y="4444673"/>
            <a:ext cx="2243443" cy="2551115"/>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Gráfico 30">
            <a:extLst>
              <a:ext uri="{FF2B5EF4-FFF2-40B4-BE49-F238E27FC236}">
                <a16:creationId xmlns:a16="http://schemas.microsoft.com/office/drawing/2014/main" id="{BF95F707-9279-4E4C-82FF-0B68EE61C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1" y="0"/>
            <a:ext cx="1710047" cy="6858000"/>
          </a:xfrm>
          <a:prstGeom prst="rect">
            <a:avLst/>
          </a:prstGeom>
        </p:spPr>
      </p:pic>
      <p:pic>
        <p:nvPicPr>
          <p:cNvPr id="8" name="Gráfico 7">
            <a:extLst>
              <a:ext uri="{FF2B5EF4-FFF2-40B4-BE49-F238E27FC236}">
                <a16:creationId xmlns:a16="http://schemas.microsoft.com/office/drawing/2014/main" id="{1B3EF63E-2828-D249-B7D1-01623E5A4AB9}"/>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149" t="12302" r="10219" b="13922"/>
          <a:stretch/>
        </p:blipFill>
        <p:spPr>
          <a:xfrm>
            <a:off x="3980739" y="1655643"/>
            <a:ext cx="5164510" cy="2446881"/>
          </a:xfrm>
          <a:prstGeom prst="rect">
            <a:avLst/>
          </a:prstGeom>
        </p:spPr>
      </p:pic>
      <p:pic>
        <p:nvPicPr>
          <p:cNvPr id="11" name="Gráfico 10">
            <a:extLst>
              <a:ext uri="{FF2B5EF4-FFF2-40B4-BE49-F238E27FC236}">
                <a16:creationId xmlns:a16="http://schemas.microsoft.com/office/drawing/2014/main" id="{35D7EACF-1216-0A4D-A356-9FBE2BB5BF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58370" y="5153049"/>
            <a:ext cx="8533630" cy="1704951"/>
          </a:xfrm>
          <a:prstGeom prst="rect">
            <a:avLst/>
          </a:prstGeom>
        </p:spPr>
      </p:pic>
    </p:spTree>
    <p:extLst>
      <p:ext uri="{BB962C8B-B14F-4D97-AF65-F5344CB8AC3E}">
        <p14:creationId xmlns:p14="http://schemas.microsoft.com/office/powerpoint/2010/main" val="38023222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2181530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21815300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3560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ÁGINA B">
    <p:bg>
      <p:bgRef idx="1001">
        <a:schemeClr val="bg1"/>
      </p:bgRef>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01898683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16-05-2024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1338355484"/>
      </p:ext>
    </p:extLst>
  </p:cSld>
  <p:clrMap bg1="lt1" tx1="dk1" bg2="lt2" tx2="dk2" accent1="accent1" accent2="accent2" accent3="accent3" accent4="accent4" accent5="accent5" accent6="accent6" hlink="hlink" folHlink="folHlink"/>
  <p:sldLayoutIdLst>
    <p:sldLayoutId id="2147483734" r:id="rId1"/>
    <p:sldLayoutId id="2147484202" r:id="rId2"/>
    <p:sldLayoutId id="2147483912" r:id="rId3"/>
    <p:sldLayoutId id="2147483913" r:id="rId4"/>
    <p:sldLayoutId id="2147484188" r:id="rId5"/>
    <p:sldLayoutId id="2147484189" r:id="rId6"/>
    <p:sldLayoutId id="2147484190" r:id="rId7"/>
    <p:sldLayoutId id="2147484191" r:id="rId8"/>
    <p:sldLayoutId id="2147484192" r:id="rId9"/>
    <p:sldLayoutId id="2147483914" r:id="rId10"/>
    <p:sldLayoutId id="2147483915" r:id="rId11"/>
    <p:sldLayoutId id="2147483916" r:id="rId12"/>
    <p:sldLayoutId id="2147483917" r:id="rId13"/>
    <p:sldLayoutId id="2147483918" r:id="rId14"/>
    <p:sldLayoutId id="2147483919" r:id="rId15"/>
    <p:sldLayoutId id="2147483920" r:id="rId16"/>
    <p:sldLayoutId id="2147483921" r:id="rId17"/>
    <p:sldLayoutId id="2147483922" r:id="rId18"/>
    <p:sldLayoutId id="2147483923" r:id="rId19"/>
    <p:sldLayoutId id="2147483924" r:id="rId20"/>
    <p:sldLayoutId id="2147483925" r:id="rId21"/>
    <p:sldLayoutId id="2147483926" r:id="rId22"/>
    <p:sldLayoutId id="2147483908" r:id="rId23"/>
    <p:sldLayoutId id="2147483780" r:id="rId24"/>
    <p:sldLayoutId id="2147484194" r:id="rId25"/>
    <p:sldLayoutId id="2147484195" r:id="rId26"/>
    <p:sldLayoutId id="2147484196" r:id="rId27"/>
    <p:sldLayoutId id="2147484197" r:id="rId28"/>
    <p:sldLayoutId id="2147484198" r:id="rId29"/>
    <p:sldLayoutId id="2147483883" r:id="rId30"/>
    <p:sldLayoutId id="2147484142" r:id="rId31"/>
    <p:sldLayoutId id="2147484140" r:id="rId32"/>
    <p:sldLayoutId id="2147483795" r:id="rId33"/>
    <p:sldLayoutId id="2147484146" r:id="rId34"/>
    <p:sldLayoutId id="2147483887" r:id="rId35"/>
    <p:sldLayoutId id="2147484148" r:id="rId36"/>
    <p:sldLayoutId id="2147484200" r:id="rId37"/>
    <p:sldLayoutId id="2147484199" r:id="rId38"/>
    <p:sldLayoutId id="2147484217" r:id="rId39"/>
    <p:sldLayoutId id="2147484222" r:id="rId40"/>
    <p:sldLayoutId id="2147484223" r:id="rId41"/>
    <p:sldLayoutId id="2147484241" r:id="rId42"/>
    <p:sldLayoutId id="2147484243" r:id="rId43"/>
    <p:sldLayoutId id="2147484245" r:id="rId44"/>
    <p:sldLayoutId id="2147484246" r:id="rId45"/>
    <p:sldLayoutId id="2147484248" r:id="rId46"/>
    <p:sldLayoutId id="2147484224" r:id="rId47"/>
    <p:sldLayoutId id="2147484225" r:id="rId48"/>
    <p:sldLayoutId id="2147484226" r:id="rId49"/>
    <p:sldLayoutId id="2147484227" r:id="rId50"/>
    <p:sldLayoutId id="2147484228" r:id="rId51"/>
    <p:sldLayoutId id="2147484229" r:id="rId52"/>
    <p:sldLayoutId id="2147484230" r:id="rId53"/>
    <p:sldLayoutId id="2147484231" r:id="rId54"/>
    <p:sldLayoutId id="2147484232" r:id="rId55"/>
    <p:sldLayoutId id="2147484233" r:id="rId56"/>
    <p:sldLayoutId id="2147484234" r:id="rId57"/>
    <p:sldLayoutId id="2147484236" r:id="rId58"/>
    <p:sldLayoutId id="2147484238" r:id="rId59"/>
    <p:sldLayoutId id="2147484218" r:id="rId60"/>
    <p:sldLayoutId id="2147484219" r:id="rId61"/>
    <p:sldLayoutId id="2147484250" r:id="rId62"/>
    <p:sldLayoutId id="2147484251" r:id="rId63"/>
    <p:sldLayoutId id="2147484252" r:id="rId64"/>
    <p:sldLayoutId id="2147484253" r:id="rId65"/>
    <p:sldLayoutId id="2147484254" r:id="rId66"/>
    <p:sldLayoutId id="2147484239" r:id="rId67"/>
    <p:sldLayoutId id="2147484240" r:id="rId68"/>
    <p:sldLayoutId id="2147484237" r:id="rId69"/>
    <p:sldLayoutId id="2147484235" r:id="rId70"/>
    <p:sldLayoutId id="2147484244" r:id="rId71"/>
    <p:sldLayoutId id="2147484242" r:id="rId72"/>
    <p:sldLayoutId id="2147484247" r:id="rId73"/>
    <p:sldLayoutId id="2147484216" r:id="rId74"/>
    <p:sldLayoutId id="2147484215" r:id="rId75"/>
    <p:sldLayoutId id="2147483735" r:id="rId76"/>
    <p:sldLayoutId id="2147483736" r:id="rId77"/>
    <p:sldLayoutId id="2147483737" r:id="rId78"/>
    <p:sldLayoutId id="2147483738" r:id="rId79"/>
    <p:sldLayoutId id="2147483739" r:id="rId80"/>
    <p:sldLayoutId id="2147483740" r:id="rId81"/>
    <p:sldLayoutId id="2147483741" r:id="rId82"/>
    <p:sldLayoutId id="2147483742" r:id="rId83"/>
    <p:sldLayoutId id="2147484210" r:id="rId84"/>
    <p:sldLayoutId id="2147484211" r:id="rId85"/>
    <p:sldLayoutId id="2147484220" r:id="rId86"/>
    <p:sldLayoutId id="2147484221" r:id="rId87"/>
    <p:sldLayoutId id="2147483743" r:id="rId88"/>
    <p:sldLayoutId id="2147483744" r:id="rId89"/>
    <p:sldLayoutId id="2147483745" r:id="rId90"/>
    <p:sldLayoutId id="2147484193" r:id="rId91"/>
    <p:sldLayoutId id="2147484249" r:id="rId92"/>
    <p:sldLayoutId id="2147483815" r:id="rId93"/>
    <p:sldLayoutId id="2147483816" r:id="rId94"/>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62.svg"/><Relationship Id="rId2" Type="http://schemas.openxmlformats.org/officeDocument/2006/relationships/image" Target="../media/image58.png"/><Relationship Id="rId1" Type="http://schemas.openxmlformats.org/officeDocument/2006/relationships/slideLayout" Target="../slideLayouts/slideLayout80.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diagramLayout" Target="../diagrams/layout1.xml"/><Relationship Id="rId7" Type="http://schemas.openxmlformats.org/officeDocument/2006/relationships/image" Target="../media/image63.png"/><Relationship Id="rId2" Type="http://schemas.openxmlformats.org/officeDocument/2006/relationships/diagramData" Target="../diagrams/data1.xml"/><Relationship Id="rId1" Type="http://schemas.openxmlformats.org/officeDocument/2006/relationships/slideLayout" Target="../slideLayouts/slideLayout8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80.xml"/><Relationship Id="rId5" Type="http://schemas.openxmlformats.org/officeDocument/2006/relationships/image" Target="../media/image62.sv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5" Type="http://schemas.openxmlformats.org/officeDocument/2006/relationships/image" Target="../media/image72.svg"/><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80.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5" Type="http://schemas.openxmlformats.org/officeDocument/2006/relationships/image" Target="../media/image76.sv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5" Type="http://schemas.openxmlformats.org/officeDocument/2006/relationships/image" Target="../media/image76.svg"/><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0.svg"/><Relationship Id="rId7"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80.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hyperlink" Target="https://verificador.ine.c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5" Type="http://schemas.microsoft.com/office/2007/relationships/hdphoto" Target="../media/hdphoto2.wdp"/><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80.xml"/><Relationship Id="rId5" Type="http://schemas.openxmlformats.org/officeDocument/2006/relationships/image" Target="../media/image62.sv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38.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5" Type="http://schemas.openxmlformats.org/officeDocument/2006/relationships/image" Target="../media/image9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0.xml"/><Relationship Id="rId5" Type="http://schemas.openxmlformats.org/officeDocument/2006/relationships/image" Target="../media/image51.sv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0.xml"/><Relationship Id="rId5" Type="http://schemas.openxmlformats.org/officeDocument/2006/relationships/image" Target="../media/image55.svg"/><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0.xml"/><Relationship Id="rId5" Type="http://schemas.microsoft.com/office/2007/relationships/hdphoto" Target="../media/hdphoto1.wdp"/><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2DACCA-CD86-16F0-E74F-2B116FC4C765}"/>
              </a:ext>
            </a:extLst>
          </p:cNvPr>
          <p:cNvSpPr>
            <a:spLocks noGrp="1"/>
          </p:cNvSpPr>
          <p:nvPr>
            <p:ph type="title"/>
          </p:nvPr>
        </p:nvSpPr>
        <p:spPr>
          <a:xfrm>
            <a:off x="3914524" y="2692080"/>
            <a:ext cx="7777262" cy="1718922"/>
          </a:xfrm>
        </p:spPr>
        <p:txBody>
          <a:bodyPr/>
          <a:lstStyle/>
          <a:p>
            <a:r>
              <a:rPr lang="es-CL" sz="4400">
                <a:latin typeface="Verdana"/>
                <a:ea typeface="Verdana"/>
              </a:rPr>
              <a:t>Indagación: Presentación y orientaciones para una buena entrevista</a:t>
            </a:r>
          </a:p>
        </p:txBody>
      </p:sp>
      <p:sp>
        <p:nvSpPr>
          <p:cNvPr id="4" name="Marcador de texto 3">
            <a:extLst>
              <a:ext uri="{FF2B5EF4-FFF2-40B4-BE49-F238E27FC236}">
                <a16:creationId xmlns:a16="http://schemas.microsoft.com/office/drawing/2014/main" id="{8BB1C0EB-A433-E196-6266-4EA70A22A014}"/>
              </a:ext>
            </a:extLst>
          </p:cNvPr>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8" name="Marcador de texto 2">
            <a:extLst>
              <a:ext uri="{FF2B5EF4-FFF2-40B4-BE49-F238E27FC236}">
                <a16:creationId xmlns:a16="http://schemas.microsoft.com/office/drawing/2014/main" id="{ECD0725B-938C-FFC8-7739-08A3F0AA6382}"/>
              </a:ext>
            </a:extLst>
          </p:cNvPr>
          <p:cNvSpPr>
            <a:spLocks noGrp="1"/>
          </p:cNvSpPr>
          <p:nvPr/>
        </p:nvSpPr>
        <p:spPr>
          <a:xfrm>
            <a:off x="3909888" y="4648115"/>
            <a:ext cx="7777262" cy="483181"/>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u="non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s-CL">
                <a:latin typeface="Verdana"/>
                <a:ea typeface="Verdana"/>
              </a:rPr>
              <a:t>Capacitación Censo de Población y Vivienda</a:t>
            </a:r>
            <a:endParaRPr lang="es-ES"/>
          </a:p>
        </p:txBody>
      </p:sp>
    </p:spTree>
    <p:extLst>
      <p:ext uri="{BB962C8B-B14F-4D97-AF65-F5344CB8AC3E}">
        <p14:creationId xmlns:p14="http://schemas.microsoft.com/office/powerpoint/2010/main" val="12194594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29FFF0C-1BAD-4098-8892-8C63BAAA96FF}"/>
              </a:ext>
            </a:extLst>
          </p:cNvPr>
          <p:cNvSpPr>
            <a:spLocks noGrp="1"/>
          </p:cNvSpPr>
          <p:nvPr>
            <p:ph type="body" sz="quarter" idx="10"/>
          </p:nvPr>
        </p:nvSpPr>
        <p:spPr/>
        <p:txBody>
          <a:bodyPr>
            <a:normAutofit fontScale="92500"/>
          </a:bodyPr>
          <a:lstStyle/>
          <a:p>
            <a:r>
              <a:rPr lang="es-CL"/>
              <a:t>Orientaciones para una buena entrevista</a:t>
            </a:r>
          </a:p>
        </p:txBody>
      </p:sp>
      <p:sp>
        <p:nvSpPr>
          <p:cNvPr id="3" name="Título 2">
            <a:extLst>
              <a:ext uri="{FF2B5EF4-FFF2-40B4-BE49-F238E27FC236}">
                <a16:creationId xmlns:a16="http://schemas.microsoft.com/office/drawing/2014/main" id="{41681498-02B2-3D33-BB29-78F53117BC0D}"/>
              </a:ext>
            </a:extLst>
          </p:cNvPr>
          <p:cNvSpPr>
            <a:spLocks noGrp="1"/>
          </p:cNvSpPr>
          <p:nvPr>
            <p:ph type="title"/>
          </p:nvPr>
        </p:nvSpPr>
        <p:spPr/>
        <p:txBody>
          <a:bodyPr/>
          <a:lstStyle/>
          <a:p>
            <a:r>
              <a:rPr lang="es-CL">
                <a:latin typeface="Verdana"/>
                <a:ea typeface="Verdana"/>
              </a:rPr>
              <a:t>02.</a:t>
            </a:r>
          </a:p>
        </p:txBody>
      </p:sp>
    </p:spTree>
    <p:extLst>
      <p:ext uri="{BB962C8B-B14F-4D97-AF65-F5344CB8AC3E}">
        <p14:creationId xmlns:p14="http://schemas.microsoft.com/office/powerpoint/2010/main" val="102635686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24BBD1A-C752-1A7F-B629-168EE66B23A4}"/>
              </a:ext>
            </a:extLst>
          </p:cNvPr>
          <p:cNvSpPr>
            <a:spLocks noGrp="1"/>
          </p:cNvSpPr>
          <p:nvPr>
            <p:ph type="body" sz="quarter" idx="41"/>
          </p:nvPr>
        </p:nvSpPr>
        <p:spPr>
          <a:xfrm>
            <a:off x="802524" y="1493214"/>
            <a:ext cx="7758292" cy="3479090"/>
          </a:xfrm>
        </p:spPr>
        <p:txBody>
          <a:bodyPr vert="horz" lIns="0" tIns="45720" rIns="0" bIns="45720" rtlCol="0" anchor="t">
            <a:normAutofit/>
          </a:bodyPr>
          <a:lstStyle/>
          <a:p>
            <a:pPr>
              <a:lnSpc>
                <a:spcPct val="150000"/>
              </a:lnSpc>
            </a:pPr>
            <a:r>
              <a:rPr lang="es-CL">
                <a:latin typeface="Verdana"/>
                <a:ea typeface="Verdana"/>
              </a:rPr>
              <a:t>...como censistas, hemos logrado tomar contacto con residentes habituales de la vivienda e identificado sin problemas a nuestra persona informante.</a:t>
            </a:r>
          </a:p>
          <a:p>
            <a:pPr>
              <a:lnSpc>
                <a:spcPct val="150000"/>
              </a:lnSpc>
            </a:pPr>
            <a:r>
              <a:rPr lang="es-CL">
                <a:latin typeface="Verdana"/>
                <a:ea typeface="Verdana"/>
              </a:rPr>
              <a:t>Preguntamos amablemente si desea responder el Cuestionario Censal, </a:t>
            </a:r>
            <a:r>
              <a:rPr lang="es-CL" b="1">
                <a:latin typeface="Verdana"/>
                <a:ea typeface="Verdana"/>
              </a:rPr>
              <a:t>confirmada la disposición, procedemos a realizar la entrevista censal.</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a:xfrm>
            <a:off x="650124" y="-15158"/>
            <a:ext cx="10888408" cy="496799"/>
          </a:xfrm>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07.</a:t>
            </a:r>
          </a:p>
        </p:txBody>
      </p:sp>
      <p:pic>
        <p:nvPicPr>
          <p:cNvPr id="4" name="Imagen 3" descr="Una caricatura de una persona&#10;&#10;Descripción generada automáticamente con confianza media">
            <a:extLst>
              <a:ext uri="{FF2B5EF4-FFF2-40B4-BE49-F238E27FC236}">
                <a16:creationId xmlns:a16="http://schemas.microsoft.com/office/drawing/2014/main" id="{A85E0A47-C99B-E198-29F7-FCCA68AA58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204" y="2506319"/>
            <a:ext cx="2473257" cy="3200400"/>
          </a:xfrm>
          <a:prstGeom prst="rect">
            <a:avLst/>
          </a:prstGeom>
        </p:spPr>
      </p:pic>
      <p:pic>
        <p:nvPicPr>
          <p:cNvPr id="7" name="Imagen 6" descr="Una caricatura de una persona&#10;&#10;Descripción generada automáticamente con confianza media">
            <a:extLst>
              <a:ext uri="{FF2B5EF4-FFF2-40B4-BE49-F238E27FC236}">
                <a16:creationId xmlns:a16="http://schemas.microsoft.com/office/drawing/2014/main" id="{E6D314DF-A02D-3246-B3BB-E17AAE6D8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5541" y="2465679"/>
            <a:ext cx="1506368" cy="3248305"/>
          </a:xfrm>
          <a:prstGeom prst="rect">
            <a:avLst/>
          </a:prstGeom>
        </p:spPr>
      </p:pic>
      <p:pic>
        <p:nvPicPr>
          <p:cNvPr id="9" name="Gráfico 8" descr="Subtítulos con relleno sólido">
            <a:extLst>
              <a:ext uri="{FF2B5EF4-FFF2-40B4-BE49-F238E27FC236}">
                <a16:creationId xmlns:a16="http://schemas.microsoft.com/office/drawing/2014/main" id="{DC0B878A-6A05-29CB-B7FE-216AE7A1CA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61605" y="1265677"/>
            <a:ext cx="1164336" cy="1164336"/>
          </a:xfrm>
          <a:prstGeom prst="rect">
            <a:avLst/>
          </a:prstGeom>
        </p:spPr>
      </p:pic>
      <p:sp>
        <p:nvSpPr>
          <p:cNvPr id="10" name="Marcador de texto 9">
            <a:extLst>
              <a:ext uri="{FF2B5EF4-FFF2-40B4-BE49-F238E27FC236}">
                <a16:creationId xmlns:a16="http://schemas.microsoft.com/office/drawing/2014/main" id="{322046D6-F95F-95E8-B351-83AD5E2F1637}"/>
              </a:ext>
            </a:extLst>
          </p:cNvPr>
          <p:cNvSpPr>
            <a:spLocks noGrp="1"/>
          </p:cNvSpPr>
          <p:nvPr>
            <p:ph type="body" sz="quarter" idx="10"/>
          </p:nvPr>
        </p:nvSpPr>
        <p:spPr>
          <a:xfrm>
            <a:off x="884729" y="602612"/>
            <a:ext cx="10888408" cy="800649"/>
          </a:xfrm>
        </p:spPr>
        <p:txBody>
          <a:bodyPr vert="horz" lIns="0" tIns="45720" rIns="0" bIns="45720" rtlCol="0" anchor="t">
            <a:normAutofit/>
          </a:bodyPr>
          <a:lstStyle/>
          <a:p>
            <a:r>
              <a:rPr lang="es-ES">
                <a:latin typeface="Verdana"/>
                <a:ea typeface="Verdana"/>
              </a:rPr>
              <a:t>Imaginemos que...</a:t>
            </a:r>
            <a:endParaRPr lang="es-ES"/>
          </a:p>
        </p:txBody>
      </p:sp>
      <p:sp>
        <p:nvSpPr>
          <p:cNvPr id="11" name="Marcador de texto 2">
            <a:extLst>
              <a:ext uri="{FF2B5EF4-FFF2-40B4-BE49-F238E27FC236}">
                <a16:creationId xmlns:a16="http://schemas.microsoft.com/office/drawing/2014/main" id="{924BBD1A-C752-1A7F-B629-168EE66B23A4}"/>
              </a:ext>
            </a:extLst>
          </p:cNvPr>
          <p:cNvSpPr>
            <a:spLocks noGrp="1"/>
          </p:cNvSpPr>
          <p:nvPr/>
        </p:nvSpPr>
        <p:spPr>
          <a:xfrm>
            <a:off x="741564" y="4634141"/>
            <a:ext cx="7991608" cy="1791043"/>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a:latin typeface="Verdana"/>
                <a:ea typeface="Verdana"/>
              </a:rPr>
              <a:t>Considera que, la Entrevista Censal es una </a:t>
            </a:r>
            <a:r>
              <a:rPr lang="es-CL" i="1">
                <a:latin typeface="Verdana"/>
                <a:ea typeface="Verdana"/>
              </a:rPr>
              <a:t>serie de indicaciones estandarizadas</a:t>
            </a:r>
            <a:r>
              <a:rPr lang="es-CL">
                <a:latin typeface="Verdana"/>
                <a:ea typeface="Verdana"/>
              </a:rPr>
              <a:t> que permiten que el Cuestionario Censal sea aplicado correctamente, por tanto, </a:t>
            </a:r>
            <a:r>
              <a:rPr lang="es-CL" b="1">
                <a:solidFill>
                  <a:schemeClr val="accent6"/>
                </a:solidFill>
                <a:latin typeface="Verdana"/>
                <a:ea typeface="Verdana"/>
              </a:rPr>
              <a:t>NO es una situación natural como una conversación</a:t>
            </a:r>
            <a:r>
              <a:rPr lang="es-CL">
                <a:latin typeface="Verdana"/>
                <a:ea typeface="Verdana"/>
              </a:rPr>
              <a:t>, más bien es una situación intencionada de la cual la o el censista debe tener la habilidad de conducción de la entrevista.</a:t>
            </a:r>
            <a:endParaRPr lang="es-ES"/>
          </a:p>
        </p:txBody>
      </p:sp>
      <p:pic>
        <p:nvPicPr>
          <p:cNvPr id="12" name="Gráfico 11" descr="Luces encendidas con relleno sólido">
            <a:extLst>
              <a:ext uri="{FF2B5EF4-FFF2-40B4-BE49-F238E27FC236}">
                <a16:creationId xmlns:a16="http://schemas.microsoft.com/office/drawing/2014/main" id="{BAF7A26F-F170-79C8-6483-3C4D7942AF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87520" y="3571240"/>
            <a:ext cx="883920" cy="883920"/>
          </a:xfrm>
          <a:prstGeom prst="rect">
            <a:avLst/>
          </a:prstGeom>
        </p:spPr>
      </p:pic>
    </p:spTree>
    <p:extLst>
      <p:ext uri="{BB962C8B-B14F-4D97-AF65-F5344CB8AC3E}">
        <p14:creationId xmlns:p14="http://schemas.microsoft.com/office/powerpoint/2010/main" val="251958550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722036" y="999879"/>
            <a:ext cx="10888408" cy="800649"/>
          </a:xfrm>
        </p:spPr>
        <p:txBody>
          <a:bodyPr vert="horz" lIns="0" tIns="45720" rIns="0" bIns="45720" rtlCol="0" anchor="t">
            <a:normAutofit fontScale="85000" lnSpcReduction="10000"/>
          </a:bodyPr>
          <a:lstStyle/>
          <a:p>
            <a:pPr algn="ctr"/>
            <a:r>
              <a:rPr lang="es-CL">
                <a:solidFill>
                  <a:schemeClr val="accent6"/>
                </a:solidFill>
                <a:latin typeface="Verdana"/>
                <a:ea typeface="Verdana"/>
              </a:rPr>
              <a:t>Instrucciones generales de la entrevista censal</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grpSp>
        <p:nvGrpSpPr>
          <p:cNvPr id="709" name="Grupo 708">
            <a:extLst>
              <a:ext uri="{FF2B5EF4-FFF2-40B4-BE49-F238E27FC236}">
                <a16:creationId xmlns:a16="http://schemas.microsoft.com/office/drawing/2014/main" id="{712B2E31-D065-0C40-43FC-257FA2AC1723}"/>
              </a:ext>
            </a:extLst>
          </p:cNvPr>
          <p:cNvGrpSpPr/>
          <p:nvPr/>
        </p:nvGrpSpPr>
        <p:grpSpPr>
          <a:xfrm>
            <a:off x="1713344" y="2092585"/>
            <a:ext cx="8811491" cy="3294194"/>
            <a:chOff x="1713344" y="2092585"/>
            <a:chExt cx="8811491" cy="3294194"/>
          </a:xfrm>
        </p:grpSpPr>
        <p:graphicFrame>
          <p:nvGraphicFramePr>
            <p:cNvPr id="7" name="Diagrama 6">
              <a:extLst>
                <a:ext uri="{FF2B5EF4-FFF2-40B4-BE49-F238E27FC236}">
                  <a16:creationId xmlns:a16="http://schemas.microsoft.com/office/drawing/2014/main" id="{623E7227-9AD9-6BB7-ED28-D5C78522C0A3}"/>
                </a:ext>
              </a:extLst>
            </p:cNvPr>
            <p:cNvGraphicFramePr/>
            <p:nvPr/>
          </p:nvGraphicFramePr>
          <p:xfrm>
            <a:off x="1713344" y="2092585"/>
            <a:ext cx="8811491" cy="3294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70" name="Gráfico 569" descr="Distintivo nuevo con relleno sólido">
              <a:extLst>
                <a:ext uri="{FF2B5EF4-FFF2-40B4-BE49-F238E27FC236}">
                  <a16:creationId xmlns:a16="http://schemas.microsoft.com/office/drawing/2014/main" id="{EB9AB162-134F-3FF3-9F99-8CABD8BA55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9631" y="2467098"/>
              <a:ext cx="271154" cy="261258"/>
            </a:xfrm>
            <a:prstGeom prst="rect">
              <a:avLst/>
            </a:prstGeom>
          </p:spPr>
        </p:pic>
        <p:pic>
          <p:nvPicPr>
            <p:cNvPr id="571" name="Gráfico 570" descr="Distintivo nuevo con relleno sólido">
              <a:extLst>
                <a:ext uri="{FF2B5EF4-FFF2-40B4-BE49-F238E27FC236}">
                  <a16:creationId xmlns:a16="http://schemas.microsoft.com/office/drawing/2014/main" id="{71E91013-EA98-2170-5D9A-75E5BA6C98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56462" y="2467098"/>
              <a:ext cx="271154" cy="261258"/>
            </a:xfrm>
            <a:prstGeom prst="rect">
              <a:avLst/>
            </a:prstGeom>
          </p:spPr>
        </p:pic>
        <p:pic>
          <p:nvPicPr>
            <p:cNvPr id="572" name="Gráfico 571" descr="Distintivo nuevo con relleno sólido">
              <a:extLst>
                <a:ext uri="{FF2B5EF4-FFF2-40B4-BE49-F238E27FC236}">
                  <a16:creationId xmlns:a16="http://schemas.microsoft.com/office/drawing/2014/main" id="{BC6611A3-BF5F-DD63-9C7B-DD7C5264DF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63292" y="2467097"/>
              <a:ext cx="271154" cy="261258"/>
            </a:xfrm>
            <a:prstGeom prst="rect">
              <a:avLst/>
            </a:prstGeom>
          </p:spPr>
        </p:pic>
        <p:pic>
          <p:nvPicPr>
            <p:cNvPr id="573" name="Gráfico 572" descr="Distintivo nuevo con relleno sólido">
              <a:extLst>
                <a:ext uri="{FF2B5EF4-FFF2-40B4-BE49-F238E27FC236}">
                  <a16:creationId xmlns:a16="http://schemas.microsoft.com/office/drawing/2014/main" id="{1AC8F55E-CF97-904B-1AE2-658DF7028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0332" y="2467098"/>
              <a:ext cx="271154" cy="261258"/>
            </a:xfrm>
            <a:prstGeom prst="rect">
              <a:avLst/>
            </a:prstGeom>
          </p:spPr>
        </p:pic>
        <p:pic>
          <p:nvPicPr>
            <p:cNvPr id="574" name="Gráfico 573" descr="Distintivo nuevo con relleno sólido">
              <a:extLst>
                <a:ext uri="{FF2B5EF4-FFF2-40B4-BE49-F238E27FC236}">
                  <a16:creationId xmlns:a16="http://schemas.microsoft.com/office/drawing/2014/main" id="{840C4A6E-8E50-1548-A44C-B09BDA5552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7994" y="4753097"/>
              <a:ext cx="271154" cy="261258"/>
            </a:xfrm>
            <a:prstGeom prst="rect">
              <a:avLst/>
            </a:prstGeom>
          </p:spPr>
        </p:pic>
        <p:pic>
          <p:nvPicPr>
            <p:cNvPr id="575" name="Gráfico 574" descr="Distintivo nuevo con relleno sólido">
              <a:extLst>
                <a:ext uri="{FF2B5EF4-FFF2-40B4-BE49-F238E27FC236}">
                  <a16:creationId xmlns:a16="http://schemas.microsoft.com/office/drawing/2014/main" id="{05D971AB-A188-3078-DCC3-2E48BC0CB1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4826" y="4753098"/>
              <a:ext cx="271154" cy="261258"/>
            </a:xfrm>
            <a:prstGeom prst="rect">
              <a:avLst/>
            </a:prstGeom>
          </p:spPr>
        </p:pic>
        <p:pic>
          <p:nvPicPr>
            <p:cNvPr id="576" name="Gráfico 575" descr="Distintivo nuevo con relleno sólido">
              <a:extLst>
                <a:ext uri="{FF2B5EF4-FFF2-40B4-BE49-F238E27FC236}">
                  <a16:creationId xmlns:a16="http://schemas.microsoft.com/office/drawing/2014/main" id="{263E7E89-BB5D-65F1-BF1C-FC537E6A3D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51864" y="4753097"/>
              <a:ext cx="271154" cy="261258"/>
            </a:xfrm>
            <a:prstGeom prst="rect">
              <a:avLst/>
            </a:prstGeom>
          </p:spPr>
        </p:pic>
      </p:grpSp>
      <p:sp>
        <p:nvSpPr>
          <p:cNvPr id="543" name="Marcador de texto 542">
            <a:extLst>
              <a:ext uri="{FF2B5EF4-FFF2-40B4-BE49-F238E27FC236}">
                <a16:creationId xmlns:a16="http://schemas.microsoft.com/office/drawing/2014/main" id="{34B926D6-58C6-814C-7EE4-940897F7C7E0}"/>
              </a:ext>
            </a:extLst>
          </p:cNvPr>
          <p:cNvSpPr>
            <a:spLocks noGrp="1"/>
          </p:cNvSpPr>
          <p:nvPr>
            <p:ph type="body" sz="quarter" idx="40"/>
          </p:nvPr>
        </p:nvSpPr>
        <p:spPr/>
        <p:txBody>
          <a:bodyPr>
            <a:normAutofit/>
          </a:bodyPr>
          <a:lstStyle/>
          <a:p>
            <a:r>
              <a:rPr lang="es-ES">
                <a:latin typeface="Verdana"/>
                <a:ea typeface="Verdana"/>
              </a:rPr>
              <a:t>08.</a:t>
            </a:r>
          </a:p>
        </p:txBody>
      </p:sp>
    </p:spTree>
    <p:extLst>
      <p:ext uri="{BB962C8B-B14F-4D97-AF65-F5344CB8AC3E}">
        <p14:creationId xmlns:p14="http://schemas.microsoft.com/office/powerpoint/2010/main" val="169455990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A5C881D-2B4B-8BD8-68EA-7C05A10FE154}"/>
              </a:ext>
            </a:extLst>
          </p:cNvPr>
          <p:cNvSpPr>
            <a:spLocks noGrp="1"/>
          </p:cNvSpPr>
          <p:nvPr>
            <p:ph type="body" sz="quarter" idx="41"/>
          </p:nvPr>
        </p:nvSpPr>
        <p:spPr>
          <a:xfrm>
            <a:off x="767161" y="1148114"/>
            <a:ext cx="10888408" cy="1890031"/>
          </a:xfrm>
        </p:spPr>
        <p:txBody>
          <a:bodyPr vert="horz" lIns="0" tIns="45720" rIns="0" bIns="45720" rtlCol="0" anchor="t">
            <a:noAutofit/>
          </a:bodyPr>
          <a:lstStyle/>
          <a:p>
            <a:r>
              <a:rPr lang="es-ES" sz="1800">
                <a:latin typeface="Verdana"/>
                <a:ea typeface="Verdana"/>
                <a:cs typeface="+mn-cs"/>
              </a:rPr>
              <a:t>Las orientaciones </a:t>
            </a:r>
            <a:r>
              <a:rPr lang="es-419" sz="1800">
                <a:latin typeface="Verdana"/>
                <a:ea typeface="Verdana"/>
                <a:cs typeface="+mn-cs"/>
              </a:rPr>
              <a:t>buscan lograr censar la vivienda y persuadir al informante que responda la entrevista. No obstante, debes velar siempre por el autocuidado y no exponerte a situaciones de peligro. </a:t>
            </a:r>
          </a:p>
          <a:p>
            <a:pPr algn="just"/>
            <a:r>
              <a:rPr lang="es-419" sz="1800">
                <a:latin typeface="Verdana"/>
                <a:ea typeface="Verdana"/>
                <a:cs typeface="+mn-cs"/>
              </a:rPr>
              <a:t>Ante cualquier situación que pueda poner en riesgo tu integridad personal, se recomienda suspender la entrevista y retirarse del lugar, informando inmediatamente al CG.</a:t>
            </a:r>
          </a:p>
          <a:p>
            <a:endParaRPr lang="es-419" sz="2000" b="1">
              <a:solidFill>
                <a:schemeClr val="accent4"/>
              </a:solidFill>
            </a:endParaRPr>
          </a:p>
        </p:txBody>
      </p:sp>
      <p:sp>
        <p:nvSpPr>
          <p:cNvPr id="6" name="Marcador de texto 5">
            <a:extLst>
              <a:ext uri="{FF2B5EF4-FFF2-40B4-BE49-F238E27FC236}">
                <a16:creationId xmlns:a16="http://schemas.microsoft.com/office/drawing/2014/main" id="{4B5D495F-958D-A90C-05B3-EFE1545F019C}"/>
              </a:ext>
            </a:extLst>
          </p:cNvPr>
          <p:cNvSpPr>
            <a:spLocks noGrp="1"/>
          </p:cNvSpPr>
          <p:nvPr>
            <p:ph type="body" sz="quarter" idx="40"/>
          </p:nvPr>
        </p:nvSpPr>
        <p:spPr/>
        <p:txBody>
          <a:bodyPr>
            <a:normAutofit/>
          </a:bodyPr>
          <a:lstStyle/>
          <a:p>
            <a:r>
              <a:rPr lang="es-ES">
                <a:latin typeface="Verdana"/>
                <a:ea typeface="Verdana"/>
              </a:rPr>
              <a:t>09.</a:t>
            </a:r>
            <a:endParaRPr lang="es-ES"/>
          </a:p>
        </p:txBody>
      </p:sp>
      <p:sp>
        <p:nvSpPr>
          <p:cNvPr id="4" name="Rectángulo: esquinas redondeadas 3">
            <a:extLst>
              <a:ext uri="{FF2B5EF4-FFF2-40B4-BE49-F238E27FC236}">
                <a16:creationId xmlns:a16="http://schemas.microsoft.com/office/drawing/2014/main" id="{40B93C3F-AA69-D367-F3CE-6C49BC2C916B}"/>
              </a:ext>
            </a:extLst>
          </p:cNvPr>
          <p:cNvSpPr/>
          <p:nvPr/>
        </p:nvSpPr>
        <p:spPr>
          <a:xfrm>
            <a:off x="807183" y="3184547"/>
            <a:ext cx="10668909" cy="2302561"/>
          </a:xfrm>
          <a:prstGeom prst="round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285750" indent="-285750" algn="just">
              <a:buFont typeface="Arial,Sans-Serif"/>
              <a:buChar char="•"/>
            </a:pPr>
            <a:r>
              <a:rPr lang="es-419" b="1">
                <a:solidFill>
                  <a:schemeClr val="accent6"/>
                </a:solidFill>
                <a:latin typeface="Verdana"/>
                <a:ea typeface="Verdana"/>
              </a:rPr>
              <a:t>No ingreses a la vivienda.</a:t>
            </a:r>
            <a:endParaRPr lang="en-US" b="1">
              <a:solidFill>
                <a:schemeClr val="accent6"/>
              </a:solidFill>
              <a:latin typeface="Verdana"/>
              <a:ea typeface="Verdana"/>
            </a:endParaRPr>
          </a:p>
          <a:p>
            <a:pPr marL="285750" indent="-285750" algn="just">
              <a:buFont typeface="Arial,Sans-Serif"/>
              <a:buChar char="•"/>
            </a:pPr>
            <a:r>
              <a:rPr lang="es-419" b="1">
                <a:solidFill>
                  <a:schemeClr val="accent6"/>
                </a:solidFill>
                <a:latin typeface="Verdana"/>
                <a:ea typeface="Verdana"/>
              </a:rPr>
              <a:t>No entregues el número de celular</a:t>
            </a:r>
            <a:r>
              <a:rPr lang="es-419">
                <a:solidFill>
                  <a:schemeClr val="tx1"/>
                </a:solidFill>
                <a:latin typeface="Verdana"/>
                <a:ea typeface="Verdana"/>
              </a:rPr>
              <a:t> </a:t>
            </a:r>
            <a:r>
              <a:rPr lang="es-419" b="1">
                <a:solidFill>
                  <a:srgbClr val="00B0F0"/>
                </a:solidFill>
                <a:latin typeface="Verdana"/>
                <a:ea typeface="Verdana"/>
              </a:rPr>
              <a:t>personal</a:t>
            </a:r>
            <a:r>
              <a:rPr lang="es-419">
                <a:solidFill>
                  <a:schemeClr val="tx1"/>
                </a:solidFill>
                <a:latin typeface="Verdana"/>
                <a:ea typeface="Verdana"/>
              </a:rPr>
              <a:t> a las personas informantes.</a:t>
            </a:r>
            <a:endParaRPr lang="en-US">
              <a:solidFill>
                <a:schemeClr val="tx1"/>
              </a:solidFill>
              <a:latin typeface="Verdana"/>
              <a:ea typeface="Verdana"/>
            </a:endParaRPr>
          </a:p>
          <a:p>
            <a:pPr marL="285750" indent="-285750" algn="just">
              <a:buFont typeface="Arial,Sans-Serif"/>
              <a:buChar char="•"/>
            </a:pPr>
            <a:r>
              <a:rPr lang="es-419" b="1">
                <a:solidFill>
                  <a:schemeClr val="accent6"/>
                </a:solidFill>
                <a:latin typeface="Verdana"/>
                <a:ea typeface="Verdana"/>
              </a:rPr>
              <a:t>No tomes fotografías ni grabes videos </a:t>
            </a:r>
            <a:r>
              <a:rPr lang="es-419">
                <a:solidFill>
                  <a:schemeClr val="tx1"/>
                </a:solidFill>
                <a:latin typeface="Verdana"/>
                <a:ea typeface="Verdana"/>
              </a:rPr>
              <a:t>de las viviendas o residentes de estas.</a:t>
            </a:r>
            <a:endParaRPr lang="en-US">
              <a:solidFill>
                <a:schemeClr val="tx1"/>
              </a:solidFill>
              <a:latin typeface="Verdana"/>
              <a:ea typeface="Verdana"/>
            </a:endParaRPr>
          </a:p>
          <a:p>
            <a:pPr marL="285750" indent="-285750" algn="just">
              <a:buFont typeface="Arial,Sans-Serif"/>
              <a:buChar char="•"/>
            </a:pPr>
            <a:r>
              <a:rPr lang="es-419" b="1">
                <a:solidFill>
                  <a:schemeClr val="accent6"/>
                </a:solidFill>
                <a:latin typeface="Verdana"/>
                <a:ea typeface="Verdana"/>
              </a:rPr>
              <a:t>No recibas regalos</a:t>
            </a:r>
            <a:r>
              <a:rPr lang="es-419">
                <a:solidFill>
                  <a:schemeClr val="tx1"/>
                </a:solidFill>
                <a:latin typeface="Verdana"/>
                <a:ea typeface="Verdana"/>
              </a:rPr>
              <a:t>.   </a:t>
            </a:r>
            <a:endParaRPr lang="en-US">
              <a:solidFill>
                <a:schemeClr val="tx1"/>
              </a:solidFill>
              <a:latin typeface="Verdana"/>
              <a:ea typeface="Verdana"/>
            </a:endParaRPr>
          </a:p>
          <a:p>
            <a:pPr marL="285750" indent="-285750" algn="just">
              <a:buFont typeface="Arial,Sans-Serif"/>
              <a:buChar char="•"/>
            </a:pPr>
            <a:r>
              <a:rPr lang="es-419" b="1">
                <a:solidFill>
                  <a:schemeClr val="accent6"/>
                </a:solidFill>
                <a:latin typeface="Verdana"/>
                <a:ea typeface="Verdana"/>
              </a:rPr>
              <a:t>No recibas alimentos o bebestibles</a:t>
            </a:r>
            <a:r>
              <a:rPr lang="es-419">
                <a:solidFill>
                  <a:schemeClr val="tx1"/>
                </a:solidFill>
                <a:latin typeface="Verdana"/>
                <a:ea typeface="Verdana"/>
              </a:rPr>
              <a:t>.  </a:t>
            </a:r>
            <a:endParaRPr lang="en-US">
              <a:solidFill>
                <a:schemeClr val="tx1"/>
              </a:solidFill>
              <a:latin typeface="Verdana"/>
              <a:ea typeface="Verdana"/>
            </a:endParaRPr>
          </a:p>
          <a:p>
            <a:pPr marL="285750" indent="-285750">
              <a:buFont typeface="Arial,Sans-Serif"/>
              <a:buChar char="•"/>
            </a:pPr>
            <a:r>
              <a:rPr lang="es-419" b="1">
                <a:solidFill>
                  <a:schemeClr val="accent6"/>
                </a:solidFill>
                <a:latin typeface="Verdana"/>
                <a:ea typeface="Verdana"/>
              </a:rPr>
              <a:t>No ofrezcas recompensas </a:t>
            </a:r>
            <a:r>
              <a:rPr lang="es-419">
                <a:solidFill>
                  <a:schemeClr val="tx1"/>
                </a:solidFill>
                <a:latin typeface="Verdana"/>
                <a:ea typeface="Verdana"/>
              </a:rPr>
              <a:t>por responder la entrevista. </a:t>
            </a:r>
            <a:endParaRPr lang="es-ES">
              <a:solidFill>
                <a:schemeClr val="tx1"/>
              </a:solidFill>
            </a:endParaRPr>
          </a:p>
        </p:txBody>
      </p:sp>
      <p:sp>
        <p:nvSpPr>
          <p:cNvPr id="2" name="CuadroTexto 1">
            <a:extLst>
              <a:ext uri="{FF2B5EF4-FFF2-40B4-BE49-F238E27FC236}">
                <a16:creationId xmlns:a16="http://schemas.microsoft.com/office/drawing/2014/main" id="{153E3C6A-30A7-26EF-15C8-899750CC321B}"/>
              </a:ext>
            </a:extLst>
          </p:cNvPr>
          <p:cNvSpPr txBox="1"/>
          <p:nvPr/>
        </p:nvSpPr>
        <p:spPr>
          <a:xfrm>
            <a:off x="787831" y="2836549"/>
            <a:ext cx="10668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419" sz="2000" b="1">
                <a:solidFill>
                  <a:srgbClr val="824E98"/>
                </a:solidFill>
                <a:latin typeface="Verdana"/>
              </a:rPr>
              <a:t>Acciones de autocuidado</a:t>
            </a:r>
            <a:endParaRPr lang="es-ES">
              <a:ea typeface="Calibri" panose="020F0502020204030204"/>
              <a:cs typeface="Calibri" panose="020F0502020204030204"/>
            </a:endParaRPr>
          </a:p>
        </p:txBody>
      </p:sp>
      <p:sp>
        <p:nvSpPr>
          <p:cNvPr id="5" name="CuadroTexto 4">
            <a:extLst>
              <a:ext uri="{FF2B5EF4-FFF2-40B4-BE49-F238E27FC236}">
                <a16:creationId xmlns:a16="http://schemas.microsoft.com/office/drawing/2014/main" id="{D032CD03-5C63-7DD4-9870-D2A6E2EDCFF4}"/>
              </a:ext>
            </a:extLst>
          </p:cNvPr>
          <p:cNvSpPr txBox="1"/>
          <p:nvPr/>
        </p:nvSpPr>
        <p:spPr>
          <a:xfrm>
            <a:off x="1127759" y="548640"/>
            <a:ext cx="909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419" sz="3200" b="1">
                <a:solidFill>
                  <a:schemeClr val="accent1"/>
                </a:solidFill>
                <a:latin typeface="Verdana"/>
              </a:rPr>
              <a:t>¡IMPORTANTE!</a:t>
            </a:r>
            <a:endParaRPr lang="es-ES" sz="2800">
              <a:solidFill>
                <a:schemeClr val="accent1"/>
              </a:solidFill>
              <a:ea typeface="Calibri" panose="020F0502020204030204"/>
              <a:cs typeface="Calibri" panose="020F0502020204030204"/>
            </a:endParaRPr>
          </a:p>
        </p:txBody>
      </p:sp>
      <p:pic>
        <p:nvPicPr>
          <p:cNvPr id="7" name="Gráfico 6" descr="megáfono1 con relleno sólido">
            <a:extLst>
              <a:ext uri="{FF2B5EF4-FFF2-40B4-BE49-F238E27FC236}">
                <a16:creationId xmlns:a16="http://schemas.microsoft.com/office/drawing/2014/main" id="{BAEA98E9-3E74-A837-7818-E3D457B3EC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0" y="218440"/>
            <a:ext cx="914400" cy="914400"/>
          </a:xfrm>
          <a:prstGeom prst="rect">
            <a:avLst/>
          </a:prstGeom>
        </p:spPr>
      </p:pic>
      <p:sp>
        <p:nvSpPr>
          <p:cNvPr id="8" name="CuadroTexto 7">
            <a:extLst>
              <a:ext uri="{FF2B5EF4-FFF2-40B4-BE49-F238E27FC236}">
                <a16:creationId xmlns:a16="http://schemas.microsoft.com/office/drawing/2014/main" id="{151777B1-9CBE-4CD7-715B-D6543E0CEB7D}"/>
              </a:ext>
            </a:extLst>
          </p:cNvPr>
          <p:cNvSpPr txBox="1"/>
          <p:nvPr/>
        </p:nvSpPr>
        <p:spPr>
          <a:xfrm>
            <a:off x="589280" y="81280"/>
            <a:ext cx="47345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sz="1200">
                <a:latin typeface="Verdana"/>
              </a:rPr>
              <a:t>Orientaciones para una buena entrevista</a:t>
            </a:r>
            <a:endParaRPr lang="es-ES"/>
          </a:p>
        </p:txBody>
      </p:sp>
      <p:pic>
        <p:nvPicPr>
          <p:cNvPr id="10" name="Gráfico 9" descr="Luces encendidas con relleno sólido">
            <a:extLst>
              <a:ext uri="{FF2B5EF4-FFF2-40B4-BE49-F238E27FC236}">
                <a16:creationId xmlns:a16="http://schemas.microsoft.com/office/drawing/2014/main" id="{472D4E46-3B19-34C2-4A01-97C902FD12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86" y="5624765"/>
            <a:ext cx="883920" cy="883920"/>
          </a:xfrm>
          <a:prstGeom prst="rect">
            <a:avLst/>
          </a:prstGeom>
        </p:spPr>
      </p:pic>
      <p:sp>
        <p:nvSpPr>
          <p:cNvPr id="12" name="Marcador de texto 2">
            <a:extLst>
              <a:ext uri="{FF2B5EF4-FFF2-40B4-BE49-F238E27FC236}">
                <a16:creationId xmlns:a16="http://schemas.microsoft.com/office/drawing/2014/main" id="{B8D3B394-32EA-A531-CB12-F10A656BBEF0}"/>
              </a:ext>
            </a:extLst>
          </p:cNvPr>
          <p:cNvSpPr>
            <a:spLocks noGrp="1"/>
          </p:cNvSpPr>
          <p:nvPr/>
        </p:nvSpPr>
        <p:spPr>
          <a:xfrm>
            <a:off x="1129021" y="5628425"/>
            <a:ext cx="8637372" cy="1054875"/>
          </a:xfrm>
          <a:prstGeom prst="roundRect">
            <a:avLst/>
          </a:prstGeom>
          <a:ln w="28575">
            <a:prstDash val="sysDot"/>
          </a:ln>
        </p:spPr>
        <p:style>
          <a:lnRef idx="2">
            <a:schemeClr val="accent1"/>
          </a:lnRef>
          <a:fillRef idx="1">
            <a:schemeClr val="lt1"/>
          </a:fillRef>
          <a:effectRef idx="0">
            <a:schemeClr val="accent1"/>
          </a:effectRef>
          <a:fontRef idx="minor">
            <a:schemeClr val="dk1"/>
          </a:fontRef>
        </p:style>
        <p:txBody>
          <a:bodyPr vert="horz" lIns="0" tIns="45720" rIns="0" bIns="45720" rtlCol="0" anchor="t">
            <a:normAutofit fontScale="92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s-CL">
                <a:latin typeface="Verdana"/>
                <a:ea typeface="Verdana"/>
              </a:rPr>
              <a:t>En caso de que los/las residentes habituales de las viviendas que nos encontramos censando nos soliciten el número del DMC, es posible entregarlo. Esto siempre con la finalidad de resolver posibles dudas respecto del operativo.</a:t>
            </a:r>
            <a:endParaRPr lang="es-CL"/>
          </a:p>
        </p:txBody>
      </p:sp>
    </p:spTree>
    <p:extLst>
      <p:ext uri="{BB962C8B-B14F-4D97-AF65-F5344CB8AC3E}">
        <p14:creationId xmlns:p14="http://schemas.microsoft.com/office/powerpoint/2010/main" val="47021546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751724" y="1029567"/>
            <a:ext cx="10888408" cy="800649"/>
          </a:xfrm>
        </p:spPr>
        <p:txBody>
          <a:bodyPr vert="horz" lIns="0" tIns="45720" rIns="0" bIns="45720" rtlCol="0" anchor="t">
            <a:normAutofit fontScale="85000" lnSpcReduction="10000"/>
          </a:bodyPr>
          <a:lstStyle/>
          <a:p>
            <a:pPr algn="ctr"/>
            <a:r>
              <a:rPr lang="es-CL">
                <a:solidFill>
                  <a:schemeClr val="accent4"/>
                </a:solidFill>
                <a:latin typeface="Verdana"/>
                <a:ea typeface="Verdana"/>
              </a:rPr>
              <a:t>Instrucciones generales de la entrevista censal</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10.</a:t>
            </a:r>
          </a:p>
        </p:txBody>
      </p:sp>
      <p:sp>
        <p:nvSpPr>
          <p:cNvPr id="10" name="Marcador de texto 9">
            <a:extLst>
              <a:ext uri="{FF2B5EF4-FFF2-40B4-BE49-F238E27FC236}">
                <a16:creationId xmlns:a16="http://schemas.microsoft.com/office/drawing/2014/main" id="{623D2A21-D0A6-709B-A0F9-665370610960}"/>
              </a:ext>
            </a:extLst>
          </p:cNvPr>
          <p:cNvSpPr>
            <a:spLocks noGrp="1"/>
          </p:cNvSpPr>
          <p:nvPr>
            <p:ph type="body" sz="quarter" idx="41"/>
          </p:nvPr>
        </p:nvSpPr>
        <p:spPr>
          <a:xfrm>
            <a:off x="1285146" y="2048556"/>
            <a:ext cx="9968072" cy="3133281"/>
          </a:xfrm>
        </p:spPr>
        <p:txBody>
          <a:bodyPr vert="horz" lIns="0" tIns="45720" rIns="0" bIns="45720" rtlCol="0" anchor="t">
            <a:normAutofit lnSpcReduction="10000"/>
          </a:bodyPr>
          <a:lstStyle/>
          <a:p>
            <a:r>
              <a:rPr lang="es-MX" sz="1800">
                <a:latin typeface="Verdana"/>
                <a:ea typeface="Verdana"/>
              </a:rPr>
              <a:t>Las </a:t>
            </a:r>
            <a:r>
              <a:rPr lang="es-MX" sz="1800" b="1">
                <a:solidFill>
                  <a:schemeClr val="accent6"/>
                </a:solidFill>
                <a:latin typeface="Verdana"/>
                <a:ea typeface="Verdana"/>
              </a:rPr>
              <a:t>preguntas se deben leer exactamente como están escritas</a:t>
            </a:r>
            <a:r>
              <a:rPr lang="es-MX" sz="1800">
                <a:latin typeface="Verdana"/>
                <a:ea typeface="Verdana"/>
              </a:rPr>
              <a:t>, de modo que las respuestas no estén influenciadas de ningún modo por parte de las y los censistas.​</a:t>
            </a:r>
            <a:endParaRPr lang="es-ES">
              <a:latin typeface="Verdana"/>
              <a:ea typeface="Verdana"/>
            </a:endParaRPr>
          </a:p>
          <a:p>
            <a:endParaRPr lang="es-MX" sz="1800"/>
          </a:p>
          <a:p>
            <a:r>
              <a:rPr lang="es-MX" sz="1800">
                <a:latin typeface="Verdana"/>
                <a:ea typeface="Verdana"/>
              </a:rPr>
              <a:t>Si la respuesta de la persona que responde es </a:t>
            </a:r>
            <a:r>
              <a:rPr lang="es-MX" sz="1800" b="1">
                <a:solidFill>
                  <a:schemeClr val="accent6"/>
                </a:solidFill>
                <a:latin typeface="Verdana"/>
                <a:ea typeface="Verdana"/>
              </a:rPr>
              <a:t>incompleta o no responde a la pregunta</a:t>
            </a:r>
            <a:r>
              <a:rPr lang="es-MX" sz="1800">
                <a:latin typeface="Verdana"/>
                <a:ea typeface="Verdana"/>
              </a:rPr>
              <a:t>, se </a:t>
            </a:r>
            <a:r>
              <a:rPr lang="es-MX" sz="1800" b="1">
                <a:solidFill>
                  <a:schemeClr val="accent6"/>
                </a:solidFill>
                <a:latin typeface="Verdana"/>
                <a:ea typeface="Verdana"/>
              </a:rPr>
              <a:t>indaga de manera no directiva</a:t>
            </a:r>
            <a:r>
              <a:rPr lang="es-MX" sz="1800">
                <a:latin typeface="Verdana"/>
                <a:ea typeface="Verdana"/>
              </a:rPr>
              <a:t> (es decir, de manera neutral) para obtener una aclaración o elaboración de una respuesta.</a:t>
            </a:r>
          </a:p>
          <a:p>
            <a:endParaRPr lang="es-MX" sz="1800"/>
          </a:p>
          <a:p>
            <a:r>
              <a:rPr lang="es-MX" sz="1800"/>
              <a:t>Se deben </a:t>
            </a:r>
            <a:r>
              <a:rPr lang="es-MX" sz="1800" b="1">
                <a:solidFill>
                  <a:schemeClr val="accent6"/>
                </a:solidFill>
                <a:latin typeface="Verdana"/>
                <a:ea typeface="Verdana"/>
              </a:rPr>
              <a:t>registrar las respuestas sin sugerir o manipular lo que dice la persona informante</a:t>
            </a:r>
            <a:r>
              <a:rPr lang="es-MX" sz="1800"/>
              <a:t>, ya que deben reflejar lo que la persona informante expresa.</a:t>
            </a:r>
            <a:endParaRPr lang="es-CL" sz="1800"/>
          </a:p>
        </p:txBody>
      </p:sp>
      <p:pic>
        <p:nvPicPr>
          <p:cNvPr id="4" name="Gráfico 3" descr="Marca de insignia1 con relleno sólido">
            <a:extLst>
              <a:ext uri="{FF2B5EF4-FFF2-40B4-BE49-F238E27FC236}">
                <a16:creationId xmlns:a16="http://schemas.microsoft.com/office/drawing/2014/main" id="{5AD94711-A362-1202-631D-AA7675E630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333" y="4248397"/>
            <a:ext cx="419595" cy="419595"/>
          </a:xfrm>
          <a:prstGeom prst="rect">
            <a:avLst/>
          </a:prstGeom>
        </p:spPr>
      </p:pic>
      <p:pic>
        <p:nvPicPr>
          <p:cNvPr id="8" name="Gráfico 7" descr="Marca de insignia1 con relleno sólido">
            <a:extLst>
              <a:ext uri="{FF2B5EF4-FFF2-40B4-BE49-F238E27FC236}">
                <a16:creationId xmlns:a16="http://schemas.microsoft.com/office/drawing/2014/main" id="{A393C776-5F14-9135-C6C6-02D3895E9D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395" y="3015343"/>
            <a:ext cx="419595" cy="419595"/>
          </a:xfrm>
          <a:prstGeom prst="rect">
            <a:avLst/>
          </a:prstGeom>
        </p:spPr>
      </p:pic>
      <p:pic>
        <p:nvPicPr>
          <p:cNvPr id="11" name="Gráfico 10" descr="Marca de insignia1 con relleno sólido">
            <a:extLst>
              <a:ext uri="{FF2B5EF4-FFF2-40B4-BE49-F238E27FC236}">
                <a16:creationId xmlns:a16="http://schemas.microsoft.com/office/drawing/2014/main" id="{0A414E0C-4BEA-B2D1-C254-FE9B98BC06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333" y="2011878"/>
            <a:ext cx="419595" cy="419595"/>
          </a:xfrm>
          <a:prstGeom prst="rect">
            <a:avLst/>
          </a:prstGeom>
        </p:spPr>
      </p:pic>
    </p:spTree>
    <p:extLst>
      <p:ext uri="{BB962C8B-B14F-4D97-AF65-F5344CB8AC3E}">
        <p14:creationId xmlns:p14="http://schemas.microsoft.com/office/powerpoint/2010/main" val="295443629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751724" y="669870"/>
            <a:ext cx="10888408" cy="800649"/>
          </a:xfrm>
        </p:spPr>
        <p:txBody>
          <a:bodyPr vert="horz" lIns="0" tIns="45720" rIns="0" bIns="45720" rtlCol="0" anchor="t">
            <a:normAutofit/>
          </a:bodyPr>
          <a:lstStyle/>
          <a:p>
            <a:pPr algn="ctr"/>
            <a:r>
              <a:rPr lang="es-CL">
                <a:solidFill>
                  <a:schemeClr val="bg1"/>
                </a:solidFill>
              </a:rPr>
              <a:t>IMPORTANTE</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a:noFill/>
        </p:spPr>
        <p:txBody>
          <a:bodyPr/>
          <a:lstStyle/>
          <a:p>
            <a:r>
              <a:rPr lang="es-CL">
                <a:solidFill>
                  <a:schemeClr val="bg1"/>
                </a:solidFill>
              </a:rPr>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11.</a:t>
            </a:r>
          </a:p>
        </p:txBody>
      </p:sp>
      <p:sp>
        <p:nvSpPr>
          <p:cNvPr id="3" name="Marcador de texto 2">
            <a:extLst>
              <a:ext uri="{FF2B5EF4-FFF2-40B4-BE49-F238E27FC236}">
                <a16:creationId xmlns:a16="http://schemas.microsoft.com/office/drawing/2014/main" id="{449DE261-997F-D4A4-3CA7-8F7BC6C1617C}"/>
              </a:ext>
            </a:extLst>
          </p:cNvPr>
          <p:cNvSpPr>
            <a:spLocks noGrp="1"/>
          </p:cNvSpPr>
          <p:nvPr>
            <p:ph type="body" sz="quarter" idx="41"/>
          </p:nvPr>
        </p:nvSpPr>
        <p:spPr>
          <a:xfrm>
            <a:off x="748146" y="1467427"/>
            <a:ext cx="10381672" cy="4876445"/>
          </a:xfrm>
        </p:spPr>
        <p:txBody>
          <a:bodyPr vert="horz" lIns="0" tIns="45720" rIns="0" bIns="45720" rtlCol="0" anchor="t">
            <a:normAutofit/>
          </a:bodyPr>
          <a:lstStyle/>
          <a:p>
            <a:pPr algn="just">
              <a:lnSpc>
                <a:spcPct val="150000"/>
              </a:lnSpc>
            </a:pPr>
            <a:r>
              <a:rPr lang="es-CL" sz="1800" b="1">
                <a:solidFill>
                  <a:schemeClr val="bg1"/>
                </a:solidFill>
                <a:latin typeface="Verdana"/>
                <a:ea typeface="Verdana"/>
              </a:rPr>
              <a:t>La calidad de los datos se ve afectada cuando: </a:t>
            </a:r>
            <a:endParaRPr lang="es-CL" sz="1800" b="1">
              <a:solidFill>
                <a:schemeClr val="bg1"/>
              </a:solidFill>
            </a:endParaRPr>
          </a:p>
          <a:p>
            <a:pPr algn="just">
              <a:lnSpc>
                <a:spcPct val="150000"/>
              </a:lnSpc>
            </a:pPr>
            <a:endParaRPr lang="es-CL" sz="1800" b="1">
              <a:solidFill>
                <a:schemeClr val="bg1"/>
              </a:solidFill>
              <a:latin typeface="Verdana"/>
              <a:ea typeface="Verdana"/>
            </a:endParaRPr>
          </a:p>
          <a:p>
            <a:pPr marL="571500" lvl="1" indent="-285750" algn="just">
              <a:lnSpc>
                <a:spcPct val="150000"/>
              </a:lnSpc>
              <a:buFont typeface="Wingdings" panose="05000000000000000000" pitchFamily="2" charset="2"/>
              <a:buChar char="q"/>
            </a:pPr>
            <a:r>
              <a:rPr lang="es-CL" sz="1800" b="1">
                <a:solidFill>
                  <a:schemeClr val="bg1"/>
                </a:solidFill>
                <a:latin typeface="Verdana"/>
                <a:ea typeface="Verdana"/>
              </a:rPr>
              <a:t>Se modifica el enunciado de las preguntas o el nombre de las alternativas, </a:t>
            </a:r>
            <a:r>
              <a:rPr lang="es-CL" sz="1800">
                <a:solidFill>
                  <a:schemeClr val="bg1"/>
                </a:solidFill>
                <a:latin typeface="Verdana"/>
                <a:ea typeface="Verdana"/>
              </a:rPr>
              <a:t>alterando la respuesta de la o el informante.</a:t>
            </a:r>
          </a:p>
          <a:p>
            <a:pPr marL="571500" lvl="1" indent="-285750" algn="just">
              <a:lnSpc>
                <a:spcPct val="150000"/>
              </a:lnSpc>
              <a:buFont typeface="Wingdings" panose="05000000000000000000" pitchFamily="2" charset="2"/>
              <a:buChar char="q"/>
            </a:pPr>
            <a:r>
              <a:rPr lang="es-CL" sz="1800" b="1">
                <a:solidFill>
                  <a:schemeClr val="bg1"/>
                </a:solidFill>
                <a:latin typeface="Verdana"/>
                <a:ea typeface="Verdana"/>
              </a:rPr>
              <a:t>Se omiten preguntas, </a:t>
            </a:r>
            <a:r>
              <a:rPr lang="es-CL" sz="1800">
                <a:solidFill>
                  <a:schemeClr val="bg1"/>
                </a:solidFill>
                <a:latin typeface="Verdana"/>
                <a:ea typeface="Verdana"/>
              </a:rPr>
              <a:t>respondiéndolas según su propia percepción como censista.</a:t>
            </a:r>
          </a:p>
          <a:p>
            <a:pPr marL="571500" lvl="1" indent="-285750" algn="just">
              <a:lnSpc>
                <a:spcPct val="150000"/>
              </a:lnSpc>
              <a:buFont typeface="Wingdings" panose="05000000000000000000" pitchFamily="2" charset="2"/>
              <a:buChar char="q"/>
            </a:pPr>
            <a:r>
              <a:rPr lang="es-CL" sz="1800" b="1">
                <a:solidFill>
                  <a:schemeClr val="bg1"/>
                </a:solidFill>
                <a:latin typeface="Verdana"/>
                <a:ea typeface="Verdana"/>
              </a:rPr>
              <a:t>Se sugieren posibles respuestas en el cuestionario.</a:t>
            </a:r>
          </a:p>
          <a:p>
            <a:pPr marL="571500" lvl="1" indent="-285750" algn="just">
              <a:lnSpc>
                <a:spcPct val="150000"/>
              </a:lnSpc>
              <a:buFont typeface="Wingdings" panose="05000000000000000000" pitchFamily="2" charset="2"/>
              <a:buChar char="q"/>
            </a:pPr>
            <a:r>
              <a:rPr lang="es-CL" sz="1800" b="1">
                <a:solidFill>
                  <a:schemeClr val="bg1"/>
                </a:solidFill>
                <a:latin typeface="Verdana"/>
                <a:ea typeface="Verdana"/>
              </a:rPr>
              <a:t>No se responde de forma correcta a preguntas de la población sobre el cuestionario y conceptos censales.</a:t>
            </a:r>
          </a:p>
          <a:p>
            <a:pPr algn="ctr">
              <a:lnSpc>
                <a:spcPct val="150000"/>
              </a:lnSpc>
            </a:pPr>
            <a:r>
              <a:rPr lang="es-CL" sz="3600" b="1">
                <a:solidFill>
                  <a:schemeClr val="bg1"/>
                </a:solidFill>
                <a:latin typeface="Verdana"/>
                <a:ea typeface="Verdana"/>
              </a:rPr>
              <a:t>¡NO REALICES ESTAS PRÁCTICAS!</a:t>
            </a:r>
          </a:p>
        </p:txBody>
      </p:sp>
      <p:sp>
        <p:nvSpPr>
          <p:cNvPr id="4" name="Rectángulo 3">
            <a:extLst>
              <a:ext uri="{FF2B5EF4-FFF2-40B4-BE49-F238E27FC236}">
                <a16:creationId xmlns:a16="http://schemas.microsoft.com/office/drawing/2014/main" id="{4D34F77A-D2BC-1CA1-66CF-3FBE6B86AF33}"/>
              </a:ext>
            </a:extLst>
          </p:cNvPr>
          <p:cNvSpPr/>
          <p:nvPr/>
        </p:nvSpPr>
        <p:spPr>
          <a:xfrm>
            <a:off x="551869" y="-4998"/>
            <a:ext cx="113150" cy="1020998"/>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0800068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9F1AFB-E406-B7C1-4543-185F9ECB4A1E}"/>
              </a:ext>
            </a:extLst>
          </p:cNvPr>
          <p:cNvSpPr>
            <a:spLocks noGrp="1"/>
          </p:cNvSpPr>
          <p:nvPr>
            <p:ph type="body" sz="quarter" idx="13"/>
          </p:nvPr>
        </p:nvSpPr>
        <p:spPr/>
        <p:txBody>
          <a:bodyPr/>
          <a:lstStyle/>
          <a:p>
            <a:r>
              <a:rPr lang="es-CL"/>
              <a:t>Orientaciones para una buena entrevista</a:t>
            </a:r>
            <a:endParaRPr lang="es-ES"/>
          </a:p>
        </p:txBody>
      </p:sp>
      <p:sp>
        <p:nvSpPr>
          <p:cNvPr id="3" name="Marcador de texto 2">
            <a:extLst>
              <a:ext uri="{FF2B5EF4-FFF2-40B4-BE49-F238E27FC236}">
                <a16:creationId xmlns:a16="http://schemas.microsoft.com/office/drawing/2014/main" id="{3DCBC0B4-53F7-5333-B458-78034061517E}"/>
              </a:ext>
            </a:extLst>
          </p:cNvPr>
          <p:cNvSpPr>
            <a:spLocks noGrp="1"/>
          </p:cNvSpPr>
          <p:nvPr>
            <p:ph type="body" sz="quarter" idx="40"/>
          </p:nvPr>
        </p:nvSpPr>
        <p:spPr/>
        <p:txBody>
          <a:bodyPr>
            <a:normAutofit/>
          </a:bodyPr>
          <a:lstStyle/>
          <a:p>
            <a:r>
              <a:rPr lang="es-ES">
                <a:latin typeface="Verdana"/>
                <a:ea typeface="Verdana"/>
              </a:rPr>
              <a:t>12.</a:t>
            </a:r>
          </a:p>
        </p:txBody>
      </p:sp>
      <p:sp>
        <p:nvSpPr>
          <p:cNvPr id="4" name="Marcador de texto 2">
            <a:extLst>
              <a:ext uri="{FF2B5EF4-FFF2-40B4-BE49-F238E27FC236}">
                <a16:creationId xmlns:a16="http://schemas.microsoft.com/office/drawing/2014/main" id="{924BBD1A-C752-1A7F-B629-168EE66B23A4}"/>
              </a:ext>
            </a:extLst>
          </p:cNvPr>
          <p:cNvSpPr>
            <a:spLocks noGrp="1"/>
          </p:cNvSpPr>
          <p:nvPr/>
        </p:nvSpPr>
        <p:spPr>
          <a:xfrm>
            <a:off x="2573499" y="2001754"/>
            <a:ext cx="8650762" cy="3012258"/>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sz="3600" b="1">
                <a:solidFill>
                  <a:schemeClr val="accent4"/>
                </a:solidFill>
                <a:latin typeface="Verdana"/>
                <a:ea typeface="Verdana"/>
              </a:rPr>
              <a:t>Durante la solicitud de cooperación o el desarrollo de la entrevista censal, pueden surgir algunas preguntas. </a:t>
            </a:r>
            <a:endParaRPr lang="es-ES" sz="3600" err="1">
              <a:solidFill>
                <a:schemeClr val="accent4"/>
              </a:solidFill>
            </a:endParaRPr>
          </a:p>
          <a:p>
            <a:r>
              <a:rPr lang="es-CL" sz="3600" b="1">
                <a:solidFill>
                  <a:schemeClr val="accent4"/>
                </a:solidFill>
                <a:latin typeface="Verdana"/>
                <a:ea typeface="Verdana"/>
              </a:rPr>
              <a:t>Revisemos las más frecuentes.</a:t>
            </a:r>
            <a:endParaRPr lang="es-ES" sz="3600">
              <a:solidFill>
                <a:schemeClr val="accent4"/>
              </a:solidFill>
            </a:endParaRPr>
          </a:p>
          <a:p>
            <a:pPr>
              <a:lnSpc>
                <a:spcPct val="150000"/>
              </a:lnSpc>
            </a:pPr>
            <a:endParaRPr lang="es-CL"/>
          </a:p>
        </p:txBody>
      </p:sp>
      <p:pic>
        <p:nvPicPr>
          <p:cNvPr id="6" name="Gráfico 5" descr="Preguntas con relleno sólido">
            <a:extLst>
              <a:ext uri="{FF2B5EF4-FFF2-40B4-BE49-F238E27FC236}">
                <a16:creationId xmlns:a16="http://schemas.microsoft.com/office/drawing/2014/main" id="{D881B23F-BF6F-F995-B4D2-25F6345291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016" y="2642327"/>
            <a:ext cx="1726144" cy="1726144"/>
          </a:xfrm>
          <a:prstGeom prst="rect">
            <a:avLst/>
          </a:prstGeom>
        </p:spPr>
      </p:pic>
    </p:spTree>
    <p:extLst>
      <p:ext uri="{BB962C8B-B14F-4D97-AF65-F5344CB8AC3E}">
        <p14:creationId xmlns:p14="http://schemas.microsoft.com/office/powerpoint/2010/main" val="333491012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13.</a:t>
            </a:r>
          </a:p>
        </p:txBody>
      </p:sp>
      <p:sp>
        <p:nvSpPr>
          <p:cNvPr id="16" name="CuadroTexto 15">
            <a:extLst>
              <a:ext uri="{FF2B5EF4-FFF2-40B4-BE49-F238E27FC236}">
                <a16:creationId xmlns:a16="http://schemas.microsoft.com/office/drawing/2014/main" id="{04FCD1F8-E93D-9DED-6538-C5C1D35C356C}"/>
              </a:ext>
            </a:extLst>
          </p:cNvPr>
          <p:cNvSpPr txBox="1"/>
          <p:nvPr/>
        </p:nvSpPr>
        <p:spPr>
          <a:xfrm>
            <a:off x="852385" y="2362266"/>
            <a:ext cx="10313718" cy="25331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accent6"/>
                </a:solidFill>
                <a:latin typeface="Verdana"/>
                <a:ea typeface="Verdana"/>
              </a:rPr>
              <a:t> 1. ¿Qué es el INE?</a:t>
            </a:r>
            <a:r>
              <a:rPr lang="en-US" b="1">
                <a:solidFill>
                  <a:schemeClr val="accent6"/>
                </a:solidFill>
                <a:latin typeface="Verdana"/>
                <a:ea typeface="Verdana"/>
              </a:rPr>
              <a:t>​</a:t>
            </a:r>
            <a:endParaRPr lang="es-ES" b="1">
              <a:solidFill>
                <a:schemeClr val="accent6"/>
              </a:solidFill>
              <a:latin typeface="Verdana"/>
              <a:ea typeface="Verdana"/>
            </a:endParaRPr>
          </a:p>
          <a:p>
            <a:pPr marL="914400" algn="just">
              <a:lnSpc>
                <a:spcPct val="150000"/>
              </a:lnSpc>
            </a:pPr>
            <a:endParaRPr lang="en-US" b="1">
              <a:solidFill>
                <a:schemeClr val="accent6"/>
              </a:solidFill>
              <a:latin typeface="Verdana"/>
              <a:ea typeface="Verdana"/>
            </a:endParaRPr>
          </a:p>
          <a:p>
            <a:pPr marL="1371600" lvl="1" algn="just">
              <a:lnSpc>
                <a:spcPct val="150000"/>
              </a:lnSpc>
            </a:pPr>
            <a:r>
              <a:rPr lang="es-MX">
                <a:latin typeface="Verdana"/>
                <a:ea typeface="Verdana"/>
              </a:rPr>
              <a:t>El Instituto Nacional de Estadísticas (INE) es el </a:t>
            </a:r>
            <a:r>
              <a:rPr lang="es-MX" b="1">
                <a:solidFill>
                  <a:schemeClr val="accent6"/>
                </a:solidFill>
                <a:latin typeface="Verdana"/>
                <a:ea typeface="Verdana"/>
              </a:rPr>
              <a:t>organismo encargado de producir las estadísticas oficiales del país</a:t>
            </a:r>
            <a:r>
              <a:rPr lang="es-MX" b="1">
                <a:latin typeface="Verdana"/>
                <a:ea typeface="Verdana"/>
              </a:rPr>
              <a:t>.</a:t>
            </a:r>
            <a:r>
              <a:rPr lang="es-MX">
                <a:latin typeface="Verdana"/>
                <a:ea typeface="Verdana"/>
              </a:rPr>
              <a:t> La información generada por la institución sirve de base para el diseño y evaluación de políticas públicas que involucran directamente a la población.</a:t>
            </a:r>
            <a:r>
              <a:rPr lang="es-CL">
                <a:latin typeface="Verdana"/>
                <a:ea typeface="Verdana"/>
              </a:rPr>
              <a:t>​</a:t>
            </a:r>
          </a:p>
        </p:txBody>
      </p:sp>
      <p:pic>
        <p:nvPicPr>
          <p:cNvPr id="29" name="Gráfico 28" descr="Preguntas con relleno sólido">
            <a:extLst>
              <a:ext uri="{FF2B5EF4-FFF2-40B4-BE49-F238E27FC236}">
                <a16:creationId xmlns:a16="http://schemas.microsoft.com/office/drawing/2014/main" id="{0BCFBD8E-3898-6DCF-0D69-003739ACF7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7736" y="844007"/>
            <a:ext cx="953984" cy="953984"/>
          </a:xfrm>
          <a:prstGeom prst="rect">
            <a:avLst/>
          </a:prstGeom>
        </p:spPr>
      </p:pic>
      <p:pic>
        <p:nvPicPr>
          <p:cNvPr id="30" name="Gráfico 29" descr="Burbuja de chat con relleno sólido">
            <a:extLst>
              <a:ext uri="{FF2B5EF4-FFF2-40B4-BE49-F238E27FC236}">
                <a16:creationId xmlns:a16="http://schemas.microsoft.com/office/drawing/2014/main" id="{C7F9565D-E3A9-E3D2-20A5-EA22AF2956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4785" y="3202446"/>
            <a:ext cx="775855" cy="785751"/>
          </a:xfrm>
          <a:prstGeom prst="rect">
            <a:avLst/>
          </a:prstGeom>
        </p:spPr>
      </p:pic>
      <p:sp>
        <p:nvSpPr>
          <p:cNvPr id="8" name="Marcador de texto 1">
            <a:extLst>
              <a:ext uri="{FF2B5EF4-FFF2-40B4-BE49-F238E27FC236}">
                <a16:creationId xmlns:a16="http://schemas.microsoft.com/office/drawing/2014/main" id="{CEA4A938-0C4E-1D4B-3500-06BF4D4DBD0A}"/>
              </a:ext>
            </a:extLst>
          </p:cNvPr>
          <p:cNvSpPr>
            <a:spLocks noGrp="1"/>
          </p:cNvSpPr>
          <p:nvPr>
            <p:ph type="body" sz="quarter" idx="10"/>
          </p:nvPr>
        </p:nvSpPr>
        <p:spPr>
          <a:xfrm>
            <a:off x="1301816" y="1079473"/>
            <a:ext cx="8384694"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solidFill>
                <a:schemeClr val="accent4"/>
              </a:solidFill>
            </a:endParaRPr>
          </a:p>
        </p:txBody>
      </p:sp>
    </p:spTree>
    <p:extLst>
      <p:ext uri="{BB962C8B-B14F-4D97-AF65-F5344CB8AC3E}">
        <p14:creationId xmlns:p14="http://schemas.microsoft.com/office/powerpoint/2010/main" val="323173587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1667576" y="642593"/>
            <a:ext cx="8384694"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solidFill>
                <a:schemeClr val="accent4"/>
              </a:solidFill>
            </a:endParaRP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lstStyle/>
          <a:p>
            <a:r>
              <a:rPr lang="es-CL">
                <a:latin typeface="Verdana"/>
                <a:ea typeface="Verdana"/>
              </a:rPr>
              <a:t>14.</a:t>
            </a:r>
          </a:p>
        </p:txBody>
      </p:sp>
      <p:sp>
        <p:nvSpPr>
          <p:cNvPr id="16" name="CuadroTexto 15">
            <a:extLst>
              <a:ext uri="{FF2B5EF4-FFF2-40B4-BE49-F238E27FC236}">
                <a16:creationId xmlns:a16="http://schemas.microsoft.com/office/drawing/2014/main" id="{04FCD1F8-E93D-9DED-6538-C5C1D35C356C}"/>
              </a:ext>
            </a:extLst>
          </p:cNvPr>
          <p:cNvSpPr txBox="1"/>
          <p:nvPr/>
        </p:nvSpPr>
        <p:spPr>
          <a:xfrm>
            <a:off x="716478" y="1953491"/>
            <a:ext cx="10501743" cy="25292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accent6"/>
                </a:solidFill>
                <a:latin typeface="Verdana"/>
                <a:ea typeface="Verdana"/>
              </a:rPr>
              <a:t> 2. ¿Qué es el Censo de Población y Vivienda?</a:t>
            </a:r>
            <a:endParaRPr lang="es-ES" b="1">
              <a:solidFill>
                <a:schemeClr val="accent6"/>
              </a:solidFill>
              <a:latin typeface="Verdana"/>
              <a:ea typeface="Verdana"/>
            </a:endParaRPr>
          </a:p>
          <a:p>
            <a:pPr marL="1143000" lvl="1" algn="just">
              <a:lnSpc>
                <a:spcPct val="150000"/>
              </a:lnSpc>
            </a:pPr>
            <a:r>
              <a:rPr lang="es-MX">
                <a:latin typeface="Verdana"/>
                <a:ea typeface="Verdana"/>
              </a:rPr>
              <a:t>Un Censo es un conteo y caracterización de todas las viviendas, hogares y personas en un territorio en un momento determinado. Provee información actualizada sobre cuántas personas somos, quiénes somos, dónde vivimos, y cómo vivimos.</a:t>
            </a:r>
            <a:endParaRPr lang="es-CL">
              <a:latin typeface="Verdana"/>
              <a:ea typeface="Verdana"/>
            </a:endParaRPr>
          </a:p>
          <a:p>
            <a:pPr marL="1371600" lvl="1" algn="just">
              <a:lnSpc>
                <a:spcPct val="150000"/>
              </a:lnSpc>
            </a:pPr>
            <a:endParaRPr lang="es-MX">
              <a:latin typeface="Verdana"/>
              <a:ea typeface="Verdana"/>
            </a:endParaRPr>
          </a:p>
        </p:txBody>
      </p:sp>
      <p:pic>
        <p:nvPicPr>
          <p:cNvPr id="29" name="Gráfico 28" descr="Preguntas con relleno sólido">
            <a:extLst>
              <a:ext uri="{FF2B5EF4-FFF2-40B4-BE49-F238E27FC236}">
                <a16:creationId xmlns:a16="http://schemas.microsoft.com/office/drawing/2014/main" id="{0BCFBD8E-3898-6DCF-0D69-003739ACF7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32126" y="567048"/>
            <a:ext cx="953984" cy="953984"/>
          </a:xfrm>
          <a:prstGeom prst="rect">
            <a:avLst/>
          </a:prstGeom>
        </p:spPr>
      </p:pic>
      <p:pic>
        <p:nvPicPr>
          <p:cNvPr id="7" name="Gráfico 6" descr="Burbuja de chat con relleno sólido">
            <a:extLst>
              <a:ext uri="{FF2B5EF4-FFF2-40B4-BE49-F238E27FC236}">
                <a16:creationId xmlns:a16="http://schemas.microsoft.com/office/drawing/2014/main" id="{38DCD578-1B7C-1300-43C0-4CDAE7429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9085" y="2467099"/>
            <a:ext cx="785751" cy="785751"/>
          </a:xfrm>
          <a:prstGeom prst="rect">
            <a:avLst/>
          </a:prstGeom>
        </p:spPr>
      </p:pic>
      <p:sp>
        <p:nvSpPr>
          <p:cNvPr id="8" name="CuadroTexto 7">
            <a:extLst>
              <a:ext uri="{FF2B5EF4-FFF2-40B4-BE49-F238E27FC236}">
                <a16:creationId xmlns:a16="http://schemas.microsoft.com/office/drawing/2014/main" id="{FA419683-125A-2D8E-F01D-E9D390E373BB}"/>
              </a:ext>
            </a:extLst>
          </p:cNvPr>
          <p:cNvSpPr txBox="1"/>
          <p:nvPr/>
        </p:nvSpPr>
        <p:spPr>
          <a:xfrm>
            <a:off x="845128" y="4338452"/>
            <a:ext cx="10016836" cy="17021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accent6"/>
                </a:solidFill>
                <a:latin typeface="Verdana"/>
                <a:ea typeface="Verdana"/>
              </a:rPr>
              <a:t>3. ¿Qué son las Políticas Públicas?</a:t>
            </a:r>
            <a:r>
              <a:rPr lang="en-US" b="1">
                <a:solidFill>
                  <a:schemeClr val="accent6"/>
                </a:solidFill>
                <a:latin typeface="Verdana"/>
                <a:ea typeface="Verdana"/>
              </a:rPr>
              <a:t>​</a:t>
            </a:r>
            <a:endParaRPr lang="es-ES">
              <a:solidFill>
                <a:schemeClr val="accent6"/>
              </a:solidFill>
              <a:cs typeface="Calibri" panose="020F0502020204030204"/>
            </a:endParaRPr>
          </a:p>
          <a:p>
            <a:pPr marL="1028700" lvl="1" algn="just">
              <a:lnSpc>
                <a:spcPct val="150000"/>
              </a:lnSpc>
            </a:pPr>
            <a:r>
              <a:rPr lang="es-MX">
                <a:latin typeface="Verdana"/>
                <a:ea typeface="Verdana"/>
              </a:rPr>
              <a:t>Son acciones que aplica el Estado de Chile (y todos los Estados), para dar respuesta a las diversas necesidades de la sociedad, por ejemplo: vivienda, salud, educación, empleo, etcétera.</a:t>
            </a:r>
            <a:r>
              <a:rPr lang="es-CL">
                <a:latin typeface="Verdana"/>
                <a:ea typeface="Verdana"/>
              </a:rPr>
              <a:t>​</a:t>
            </a:r>
          </a:p>
        </p:txBody>
      </p:sp>
      <p:pic>
        <p:nvPicPr>
          <p:cNvPr id="12" name="Gráfico 11" descr="Marketing con relleno sólido">
            <a:extLst>
              <a:ext uri="{FF2B5EF4-FFF2-40B4-BE49-F238E27FC236}">
                <a16:creationId xmlns:a16="http://schemas.microsoft.com/office/drawing/2014/main" id="{FBB88E9C-6B6F-EAFF-4E76-698DF938C63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670" y="4901540"/>
            <a:ext cx="914400" cy="914400"/>
          </a:xfrm>
          <a:prstGeom prst="rect">
            <a:avLst/>
          </a:prstGeom>
        </p:spPr>
      </p:pic>
    </p:spTree>
    <p:extLst>
      <p:ext uri="{BB962C8B-B14F-4D97-AF65-F5344CB8AC3E}">
        <p14:creationId xmlns:p14="http://schemas.microsoft.com/office/powerpoint/2010/main" val="287564206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3047620" y="68692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15.</a:t>
            </a:r>
          </a:p>
        </p:txBody>
      </p:sp>
      <p:sp>
        <p:nvSpPr>
          <p:cNvPr id="37" name="CuadroTexto 36">
            <a:extLst>
              <a:ext uri="{FF2B5EF4-FFF2-40B4-BE49-F238E27FC236}">
                <a16:creationId xmlns:a16="http://schemas.microsoft.com/office/drawing/2014/main" id="{89FA032B-D740-A7AC-F57A-3D6459E83628}"/>
              </a:ext>
            </a:extLst>
          </p:cNvPr>
          <p:cNvSpPr txBox="1"/>
          <p:nvPr/>
        </p:nvSpPr>
        <p:spPr>
          <a:xfrm>
            <a:off x="685998" y="1598155"/>
            <a:ext cx="10818419" cy="33706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accent6"/>
                </a:solidFill>
                <a:latin typeface="Verdana"/>
                <a:ea typeface="Verdana"/>
                <a:cs typeface="Arial"/>
              </a:rPr>
              <a:t>4. ¿Es obligación responder? Y si no respondo, ¿qué me va a pasar?</a:t>
            </a:r>
            <a:r>
              <a:rPr lang="en-US" b="1">
                <a:solidFill>
                  <a:schemeClr val="accent6"/>
                </a:solidFill>
                <a:latin typeface="Verdana"/>
                <a:ea typeface="Verdana"/>
                <a:cs typeface="Arial"/>
              </a:rPr>
              <a:t>​</a:t>
            </a:r>
            <a:endParaRPr lang="es-ES" b="1">
              <a:solidFill>
                <a:schemeClr val="accent6"/>
              </a:solidFill>
              <a:latin typeface="Verdana"/>
              <a:ea typeface="Verdana"/>
              <a:cs typeface="Calibri" panose="020F0502020204030204"/>
            </a:endParaRPr>
          </a:p>
          <a:p>
            <a:pPr marL="0" lvl="1" algn="just">
              <a:lnSpc>
                <a:spcPct val="150000"/>
              </a:lnSpc>
            </a:pPr>
            <a:endParaRPr lang="es-MX" b="1">
              <a:solidFill>
                <a:schemeClr val="accent6"/>
              </a:solidFill>
              <a:latin typeface="Verdana"/>
              <a:ea typeface="Verdana"/>
              <a:cs typeface="Arial"/>
            </a:endParaRPr>
          </a:p>
          <a:p>
            <a:pPr marL="800100" lvl="1" algn="just">
              <a:lnSpc>
                <a:spcPct val="150000"/>
              </a:lnSpc>
            </a:pPr>
            <a:r>
              <a:rPr lang="es-MX">
                <a:latin typeface="Verdana"/>
                <a:ea typeface="Verdana"/>
                <a:cs typeface="Arial"/>
              </a:rPr>
              <a:t>La ley del INE (N°17.374) establece la </a:t>
            </a:r>
            <a:r>
              <a:rPr lang="es-MX" b="1">
                <a:latin typeface="Verdana"/>
                <a:ea typeface="Verdana"/>
                <a:cs typeface="Arial"/>
              </a:rPr>
              <a:t>obligación a todas las personas de dar respuesta a las consultas efectuadas por nuestros y nuestras censistas</a:t>
            </a:r>
            <a:r>
              <a:rPr lang="es-MX">
                <a:latin typeface="Verdana"/>
                <a:ea typeface="Verdana"/>
                <a:cs typeface="Arial"/>
              </a:rPr>
              <a:t>, las cuales se hacen para fines absolutamente estadísticos.</a:t>
            </a:r>
            <a:r>
              <a:rPr lang="es-CL">
                <a:latin typeface="Verdana"/>
                <a:ea typeface="Verdana"/>
                <a:cs typeface="Arial"/>
              </a:rPr>
              <a:t>​ </a:t>
            </a:r>
            <a:r>
              <a:rPr lang="es-MX">
                <a:latin typeface="Verdana"/>
                <a:ea typeface="Verdana"/>
                <a:cs typeface="Arial"/>
              </a:rPr>
              <a:t>No obstante, más allá de la obligatoriedad, es importante su participación en el Censo, ya que esto nos permite contar con información que ayudará a tomar decisiones para mejorar el bienestar de cada uno de los que viven en el país.</a:t>
            </a:r>
            <a:endParaRPr lang="es-CL">
              <a:latin typeface="Calibri" panose="020F0502020204030204"/>
              <a:ea typeface="Verdana"/>
              <a:cs typeface="Calibri" panose="020F0502020204030204"/>
            </a:endParaRPr>
          </a:p>
        </p:txBody>
      </p:sp>
      <p:pic>
        <p:nvPicPr>
          <p:cNvPr id="39" name="Gráfico 38" descr="Preguntas con relleno sólido">
            <a:extLst>
              <a:ext uri="{FF2B5EF4-FFF2-40B4-BE49-F238E27FC236}">
                <a16:creationId xmlns:a16="http://schemas.microsoft.com/office/drawing/2014/main" id="{362D8A64-3024-3BC1-03FA-0387B6417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632" y="448294"/>
            <a:ext cx="953984" cy="953984"/>
          </a:xfrm>
          <a:prstGeom prst="rect">
            <a:avLst/>
          </a:prstGeom>
        </p:spPr>
      </p:pic>
      <p:pic>
        <p:nvPicPr>
          <p:cNvPr id="42" name="Gráfico 41" descr="Burbuja de chat con relleno sólido">
            <a:extLst>
              <a:ext uri="{FF2B5EF4-FFF2-40B4-BE49-F238E27FC236}">
                <a16:creationId xmlns:a16="http://schemas.microsoft.com/office/drawing/2014/main" id="{70DDF083-5DEF-F71A-C77B-5D084374C1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739" y="2480558"/>
            <a:ext cx="805543" cy="805543"/>
          </a:xfrm>
          <a:prstGeom prst="rect">
            <a:avLst/>
          </a:prstGeom>
        </p:spPr>
      </p:pic>
    </p:spTree>
    <p:extLst>
      <p:ext uri="{BB962C8B-B14F-4D97-AF65-F5344CB8AC3E}">
        <p14:creationId xmlns:p14="http://schemas.microsoft.com/office/powerpoint/2010/main" val="33695398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4">
            <a:extLst>
              <a:ext uri="{FF2B5EF4-FFF2-40B4-BE49-F238E27FC236}">
                <a16:creationId xmlns:a16="http://schemas.microsoft.com/office/drawing/2014/main" id="{3619CF75-2F5A-5C2C-E6E8-F3D9E695AC82}"/>
              </a:ext>
            </a:extLst>
          </p:cNvPr>
          <p:cNvSpPr>
            <a:spLocks noGrp="1"/>
          </p:cNvSpPr>
          <p:nvPr>
            <p:ph type="body" sz="quarter" idx="10"/>
          </p:nvPr>
        </p:nvSpPr>
        <p:spPr>
          <a:xfrm>
            <a:off x="2397101" y="1521747"/>
            <a:ext cx="8524644" cy="1075922"/>
          </a:xfrm>
        </p:spPr>
        <p:txBody>
          <a:bodyPr vert="horz" lIns="0" tIns="45720" rIns="0" bIns="45720" rtlCol="0" anchor="t">
            <a:normAutofit/>
          </a:bodyPr>
          <a:lstStyle/>
          <a:p>
            <a:r>
              <a:rPr lang="es-CL" sz="3600">
                <a:latin typeface="Verdana"/>
                <a:ea typeface="Verdana"/>
              </a:rPr>
              <a:t>Objetivo</a:t>
            </a:r>
            <a:endParaRPr lang="es-CL" sz="3600"/>
          </a:p>
        </p:txBody>
      </p:sp>
      <p:sp>
        <p:nvSpPr>
          <p:cNvPr id="8" name="Marcador de texto 5">
            <a:extLst>
              <a:ext uri="{FF2B5EF4-FFF2-40B4-BE49-F238E27FC236}">
                <a16:creationId xmlns:a16="http://schemas.microsoft.com/office/drawing/2014/main" id="{F2010796-E2F1-AC98-210B-010B7B331590}"/>
              </a:ext>
            </a:extLst>
          </p:cNvPr>
          <p:cNvSpPr>
            <a:spLocks noGrp="1"/>
          </p:cNvSpPr>
          <p:nvPr>
            <p:ph type="body" sz="quarter" idx="41"/>
          </p:nvPr>
        </p:nvSpPr>
        <p:spPr>
          <a:xfrm>
            <a:off x="891539" y="2602258"/>
            <a:ext cx="10449923" cy="3403540"/>
          </a:xfrm>
        </p:spPr>
        <p:txBody>
          <a:bodyPr vert="horz" lIns="0" tIns="45720" rIns="0" bIns="45720" rtlCol="0" anchor="t">
            <a:normAutofit/>
          </a:bodyPr>
          <a:lstStyle/>
          <a:p>
            <a:pPr fontAlgn="base">
              <a:lnSpc>
                <a:spcPct val="115000"/>
              </a:lnSpc>
              <a:spcAft>
                <a:spcPts val="600"/>
              </a:spcAft>
            </a:pPr>
            <a:r>
              <a:rPr lang="es-CL" sz="2000">
                <a:latin typeface="Verdana"/>
                <a:ea typeface="Verdana"/>
                <a:cs typeface="Arial"/>
              </a:rPr>
              <a:t>Contactar personas en terreno es una actividad central para que la o el censista determine quién es la persona </a:t>
            </a:r>
            <a:r>
              <a:rPr lang="es-CL" sz="2000" b="1">
                <a:latin typeface="Verdana"/>
                <a:ea typeface="Verdana"/>
                <a:cs typeface="Arial"/>
              </a:rPr>
              <a:t>informante de la vivienda</a:t>
            </a:r>
            <a:r>
              <a:rPr lang="es-CL" sz="2000">
                <a:latin typeface="Verdana"/>
                <a:ea typeface="Verdana"/>
                <a:cs typeface="Arial"/>
              </a:rPr>
              <a:t> y solicite su cooperación para responder el Cuestionario Censal con resguardo institucional de la información, a continuación, te mostraremos cómo debes realizar este contecto.</a:t>
            </a:r>
          </a:p>
        </p:txBody>
      </p:sp>
      <p:pic>
        <p:nvPicPr>
          <p:cNvPr id="13" name="Gráfico 1" descr="Chateo con relleno sólido">
            <a:extLst>
              <a:ext uri="{FF2B5EF4-FFF2-40B4-BE49-F238E27FC236}">
                <a16:creationId xmlns:a16="http://schemas.microsoft.com/office/drawing/2014/main" id="{BB32EAFB-67DB-6B1C-F80B-14C853FAD53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4895" y="1248944"/>
            <a:ext cx="1309280" cy="1309280"/>
          </a:xfrm>
          <a:prstGeom prst="rect">
            <a:avLst/>
          </a:prstGeom>
        </p:spPr>
      </p:pic>
    </p:spTree>
    <p:extLst>
      <p:ext uri="{BB962C8B-B14F-4D97-AF65-F5344CB8AC3E}">
        <p14:creationId xmlns:p14="http://schemas.microsoft.com/office/powerpoint/2010/main" val="127838203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924BBD1A-C752-1A7F-B629-168EE66B23A4}"/>
              </a:ext>
            </a:extLst>
          </p:cNvPr>
          <p:cNvSpPr>
            <a:spLocks noGrp="1"/>
          </p:cNvSpPr>
          <p:nvPr>
            <p:ph type="body" sz="quarter" idx="41"/>
          </p:nvPr>
        </p:nvSpPr>
        <p:spPr>
          <a:xfrm>
            <a:off x="1717715" y="2230947"/>
            <a:ext cx="9515154" cy="4434514"/>
          </a:xfrm>
        </p:spPr>
        <p:txBody>
          <a:bodyPr vert="horz" lIns="0" tIns="45720" rIns="0" bIns="45720" rtlCol="0" anchor="t">
            <a:normAutofit/>
          </a:bodyPr>
          <a:lstStyle/>
          <a:p>
            <a:pPr>
              <a:lnSpc>
                <a:spcPct val="150000"/>
              </a:lnSpc>
            </a:pPr>
            <a:r>
              <a:rPr lang="es-CL">
                <a:latin typeface="Verdana"/>
                <a:ea typeface="Verdana"/>
              </a:rPr>
              <a:t>La información entregada está protegida por la </a:t>
            </a:r>
            <a:r>
              <a:rPr lang="es-CL" b="1">
                <a:latin typeface="Verdana"/>
                <a:ea typeface="Verdana"/>
              </a:rPr>
              <a:t>Ley 17.374 del SECRETO ESTADÍSTICO</a:t>
            </a:r>
            <a:r>
              <a:rPr lang="es-CL">
                <a:latin typeface="Verdana"/>
                <a:ea typeface="Verdana"/>
              </a:rPr>
              <a:t>. </a:t>
            </a:r>
            <a:r>
              <a:rPr lang="es-CL" sz="1600">
                <a:latin typeface="Verdana"/>
                <a:ea typeface="Verdana"/>
              </a:rPr>
              <a:t>Esto implica que:</a:t>
            </a:r>
            <a:endParaRPr lang="es-ES" sz="1600"/>
          </a:p>
          <a:p>
            <a:pPr marL="571500" lvl="2" indent="-285750">
              <a:lnSpc>
                <a:spcPct val="150000"/>
              </a:lnSpc>
              <a:buFont typeface="Wingdings" panose="05000000000000000000" pitchFamily="2" charset="2"/>
              <a:buChar char="ü"/>
            </a:pPr>
            <a:r>
              <a:rPr lang="es-CL" sz="1600">
                <a:latin typeface="Verdana"/>
                <a:ea typeface="Verdana"/>
              </a:rPr>
              <a:t>La información bruta </a:t>
            </a:r>
            <a:r>
              <a:rPr lang="es-CL" sz="1600" b="1">
                <a:solidFill>
                  <a:schemeClr val="accent6"/>
                </a:solidFill>
                <a:latin typeface="Verdana"/>
                <a:ea typeface="Verdana"/>
              </a:rPr>
              <a:t>NO es compartida</a:t>
            </a:r>
            <a:r>
              <a:rPr lang="es-CL" sz="1600" b="1">
                <a:latin typeface="Verdana"/>
                <a:ea typeface="Verdana"/>
              </a:rPr>
              <a:t> </a:t>
            </a:r>
            <a:r>
              <a:rPr lang="es-CL" sz="1600">
                <a:latin typeface="Verdana"/>
                <a:ea typeface="Verdana"/>
              </a:rPr>
              <a:t>con otras instituciones ni personas particulares.</a:t>
            </a:r>
          </a:p>
          <a:p>
            <a:pPr marL="571500" lvl="2" indent="-285750">
              <a:lnSpc>
                <a:spcPct val="150000"/>
              </a:lnSpc>
              <a:buFont typeface="Wingdings" panose="05000000000000000000" pitchFamily="2" charset="2"/>
              <a:buChar char="ü"/>
            </a:pPr>
            <a:r>
              <a:rPr lang="es-CL" sz="1600">
                <a:latin typeface="Verdana"/>
                <a:ea typeface="Verdana"/>
              </a:rPr>
              <a:t>La información que es entregada </a:t>
            </a:r>
            <a:r>
              <a:rPr lang="es-CL" sz="1600" b="1">
                <a:solidFill>
                  <a:schemeClr val="accent6"/>
                </a:solidFill>
                <a:latin typeface="Verdana"/>
                <a:ea typeface="Verdana"/>
              </a:rPr>
              <a:t>es procesada y anonimizada </a:t>
            </a:r>
            <a:r>
              <a:rPr lang="es-CL" sz="1600">
                <a:latin typeface="Verdana"/>
                <a:ea typeface="Verdana"/>
              </a:rPr>
              <a:t>antes de publicar bases de datos (es decir, la información no tiene nombres, ni la dirección, entre otros identificadores).</a:t>
            </a:r>
          </a:p>
          <a:p>
            <a:pPr marL="571500" lvl="2" indent="-285750">
              <a:lnSpc>
                <a:spcPct val="150000"/>
              </a:lnSpc>
              <a:buFont typeface="Wingdings" panose="05000000000000000000" pitchFamily="2" charset="2"/>
              <a:buChar char="ü"/>
            </a:pPr>
            <a:r>
              <a:rPr lang="es-CL" sz="1600">
                <a:latin typeface="Verdana"/>
                <a:ea typeface="Verdana"/>
              </a:rPr>
              <a:t>La información </a:t>
            </a:r>
            <a:r>
              <a:rPr lang="es-CL" sz="1600" b="1">
                <a:solidFill>
                  <a:schemeClr val="accent6"/>
                </a:solidFill>
                <a:latin typeface="Verdana"/>
                <a:ea typeface="Verdana"/>
              </a:rPr>
              <a:t>NO se vincula con la actualización de ningún otro tipo de registro o beneficio ya otorgado por el Estado</a:t>
            </a:r>
            <a:r>
              <a:rPr lang="es-CL" sz="1600">
                <a:latin typeface="Verdana"/>
                <a:ea typeface="Verdana"/>
              </a:rPr>
              <a:t> (Registro Social de Hogares, Subsidios, etc.).</a:t>
            </a:r>
          </a:p>
          <a:p>
            <a:pPr algn="just">
              <a:lnSpc>
                <a:spcPct val="150000"/>
              </a:lnSpc>
            </a:pPr>
            <a:endParaRPr lang="es-CL" b="1">
              <a:latin typeface="Verdana"/>
              <a:ea typeface="Verdana"/>
            </a:endParaRP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16.</a:t>
            </a:r>
          </a:p>
        </p:txBody>
      </p:sp>
      <p:sp>
        <p:nvSpPr>
          <p:cNvPr id="4" name="Marcador de texto 1">
            <a:extLst>
              <a:ext uri="{FF2B5EF4-FFF2-40B4-BE49-F238E27FC236}">
                <a16:creationId xmlns:a16="http://schemas.microsoft.com/office/drawing/2014/main" id="{4B2F7511-6419-A26F-EC84-9C0AF83EE3A7}"/>
              </a:ext>
            </a:extLst>
          </p:cNvPr>
          <p:cNvSpPr>
            <a:spLocks noGrp="1"/>
          </p:cNvSpPr>
          <p:nvPr>
            <p:ph type="body" sz="quarter" idx="10"/>
          </p:nvPr>
        </p:nvSpPr>
        <p:spPr>
          <a:xfrm>
            <a:off x="2925700" y="55484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9" name="CuadroTexto 8">
            <a:extLst>
              <a:ext uri="{FF2B5EF4-FFF2-40B4-BE49-F238E27FC236}">
                <a16:creationId xmlns:a16="http://schemas.microsoft.com/office/drawing/2014/main" id="{78DC17C1-FF7D-2426-7A57-01945380AF97}"/>
              </a:ext>
            </a:extLst>
          </p:cNvPr>
          <p:cNvSpPr txBox="1"/>
          <p:nvPr/>
        </p:nvSpPr>
        <p:spPr>
          <a:xfrm>
            <a:off x="1021278" y="1435595"/>
            <a:ext cx="10818419" cy="880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50000"/>
              </a:lnSpc>
            </a:pPr>
            <a:r>
              <a:rPr lang="es-CL" b="1">
                <a:solidFill>
                  <a:schemeClr val="accent6"/>
                </a:solidFill>
                <a:latin typeface="Verdana"/>
                <a:ea typeface="Verdana"/>
                <a:cs typeface="Arial"/>
              </a:rPr>
              <a:t>4. ¿Es obligación responder? Y si no respondo, ¿qué me va a pasar?</a:t>
            </a:r>
            <a:r>
              <a:rPr lang="en-US" b="1">
                <a:solidFill>
                  <a:schemeClr val="accent6"/>
                </a:solidFill>
                <a:latin typeface="Verdana"/>
                <a:ea typeface="Verdana"/>
                <a:cs typeface="Arial"/>
              </a:rPr>
              <a:t>​</a:t>
            </a:r>
            <a:endParaRPr lang="es-ES" b="1">
              <a:solidFill>
                <a:schemeClr val="accent6"/>
              </a:solidFill>
              <a:latin typeface="Verdana"/>
              <a:ea typeface="Verdana"/>
              <a:cs typeface="Calibri" panose="020F0502020204030204"/>
            </a:endParaRPr>
          </a:p>
          <a:p>
            <a:pPr marL="0" lvl="1" algn="just">
              <a:lnSpc>
                <a:spcPct val="150000"/>
              </a:lnSpc>
            </a:pPr>
            <a:endParaRPr lang="es-CL">
              <a:latin typeface="Calibri" panose="020F0502020204030204"/>
              <a:ea typeface="Verdana"/>
              <a:cs typeface="Calibri" panose="020F0502020204030204"/>
            </a:endParaRPr>
          </a:p>
        </p:txBody>
      </p:sp>
      <p:pic>
        <p:nvPicPr>
          <p:cNvPr id="11" name="Gráfico 10" descr="Preguntas con relleno sólido">
            <a:extLst>
              <a:ext uri="{FF2B5EF4-FFF2-40B4-BE49-F238E27FC236}">
                <a16:creationId xmlns:a16="http://schemas.microsoft.com/office/drawing/2014/main" id="{6CE98C78-7C8D-E83B-B83A-1E43F3BA8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66432" y="478774"/>
            <a:ext cx="953984" cy="953984"/>
          </a:xfrm>
          <a:prstGeom prst="rect">
            <a:avLst/>
          </a:prstGeom>
        </p:spPr>
      </p:pic>
      <p:pic>
        <p:nvPicPr>
          <p:cNvPr id="13" name="Gráfico 12" descr="Burbuja de chat con relleno sólido">
            <a:extLst>
              <a:ext uri="{FF2B5EF4-FFF2-40B4-BE49-F238E27FC236}">
                <a16:creationId xmlns:a16="http://schemas.microsoft.com/office/drawing/2014/main" id="{50085DFD-0B39-EEBB-911B-ED1A9E3BA5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899" y="2196078"/>
            <a:ext cx="805543" cy="805543"/>
          </a:xfrm>
          <a:prstGeom prst="rect">
            <a:avLst/>
          </a:prstGeom>
        </p:spPr>
      </p:pic>
    </p:spTree>
    <p:extLst>
      <p:ext uri="{BB962C8B-B14F-4D97-AF65-F5344CB8AC3E}">
        <p14:creationId xmlns:p14="http://schemas.microsoft.com/office/powerpoint/2010/main" val="286470133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3047620" y="68692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17.</a:t>
            </a:r>
          </a:p>
        </p:txBody>
      </p:sp>
      <p:pic>
        <p:nvPicPr>
          <p:cNvPr id="39" name="Gráfico 38" descr="Preguntas con relleno sólido">
            <a:extLst>
              <a:ext uri="{FF2B5EF4-FFF2-40B4-BE49-F238E27FC236}">
                <a16:creationId xmlns:a16="http://schemas.microsoft.com/office/drawing/2014/main" id="{362D8A64-3024-3BC1-03FA-0387B6417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632" y="448294"/>
            <a:ext cx="953984" cy="953984"/>
          </a:xfrm>
          <a:prstGeom prst="rect">
            <a:avLst/>
          </a:prstGeom>
        </p:spPr>
      </p:pic>
      <p:sp>
        <p:nvSpPr>
          <p:cNvPr id="40" name="CuadroTexto 39">
            <a:extLst>
              <a:ext uri="{FF2B5EF4-FFF2-40B4-BE49-F238E27FC236}">
                <a16:creationId xmlns:a16="http://schemas.microsoft.com/office/drawing/2014/main" id="{2459AF5E-BDB5-953C-9F92-3046D5F891C3}"/>
              </a:ext>
            </a:extLst>
          </p:cNvPr>
          <p:cNvSpPr txBox="1"/>
          <p:nvPr/>
        </p:nvSpPr>
        <p:spPr>
          <a:xfrm>
            <a:off x="756609" y="1765845"/>
            <a:ext cx="1048999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b="1">
                <a:solidFill>
                  <a:schemeClr val="accent6"/>
                </a:solidFill>
                <a:latin typeface="Verdana"/>
                <a:ea typeface="Verdana"/>
                <a:cs typeface="Arial"/>
              </a:rPr>
              <a:t>5. ¿Qué pasa con los datos que entrego?</a:t>
            </a:r>
            <a:r>
              <a:rPr lang="en-US" b="1">
                <a:solidFill>
                  <a:schemeClr val="accent6"/>
                </a:solidFill>
                <a:latin typeface="Verdana"/>
                <a:ea typeface="Verdana"/>
                <a:cs typeface="Arial"/>
              </a:rPr>
              <a:t>​</a:t>
            </a:r>
            <a:endParaRPr lang="es-ES" b="1">
              <a:solidFill>
                <a:schemeClr val="accent6"/>
              </a:solidFill>
            </a:endParaRPr>
          </a:p>
          <a:p>
            <a:pPr marL="0" algn="just"/>
            <a:endParaRPr lang="en-US">
              <a:latin typeface="Verdana"/>
              <a:ea typeface="Verdana"/>
              <a:cs typeface="Arial"/>
            </a:endParaRPr>
          </a:p>
          <a:p>
            <a:pPr marL="800100" lvl="1" algn="just"/>
            <a:r>
              <a:rPr lang="es-MX">
                <a:latin typeface="Verdana"/>
                <a:ea typeface="Verdana"/>
                <a:cs typeface="Arial"/>
              </a:rPr>
              <a:t>Según lo indica la ley del INE (N°17.374), toda la </a:t>
            </a:r>
            <a:r>
              <a:rPr lang="es-MX" b="1">
                <a:latin typeface="Verdana"/>
                <a:ea typeface="Verdana"/>
                <a:cs typeface="Arial"/>
              </a:rPr>
              <a:t>información que es entregada a los y las censistas se encuentra protegida</a:t>
            </a:r>
            <a:r>
              <a:rPr lang="es-MX">
                <a:latin typeface="Verdana"/>
                <a:ea typeface="Verdana"/>
                <a:cs typeface="Arial"/>
              </a:rPr>
              <a:t> por el denominado “secreto estadístico”. Esto quiere decir que nuestra institución no puede entregar esa información con datos que permitan identificar a una persona u organización </a:t>
            </a:r>
            <a:r>
              <a:rPr lang="es-CL">
                <a:latin typeface="Verdana"/>
                <a:ea typeface="Verdana"/>
                <a:cs typeface="Arial"/>
              </a:rPr>
              <a:t>determinada.</a:t>
            </a:r>
          </a:p>
          <a:p>
            <a:pPr marL="800100" lvl="1" algn="just"/>
            <a:endParaRPr lang="es-CL">
              <a:latin typeface="Verdana"/>
              <a:ea typeface="Verdana"/>
              <a:cs typeface="Arial"/>
            </a:endParaRPr>
          </a:p>
          <a:p>
            <a:pPr algn="just"/>
            <a:r>
              <a:rPr lang="es-CL" b="1">
                <a:solidFill>
                  <a:schemeClr val="accent6"/>
                </a:solidFill>
                <a:latin typeface="Verdana"/>
                <a:ea typeface="Verdana"/>
                <a:cs typeface="Arial"/>
              </a:rPr>
              <a:t>6. ¿Cómo sé yo que usted es funcionario/a del INE?</a:t>
            </a:r>
            <a:endParaRPr lang="en-US" b="1">
              <a:solidFill>
                <a:schemeClr val="accent6"/>
              </a:solidFill>
              <a:latin typeface="Verdana"/>
              <a:ea typeface="Verdana"/>
              <a:cs typeface="Arial"/>
            </a:endParaRPr>
          </a:p>
          <a:p>
            <a:pPr algn="just"/>
            <a:endParaRPr lang="es-CL">
              <a:latin typeface="Verdana"/>
              <a:ea typeface="Verdana"/>
              <a:cs typeface="Arial"/>
            </a:endParaRPr>
          </a:p>
          <a:p>
            <a:pPr marL="800100" lvl="1" algn="just"/>
            <a:r>
              <a:rPr lang="es-MX">
                <a:latin typeface="Verdana"/>
                <a:ea typeface="Verdana"/>
                <a:cs typeface="Arial"/>
              </a:rPr>
              <a:t>Usted puede comprobar mi identidad mediante el código QR que se encuentra en la credencial o ingresando mi Rut en el sitio </a:t>
            </a:r>
            <a:r>
              <a:rPr lang="es-MX" b="1">
                <a:solidFill>
                  <a:schemeClr val="accent6"/>
                </a:solidFill>
                <a:latin typeface="Verdana"/>
                <a:ea typeface="Verdana"/>
                <a:cs typeface="Arial"/>
                <a:hlinkClick r:id="rId4">
                  <a:extLst>
                    <a:ext uri="{A12FA001-AC4F-418D-AE19-62706E023703}">
                      <ahyp:hlinkClr xmlns:ahyp="http://schemas.microsoft.com/office/drawing/2018/hyperlinkcolor" val="tx"/>
                    </a:ext>
                  </a:extLst>
                </a:hlinkClick>
              </a:rPr>
              <a:t>https://verificador.ine.cl/</a:t>
            </a:r>
            <a:r>
              <a:rPr lang="es-MX" b="1">
                <a:solidFill>
                  <a:schemeClr val="accent6"/>
                </a:solidFill>
                <a:latin typeface="Verdana"/>
                <a:ea typeface="Verdana"/>
                <a:cs typeface="Arial"/>
              </a:rPr>
              <a:t>. </a:t>
            </a:r>
            <a:r>
              <a:rPr lang="es-MX">
                <a:solidFill>
                  <a:srgbClr val="122361"/>
                </a:solidFill>
                <a:latin typeface="Verdana"/>
                <a:ea typeface="Verdana"/>
                <a:cs typeface="Arial"/>
              </a:rPr>
              <a:t>También puede confirmar este dato comunicándose con el Fono Censo, marcando el 1525.</a:t>
            </a:r>
            <a:endParaRPr lang="es-CL">
              <a:solidFill>
                <a:schemeClr val="accent6"/>
              </a:solidFill>
              <a:latin typeface="Verdana"/>
              <a:ea typeface="Verdana"/>
              <a:cs typeface="Arial"/>
            </a:endParaRPr>
          </a:p>
        </p:txBody>
      </p:sp>
      <p:pic>
        <p:nvPicPr>
          <p:cNvPr id="41" name="Gráfico 40" descr="Marca de escudo con relleno sólido">
            <a:extLst>
              <a:ext uri="{FF2B5EF4-FFF2-40B4-BE49-F238E27FC236}">
                <a16:creationId xmlns:a16="http://schemas.microsoft.com/office/drawing/2014/main" id="{9298FD7E-56BE-ADBD-575D-5A611D97DB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4920" y="2469027"/>
            <a:ext cx="765959" cy="765959"/>
          </a:xfrm>
          <a:prstGeom prst="rect">
            <a:avLst/>
          </a:prstGeom>
        </p:spPr>
      </p:pic>
      <p:pic>
        <p:nvPicPr>
          <p:cNvPr id="3" name="Gráfico 2" descr="Internet con relleno sólido">
            <a:extLst>
              <a:ext uri="{FF2B5EF4-FFF2-40B4-BE49-F238E27FC236}">
                <a16:creationId xmlns:a16="http://schemas.microsoft.com/office/drawing/2014/main" id="{BD77F59A-9F1D-398B-CEDE-4C52633B25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5974" y="4557106"/>
            <a:ext cx="914400" cy="914400"/>
          </a:xfrm>
          <a:prstGeom prst="rect">
            <a:avLst/>
          </a:prstGeom>
        </p:spPr>
      </p:pic>
    </p:spTree>
    <p:extLst>
      <p:ext uri="{BB962C8B-B14F-4D97-AF65-F5344CB8AC3E}">
        <p14:creationId xmlns:p14="http://schemas.microsoft.com/office/powerpoint/2010/main" val="188281167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3047620" y="68692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pic>
        <p:nvPicPr>
          <p:cNvPr id="39" name="Gráfico 38" descr="Preguntas con relleno sólido">
            <a:extLst>
              <a:ext uri="{FF2B5EF4-FFF2-40B4-BE49-F238E27FC236}">
                <a16:creationId xmlns:a16="http://schemas.microsoft.com/office/drawing/2014/main" id="{362D8A64-3024-3BC1-03FA-0387B6417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632" y="448294"/>
            <a:ext cx="953984" cy="953984"/>
          </a:xfrm>
          <a:prstGeom prst="rect">
            <a:avLst/>
          </a:prstGeom>
        </p:spPr>
      </p:pic>
      <p:sp>
        <p:nvSpPr>
          <p:cNvPr id="40" name="CuadroTexto 39">
            <a:extLst>
              <a:ext uri="{FF2B5EF4-FFF2-40B4-BE49-F238E27FC236}">
                <a16:creationId xmlns:a16="http://schemas.microsoft.com/office/drawing/2014/main" id="{2459AF5E-BDB5-953C-9F92-3046D5F891C3}"/>
              </a:ext>
            </a:extLst>
          </p:cNvPr>
          <p:cNvSpPr txBox="1"/>
          <p:nvPr/>
        </p:nvSpPr>
        <p:spPr>
          <a:xfrm>
            <a:off x="1196290" y="1717584"/>
            <a:ext cx="104423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b="1">
                <a:solidFill>
                  <a:schemeClr val="accent6"/>
                </a:solidFill>
                <a:latin typeface="Verdana"/>
                <a:ea typeface="Verdana"/>
                <a:cs typeface="Arial"/>
              </a:rPr>
              <a:t>7. ¿Por qué el cuestionario tiene tantas preguntas?</a:t>
            </a:r>
            <a:r>
              <a:rPr lang="en-US" b="1">
                <a:solidFill>
                  <a:schemeClr val="accent6"/>
                </a:solidFill>
                <a:latin typeface="Verdana"/>
                <a:ea typeface="Verdana"/>
                <a:cs typeface="Arial"/>
              </a:rPr>
              <a:t>​</a:t>
            </a:r>
            <a:endParaRPr lang="es-ES" b="1">
              <a:solidFill>
                <a:schemeClr val="accent6"/>
              </a:solidFill>
              <a:ea typeface="Calibri" panose="020F0502020204030204"/>
              <a:cs typeface="Calibri" panose="020F0502020204030204"/>
            </a:endParaRPr>
          </a:p>
          <a:p>
            <a:pPr marL="0" algn="just"/>
            <a:endParaRPr lang="en-US">
              <a:latin typeface="Verdana"/>
              <a:ea typeface="Verdana"/>
              <a:cs typeface="Arial"/>
            </a:endParaRPr>
          </a:p>
          <a:p>
            <a:pPr marL="800100" lvl="1" algn="just"/>
            <a:endParaRPr lang="es-MX">
              <a:solidFill>
                <a:srgbClr val="122361"/>
              </a:solidFill>
              <a:latin typeface="Verdana"/>
              <a:ea typeface="Verdana"/>
              <a:cs typeface="Arial"/>
            </a:endParaRPr>
          </a:p>
        </p:txBody>
      </p:sp>
      <p:sp>
        <p:nvSpPr>
          <p:cNvPr id="4" name="CuadroTexto 1">
            <a:extLst>
              <a:ext uri="{FF2B5EF4-FFF2-40B4-BE49-F238E27FC236}">
                <a16:creationId xmlns:a16="http://schemas.microsoft.com/office/drawing/2014/main" id="{FA7B1FA9-5B85-4EB0-03F1-D4BC0F9053BF}"/>
              </a:ext>
            </a:extLst>
          </p:cNvPr>
          <p:cNvSpPr txBox="1"/>
          <p:nvPr/>
        </p:nvSpPr>
        <p:spPr>
          <a:xfrm>
            <a:off x="2726993" y="2345896"/>
            <a:ext cx="8744055" cy="388567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s-ES" sz="2000">
                <a:latin typeface="Verdana"/>
                <a:ea typeface="Verdana"/>
                <a:cs typeface="Calibri"/>
              </a:rPr>
              <a:t>Todas las preguntas del cuestionario son importantes para conocer </a:t>
            </a:r>
            <a:r>
              <a:rPr lang="es-ES" sz="2000" b="1">
                <a:latin typeface="Verdana"/>
                <a:ea typeface="Verdana"/>
                <a:cs typeface="Calibri"/>
              </a:rPr>
              <a:t>las necesidades que tiene su comunidad, así como otras ciudades, pueblos y lugares del país.</a:t>
            </a:r>
            <a:endParaRPr lang="es-ES" sz="2000">
              <a:latin typeface="Verdana"/>
              <a:ea typeface="Verdana"/>
              <a:cs typeface="Calibri"/>
            </a:endParaRPr>
          </a:p>
          <a:p>
            <a:pPr algn="r">
              <a:lnSpc>
                <a:spcPct val="150000"/>
              </a:lnSpc>
            </a:pPr>
            <a:endParaRPr lang="es-ES" sz="2000">
              <a:latin typeface="Verdana"/>
              <a:ea typeface="Verdana"/>
              <a:cs typeface="Calibri"/>
            </a:endParaRPr>
          </a:p>
          <a:p>
            <a:pPr algn="r">
              <a:lnSpc>
                <a:spcPct val="150000"/>
              </a:lnSpc>
            </a:pPr>
            <a:r>
              <a:rPr lang="es-ES" sz="2000">
                <a:latin typeface="Verdana"/>
                <a:ea typeface="Verdana"/>
                <a:cs typeface="Calibri"/>
              </a:rPr>
              <a:t>Con el censo podemos saber, por ejemplo, si en su comuna se requieren más escuelas o consultorios, o si se requiere mejorar el acceso a internet o el transporte hacia otras comunas.</a:t>
            </a:r>
            <a:endParaRPr lang="es-ES" sz="2000">
              <a:cs typeface="Calibri" panose="020F0502020204030204"/>
            </a:endParaRPr>
          </a:p>
          <a:p>
            <a:pPr>
              <a:lnSpc>
                <a:spcPct val="150000"/>
              </a:lnSpc>
            </a:pPr>
            <a:endParaRPr lang="es-ES" sz="1100">
              <a:latin typeface="calibri light"/>
              <a:ea typeface="calibri light"/>
              <a:cs typeface="calibri light"/>
            </a:endParaRPr>
          </a:p>
          <a:p>
            <a:pPr algn="r"/>
            <a:endParaRPr lang="es-ES" sz="2000">
              <a:latin typeface="Verdana"/>
              <a:ea typeface="calibri light"/>
              <a:cs typeface="Calibri Light"/>
            </a:endParaRPr>
          </a:p>
        </p:txBody>
      </p:sp>
      <p:pic>
        <p:nvPicPr>
          <p:cNvPr id="8" name="Imagen 7" descr="Interfaz de usuario gráfica&#10;&#10;Descripción generada automáticamente">
            <a:extLst>
              <a:ext uri="{FF2B5EF4-FFF2-40B4-BE49-F238E27FC236}">
                <a16:creationId xmlns:a16="http://schemas.microsoft.com/office/drawing/2014/main" id="{FFC25AF3-B67B-F196-8E84-9508080C83F6}"/>
              </a:ext>
            </a:extLst>
          </p:cNvPr>
          <p:cNvPicPr>
            <a:picLocks noChangeAspect="1"/>
          </p:cNvPicPr>
          <p:nvPr/>
        </p:nvPicPr>
        <p:blipFill>
          <a:blip r:embed="rId4"/>
          <a:stretch>
            <a:fillRect/>
          </a:stretch>
        </p:blipFill>
        <p:spPr>
          <a:xfrm>
            <a:off x="10693" y="1718142"/>
            <a:ext cx="2897218" cy="3986662"/>
          </a:xfrm>
          <a:prstGeom prst="rect">
            <a:avLst/>
          </a:prstGeom>
        </p:spPr>
      </p:pic>
      <p:sp>
        <p:nvSpPr>
          <p:cNvPr id="14" name="Marcador de texto 13">
            <a:extLst>
              <a:ext uri="{FF2B5EF4-FFF2-40B4-BE49-F238E27FC236}">
                <a16:creationId xmlns:a16="http://schemas.microsoft.com/office/drawing/2014/main" id="{87793884-30B0-F72E-1F23-7A2B7D77C387}"/>
              </a:ext>
            </a:extLst>
          </p:cNvPr>
          <p:cNvSpPr>
            <a:spLocks noGrp="1"/>
          </p:cNvSpPr>
          <p:nvPr>
            <p:ph type="body" sz="quarter" idx="40"/>
          </p:nvPr>
        </p:nvSpPr>
        <p:spPr>
          <a:xfrm>
            <a:off x="-7534" y="69004"/>
            <a:ext cx="581891" cy="343910"/>
          </a:xfrm>
        </p:spPr>
        <p:txBody>
          <a:bodyPr>
            <a:normAutofit/>
          </a:bodyPr>
          <a:lstStyle/>
          <a:p>
            <a:r>
              <a:rPr lang="es-ES">
                <a:latin typeface="Verdana"/>
                <a:ea typeface="Verdana"/>
              </a:rPr>
              <a:t>18.</a:t>
            </a:r>
            <a:endParaRPr lang="es-ES"/>
          </a:p>
        </p:txBody>
      </p:sp>
    </p:spTree>
    <p:extLst>
      <p:ext uri="{BB962C8B-B14F-4D97-AF65-F5344CB8AC3E}">
        <p14:creationId xmlns:p14="http://schemas.microsoft.com/office/powerpoint/2010/main" val="347902017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3047620" y="68692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pic>
        <p:nvPicPr>
          <p:cNvPr id="39" name="Gráfico 38" descr="Preguntas con relleno sólido">
            <a:extLst>
              <a:ext uri="{FF2B5EF4-FFF2-40B4-BE49-F238E27FC236}">
                <a16:creationId xmlns:a16="http://schemas.microsoft.com/office/drawing/2014/main" id="{362D8A64-3024-3BC1-03FA-0387B6417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632" y="448294"/>
            <a:ext cx="953984" cy="953984"/>
          </a:xfrm>
          <a:prstGeom prst="rect">
            <a:avLst/>
          </a:prstGeom>
        </p:spPr>
      </p:pic>
      <p:sp>
        <p:nvSpPr>
          <p:cNvPr id="40" name="CuadroTexto 39">
            <a:extLst>
              <a:ext uri="{FF2B5EF4-FFF2-40B4-BE49-F238E27FC236}">
                <a16:creationId xmlns:a16="http://schemas.microsoft.com/office/drawing/2014/main" id="{2459AF5E-BDB5-953C-9F92-3046D5F891C3}"/>
              </a:ext>
            </a:extLst>
          </p:cNvPr>
          <p:cNvSpPr txBox="1"/>
          <p:nvPr/>
        </p:nvSpPr>
        <p:spPr>
          <a:xfrm>
            <a:off x="596850" y="1717584"/>
            <a:ext cx="1044236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CL" b="1">
                <a:solidFill>
                  <a:schemeClr val="accent6"/>
                </a:solidFill>
                <a:latin typeface="Verdana"/>
                <a:ea typeface="Verdana"/>
                <a:cs typeface="Arial"/>
              </a:rPr>
              <a:t>8. ¿Por qué me hacen preguntas sobre pueblos originarios y </a:t>
            </a:r>
            <a:r>
              <a:rPr lang="es-CL" b="1" err="1">
                <a:solidFill>
                  <a:schemeClr val="accent6"/>
                </a:solidFill>
                <a:latin typeface="Verdana"/>
                <a:ea typeface="Verdana"/>
                <a:cs typeface="Arial"/>
              </a:rPr>
              <a:t>afrodescendencia</a:t>
            </a:r>
            <a:r>
              <a:rPr lang="es-CL" b="1">
                <a:solidFill>
                  <a:schemeClr val="accent6"/>
                </a:solidFill>
                <a:latin typeface="Verdana"/>
                <a:ea typeface="Verdana"/>
                <a:cs typeface="Arial"/>
              </a:rPr>
              <a:t> si acá no hay nadie que se identifique así?</a:t>
            </a:r>
            <a:endParaRPr lang="en-US" b="1">
              <a:solidFill>
                <a:schemeClr val="accent6"/>
              </a:solidFill>
              <a:latin typeface="Verdana"/>
              <a:ea typeface="Verdana"/>
              <a:cs typeface="Arial"/>
            </a:endParaRPr>
          </a:p>
          <a:p>
            <a:pPr marL="800100" lvl="1" algn="just"/>
            <a:endParaRPr lang="es-MX">
              <a:solidFill>
                <a:srgbClr val="122361"/>
              </a:solidFill>
              <a:latin typeface="Verdana"/>
              <a:ea typeface="Verdana"/>
              <a:cs typeface="Arial"/>
            </a:endParaRPr>
          </a:p>
        </p:txBody>
      </p:sp>
      <p:sp>
        <p:nvSpPr>
          <p:cNvPr id="7" name="CuadroTexto 15">
            <a:extLst>
              <a:ext uri="{FF2B5EF4-FFF2-40B4-BE49-F238E27FC236}">
                <a16:creationId xmlns:a16="http://schemas.microsoft.com/office/drawing/2014/main" id="{9333477B-C17F-E85D-4FE9-39A10D810347}"/>
              </a:ext>
            </a:extLst>
          </p:cNvPr>
          <p:cNvSpPr txBox="1"/>
          <p:nvPr/>
        </p:nvSpPr>
        <p:spPr>
          <a:xfrm>
            <a:off x="1396421" y="2705157"/>
            <a:ext cx="9921418" cy="18882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s-ES" sz="2000">
                <a:latin typeface="Verdana"/>
                <a:ea typeface="Verdana"/>
                <a:cs typeface="Calibri"/>
              </a:rPr>
              <a:t>El cuestionario es un instrumento que se</a:t>
            </a:r>
            <a:r>
              <a:rPr lang="es-ES" sz="2000" b="1">
                <a:latin typeface="Verdana"/>
                <a:ea typeface="Verdana"/>
                <a:cs typeface="Calibri"/>
              </a:rPr>
              <a:t> aplica a nivel nacional a todas las personas por igual. </a:t>
            </a:r>
            <a:r>
              <a:rPr lang="es-ES" sz="2000">
                <a:latin typeface="Verdana"/>
                <a:ea typeface="Verdana"/>
                <a:cs typeface="Calibri"/>
              </a:rPr>
              <a:t>Puede que en algunas comunas u hogares no se encuentren personas con ciertas características, pero como censista debo hacer todas las preguntas.</a:t>
            </a:r>
            <a:endParaRPr lang="es-ES">
              <a:ea typeface="Calibri" panose="020F0502020204030204"/>
              <a:cs typeface="Calibri" panose="020F0502020204030204"/>
            </a:endParaRPr>
          </a:p>
        </p:txBody>
      </p:sp>
      <p:pic>
        <p:nvPicPr>
          <p:cNvPr id="9" name="Imagen 8" descr="Icono&#10;&#10;Descripción generada automáticamente">
            <a:extLst>
              <a:ext uri="{FF2B5EF4-FFF2-40B4-BE49-F238E27FC236}">
                <a16:creationId xmlns:a16="http://schemas.microsoft.com/office/drawing/2014/main" id="{2B69857A-15D2-F922-08E9-D7B10E0208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t="-167" b="46983"/>
          <a:stretch/>
        </p:blipFill>
        <p:spPr>
          <a:xfrm>
            <a:off x="-662167" y="4588516"/>
            <a:ext cx="5753436" cy="2272704"/>
          </a:xfrm>
          <a:prstGeom prst="rect">
            <a:avLst/>
          </a:prstGeom>
        </p:spPr>
      </p:pic>
      <p:sp>
        <p:nvSpPr>
          <p:cNvPr id="4" name="Marcador de texto 3">
            <a:extLst>
              <a:ext uri="{FF2B5EF4-FFF2-40B4-BE49-F238E27FC236}">
                <a16:creationId xmlns:a16="http://schemas.microsoft.com/office/drawing/2014/main" id="{EAC36263-9567-73D1-FCF0-3FB44FAAD0E1}"/>
              </a:ext>
            </a:extLst>
          </p:cNvPr>
          <p:cNvSpPr>
            <a:spLocks noGrp="1"/>
          </p:cNvSpPr>
          <p:nvPr>
            <p:ph type="body" sz="quarter" idx="40"/>
          </p:nvPr>
        </p:nvSpPr>
        <p:spPr/>
        <p:txBody>
          <a:bodyPr>
            <a:normAutofit/>
          </a:bodyPr>
          <a:lstStyle/>
          <a:p>
            <a:r>
              <a:rPr lang="es-ES">
                <a:latin typeface="Verdana"/>
                <a:ea typeface="Verdana"/>
              </a:rPr>
              <a:t>19.</a:t>
            </a:r>
          </a:p>
        </p:txBody>
      </p:sp>
    </p:spTree>
    <p:extLst>
      <p:ext uri="{BB962C8B-B14F-4D97-AF65-F5344CB8AC3E}">
        <p14:creationId xmlns:p14="http://schemas.microsoft.com/office/powerpoint/2010/main" val="1972240450"/>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3047620" y="686928"/>
            <a:ext cx="5979941" cy="800649"/>
          </a:xfrm>
        </p:spPr>
        <p:txBody>
          <a:bodyPr vert="horz" lIns="0" tIns="45720" rIns="0" bIns="45720" rtlCol="0" anchor="t">
            <a:normAutofit/>
          </a:bodyPr>
          <a:lstStyle/>
          <a:p>
            <a:pPr algn="ctr"/>
            <a:r>
              <a:rPr lang="es-CL">
                <a:solidFill>
                  <a:schemeClr val="accent4"/>
                </a:solidFill>
                <a:latin typeface="Verdana"/>
                <a:ea typeface="Verdana"/>
              </a:rPr>
              <a:t>Preguntas Frecuentes</a:t>
            </a:r>
            <a:endParaRPr lang="es-ES"/>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Orientaciones para una buena entrevista</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a:xfrm>
            <a:off x="-7534" y="69004"/>
            <a:ext cx="581891" cy="343910"/>
          </a:xfrm>
        </p:spPr>
        <p:txBody>
          <a:bodyPr>
            <a:normAutofit/>
          </a:bodyPr>
          <a:lstStyle/>
          <a:p>
            <a:r>
              <a:rPr lang="es-CL">
                <a:latin typeface="Verdana"/>
                <a:ea typeface="Verdana"/>
              </a:rPr>
              <a:t>20.</a:t>
            </a:r>
          </a:p>
        </p:txBody>
      </p:sp>
      <p:pic>
        <p:nvPicPr>
          <p:cNvPr id="39" name="Gráfico 38" descr="Preguntas con relleno sólido">
            <a:extLst>
              <a:ext uri="{FF2B5EF4-FFF2-40B4-BE49-F238E27FC236}">
                <a16:creationId xmlns:a16="http://schemas.microsoft.com/office/drawing/2014/main" id="{362D8A64-3024-3BC1-03FA-0387B64179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9632" y="448294"/>
            <a:ext cx="953984" cy="953984"/>
          </a:xfrm>
          <a:prstGeom prst="rect">
            <a:avLst/>
          </a:prstGeom>
        </p:spPr>
      </p:pic>
      <p:sp>
        <p:nvSpPr>
          <p:cNvPr id="40" name="CuadroTexto 39">
            <a:extLst>
              <a:ext uri="{FF2B5EF4-FFF2-40B4-BE49-F238E27FC236}">
                <a16:creationId xmlns:a16="http://schemas.microsoft.com/office/drawing/2014/main" id="{2459AF5E-BDB5-953C-9F92-3046D5F891C3}"/>
              </a:ext>
            </a:extLst>
          </p:cNvPr>
          <p:cNvSpPr txBox="1"/>
          <p:nvPr/>
        </p:nvSpPr>
        <p:spPr>
          <a:xfrm>
            <a:off x="759410" y="1930944"/>
            <a:ext cx="1057444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CL" b="1">
                <a:solidFill>
                  <a:schemeClr val="accent6"/>
                </a:solidFill>
                <a:latin typeface="Verdana"/>
                <a:ea typeface="Verdana"/>
                <a:cs typeface="Arial"/>
              </a:rPr>
              <a:t>9. ¿En la pregunta sobre afrodescendientes, por </a:t>
            </a:r>
            <a:r>
              <a:rPr lang="es-ES" b="1">
                <a:solidFill>
                  <a:schemeClr val="accent6"/>
                </a:solidFill>
                <a:latin typeface="Verdana"/>
                <a:ea typeface="Verdana"/>
                <a:cs typeface="Arial"/>
              </a:rPr>
              <a:t>qué se les  dice negros? </a:t>
            </a:r>
            <a:endParaRPr lang="es-CL" b="1">
              <a:solidFill>
                <a:schemeClr val="accent6"/>
              </a:solidFill>
              <a:latin typeface="Verdana"/>
              <a:ea typeface="Verdana"/>
              <a:cs typeface="Arial"/>
            </a:endParaRPr>
          </a:p>
          <a:p>
            <a:r>
              <a:rPr lang="es-ES" b="1">
                <a:solidFill>
                  <a:schemeClr val="accent6"/>
                </a:solidFill>
                <a:latin typeface="Verdana"/>
                <a:ea typeface="Verdana"/>
                <a:cs typeface="Arial"/>
              </a:rPr>
              <a:t>Esa alternativa que menciona suena rara.</a:t>
            </a:r>
            <a:endParaRPr lang="es-CL" b="1">
              <a:solidFill>
                <a:schemeClr val="accent6"/>
              </a:solidFill>
              <a:latin typeface="Verdana"/>
              <a:ea typeface="Verdana"/>
              <a:cs typeface="Arial"/>
            </a:endParaRPr>
          </a:p>
          <a:p>
            <a:pPr marL="800100" lvl="1" algn="just"/>
            <a:endParaRPr lang="es-MX">
              <a:solidFill>
                <a:srgbClr val="122361"/>
              </a:solidFill>
              <a:latin typeface="Verdana"/>
              <a:ea typeface="Verdana"/>
              <a:cs typeface="Arial"/>
            </a:endParaRPr>
          </a:p>
        </p:txBody>
      </p:sp>
      <p:sp>
        <p:nvSpPr>
          <p:cNvPr id="3" name="CuadroTexto 3">
            <a:extLst>
              <a:ext uri="{FF2B5EF4-FFF2-40B4-BE49-F238E27FC236}">
                <a16:creationId xmlns:a16="http://schemas.microsoft.com/office/drawing/2014/main" id="{683E1901-73C5-90F1-A697-996C0B6145E6}"/>
              </a:ext>
            </a:extLst>
          </p:cNvPr>
          <p:cNvSpPr txBox="1"/>
          <p:nvPr/>
        </p:nvSpPr>
        <p:spPr>
          <a:xfrm>
            <a:off x="859463" y="2933369"/>
            <a:ext cx="10781033" cy="9534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2000">
                <a:latin typeface="Verdana"/>
                <a:ea typeface="Verdana"/>
                <a:cs typeface="Segoe UI"/>
              </a:rPr>
              <a:t>Negro o negra es una forma usada para reconocerse como afrodescendiente por algunas personas, por eso se incluye en el Censo de Población y Vivienda 2024.</a:t>
            </a:r>
            <a:endParaRPr lang="es-ES" sz="2000">
              <a:latin typeface="Verdana"/>
              <a:ea typeface="Calibri"/>
              <a:cs typeface="Calibri"/>
            </a:endParaRPr>
          </a:p>
        </p:txBody>
      </p:sp>
      <p:sp>
        <p:nvSpPr>
          <p:cNvPr id="4" name="CuadroTexto 6">
            <a:extLst>
              <a:ext uri="{FF2B5EF4-FFF2-40B4-BE49-F238E27FC236}">
                <a16:creationId xmlns:a16="http://schemas.microsoft.com/office/drawing/2014/main" id="{A9EC1815-B387-7F56-518E-37A09655116F}"/>
              </a:ext>
            </a:extLst>
          </p:cNvPr>
          <p:cNvSpPr txBox="1"/>
          <p:nvPr/>
        </p:nvSpPr>
        <p:spPr>
          <a:xfrm>
            <a:off x="2063042" y="5500152"/>
            <a:ext cx="7275019" cy="783193"/>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s-ES" sz="2000">
                <a:latin typeface="Verdana"/>
              </a:rPr>
              <a:t>Si hay una definición que no recuerdas o desconoces, se recomienda revisar el manual censal. </a:t>
            </a:r>
            <a:endParaRPr lang="es-ES">
              <a:ea typeface="Calibri"/>
              <a:cs typeface="Calibri"/>
            </a:endParaRPr>
          </a:p>
        </p:txBody>
      </p:sp>
      <p:sp>
        <p:nvSpPr>
          <p:cNvPr id="8" name="CuadroTexto 7">
            <a:extLst>
              <a:ext uri="{FF2B5EF4-FFF2-40B4-BE49-F238E27FC236}">
                <a16:creationId xmlns:a16="http://schemas.microsoft.com/office/drawing/2014/main" id="{AB231A28-0BA4-4EDC-B9BD-8353B3D284C3}"/>
              </a:ext>
            </a:extLst>
          </p:cNvPr>
          <p:cNvSpPr txBox="1"/>
          <p:nvPr/>
        </p:nvSpPr>
        <p:spPr>
          <a:xfrm>
            <a:off x="4365838" y="4971489"/>
            <a:ext cx="2743200"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2000" b="1">
                <a:solidFill>
                  <a:srgbClr val="96B52D"/>
                </a:solidFill>
                <a:latin typeface="Verdana"/>
              </a:rPr>
              <a:t>Nota importante:</a:t>
            </a:r>
            <a:r>
              <a:rPr lang="es-ES" sz="2000">
                <a:latin typeface="Verdana"/>
              </a:rPr>
              <a:t> </a:t>
            </a:r>
            <a:endParaRPr lang="es-ES"/>
          </a:p>
        </p:txBody>
      </p:sp>
      <p:pic>
        <p:nvPicPr>
          <p:cNvPr id="10" name="Gráfico 9" descr="Luces encendidas con relleno sólido">
            <a:extLst>
              <a:ext uri="{FF2B5EF4-FFF2-40B4-BE49-F238E27FC236}">
                <a16:creationId xmlns:a16="http://schemas.microsoft.com/office/drawing/2014/main" id="{170FECA5-FBB4-1E9D-20A6-3D598D2D94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7904" y="4907594"/>
            <a:ext cx="591892" cy="534424"/>
          </a:xfrm>
          <a:prstGeom prst="rect">
            <a:avLst/>
          </a:prstGeom>
        </p:spPr>
      </p:pic>
    </p:spTree>
    <p:extLst>
      <p:ext uri="{BB962C8B-B14F-4D97-AF65-F5344CB8AC3E}">
        <p14:creationId xmlns:p14="http://schemas.microsoft.com/office/powerpoint/2010/main" val="159079110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4">
            <a:extLst>
              <a:ext uri="{FF2B5EF4-FFF2-40B4-BE49-F238E27FC236}">
                <a16:creationId xmlns:a16="http://schemas.microsoft.com/office/drawing/2014/main" id="{57F82E69-736A-6F2B-AD15-31573512EB13}"/>
              </a:ext>
            </a:extLst>
          </p:cNvPr>
          <p:cNvSpPr>
            <a:spLocks noGrp="1"/>
          </p:cNvSpPr>
          <p:nvPr>
            <p:ph type="body" sz="quarter" idx="10"/>
          </p:nvPr>
        </p:nvSpPr>
        <p:spPr>
          <a:xfrm>
            <a:off x="1008949" y="760679"/>
            <a:ext cx="10888408" cy="669293"/>
          </a:xfrm>
        </p:spPr>
        <p:txBody>
          <a:bodyPr>
            <a:normAutofit/>
          </a:bodyPr>
          <a:lstStyle/>
          <a:p>
            <a:r>
              <a:rPr lang="es-ES" sz="3600"/>
              <a:t>Realicemos un resumen... </a:t>
            </a:r>
          </a:p>
        </p:txBody>
      </p:sp>
      <p:sp>
        <p:nvSpPr>
          <p:cNvPr id="9" name="Marcador de texto 8"/>
          <p:cNvSpPr>
            <a:spLocks noGrp="1"/>
          </p:cNvSpPr>
          <p:nvPr>
            <p:ph type="body" sz="quarter" idx="41"/>
          </p:nvPr>
        </p:nvSpPr>
        <p:spPr>
          <a:xfrm>
            <a:off x="1114697" y="1673500"/>
            <a:ext cx="10408436" cy="3279500"/>
          </a:xfrm>
        </p:spPr>
        <p:txBody>
          <a:bodyPr vert="horz" lIns="0" tIns="45720" rIns="0" bIns="45720" rtlCol="0" anchor="t">
            <a:normAutofit/>
          </a:bodyPr>
          <a:lstStyle/>
          <a:p>
            <a:pPr>
              <a:lnSpc>
                <a:spcPct val="110000"/>
              </a:lnSpc>
              <a:spcAft>
                <a:spcPts val="400"/>
              </a:spcAft>
            </a:pPr>
            <a:r>
              <a:rPr lang="es-CL" sz="1800">
                <a:latin typeface="Verdana"/>
                <a:ea typeface="Verdana"/>
              </a:rPr>
              <a:t>La presentación </a:t>
            </a:r>
            <a:r>
              <a:rPr lang="es-CL" sz="1800" b="1">
                <a:solidFill>
                  <a:schemeClr val="accent6"/>
                </a:solidFill>
                <a:latin typeface="Verdana"/>
                <a:ea typeface="Verdana"/>
              </a:rPr>
              <a:t>es fundamental</a:t>
            </a:r>
            <a:r>
              <a:rPr lang="es-CL" sz="1800">
                <a:solidFill>
                  <a:schemeClr val="accent6"/>
                </a:solidFill>
                <a:latin typeface="Verdana"/>
                <a:ea typeface="Verdana"/>
              </a:rPr>
              <a:t> </a:t>
            </a:r>
            <a:r>
              <a:rPr lang="es-CL" sz="1800">
                <a:latin typeface="Verdana"/>
                <a:ea typeface="Verdana"/>
              </a:rPr>
              <a:t>para establecer contacto con las personas en terreno. </a:t>
            </a:r>
            <a:endParaRPr lang="es-CL" sz="1800"/>
          </a:p>
          <a:p>
            <a:pPr>
              <a:lnSpc>
                <a:spcPct val="110000"/>
              </a:lnSpc>
              <a:spcAft>
                <a:spcPts val="400"/>
              </a:spcAft>
            </a:pPr>
            <a:r>
              <a:rPr lang="es-CL" sz="1800">
                <a:latin typeface="Verdana"/>
                <a:ea typeface="Verdana"/>
              </a:rPr>
              <a:t>La presentación nos sirve para comenzar a</a:t>
            </a:r>
            <a:r>
              <a:rPr lang="es-CL" sz="1800" b="1">
                <a:latin typeface="Verdana"/>
                <a:ea typeface="Verdana"/>
              </a:rPr>
              <a:t> </a:t>
            </a:r>
            <a:r>
              <a:rPr lang="es-CL" sz="1800" b="1">
                <a:solidFill>
                  <a:schemeClr val="accent6"/>
                </a:solidFill>
                <a:latin typeface="Verdana"/>
                <a:ea typeface="Verdana"/>
              </a:rPr>
              <a:t>indagar información, identificar al informante de la vivienda y</a:t>
            </a:r>
            <a:r>
              <a:rPr lang="es-CL" sz="1800" b="1">
                <a:latin typeface="Verdana"/>
                <a:ea typeface="Verdana"/>
              </a:rPr>
              <a:t> </a:t>
            </a:r>
            <a:r>
              <a:rPr lang="es-CL" sz="1800" b="1">
                <a:solidFill>
                  <a:schemeClr val="accent6"/>
                </a:solidFill>
                <a:latin typeface="Verdana"/>
                <a:ea typeface="Verdana"/>
              </a:rPr>
              <a:t>para</a:t>
            </a:r>
            <a:r>
              <a:rPr lang="es-CL" sz="1800" b="1">
                <a:latin typeface="Verdana"/>
                <a:ea typeface="Verdana"/>
              </a:rPr>
              <a:t> </a:t>
            </a:r>
            <a:r>
              <a:rPr lang="es-CL" sz="1800" b="1">
                <a:solidFill>
                  <a:schemeClr val="accent6"/>
                </a:solidFill>
                <a:latin typeface="Verdana"/>
                <a:ea typeface="Verdana"/>
              </a:rPr>
              <a:t>solicitar cooperación para responder el Cuestionario Censal</a:t>
            </a:r>
            <a:r>
              <a:rPr lang="es-CL" sz="1800">
                <a:latin typeface="Verdana"/>
                <a:ea typeface="Verdana"/>
              </a:rPr>
              <a:t>.</a:t>
            </a:r>
          </a:p>
          <a:p>
            <a:pPr>
              <a:lnSpc>
                <a:spcPct val="110000"/>
              </a:lnSpc>
              <a:spcAft>
                <a:spcPts val="400"/>
              </a:spcAft>
            </a:pPr>
            <a:r>
              <a:rPr lang="es-CL" sz="1800">
                <a:solidFill>
                  <a:srgbClr val="002060"/>
                </a:solidFill>
                <a:latin typeface="Verdana"/>
                <a:ea typeface="Verdana"/>
              </a:rPr>
              <a:t>La o el informante de la vivienda debe ser </a:t>
            </a:r>
            <a:r>
              <a:rPr lang="es-CL" sz="1800" b="1">
                <a:solidFill>
                  <a:schemeClr val="accent6"/>
                </a:solidFill>
                <a:latin typeface="Verdana"/>
                <a:ea typeface="Verdana"/>
              </a:rPr>
              <a:t>un/a residente habitual con 18 años o más, que maneje información sobre los residentes habituales de la vivienda</a:t>
            </a:r>
            <a:r>
              <a:rPr lang="es-CL" sz="1800">
                <a:solidFill>
                  <a:schemeClr val="accent6"/>
                </a:solidFill>
                <a:latin typeface="Verdana"/>
                <a:ea typeface="Verdana"/>
              </a:rPr>
              <a:t>.</a:t>
            </a:r>
          </a:p>
          <a:p>
            <a:pPr>
              <a:lnSpc>
                <a:spcPct val="110000"/>
              </a:lnSpc>
              <a:spcAft>
                <a:spcPts val="400"/>
              </a:spcAft>
            </a:pPr>
            <a:r>
              <a:rPr lang="es-CL" sz="1800">
                <a:latin typeface="Verdana"/>
                <a:ea typeface="Verdana"/>
              </a:rPr>
              <a:t>La entrevista censal es una </a:t>
            </a:r>
            <a:r>
              <a:rPr lang="es-CL" sz="1800" b="1">
                <a:solidFill>
                  <a:schemeClr val="accent6"/>
                </a:solidFill>
                <a:latin typeface="Verdana"/>
                <a:ea typeface="Verdana"/>
              </a:rPr>
              <a:t>serie de procedimientos que resguardan la calidad de los datos</a:t>
            </a:r>
            <a:r>
              <a:rPr lang="es-CL" sz="1800">
                <a:latin typeface="Verdana"/>
                <a:ea typeface="Verdana"/>
              </a:rPr>
              <a:t> obtenidos a través del </a:t>
            </a:r>
            <a:r>
              <a:rPr lang="es-CL" sz="1800" b="1">
                <a:solidFill>
                  <a:schemeClr val="accent6"/>
                </a:solidFill>
                <a:latin typeface="Verdana"/>
                <a:ea typeface="Verdana"/>
              </a:rPr>
              <a:t>Cuestionario Censal</a:t>
            </a:r>
            <a:r>
              <a:rPr lang="es-CL" sz="1800">
                <a:latin typeface="Verdana"/>
                <a:ea typeface="Verdana"/>
              </a:rPr>
              <a:t>.</a:t>
            </a:r>
          </a:p>
        </p:txBody>
      </p:sp>
      <p:sp>
        <p:nvSpPr>
          <p:cNvPr id="10" name="Rectángulo 9">
            <a:extLst>
              <a:ext uri="{FF2B5EF4-FFF2-40B4-BE49-F238E27FC236}">
                <a16:creationId xmlns:a16="http://schemas.microsoft.com/office/drawing/2014/main" id="{D7998F82-3265-7490-DCA2-2A579F30719A}"/>
              </a:ext>
            </a:extLst>
          </p:cNvPr>
          <p:cNvSpPr/>
          <p:nvPr/>
        </p:nvSpPr>
        <p:spPr>
          <a:xfrm>
            <a:off x="778775" y="1776763"/>
            <a:ext cx="169138" cy="172357"/>
          </a:xfrm>
          <a:prstGeom prst="rect">
            <a:avLst/>
          </a:prstGeom>
          <a:solidFill>
            <a:srgbClr val="EF9E0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1" name="Rectángulo 10">
            <a:extLst>
              <a:ext uri="{FF2B5EF4-FFF2-40B4-BE49-F238E27FC236}">
                <a16:creationId xmlns:a16="http://schemas.microsoft.com/office/drawing/2014/main" id="{DA254AEC-88D2-C130-0F25-DD577FD33218}"/>
              </a:ext>
            </a:extLst>
          </p:cNvPr>
          <p:cNvSpPr/>
          <p:nvPr/>
        </p:nvSpPr>
        <p:spPr>
          <a:xfrm>
            <a:off x="778774" y="2255874"/>
            <a:ext cx="168275" cy="17145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2" name="Rectángulo 11">
            <a:extLst>
              <a:ext uri="{FF2B5EF4-FFF2-40B4-BE49-F238E27FC236}">
                <a16:creationId xmlns:a16="http://schemas.microsoft.com/office/drawing/2014/main" id="{19A9F7F5-5647-2C2F-D906-DA892DEFDA8E}"/>
              </a:ext>
            </a:extLst>
          </p:cNvPr>
          <p:cNvSpPr/>
          <p:nvPr/>
        </p:nvSpPr>
        <p:spPr>
          <a:xfrm>
            <a:off x="768878" y="3343990"/>
            <a:ext cx="168275" cy="1714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3" name="Rectángulo 12">
            <a:extLst>
              <a:ext uri="{FF2B5EF4-FFF2-40B4-BE49-F238E27FC236}">
                <a16:creationId xmlns:a16="http://schemas.microsoft.com/office/drawing/2014/main" id="{18B83ABE-1E3B-7536-D60A-B8AB55C0B7C2}"/>
              </a:ext>
            </a:extLst>
          </p:cNvPr>
          <p:cNvSpPr/>
          <p:nvPr/>
        </p:nvSpPr>
        <p:spPr>
          <a:xfrm>
            <a:off x="762647" y="4118876"/>
            <a:ext cx="168275" cy="1714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16" name="Marcador de texto 4">
            <a:extLst>
              <a:ext uri="{FF2B5EF4-FFF2-40B4-BE49-F238E27FC236}">
                <a16:creationId xmlns:a16="http://schemas.microsoft.com/office/drawing/2014/main" id="{0DE464F9-AF73-EB00-B1CA-B642A5FBD3B6}"/>
              </a:ext>
            </a:extLst>
          </p:cNvPr>
          <p:cNvSpPr txBox="1">
            <a:spLocks/>
          </p:cNvSpPr>
          <p:nvPr/>
        </p:nvSpPr>
        <p:spPr>
          <a:xfrm>
            <a:off x="680604" y="-1515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t>Orientaciones para una buena entrevista</a:t>
            </a:r>
          </a:p>
        </p:txBody>
      </p:sp>
      <p:sp>
        <p:nvSpPr>
          <p:cNvPr id="18" name="Marcador de texto 5">
            <a:extLst>
              <a:ext uri="{FF2B5EF4-FFF2-40B4-BE49-F238E27FC236}">
                <a16:creationId xmlns:a16="http://schemas.microsoft.com/office/drawing/2014/main" id="{927AC561-55C1-24CA-9B74-BF90FB45491F}"/>
              </a:ext>
            </a:extLst>
          </p:cNvPr>
          <p:cNvSpPr txBox="1">
            <a:spLocks/>
          </p:cNvSpPr>
          <p:nvPr/>
        </p:nvSpPr>
        <p:spPr>
          <a:xfrm>
            <a:off x="3672" y="57798"/>
            <a:ext cx="581891" cy="34391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latin typeface="Verdana"/>
                <a:ea typeface="Verdana"/>
              </a:rPr>
              <a:t>21.</a:t>
            </a:r>
          </a:p>
        </p:txBody>
      </p:sp>
    </p:spTree>
    <p:extLst>
      <p:ext uri="{BB962C8B-B14F-4D97-AF65-F5344CB8AC3E}">
        <p14:creationId xmlns:p14="http://schemas.microsoft.com/office/powerpoint/2010/main" val="295369233"/>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CAFBC7A-2D0B-F312-AA35-87225164A371}"/>
              </a:ext>
            </a:extLst>
          </p:cNvPr>
          <p:cNvSpPr>
            <a:spLocks noGrp="1"/>
          </p:cNvSpPr>
          <p:nvPr>
            <p:ph type="body" sz="quarter" idx="13"/>
          </p:nvPr>
        </p:nvSpPr>
        <p:spPr>
          <a:xfrm>
            <a:off x="1614365" y="2151606"/>
            <a:ext cx="10888408" cy="2886875"/>
          </a:xfrm>
        </p:spPr>
        <p:txBody>
          <a:bodyPr vert="horz" lIns="0" tIns="45720" rIns="0" bIns="45720" rtlCol="0" anchor="t">
            <a:noAutofit/>
          </a:bodyPr>
          <a:lstStyle/>
          <a:p>
            <a:r>
              <a:rPr lang="es-ES" sz="1800" b="1">
                <a:latin typeface="Verdana"/>
                <a:ea typeface="Verdana"/>
              </a:rPr>
              <a:t>Censar</a:t>
            </a:r>
            <a:r>
              <a:rPr lang="es-ES" sz="1800">
                <a:latin typeface="Verdana"/>
                <a:ea typeface="Verdana"/>
              </a:rPr>
              <a:t> a todas las viviendas y a sus residentes habituales</a:t>
            </a:r>
            <a:endParaRPr lang="es-ES"/>
          </a:p>
          <a:p>
            <a:endParaRPr lang="es-ES" sz="1800">
              <a:latin typeface="Verdana"/>
              <a:ea typeface="Verdana"/>
            </a:endParaRPr>
          </a:p>
          <a:p>
            <a:r>
              <a:rPr lang="es-ES" sz="1800" b="1">
                <a:latin typeface="Verdana"/>
                <a:ea typeface="Verdana"/>
              </a:rPr>
              <a:t>Sincronizar</a:t>
            </a:r>
            <a:r>
              <a:rPr lang="es-ES" sz="1800">
                <a:latin typeface="Verdana"/>
                <a:ea typeface="Verdana"/>
              </a:rPr>
              <a:t> luego de cada entrevista</a:t>
            </a:r>
            <a:endParaRPr lang="es-ES"/>
          </a:p>
          <a:p>
            <a:endParaRPr lang="es-ES" sz="1800">
              <a:latin typeface="Verdana"/>
              <a:ea typeface="Verdana"/>
            </a:endParaRPr>
          </a:p>
          <a:p>
            <a:r>
              <a:rPr lang="es-ES" sz="1800" b="1">
                <a:latin typeface="Verdana"/>
                <a:ea typeface="Verdana"/>
              </a:rPr>
              <a:t>Completar y sincronizar </a:t>
            </a:r>
            <a:r>
              <a:rPr lang="es-ES" sz="1800">
                <a:latin typeface="Verdana"/>
                <a:ea typeface="Verdana"/>
              </a:rPr>
              <a:t>todas las entrevistas al final de cada día</a:t>
            </a:r>
            <a:endParaRPr lang="es-ES">
              <a:latin typeface="Verdana"/>
              <a:ea typeface="Verdana"/>
            </a:endParaRPr>
          </a:p>
          <a:p>
            <a:endParaRPr lang="es-ES" sz="1800" b="1"/>
          </a:p>
          <a:p>
            <a:endParaRPr lang="es-ES">
              <a:latin typeface="Verdana"/>
              <a:ea typeface="Verdana"/>
            </a:endParaRPr>
          </a:p>
        </p:txBody>
      </p:sp>
      <p:sp>
        <p:nvSpPr>
          <p:cNvPr id="3" name="Título 2">
            <a:extLst>
              <a:ext uri="{FF2B5EF4-FFF2-40B4-BE49-F238E27FC236}">
                <a16:creationId xmlns:a16="http://schemas.microsoft.com/office/drawing/2014/main" id="{82CB6A28-6C30-F7AF-2FF4-124EF1780AED}"/>
              </a:ext>
            </a:extLst>
          </p:cNvPr>
          <p:cNvSpPr>
            <a:spLocks noGrp="1"/>
          </p:cNvSpPr>
          <p:nvPr>
            <p:ph type="title" idx="4294967295"/>
          </p:nvPr>
        </p:nvSpPr>
        <p:spPr>
          <a:xfrm>
            <a:off x="881543" y="64638"/>
            <a:ext cx="10821627" cy="1706563"/>
          </a:xfrm>
        </p:spPr>
        <p:txBody>
          <a:bodyPr/>
          <a:lstStyle/>
          <a:p>
            <a:r>
              <a:rPr lang="es-ES" sz="3600">
                <a:latin typeface="Verdana"/>
                <a:ea typeface="Verdana"/>
              </a:rPr>
              <a:t>Sigue estos pasos para una correcta recolección censal</a:t>
            </a:r>
          </a:p>
        </p:txBody>
      </p:sp>
      <p:pic>
        <p:nvPicPr>
          <p:cNvPr id="7" name="Gráfico 6" descr="Nube de sincronización con relleno sólido">
            <a:extLst>
              <a:ext uri="{FF2B5EF4-FFF2-40B4-BE49-F238E27FC236}">
                <a16:creationId xmlns:a16="http://schemas.microsoft.com/office/drawing/2014/main" id="{B3A6042D-C7BE-29F3-88B0-60B79610DA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4215" y="2770903"/>
            <a:ext cx="530225" cy="547688"/>
          </a:xfrm>
          <a:prstGeom prst="rect">
            <a:avLst/>
          </a:prstGeom>
        </p:spPr>
      </p:pic>
      <p:pic>
        <p:nvPicPr>
          <p:cNvPr id="13" name="Gráfico 4" descr="Documento con relleno sólido">
            <a:extLst>
              <a:ext uri="{FF2B5EF4-FFF2-40B4-BE49-F238E27FC236}">
                <a16:creationId xmlns:a16="http://schemas.microsoft.com/office/drawing/2014/main" id="{F24874B5-8D53-07AD-5EAF-89605D0535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0323" y="5429638"/>
            <a:ext cx="631371" cy="547688"/>
          </a:xfrm>
          <a:prstGeom prst="rect">
            <a:avLst/>
          </a:prstGeom>
        </p:spPr>
      </p:pic>
      <p:pic>
        <p:nvPicPr>
          <p:cNvPr id="15" name="Gráfico 14" descr="Insignia 1 con relleno sólido">
            <a:extLst>
              <a:ext uri="{FF2B5EF4-FFF2-40B4-BE49-F238E27FC236}">
                <a16:creationId xmlns:a16="http://schemas.microsoft.com/office/drawing/2014/main" id="{7574AD98-F524-1C24-83ED-A74FFC3A4F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242" y="2098526"/>
            <a:ext cx="669925" cy="671513"/>
          </a:xfrm>
          <a:prstGeom prst="rect">
            <a:avLst/>
          </a:prstGeom>
        </p:spPr>
      </p:pic>
      <p:pic>
        <p:nvPicPr>
          <p:cNvPr id="19" name="Gráfico 18" descr="Insignia 3 con relleno sólido">
            <a:extLst>
              <a:ext uri="{FF2B5EF4-FFF2-40B4-BE49-F238E27FC236}">
                <a16:creationId xmlns:a16="http://schemas.microsoft.com/office/drawing/2014/main" id="{D14E7B2D-DEFA-F4FB-5196-5D5613A224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655" y="3497907"/>
            <a:ext cx="671513" cy="671513"/>
          </a:xfrm>
          <a:prstGeom prst="rect">
            <a:avLst/>
          </a:prstGeom>
        </p:spPr>
      </p:pic>
      <p:pic>
        <p:nvPicPr>
          <p:cNvPr id="20" name="Gráfico 19" descr="Insignia con relleno sólido">
            <a:extLst>
              <a:ext uri="{FF2B5EF4-FFF2-40B4-BE49-F238E27FC236}">
                <a16:creationId xmlns:a16="http://schemas.microsoft.com/office/drawing/2014/main" id="{30DB6674-D204-BF21-F173-216A2269E8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242" y="2768451"/>
            <a:ext cx="669925" cy="671513"/>
          </a:xfrm>
          <a:prstGeom prst="rect">
            <a:avLst/>
          </a:prstGeom>
        </p:spPr>
      </p:pic>
      <p:pic>
        <p:nvPicPr>
          <p:cNvPr id="21" name="Gráfico 18" descr="Sort con relleno sólido">
            <a:extLst>
              <a:ext uri="{FF2B5EF4-FFF2-40B4-BE49-F238E27FC236}">
                <a16:creationId xmlns:a16="http://schemas.microsoft.com/office/drawing/2014/main" id="{957BD3EE-E48D-DAA6-D377-33C89323133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08112" y="3582092"/>
            <a:ext cx="554967" cy="583721"/>
          </a:xfrm>
          <a:prstGeom prst="rect">
            <a:avLst/>
          </a:prstGeom>
        </p:spPr>
      </p:pic>
      <p:pic>
        <p:nvPicPr>
          <p:cNvPr id="10" name="Gráfico 9" descr="Grupo de personas con relleno sólido">
            <a:extLst>
              <a:ext uri="{FF2B5EF4-FFF2-40B4-BE49-F238E27FC236}">
                <a16:creationId xmlns:a16="http://schemas.microsoft.com/office/drawing/2014/main" id="{439A8665-3B60-F74A-8417-CF218CA08F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620389" y="1853932"/>
            <a:ext cx="701288" cy="701288"/>
          </a:xfrm>
          <a:prstGeom prst="rect">
            <a:avLst/>
          </a:prstGeom>
        </p:spPr>
      </p:pic>
      <p:sp>
        <p:nvSpPr>
          <p:cNvPr id="5" name="CuadroTexto 4">
            <a:extLst>
              <a:ext uri="{FF2B5EF4-FFF2-40B4-BE49-F238E27FC236}">
                <a16:creationId xmlns:a16="http://schemas.microsoft.com/office/drawing/2014/main" id="{02B34064-09E3-8316-811F-FF14C3B40A9C}"/>
              </a:ext>
            </a:extLst>
          </p:cNvPr>
          <p:cNvSpPr txBox="1"/>
          <p:nvPr/>
        </p:nvSpPr>
        <p:spPr>
          <a:xfrm>
            <a:off x="1665026" y="5520520"/>
            <a:ext cx="82932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a:latin typeface="Verdana"/>
              </a:rPr>
              <a:t>Y recuerda, emitir tu boleta e informe</a:t>
            </a:r>
            <a:r>
              <a:rPr lang="es-ES">
                <a:latin typeface="Verdana"/>
              </a:rPr>
              <a:t> en la fecha requerida</a:t>
            </a:r>
            <a:r>
              <a:rPr lang="es-ES">
                <a:latin typeface="Verdana"/>
                <a:ea typeface="Verdana"/>
              </a:rPr>
              <a:t>​</a:t>
            </a:r>
            <a:endParaRPr lang="es-ES"/>
          </a:p>
        </p:txBody>
      </p:sp>
    </p:spTree>
    <p:extLst>
      <p:ext uri="{BB962C8B-B14F-4D97-AF65-F5344CB8AC3E}">
        <p14:creationId xmlns:p14="http://schemas.microsoft.com/office/powerpoint/2010/main" val="1256187985"/>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34F349-2698-B74E-8F6E-4573C8F78D59}"/>
              </a:ext>
            </a:extLst>
          </p:cNvPr>
          <p:cNvSpPr>
            <a:spLocks noGrp="1"/>
          </p:cNvSpPr>
          <p:nvPr>
            <p:ph type="title"/>
          </p:nvPr>
        </p:nvSpPr>
        <p:spPr/>
        <p:txBody>
          <a:bodyPr/>
          <a:lstStyle/>
          <a:p>
            <a:r>
              <a:rPr lang="es-CL"/>
              <a:t>¿Alguna pregunta o comentario?</a:t>
            </a:r>
          </a:p>
        </p:txBody>
      </p:sp>
    </p:spTree>
    <p:extLst>
      <p:ext uri="{BB962C8B-B14F-4D97-AF65-F5344CB8AC3E}">
        <p14:creationId xmlns:p14="http://schemas.microsoft.com/office/powerpoint/2010/main" val="426364821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91397-03E1-874F-BD91-C5A1CB52FFF3}"/>
              </a:ext>
            </a:extLst>
          </p:cNvPr>
          <p:cNvSpPr>
            <a:spLocks noGrp="1"/>
          </p:cNvSpPr>
          <p:nvPr>
            <p:ph type="title"/>
          </p:nvPr>
        </p:nvSpPr>
        <p:spPr/>
        <p:txBody>
          <a:bodyPr/>
          <a:lstStyle/>
          <a:p>
            <a:r>
              <a:rPr lang="es-CL"/>
              <a:t>¡Muchas gracias!</a:t>
            </a:r>
          </a:p>
        </p:txBody>
      </p:sp>
    </p:spTree>
    <p:extLst>
      <p:ext uri="{BB962C8B-B14F-4D97-AF65-F5344CB8AC3E}">
        <p14:creationId xmlns:p14="http://schemas.microsoft.com/office/powerpoint/2010/main" val="103948468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FBDDAA-998E-D412-4BEE-D720644128E9}"/>
              </a:ext>
            </a:extLst>
          </p:cNvPr>
          <p:cNvSpPr>
            <a:spLocks noGrp="1"/>
          </p:cNvSpPr>
          <p:nvPr>
            <p:ph type="body" sz="quarter" idx="13"/>
          </p:nvPr>
        </p:nvSpPr>
        <p:spPr>
          <a:xfrm>
            <a:off x="5880375" y="2482123"/>
            <a:ext cx="5692058" cy="482251"/>
          </a:xfrm>
        </p:spPr>
        <p:txBody>
          <a:bodyPr/>
          <a:lstStyle/>
          <a:p>
            <a:r>
              <a:rPr lang="es-CL">
                <a:latin typeface="Verdana"/>
                <a:ea typeface="Verdana"/>
              </a:rPr>
              <a:t>Presentación</a:t>
            </a:r>
            <a:endParaRPr lang="es-CL"/>
          </a:p>
        </p:txBody>
      </p:sp>
      <p:sp>
        <p:nvSpPr>
          <p:cNvPr id="6" name="Marcador de texto 5">
            <a:extLst>
              <a:ext uri="{FF2B5EF4-FFF2-40B4-BE49-F238E27FC236}">
                <a16:creationId xmlns:a16="http://schemas.microsoft.com/office/drawing/2014/main" id="{3E0AA63C-3022-2F96-37DC-9CE41257F0ED}"/>
              </a:ext>
            </a:extLst>
          </p:cNvPr>
          <p:cNvSpPr>
            <a:spLocks noGrp="1"/>
          </p:cNvSpPr>
          <p:nvPr>
            <p:ph type="body" sz="quarter" idx="19"/>
          </p:nvPr>
        </p:nvSpPr>
        <p:spPr>
          <a:xfrm>
            <a:off x="5880107" y="3204204"/>
            <a:ext cx="5692057" cy="482400"/>
          </a:xfrm>
        </p:spPr>
        <p:txBody>
          <a:bodyPr>
            <a:normAutofit/>
          </a:bodyPr>
          <a:lstStyle/>
          <a:p>
            <a:r>
              <a:rPr lang="es-CL">
                <a:latin typeface="Verdana"/>
                <a:ea typeface="Verdana"/>
              </a:rPr>
              <a:t>Orientaciones para una buena entrevista</a:t>
            </a:r>
            <a:endParaRPr lang="es-CL" sz="1600">
              <a:solidFill>
                <a:schemeClr val="tx1"/>
              </a:solidFill>
            </a:endParaRPr>
          </a:p>
        </p:txBody>
      </p:sp>
      <p:sp>
        <p:nvSpPr>
          <p:cNvPr id="8" name="Marcador de texto 7">
            <a:extLst>
              <a:ext uri="{FF2B5EF4-FFF2-40B4-BE49-F238E27FC236}">
                <a16:creationId xmlns:a16="http://schemas.microsoft.com/office/drawing/2014/main" id="{E2AEAE02-1F20-C9B4-C552-93134B48A828}"/>
              </a:ext>
            </a:extLst>
          </p:cNvPr>
          <p:cNvSpPr>
            <a:spLocks noGrp="1"/>
          </p:cNvSpPr>
          <p:nvPr>
            <p:ph type="body" sz="quarter" idx="40"/>
          </p:nvPr>
        </p:nvSpPr>
        <p:spPr>
          <a:xfrm>
            <a:off x="4867511" y="2492134"/>
            <a:ext cx="1053503" cy="482400"/>
          </a:xfrm>
        </p:spPr>
        <p:txBody>
          <a:bodyPr/>
          <a:lstStyle/>
          <a:p>
            <a:r>
              <a:rPr lang="es-CL">
                <a:solidFill>
                  <a:srgbClr val="122361"/>
                </a:solidFill>
              </a:rPr>
              <a:t>01.</a:t>
            </a:r>
          </a:p>
        </p:txBody>
      </p:sp>
      <p:sp>
        <p:nvSpPr>
          <p:cNvPr id="10" name="Marcador de texto 9">
            <a:extLst>
              <a:ext uri="{FF2B5EF4-FFF2-40B4-BE49-F238E27FC236}">
                <a16:creationId xmlns:a16="http://schemas.microsoft.com/office/drawing/2014/main" id="{F8AD3243-E30C-AC01-9744-400B86FE3992}"/>
              </a:ext>
            </a:extLst>
          </p:cNvPr>
          <p:cNvSpPr>
            <a:spLocks noGrp="1"/>
          </p:cNvSpPr>
          <p:nvPr>
            <p:ph type="body" sz="quarter" idx="42"/>
          </p:nvPr>
        </p:nvSpPr>
        <p:spPr>
          <a:xfrm>
            <a:off x="4867244" y="3204204"/>
            <a:ext cx="1053503" cy="482400"/>
          </a:xfrm>
        </p:spPr>
        <p:txBody>
          <a:bodyPr/>
          <a:lstStyle/>
          <a:p>
            <a:r>
              <a:rPr lang="es-CL">
                <a:solidFill>
                  <a:srgbClr val="122361"/>
                </a:solidFill>
                <a:latin typeface="Verdana"/>
                <a:ea typeface="Verdana"/>
              </a:rPr>
              <a:t>02.</a:t>
            </a:r>
          </a:p>
        </p:txBody>
      </p:sp>
      <p:sp>
        <p:nvSpPr>
          <p:cNvPr id="14" name="Título 13">
            <a:extLst>
              <a:ext uri="{FF2B5EF4-FFF2-40B4-BE49-F238E27FC236}">
                <a16:creationId xmlns:a16="http://schemas.microsoft.com/office/drawing/2014/main" id="{FC1A360B-26E1-78DE-A9AD-3BBF8D7F742F}"/>
              </a:ext>
            </a:extLst>
          </p:cNvPr>
          <p:cNvSpPr>
            <a:spLocks noGrp="1"/>
          </p:cNvSpPr>
          <p:nvPr>
            <p:ph type="title"/>
          </p:nvPr>
        </p:nvSpPr>
        <p:spPr/>
        <p:txBody>
          <a:bodyPr/>
          <a:lstStyle/>
          <a:p>
            <a:r>
              <a:rPr lang="es-CL"/>
              <a:t>Contenidos</a:t>
            </a:r>
          </a:p>
        </p:txBody>
      </p:sp>
    </p:spTree>
    <p:extLst>
      <p:ext uri="{BB962C8B-B14F-4D97-AF65-F5344CB8AC3E}">
        <p14:creationId xmlns:p14="http://schemas.microsoft.com/office/powerpoint/2010/main" val="2758921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29FFF0C-1BAD-4098-8892-8C63BAAA96FF}"/>
              </a:ext>
            </a:extLst>
          </p:cNvPr>
          <p:cNvSpPr>
            <a:spLocks noGrp="1"/>
          </p:cNvSpPr>
          <p:nvPr>
            <p:ph type="body" sz="quarter" idx="10"/>
          </p:nvPr>
        </p:nvSpPr>
        <p:spPr/>
        <p:txBody>
          <a:bodyPr/>
          <a:lstStyle/>
          <a:p>
            <a:r>
              <a:rPr lang="es-CL"/>
              <a:t>Presentación</a:t>
            </a:r>
          </a:p>
        </p:txBody>
      </p:sp>
      <p:sp>
        <p:nvSpPr>
          <p:cNvPr id="3" name="Título 2">
            <a:extLst>
              <a:ext uri="{FF2B5EF4-FFF2-40B4-BE49-F238E27FC236}">
                <a16:creationId xmlns:a16="http://schemas.microsoft.com/office/drawing/2014/main" id="{41681498-02B2-3D33-BB29-78F53117BC0D}"/>
              </a:ext>
            </a:extLst>
          </p:cNvPr>
          <p:cNvSpPr>
            <a:spLocks noGrp="1"/>
          </p:cNvSpPr>
          <p:nvPr>
            <p:ph type="title"/>
          </p:nvPr>
        </p:nvSpPr>
        <p:spPr/>
        <p:txBody>
          <a:bodyPr/>
          <a:lstStyle/>
          <a:p>
            <a:r>
              <a:rPr lang="es-CL"/>
              <a:t>01.</a:t>
            </a:r>
          </a:p>
        </p:txBody>
      </p:sp>
    </p:spTree>
    <p:extLst>
      <p:ext uri="{BB962C8B-B14F-4D97-AF65-F5344CB8AC3E}">
        <p14:creationId xmlns:p14="http://schemas.microsoft.com/office/powerpoint/2010/main" val="151427346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p:txBody>
          <a:bodyPr vert="horz" lIns="0" tIns="45720" rIns="0" bIns="45720" rtlCol="0" anchor="t">
            <a:normAutofit/>
          </a:bodyPr>
          <a:lstStyle/>
          <a:p>
            <a:r>
              <a:rPr lang="es-CL">
                <a:solidFill>
                  <a:schemeClr val="accent4"/>
                </a:solidFill>
                <a:latin typeface="Verdana"/>
                <a:ea typeface="Verdana"/>
              </a:rPr>
              <a:t>¿Qué es la presentación?</a:t>
            </a:r>
          </a:p>
        </p:txBody>
      </p:sp>
      <p:sp>
        <p:nvSpPr>
          <p:cNvPr id="3" name="Marcador de texto 2">
            <a:extLst>
              <a:ext uri="{FF2B5EF4-FFF2-40B4-BE49-F238E27FC236}">
                <a16:creationId xmlns:a16="http://schemas.microsoft.com/office/drawing/2014/main" id="{924BBD1A-C752-1A7F-B629-168EE66B23A4}"/>
              </a:ext>
            </a:extLst>
          </p:cNvPr>
          <p:cNvSpPr>
            <a:spLocks noGrp="1"/>
          </p:cNvSpPr>
          <p:nvPr>
            <p:ph type="body" sz="quarter" idx="41"/>
          </p:nvPr>
        </p:nvSpPr>
        <p:spPr>
          <a:xfrm>
            <a:off x="910062" y="2608439"/>
            <a:ext cx="5931471" cy="3479090"/>
          </a:xfrm>
        </p:spPr>
        <p:txBody>
          <a:bodyPr vert="horz" lIns="0" tIns="45720" rIns="0" bIns="45720" rtlCol="0" anchor="t">
            <a:normAutofit/>
          </a:bodyPr>
          <a:lstStyle/>
          <a:p>
            <a:pPr>
              <a:lnSpc>
                <a:spcPct val="150000"/>
              </a:lnSpc>
            </a:pPr>
            <a:r>
              <a:rPr lang="es-CL" sz="2000">
                <a:latin typeface="Verdana"/>
                <a:ea typeface="Verdana"/>
              </a:rPr>
              <a:t>La presentación es la acción que realiza la o el censista en terreno para poder </a:t>
            </a:r>
            <a:r>
              <a:rPr lang="es-CL" sz="2000" b="1">
                <a:solidFill>
                  <a:schemeClr val="accent6"/>
                </a:solidFill>
                <a:latin typeface="Verdana"/>
                <a:ea typeface="Verdana"/>
              </a:rPr>
              <a:t>contactar a las personas y pedirles su cooperación</a:t>
            </a:r>
            <a:r>
              <a:rPr lang="es-CL" sz="2000">
                <a:latin typeface="Verdana"/>
                <a:ea typeface="Verdana"/>
              </a:rPr>
              <a:t> con información relevante para poder tomar decisiones operativas y para </a:t>
            </a:r>
            <a:r>
              <a:rPr lang="es-CL" sz="2000" b="1">
                <a:solidFill>
                  <a:schemeClr val="accent6"/>
                </a:solidFill>
                <a:latin typeface="Verdana"/>
                <a:ea typeface="Verdana"/>
              </a:rPr>
              <a:t>responder el Cuestionario Censal</a:t>
            </a:r>
            <a:r>
              <a:rPr lang="es-CL" sz="2000">
                <a:latin typeface="Verdana"/>
                <a:ea typeface="Verdana"/>
              </a:rPr>
              <a:t>.</a:t>
            </a:r>
            <a:endParaRPr lang="es-ES" sz="2000">
              <a:latin typeface="Verdana"/>
              <a:ea typeface="Verdana"/>
            </a:endParaRP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Presentación</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lstStyle/>
          <a:p>
            <a:r>
              <a:rPr lang="es-CL"/>
              <a:t>01.</a:t>
            </a:r>
          </a:p>
        </p:txBody>
      </p:sp>
      <p:pic>
        <p:nvPicPr>
          <p:cNvPr id="8" name="Imagen 7" descr="Una caricatura de una persona&#10;&#10;Descripción generada automáticamente con confianza media">
            <a:extLst>
              <a:ext uri="{FF2B5EF4-FFF2-40B4-BE49-F238E27FC236}">
                <a16:creationId xmlns:a16="http://schemas.microsoft.com/office/drawing/2014/main" id="{468614C7-1EA8-A438-6B0A-15F1FCBB1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604" y="2658719"/>
            <a:ext cx="2473257" cy="3200400"/>
          </a:xfrm>
          <a:prstGeom prst="rect">
            <a:avLst/>
          </a:prstGeom>
        </p:spPr>
      </p:pic>
      <p:pic>
        <p:nvPicPr>
          <p:cNvPr id="10" name="Imagen 9" descr="Una caricatura de una persona&#10;&#10;Descripción generada automáticamente con confianza media">
            <a:extLst>
              <a:ext uri="{FF2B5EF4-FFF2-40B4-BE49-F238E27FC236}">
                <a16:creationId xmlns:a16="http://schemas.microsoft.com/office/drawing/2014/main" id="{A24B4CC2-D460-7509-5ADB-2B0A92DD6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861" y="2658719"/>
            <a:ext cx="1506368" cy="3248305"/>
          </a:xfrm>
          <a:prstGeom prst="rect">
            <a:avLst/>
          </a:prstGeom>
        </p:spPr>
      </p:pic>
      <p:pic>
        <p:nvPicPr>
          <p:cNvPr id="14" name="Gráfico 13" descr="Subtítulos con relleno sólido">
            <a:extLst>
              <a:ext uri="{FF2B5EF4-FFF2-40B4-BE49-F238E27FC236}">
                <a16:creationId xmlns:a16="http://schemas.microsoft.com/office/drawing/2014/main" id="{669CA553-1707-2466-2952-D2AF72AEB67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00330" y="1775524"/>
            <a:ext cx="1164336" cy="1164336"/>
          </a:xfrm>
          <a:prstGeom prst="rect">
            <a:avLst/>
          </a:prstGeom>
        </p:spPr>
      </p:pic>
    </p:spTree>
    <p:extLst>
      <p:ext uri="{BB962C8B-B14F-4D97-AF65-F5344CB8AC3E}">
        <p14:creationId xmlns:p14="http://schemas.microsoft.com/office/powerpoint/2010/main" val="392127198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1352400" y="491801"/>
            <a:ext cx="10888408" cy="800649"/>
          </a:xfrm>
        </p:spPr>
        <p:txBody>
          <a:bodyPr vert="horz" lIns="0" tIns="45720" rIns="0" bIns="45720" rtlCol="0" anchor="t">
            <a:normAutofit/>
          </a:bodyPr>
          <a:lstStyle/>
          <a:p>
            <a:r>
              <a:rPr lang="es-CL">
                <a:solidFill>
                  <a:schemeClr val="accent4"/>
                </a:solidFill>
                <a:latin typeface="Verdana"/>
                <a:ea typeface="Verdana"/>
              </a:rPr>
              <a:t>¿Por qué es importante presentarse?</a:t>
            </a:r>
          </a:p>
        </p:txBody>
      </p:sp>
      <p:sp>
        <p:nvSpPr>
          <p:cNvPr id="3" name="Marcador de texto 2">
            <a:extLst>
              <a:ext uri="{FF2B5EF4-FFF2-40B4-BE49-F238E27FC236}">
                <a16:creationId xmlns:a16="http://schemas.microsoft.com/office/drawing/2014/main" id="{924BBD1A-C752-1A7F-B629-168EE66B23A4}"/>
              </a:ext>
            </a:extLst>
          </p:cNvPr>
          <p:cNvSpPr>
            <a:spLocks noGrp="1"/>
          </p:cNvSpPr>
          <p:nvPr>
            <p:ph type="body" sz="quarter" idx="41"/>
          </p:nvPr>
        </p:nvSpPr>
        <p:spPr>
          <a:xfrm>
            <a:off x="1103173" y="1437678"/>
            <a:ext cx="7226839" cy="4670778"/>
          </a:xfrm>
        </p:spPr>
        <p:txBody>
          <a:bodyPr vert="horz" lIns="0" tIns="45720" rIns="0" bIns="45720" rtlCol="0" anchor="t">
            <a:noAutofit/>
          </a:bodyPr>
          <a:lstStyle/>
          <a:p>
            <a:pPr>
              <a:lnSpc>
                <a:spcPct val="150000"/>
              </a:lnSpc>
            </a:pPr>
            <a:r>
              <a:rPr lang="es-CL" sz="1800">
                <a:latin typeface="Verdana"/>
                <a:ea typeface="Verdana"/>
              </a:rPr>
              <a:t>Crea un contexto </a:t>
            </a:r>
            <a:r>
              <a:rPr lang="es-CL" sz="1800" b="1" i="1">
                <a:solidFill>
                  <a:schemeClr val="accent6"/>
                </a:solidFill>
                <a:latin typeface="Verdana"/>
                <a:ea typeface="Verdana"/>
              </a:rPr>
              <a:t>formal y cordial </a:t>
            </a:r>
            <a:r>
              <a:rPr lang="es-CL" sz="1800">
                <a:latin typeface="Verdana"/>
                <a:ea typeface="Verdana"/>
              </a:rPr>
              <a:t>para invitar a que las personas puedan cooperar con información.</a:t>
            </a:r>
            <a:endParaRPr lang="es-ES" sz="1800">
              <a:latin typeface="Verdana"/>
              <a:ea typeface="Verdana"/>
            </a:endParaRPr>
          </a:p>
          <a:p>
            <a:pPr>
              <a:lnSpc>
                <a:spcPct val="150000"/>
              </a:lnSpc>
            </a:pPr>
            <a:r>
              <a:rPr lang="es-CL" sz="1800">
                <a:latin typeface="Verdana"/>
                <a:ea typeface="Verdana"/>
              </a:rPr>
              <a:t>Esclarece los </a:t>
            </a:r>
            <a:r>
              <a:rPr lang="es-CL" sz="1800" b="1" i="1">
                <a:solidFill>
                  <a:schemeClr val="accent6"/>
                </a:solidFill>
                <a:latin typeface="Verdana"/>
                <a:ea typeface="Verdana"/>
              </a:rPr>
              <a:t>objetivos del contacto</a:t>
            </a:r>
            <a:r>
              <a:rPr lang="es-CL" sz="1800">
                <a:latin typeface="Verdana"/>
                <a:ea typeface="Verdana"/>
              </a:rPr>
              <a:t> dando mayor seguridad y claridad a las personas.</a:t>
            </a:r>
          </a:p>
          <a:p>
            <a:pPr>
              <a:lnSpc>
                <a:spcPct val="150000"/>
              </a:lnSpc>
            </a:pPr>
            <a:r>
              <a:rPr lang="es-CL" sz="1800">
                <a:latin typeface="Verdana"/>
                <a:ea typeface="Verdana"/>
              </a:rPr>
              <a:t>Permite determinar si las personas son </a:t>
            </a:r>
            <a:r>
              <a:rPr lang="es-CL" sz="1800" b="1" i="1">
                <a:solidFill>
                  <a:schemeClr val="accent6"/>
                </a:solidFill>
                <a:latin typeface="Verdana"/>
                <a:ea typeface="Verdana"/>
              </a:rPr>
              <a:t>residentes habituales</a:t>
            </a:r>
            <a:r>
              <a:rPr lang="es-CL" sz="1800">
                <a:latin typeface="Verdana"/>
                <a:ea typeface="Verdana"/>
              </a:rPr>
              <a:t> de sus viviendas y a la o el </a:t>
            </a:r>
            <a:r>
              <a:rPr lang="es-CL" sz="1800" b="1" i="1">
                <a:solidFill>
                  <a:schemeClr val="accent6"/>
                </a:solidFill>
                <a:latin typeface="Verdana"/>
                <a:ea typeface="Verdana"/>
              </a:rPr>
              <a:t>informante de la vivienda</a:t>
            </a:r>
            <a:r>
              <a:rPr lang="es-CL" sz="1800">
                <a:latin typeface="Verdana"/>
                <a:ea typeface="Verdana"/>
              </a:rPr>
              <a:t>.</a:t>
            </a:r>
          </a:p>
          <a:p>
            <a:pPr>
              <a:lnSpc>
                <a:spcPct val="150000"/>
              </a:lnSpc>
            </a:pPr>
            <a:r>
              <a:rPr lang="es-CL" sz="1800">
                <a:latin typeface="Verdana"/>
                <a:ea typeface="Verdana"/>
              </a:rPr>
              <a:t>Solicitamos información para verificar </a:t>
            </a:r>
            <a:r>
              <a:rPr lang="es-CL" sz="1800" b="1" i="1">
                <a:solidFill>
                  <a:schemeClr val="accent6"/>
                </a:solidFill>
                <a:latin typeface="Verdana"/>
                <a:ea typeface="Verdana"/>
              </a:rPr>
              <a:t>direcciones, destino de la edificación/sitio, y estado de ocupación</a:t>
            </a:r>
            <a:r>
              <a:rPr lang="es-CL" sz="1800" b="1" i="1">
                <a:latin typeface="Verdana"/>
                <a:ea typeface="Verdana"/>
              </a:rPr>
              <a:t>.</a:t>
            </a:r>
          </a:p>
          <a:p>
            <a:pPr>
              <a:lnSpc>
                <a:spcPct val="150000"/>
              </a:lnSpc>
            </a:pPr>
            <a:r>
              <a:rPr lang="es-CL" sz="1800" i="1">
                <a:latin typeface="Verdana"/>
                <a:ea typeface="Verdana"/>
              </a:rPr>
              <a:t>Podemos</a:t>
            </a:r>
            <a:r>
              <a:rPr lang="es-CL" sz="1800" b="1" i="1">
                <a:solidFill>
                  <a:schemeClr val="accent6"/>
                </a:solidFill>
                <a:latin typeface="Verdana"/>
                <a:ea typeface="Verdana"/>
              </a:rPr>
              <a:t> confirmar si la persona puede o no responder el Cuestionario Censal.</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Presentación</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02.</a:t>
            </a:r>
          </a:p>
        </p:txBody>
      </p:sp>
      <p:pic>
        <p:nvPicPr>
          <p:cNvPr id="8" name="Imagen 7" descr="Una caricatura de una persona&#10;&#10;Descripción generada automáticamente con confianza media">
            <a:extLst>
              <a:ext uri="{FF2B5EF4-FFF2-40B4-BE49-F238E27FC236}">
                <a16:creationId xmlns:a16="http://schemas.microsoft.com/office/drawing/2014/main" id="{468614C7-1EA8-A438-6B0A-15F1FCBB1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540" r="34086" b="46540"/>
          <a:stretch/>
        </p:blipFill>
        <p:spPr>
          <a:xfrm>
            <a:off x="8469760" y="3173456"/>
            <a:ext cx="1679489" cy="3055733"/>
          </a:xfrm>
          <a:prstGeom prst="rect">
            <a:avLst/>
          </a:prstGeom>
        </p:spPr>
      </p:pic>
      <p:pic>
        <p:nvPicPr>
          <p:cNvPr id="10" name="Imagen 9" descr="Una caricatura de una persona&#10;&#10;Descripción generada automáticamente con confianza media">
            <a:extLst>
              <a:ext uri="{FF2B5EF4-FFF2-40B4-BE49-F238E27FC236}">
                <a16:creationId xmlns:a16="http://schemas.microsoft.com/office/drawing/2014/main" id="{A24B4CC2-D460-7509-5ADB-2B0A92DD65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093"/>
          <a:stretch/>
        </p:blipFill>
        <p:spPr>
          <a:xfrm>
            <a:off x="9556743" y="3236283"/>
            <a:ext cx="2858268" cy="2972023"/>
          </a:xfrm>
          <a:prstGeom prst="rect">
            <a:avLst/>
          </a:prstGeom>
        </p:spPr>
      </p:pic>
      <p:pic>
        <p:nvPicPr>
          <p:cNvPr id="7" name="Gráfico 6" descr="Marca de insignia1 con relleno sólido">
            <a:extLst>
              <a:ext uri="{FF2B5EF4-FFF2-40B4-BE49-F238E27FC236}">
                <a16:creationId xmlns:a16="http://schemas.microsoft.com/office/drawing/2014/main" id="{14534446-5171-0155-0DFA-D4A243CE2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789" y="1556657"/>
            <a:ext cx="419595" cy="419595"/>
          </a:xfrm>
          <a:prstGeom prst="rect">
            <a:avLst/>
          </a:prstGeom>
        </p:spPr>
      </p:pic>
      <p:pic>
        <p:nvPicPr>
          <p:cNvPr id="11" name="Gráfico 10" descr="Marca de insignia1 con relleno sólido">
            <a:extLst>
              <a:ext uri="{FF2B5EF4-FFF2-40B4-BE49-F238E27FC236}">
                <a16:creationId xmlns:a16="http://schemas.microsoft.com/office/drawing/2014/main" id="{E084A170-4958-7C3D-E5E8-F09C9C3343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788" y="2496786"/>
            <a:ext cx="419595" cy="419595"/>
          </a:xfrm>
          <a:prstGeom prst="rect">
            <a:avLst/>
          </a:prstGeom>
        </p:spPr>
      </p:pic>
      <p:pic>
        <p:nvPicPr>
          <p:cNvPr id="13" name="Gráfico 12" descr="Marca de insignia1 con relleno sólido">
            <a:extLst>
              <a:ext uri="{FF2B5EF4-FFF2-40B4-BE49-F238E27FC236}">
                <a16:creationId xmlns:a16="http://schemas.microsoft.com/office/drawing/2014/main" id="{48E3F9E8-AF83-BAB0-D72D-F1A36516DD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787" y="3417123"/>
            <a:ext cx="419595" cy="419595"/>
          </a:xfrm>
          <a:prstGeom prst="rect">
            <a:avLst/>
          </a:prstGeom>
        </p:spPr>
      </p:pic>
      <p:pic>
        <p:nvPicPr>
          <p:cNvPr id="15" name="Gráfico 14" descr="Marca de insignia1 con relleno sólido">
            <a:extLst>
              <a:ext uri="{FF2B5EF4-FFF2-40B4-BE49-F238E27FC236}">
                <a16:creationId xmlns:a16="http://schemas.microsoft.com/office/drawing/2014/main" id="{3F91FCA1-1871-AB55-961D-94B4614198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788" y="4782786"/>
            <a:ext cx="419595" cy="419595"/>
          </a:xfrm>
          <a:prstGeom prst="rect">
            <a:avLst/>
          </a:prstGeom>
        </p:spPr>
      </p:pic>
      <p:pic>
        <p:nvPicPr>
          <p:cNvPr id="17" name="Gráfico 16" descr="Marca de insignia1 con relleno sólido">
            <a:extLst>
              <a:ext uri="{FF2B5EF4-FFF2-40B4-BE49-F238E27FC236}">
                <a16:creationId xmlns:a16="http://schemas.microsoft.com/office/drawing/2014/main" id="{4B789034-EC12-4C2A-681C-76F9E0438D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788" y="5775036"/>
            <a:ext cx="419595" cy="419595"/>
          </a:xfrm>
          <a:prstGeom prst="rect">
            <a:avLst/>
          </a:prstGeom>
        </p:spPr>
      </p:pic>
      <p:cxnSp>
        <p:nvCxnSpPr>
          <p:cNvPr id="18" name="Conector recto de flecha 17">
            <a:extLst>
              <a:ext uri="{FF2B5EF4-FFF2-40B4-BE49-F238E27FC236}">
                <a16:creationId xmlns:a16="http://schemas.microsoft.com/office/drawing/2014/main" id="{CCDF1EC9-4E04-57EF-2499-5FCC6D0FA73B}"/>
              </a:ext>
            </a:extLst>
          </p:cNvPr>
          <p:cNvCxnSpPr/>
          <p:nvPr/>
        </p:nvCxnSpPr>
        <p:spPr>
          <a:xfrm flipV="1">
            <a:off x="8330541" y="6191991"/>
            <a:ext cx="3566555" cy="35625"/>
          </a:xfrm>
          <a:prstGeom prst="straightConnector1">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663359"/>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692000" y="908361"/>
            <a:ext cx="10888408" cy="800649"/>
          </a:xfrm>
        </p:spPr>
        <p:txBody>
          <a:bodyPr vert="horz" lIns="0" tIns="45720" rIns="0" bIns="45720" rtlCol="0" anchor="t">
            <a:normAutofit/>
          </a:bodyPr>
          <a:lstStyle/>
          <a:p>
            <a:r>
              <a:rPr lang="es-CL">
                <a:solidFill>
                  <a:schemeClr val="accent4"/>
                </a:solidFill>
                <a:latin typeface="Verdana"/>
                <a:ea typeface="Verdana"/>
              </a:rPr>
              <a:t>La presentación en Fase 2</a:t>
            </a:r>
          </a:p>
        </p:txBody>
      </p:sp>
      <p:sp>
        <p:nvSpPr>
          <p:cNvPr id="3" name="Marcador de texto 2">
            <a:extLst>
              <a:ext uri="{FF2B5EF4-FFF2-40B4-BE49-F238E27FC236}">
                <a16:creationId xmlns:a16="http://schemas.microsoft.com/office/drawing/2014/main" id="{924BBD1A-C752-1A7F-B629-168EE66B23A4}"/>
              </a:ext>
            </a:extLst>
          </p:cNvPr>
          <p:cNvSpPr>
            <a:spLocks noGrp="1"/>
          </p:cNvSpPr>
          <p:nvPr>
            <p:ph type="body" sz="quarter" idx="41"/>
          </p:nvPr>
        </p:nvSpPr>
        <p:spPr>
          <a:xfrm>
            <a:off x="690946" y="1712000"/>
            <a:ext cx="11006957" cy="4442026"/>
          </a:xfrm>
        </p:spPr>
        <p:txBody>
          <a:bodyPr vert="horz" lIns="0" tIns="45720" rIns="0" bIns="45720" rtlCol="0" anchor="t">
            <a:noAutofit/>
          </a:bodyPr>
          <a:lstStyle/>
          <a:p>
            <a:pPr>
              <a:lnSpc>
                <a:spcPct val="150000"/>
              </a:lnSpc>
            </a:pPr>
            <a:r>
              <a:rPr lang="es-CL" sz="2000">
                <a:latin typeface="Verdana"/>
                <a:ea typeface="Verdana"/>
              </a:rPr>
              <a:t>En esta segunda parte del proceso de recolección censal, como hemos visto, se llegó a todo el territorio nacional; sin embargo,</a:t>
            </a:r>
            <a:r>
              <a:rPr lang="es-CL" sz="2000" b="1">
                <a:latin typeface="Verdana"/>
                <a:ea typeface="Verdana"/>
              </a:rPr>
              <a:t> aún quedan viviendas por censar</a:t>
            </a:r>
            <a:r>
              <a:rPr lang="es-CL" sz="2000">
                <a:latin typeface="Verdana"/>
                <a:ea typeface="Verdana"/>
              </a:rPr>
              <a:t>.</a:t>
            </a:r>
            <a:endParaRPr lang="es-CL" sz="2000" err="1">
              <a:latin typeface="Verdana"/>
              <a:ea typeface="Verdana"/>
            </a:endParaRPr>
          </a:p>
          <a:p>
            <a:pPr>
              <a:lnSpc>
                <a:spcPct val="150000"/>
              </a:lnSpc>
            </a:pPr>
            <a:r>
              <a:rPr lang="es-CL" sz="2000">
                <a:latin typeface="Verdana"/>
                <a:ea typeface="Verdana"/>
              </a:rPr>
              <a:t>En este último tramo es importante que seas capaz de contactarte con las personas informantes y aplicar la entrevista censal. Para ello, a continuación, te enseñaremos el </a:t>
            </a:r>
            <a:r>
              <a:rPr lang="es-CL" sz="2000" b="1">
                <a:latin typeface="Verdana"/>
                <a:ea typeface="Verdana"/>
              </a:rPr>
              <a:t>protocolo de presentación</a:t>
            </a:r>
            <a:r>
              <a:rPr lang="es-CL" sz="2000">
                <a:latin typeface="Verdana"/>
                <a:ea typeface="Verdana"/>
              </a:rPr>
              <a:t>, junto con</a:t>
            </a:r>
            <a:r>
              <a:rPr lang="es-CL" sz="2000" b="1">
                <a:latin typeface="Verdana"/>
                <a:ea typeface="Verdana"/>
              </a:rPr>
              <a:t> herramientas y </a:t>
            </a:r>
            <a:r>
              <a:rPr lang="es-CL" sz="2000" b="1" err="1">
                <a:latin typeface="Verdana"/>
                <a:ea typeface="Verdana"/>
              </a:rPr>
              <a:t>tips</a:t>
            </a:r>
            <a:r>
              <a:rPr lang="es-CL" sz="2000" b="1">
                <a:latin typeface="Verdana"/>
                <a:ea typeface="Verdana"/>
              </a:rPr>
              <a:t> para poder obtener, de la mejor manera, información sobre residentes habituales de las viviendas que se te asignen</a:t>
            </a:r>
            <a:r>
              <a:rPr lang="es-CL" sz="2000">
                <a:latin typeface="Verdana"/>
                <a:ea typeface="Verdana"/>
              </a:rPr>
              <a:t>.</a:t>
            </a:r>
            <a:endParaRPr lang="es-CL" sz="2000">
              <a:solidFill>
                <a:srgbClr val="122361"/>
              </a:solidFill>
              <a:latin typeface="Verdana"/>
              <a:ea typeface="Verdana"/>
            </a:endParaRP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Presentación</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03.</a:t>
            </a:r>
          </a:p>
        </p:txBody>
      </p:sp>
    </p:spTree>
    <p:extLst>
      <p:ext uri="{BB962C8B-B14F-4D97-AF65-F5344CB8AC3E}">
        <p14:creationId xmlns:p14="http://schemas.microsoft.com/office/powerpoint/2010/main" val="600746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4E8A96-19E8-8253-35B7-F48032A1C156}"/>
              </a:ext>
            </a:extLst>
          </p:cNvPr>
          <p:cNvSpPr>
            <a:spLocks noGrp="1"/>
          </p:cNvSpPr>
          <p:nvPr>
            <p:ph type="body" sz="quarter" idx="10"/>
          </p:nvPr>
        </p:nvSpPr>
        <p:spPr>
          <a:xfrm>
            <a:off x="1070805" y="491801"/>
            <a:ext cx="10287732" cy="800649"/>
          </a:xfrm>
        </p:spPr>
        <p:txBody>
          <a:bodyPr vert="horz" lIns="0" tIns="45720" rIns="0" bIns="45720" rtlCol="0" anchor="t">
            <a:normAutofit fontScale="85000" lnSpcReduction="10000"/>
          </a:bodyPr>
          <a:lstStyle/>
          <a:p>
            <a:pPr algn="ctr"/>
            <a:r>
              <a:rPr lang="es-CL">
                <a:latin typeface="Verdana"/>
                <a:ea typeface="Verdana"/>
              </a:rPr>
              <a:t>¿Cuándo y cómo tengo que presentarme?</a:t>
            </a:r>
          </a:p>
        </p:txBody>
      </p:sp>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Presentación</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04.</a:t>
            </a:r>
          </a:p>
        </p:txBody>
      </p:sp>
      <p:sp>
        <p:nvSpPr>
          <p:cNvPr id="7" name="Marcador de texto 2">
            <a:extLst>
              <a:ext uri="{FF2B5EF4-FFF2-40B4-BE49-F238E27FC236}">
                <a16:creationId xmlns:a16="http://schemas.microsoft.com/office/drawing/2014/main" id="{5D3B212A-13B0-DC86-4665-F0DE98E025F2}"/>
              </a:ext>
            </a:extLst>
          </p:cNvPr>
          <p:cNvSpPr>
            <a:spLocks noGrp="1"/>
          </p:cNvSpPr>
          <p:nvPr>
            <p:ph type="body" sz="quarter" idx="41"/>
          </p:nvPr>
        </p:nvSpPr>
        <p:spPr>
          <a:xfrm>
            <a:off x="883897" y="1431265"/>
            <a:ext cx="10295037" cy="861470"/>
          </a:xfrm>
        </p:spPr>
        <p:txBody>
          <a:bodyPr vert="horz" lIns="0" tIns="45720" rIns="0" bIns="45720" rtlCol="0" anchor="t">
            <a:noAutofit/>
          </a:bodyPr>
          <a:lstStyle/>
          <a:p>
            <a:pPr>
              <a:lnSpc>
                <a:spcPct val="150000"/>
              </a:lnSpc>
            </a:pPr>
            <a:r>
              <a:rPr lang="es-CL" sz="1800">
                <a:latin typeface="Verdana"/>
                <a:ea typeface="Verdana"/>
              </a:rPr>
              <a:t>Debes presentarte </a:t>
            </a:r>
            <a:r>
              <a:rPr lang="es-CL" sz="1800" b="1">
                <a:latin typeface="Verdana"/>
                <a:ea typeface="Verdana"/>
              </a:rPr>
              <a:t>cada vez que</a:t>
            </a:r>
            <a:r>
              <a:rPr lang="es-CL" sz="1800">
                <a:latin typeface="Verdana"/>
                <a:ea typeface="Verdana"/>
              </a:rPr>
              <a:t> </a:t>
            </a:r>
            <a:r>
              <a:rPr lang="es-CL" sz="1800" b="1">
                <a:latin typeface="Verdana"/>
                <a:ea typeface="Verdana"/>
              </a:rPr>
              <a:t>inicies una conversación </a:t>
            </a:r>
            <a:r>
              <a:rPr lang="es-CL" sz="1800">
                <a:latin typeface="Verdana"/>
                <a:ea typeface="Verdana"/>
              </a:rPr>
              <a:t>mientras realices labores como censista, haciendo uso de la siguiente estructura de presentación:</a:t>
            </a:r>
          </a:p>
        </p:txBody>
      </p:sp>
      <p:sp>
        <p:nvSpPr>
          <p:cNvPr id="11" name="CuadroTexto 148">
            <a:extLst>
              <a:ext uri="{FF2B5EF4-FFF2-40B4-BE49-F238E27FC236}">
                <a16:creationId xmlns:a16="http://schemas.microsoft.com/office/drawing/2014/main" id="{6257B930-5FBC-1D94-F4B4-F1E1F2434A2D}"/>
              </a:ext>
            </a:extLst>
          </p:cNvPr>
          <p:cNvSpPr txBox="1"/>
          <p:nvPr/>
        </p:nvSpPr>
        <p:spPr>
          <a:xfrm>
            <a:off x="1371071" y="2325452"/>
            <a:ext cx="5048991" cy="3879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es-CL" b="1">
                <a:solidFill>
                  <a:schemeClr val="accent6"/>
                </a:solidFill>
                <a:highlight>
                  <a:srgbClr val="FFFFFF"/>
                </a:highlight>
                <a:latin typeface="Verdana"/>
                <a:ea typeface="Verdana"/>
                <a:cs typeface="Arial"/>
              </a:rPr>
              <a:t>Saludo</a:t>
            </a:r>
            <a:r>
              <a:rPr lang="en-US" b="1">
                <a:solidFill>
                  <a:schemeClr val="accent6"/>
                </a:solidFill>
                <a:highlight>
                  <a:srgbClr val="FFFFFF"/>
                </a:highlight>
                <a:latin typeface="Verdana"/>
                <a:ea typeface="Verdana"/>
                <a:cs typeface="Arial"/>
              </a:rPr>
              <a:t>​</a:t>
            </a:r>
            <a:endParaRPr lang="es-ES" b="1">
              <a:solidFill>
                <a:schemeClr val="accent6"/>
              </a:solidFill>
              <a:cs typeface="Calibri" panose="020F0502020204030204"/>
            </a:endParaRPr>
          </a:p>
          <a:p>
            <a:pPr>
              <a:lnSpc>
                <a:spcPct val="200000"/>
              </a:lnSpc>
            </a:pPr>
            <a:r>
              <a:rPr lang="es-CL" b="1">
                <a:solidFill>
                  <a:schemeClr val="accent6"/>
                </a:solidFill>
                <a:highlight>
                  <a:srgbClr val="FFFFFF"/>
                </a:highlight>
                <a:latin typeface="Verdana"/>
                <a:ea typeface="Verdana"/>
                <a:cs typeface="Arial"/>
              </a:rPr>
              <a:t>Nombre de la o el censista</a:t>
            </a:r>
            <a:r>
              <a:rPr lang="en-US" b="1">
                <a:solidFill>
                  <a:schemeClr val="accent6"/>
                </a:solidFill>
                <a:highlight>
                  <a:srgbClr val="FFFFFF"/>
                </a:highlight>
                <a:latin typeface="Verdana"/>
                <a:ea typeface="Verdana"/>
                <a:cs typeface="Arial"/>
              </a:rPr>
              <a:t>​</a:t>
            </a:r>
          </a:p>
          <a:p>
            <a:pPr>
              <a:lnSpc>
                <a:spcPct val="200000"/>
              </a:lnSpc>
            </a:pPr>
            <a:r>
              <a:rPr lang="es-CL" b="1">
                <a:solidFill>
                  <a:schemeClr val="accent6"/>
                </a:solidFill>
                <a:highlight>
                  <a:srgbClr val="FFFFFF"/>
                </a:highlight>
                <a:latin typeface="Verdana"/>
                <a:ea typeface="Verdana"/>
                <a:cs typeface="Arial"/>
              </a:rPr>
              <a:t>Cargo</a:t>
            </a:r>
            <a:r>
              <a:rPr lang="en-US" b="1">
                <a:solidFill>
                  <a:schemeClr val="accent6"/>
                </a:solidFill>
                <a:highlight>
                  <a:srgbClr val="FFFFFF"/>
                </a:highlight>
                <a:latin typeface="Verdana"/>
                <a:ea typeface="Verdana"/>
                <a:cs typeface="Arial"/>
              </a:rPr>
              <a:t>​</a:t>
            </a:r>
          </a:p>
          <a:p>
            <a:pPr>
              <a:lnSpc>
                <a:spcPct val="200000"/>
              </a:lnSpc>
            </a:pPr>
            <a:r>
              <a:rPr lang="es-CL" b="1">
                <a:solidFill>
                  <a:schemeClr val="accent6"/>
                </a:solidFill>
                <a:highlight>
                  <a:srgbClr val="FFFFFF"/>
                </a:highlight>
                <a:latin typeface="Verdana"/>
                <a:ea typeface="Verdana"/>
                <a:cs typeface="Arial"/>
              </a:rPr>
              <a:t>Institución</a:t>
            </a:r>
            <a:r>
              <a:rPr lang="en-US" b="1">
                <a:solidFill>
                  <a:schemeClr val="accent6"/>
                </a:solidFill>
                <a:highlight>
                  <a:srgbClr val="FFFFFF"/>
                </a:highlight>
                <a:latin typeface="Verdana"/>
                <a:ea typeface="Verdana"/>
                <a:cs typeface="Arial"/>
              </a:rPr>
              <a:t>​</a:t>
            </a:r>
          </a:p>
          <a:p>
            <a:pPr>
              <a:lnSpc>
                <a:spcPct val="200000"/>
              </a:lnSpc>
            </a:pPr>
            <a:r>
              <a:rPr lang="es-CL" b="1">
                <a:solidFill>
                  <a:schemeClr val="accent6"/>
                </a:solidFill>
                <a:highlight>
                  <a:srgbClr val="FFFFFF"/>
                </a:highlight>
                <a:latin typeface="Verdana"/>
                <a:ea typeface="Verdana"/>
                <a:cs typeface="Arial"/>
              </a:rPr>
              <a:t>Labor realizada</a:t>
            </a:r>
            <a:r>
              <a:rPr lang="en-US" b="1">
                <a:solidFill>
                  <a:schemeClr val="accent6"/>
                </a:solidFill>
                <a:highlight>
                  <a:srgbClr val="FFFFFF"/>
                </a:highlight>
                <a:latin typeface="Verdana"/>
                <a:ea typeface="Verdana"/>
                <a:cs typeface="Arial"/>
              </a:rPr>
              <a:t>​</a:t>
            </a:r>
          </a:p>
          <a:p>
            <a:pPr>
              <a:lnSpc>
                <a:spcPct val="200000"/>
              </a:lnSpc>
            </a:pPr>
            <a:r>
              <a:rPr lang="es-CL" b="1">
                <a:solidFill>
                  <a:schemeClr val="accent6"/>
                </a:solidFill>
                <a:highlight>
                  <a:srgbClr val="FFFFFF"/>
                </a:highlight>
                <a:latin typeface="Verdana"/>
                <a:ea typeface="Verdana"/>
                <a:cs typeface="Arial"/>
              </a:rPr>
              <a:t>Nombre del proyecto</a:t>
            </a:r>
            <a:r>
              <a:rPr lang="en-US" b="1">
                <a:solidFill>
                  <a:schemeClr val="accent6"/>
                </a:solidFill>
                <a:highlight>
                  <a:srgbClr val="FFFFFF"/>
                </a:highlight>
                <a:latin typeface="Verdana"/>
                <a:ea typeface="Verdana"/>
                <a:cs typeface="Arial"/>
              </a:rPr>
              <a:t>​</a:t>
            </a:r>
          </a:p>
          <a:p>
            <a:pPr>
              <a:lnSpc>
                <a:spcPct val="200000"/>
              </a:lnSpc>
            </a:pPr>
            <a:r>
              <a:rPr lang="es-CL" b="1">
                <a:solidFill>
                  <a:schemeClr val="accent6"/>
                </a:solidFill>
                <a:highlight>
                  <a:srgbClr val="FFFFFF"/>
                </a:highlight>
                <a:latin typeface="Verdana"/>
                <a:ea typeface="Verdana"/>
                <a:cs typeface="Arial"/>
              </a:rPr>
              <a:t>Solicitud</a:t>
            </a:r>
          </a:p>
        </p:txBody>
      </p:sp>
      <p:pic>
        <p:nvPicPr>
          <p:cNvPr id="12" name="Gráfico 152" descr="Marca de insignia1 con relleno sólido">
            <a:extLst>
              <a:ext uri="{FF2B5EF4-FFF2-40B4-BE49-F238E27FC236}">
                <a16:creationId xmlns:a16="http://schemas.microsoft.com/office/drawing/2014/main" id="{9EDFFFC4-53E4-DE69-74B0-D5AC132EA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2482800"/>
            <a:ext cx="419595" cy="419595"/>
          </a:xfrm>
          <a:prstGeom prst="rect">
            <a:avLst/>
          </a:prstGeom>
        </p:spPr>
      </p:pic>
      <p:pic>
        <p:nvPicPr>
          <p:cNvPr id="13" name="Gráfico 153" descr="Marca de insignia1 con relleno sólido">
            <a:extLst>
              <a:ext uri="{FF2B5EF4-FFF2-40B4-BE49-F238E27FC236}">
                <a16:creationId xmlns:a16="http://schemas.microsoft.com/office/drawing/2014/main" id="{5D519CD4-CB2B-CAA1-F100-A55F6D942C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3046877"/>
            <a:ext cx="419595" cy="419595"/>
          </a:xfrm>
          <a:prstGeom prst="rect">
            <a:avLst/>
          </a:prstGeom>
        </p:spPr>
      </p:pic>
      <p:pic>
        <p:nvPicPr>
          <p:cNvPr id="14" name="Gráfico 154" descr="Marca de insignia1 con relleno sólido">
            <a:extLst>
              <a:ext uri="{FF2B5EF4-FFF2-40B4-BE49-F238E27FC236}">
                <a16:creationId xmlns:a16="http://schemas.microsoft.com/office/drawing/2014/main" id="{2BBEC6D3-79E5-D4D0-63CB-D63D5464D2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6" y="3610955"/>
            <a:ext cx="419595" cy="419595"/>
          </a:xfrm>
          <a:prstGeom prst="rect">
            <a:avLst/>
          </a:prstGeom>
        </p:spPr>
      </p:pic>
      <p:pic>
        <p:nvPicPr>
          <p:cNvPr id="15" name="Gráfico 155" descr="Marca de insignia1 con relleno sólido">
            <a:extLst>
              <a:ext uri="{FF2B5EF4-FFF2-40B4-BE49-F238E27FC236}">
                <a16:creationId xmlns:a16="http://schemas.microsoft.com/office/drawing/2014/main" id="{BB0E9D70-789B-19B9-A363-C4230BA6A8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4145345"/>
            <a:ext cx="419595" cy="419595"/>
          </a:xfrm>
          <a:prstGeom prst="rect">
            <a:avLst/>
          </a:prstGeom>
        </p:spPr>
      </p:pic>
      <p:pic>
        <p:nvPicPr>
          <p:cNvPr id="16" name="Gráfico 156" descr="Marca de insignia1 con relleno sólido">
            <a:extLst>
              <a:ext uri="{FF2B5EF4-FFF2-40B4-BE49-F238E27FC236}">
                <a16:creationId xmlns:a16="http://schemas.microsoft.com/office/drawing/2014/main" id="{092313FC-6168-C879-ADF6-DE63057B45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4659943"/>
            <a:ext cx="419595" cy="419595"/>
          </a:xfrm>
          <a:prstGeom prst="rect">
            <a:avLst/>
          </a:prstGeom>
        </p:spPr>
      </p:pic>
      <p:pic>
        <p:nvPicPr>
          <p:cNvPr id="17" name="Gráfico 157" descr="Marca de insignia1 con relleno sólido">
            <a:extLst>
              <a:ext uri="{FF2B5EF4-FFF2-40B4-BE49-F238E27FC236}">
                <a16:creationId xmlns:a16="http://schemas.microsoft.com/office/drawing/2014/main" id="{561305BE-BC50-98F5-A3F6-C415EF2A44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5233917"/>
            <a:ext cx="419595" cy="419595"/>
          </a:xfrm>
          <a:prstGeom prst="rect">
            <a:avLst/>
          </a:prstGeom>
        </p:spPr>
      </p:pic>
      <p:pic>
        <p:nvPicPr>
          <p:cNvPr id="18" name="Gráfico 158" descr="Marca de insignia1 con relleno sólido">
            <a:extLst>
              <a:ext uri="{FF2B5EF4-FFF2-40B4-BE49-F238E27FC236}">
                <a16:creationId xmlns:a16="http://schemas.microsoft.com/office/drawing/2014/main" id="{137B6B42-C5A5-F416-7CAF-FDA37B1113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1057" y="5807891"/>
            <a:ext cx="419595" cy="419595"/>
          </a:xfrm>
          <a:prstGeom prst="rect">
            <a:avLst/>
          </a:prstGeom>
        </p:spPr>
      </p:pic>
      <p:pic>
        <p:nvPicPr>
          <p:cNvPr id="19" name="Imagen 18" descr="Imagen que contiene dibujo&#10;&#10;Descripción generada automáticamente">
            <a:extLst>
              <a:ext uri="{FF2B5EF4-FFF2-40B4-BE49-F238E27FC236}">
                <a16:creationId xmlns:a16="http://schemas.microsoft.com/office/drawing/2014/main" id="{D35CCD11-4F4C-B118-A95D-896537A8AA9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26000"/>
                    </a14:imgEffect>
                    <a14:imgEffect>
                      <a14:brightnessContrast contrast="57000"/>
                    </a14:imgEffect>
                  </a14:imgLayer>
                </a14:imgProps>
              </a:ext>
            </a:extLst>
          </a:blip>
          <a:srcRect l="-129" t="-635" r="1193" b="-196"/>
          <a:stretch/>
        </p:blipFill>
        <p:spPr>
          <a:xfrm>
            <a:off x="6314476" y="4145533"/>
            <a:ext cx="2792983" cy="2368315"/>
          </a:xfrm>
          <a:prstGeom prst="rect">
            <a:avLst/>
          </a:prstGeom>
        </p:spPr>
      </p:pic>
    </p:spTree>
    <p:extLst>
      <p:ext uri="{BB962C8B-B14F-4D97-AF65-F5344CB8AC3E}">
        <p14:creationId xmlns:p14="http://schemas.microsoft.com/office/powerpoint/2010/main" val="86292915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169477BA-4BC1-A15D-F42A-3DBA3F715A85}"/>
              </a:ext>
            </a:extLst>
          </p:cNvPr>
          <p:cNvSpPr>
            <a:spLocks noGrp="1"/>
          </p:cNvSpPr>
          <p:nvPr>
            <p:ph type="body" sz="quarter" idx="13"/>
          </p:nvPr>
        </p:nvSpPr>
        <p:spPr/>
        <p:txBody>
          <a:bodyPr/>
          <a:lstStyle/>
          <a:p>
            <a:r>
              <a:rPr lang="es-CL"/>
              <a:t>Presentación</a:t>
            </a:r>
          </a:p>
        </p:txBody>
      </p:sp>
      <p:sp>
        <p:nvSpPr>
          <p:cNvPr id="6" name="Marcador de texto 5">
            <a:extLst>
              <a:ext uri="{FF2B5EF4-FFF2-40B4-BE49-F238E27FC236}">
                <a16:creationId xmlns:a16="http://schemas.microsoft.com/office/drawing/2014/main" id="{ECC54664-8524-E7DB-BC60-58D7EEC5C5F0}"/>
              </a:ext>
            </a:extLst>
          </p:cNvPr>
          <p:cNvSpPr>
            <a:spLocks noGrp="1"/>
          </p:cNvSpPr>
          <p:nvPr>
            <p:ph type="body" sz="quarter" idx="40"/>
          </p:nvPr>
        </p:nvSpPr>
        <p:spPr/>
        <p:txBody>
          <a:bodyPr>
            <a:normAutofit/>
          </a:bodyPr>
          <a:lstStyle/>
          <a:p>
            <a:r>
              <a:rPr lang="es-CL">
                <a:latin typeface="Verdana"/>
                <a:ea typeface="Verdana"/>
              </a:rPr>
              <a:t>05.</a:t>
            </a:r>
          </a:p>
        </p:txBody>
      </p:sp>
      <p:pic>
        <p:nvPicPr>
          <p:cNvPr id="8" name="Imagen 7" descr="Una caricatura de una persona&#10;&#10;Descripción generada automáticamente con confianza media">
            <a:extLst>
              <a:ext uri="{FF2B5EF4-FFF2-40B4-BE49-F238E27FC236}">
                <a16:creationId xmlns:a16="http://schemas.microsoft.com/office/drawing/2014/main" id="{41BC1921-DDBF-5F37-AD63-15C588812D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6446"/>
          <a:stretch/>
        </p:blipFill>
        <p:spPr>
          <a:xfrm>
            <a:off x="680642" y="4125976"/>
            <a:ext cx="3950761" cy="2721864"/>
          </a:xfrm>
          <a:prstGeom prst="rect">
            <a:avLst/>
          </a:prstGeom>
        </p:spPr>
      </p:pic>
      <p:pic>
        <p:nvPicPr>
          <p:cNvPr id="9" name="Imagen 8" descr="Una caricatura de una persona&#10;&#10;Descripción generada automáticamente con confianza media">
            <a:extLst>
              <a:ext uri="{FF2B5EF4-FFF2-40B4-BE49-F238E27FC236}">
                <a16:creationId xmlns:a16="http://schemas.microsoft.com/office/drawing/2014/main" id="{065302D4-998C-F837-BDAD-CD8709CC27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2093"/>
          <a:stretch/>
        </p:blipFill>
        <p:spPr>
          <a:xfrm>
            <a:off x="5655871" y="4136136"/>
            <a:ext cx="2649601" cy="2721864"/>
          </a:xfrm>
          <a:prstGeom prst="rect">
            <a:avLst/>
          </a:prstGeom>
        </p:spPr>
      </p:pic>
      <p:sp>
        <p:nvSpPr>
          <p:cNvPr id="10" name="Bocadillo: rectángulo con esquinas redondeadas 9">
            <a:extLst>
              <a:ext uri="{FF2B5EF4-FFF2-40B4-BE49-F238E27FC236}">
                <a16:creationId xmlns:a16="http://schemas.microsoft.com/office/drawing/2014/main" id="{68802C66-367E-6B0F-B369-86244396DC90}"/>
              </a:ext>
            </a:extLst>
          </p:cNvPr>
          <p:cNvSpPr/>
          <p:nvPr/>
        </p:nvSpPr>
        <p:spPr>
          <a:xfrm>
            <a:off x="782320" y="2053336"/>
            <a:ext cx="9860280" cy="1792224"/>
          </a:xfrm>
          <a:prstGeom prst="wedgeRoundRectCallout">
            <a:avLst>
              <a:gd name="adj1" fmla="val -20139"/>
              <a:gd name="adj2" fmla="val 66482"/>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s-MX"/>
              <a:t>Buenos días/tardes, mi nombre es… (diga su nombre aquí), soy </a:t>
            </a:r>
            <a:r>
              <a:rPr lang="es-MX" b="1"/>
              <a:t>Censista</a:t>
            </a:r>
            <a:r>
              <a:rPr lang="es-MX"/>
              <a:t> del </a:t>
            </a:r>
            <a:r>
              <a:rPr lang="es-MX" b="1"/>
              <a:t>Instituto Nacional de Estadísticas </a:t>
            </a:r>
            <a:r>
              <a:rPr lang="es-MX"/>
              <a:t>y estoy realizando el </a:t>
            </a:r>
            <a:r>
              <a:rPr lang="es-MX" b="1"/>
              <a:t>Censo de Población y Vivienda 2024</a:t>
            </a:r>
            <a:r>
              <a:rPr lang="es-MX"/>
              <a:t>. Para esto necesita contactarme con algún </a:t>
            </a:r>
            <a:r>
              <a:rPr lang="es-MX" b="1"/>
              <a:t>residente habitual</a:t>
            </a:r>
            <a:r>
              <a:rPr lang="es-MX"/>
              <a:t> de la vivienda, que </a:t>
            </a:r>
            <a:r>
              <a:rPr lang="es-MX" b="1"/>
              <a:t>tenga 18 años o más</a:t>
            </a:r>
            <a:r>
              <a:rPr lang="es-MX"/>
              <a:t> y que </a:t>
            </a:r>
            <a:r>
              <a:rPr lang="es-MX" b="1"/>
              <a:t>maneje información sobre las personas que residen habitualmente en ella</a:t>
            </a:r>
            <a:r>
              <a:rPr lang="es-MX"/>
              <a:t>. La información que usted me entregue está protegida por la </a:t>
            </a:r>
            <a:r>
              <a:rPr lang="es-MX" b="1"/>
              <a:t>Ley 17.374 del Secreto Estadístico</a:t>
            </a:r>
            <a:r>
              <a:rPr lang="es-MX"/>
              <a:t>.</a:t>
            </a:r>
            <a:endParaRPr lang="es-CL"/>
          </a:p>
        </p:txBody>
      </p:sp>
      <p:sp>
        <p:nvSpPr>
          <p:cNvPr id="12" name="Marcador de texto 11">
            <a:extLst>
              <a:ext uri="{FF2B5EF4-FFF2-40B4-BE49-F238E27FC236}">
                <a16:creationId xmlns:a16="http://schemas.microsoft.com/office/drawing/2014/main" id="{8059E016-3DF7-9537-2497-9646124CFDA7}"/>
              </a:ext>
            </a:extLst>
          </p:cNvPr>
          <p:cNvSpPr>
            <a:spLocks noGrp="1"/>
          </p:cNvSpPr>
          <p:nvPr>
            <p:ph type="body" sz="quarter" idx="41"/>
          </p:nvPr>
        </p:nvSpPr>
        <p:spPr>
          <a:xfrm>
            <a:off x="589164" y="710894"/>
            <a:ext cx="11050968" cy="656218"/>
          </a:xfrm>
        </p:spPr>
        <p:txBody>
          <a:bodyPr vert="horz" lIns="0" tIns="45720" rIns="0" bIns="45720" rtlCol="0" anchor="t">
            <a:normAutofit/>
          </a:bodyPr>
          <a:lstStyle/>
          <a:p>
            <a:pPr algn="ctr"/>
            <a:r>
              <a:rPr lang="es-ES" sz="3200" b="1">
                <a:latin typeface="Verdana"/>
                <a:ea typeface="Verdana"/>
              </a:rPr>
              <a:t>Discurso de presentación</a:t>
            </a:r>
            <a:endParaRPr lang="es-ES" sz="3200" b="1"/>
          </a:p>
        </p:txBody>
      </p:sp>
    </p:spTree>
    <p:extLst>
      <p:ext uri="{BB962C8B-B14F-4D97-AF65-F5344CB8AC3E}">
        <p14:creationId xmlns:p14="http://schemas.microsoft.com/office/powerpoint/2010/main" val="2619044403"/>
      </p:ext>
    </p:extLst>
  </p:cSld>
  <p:clrMapOvr>
    <a:masterClrMapping/>
  </p:clrMapOvr>
  <p:transition spd="slow">
    <p:cover/>
  </p:transition>
</p:sld>
</file>

<file path=ppt/theme/theme1.xml><?xml version="1.0" encoding="utf-8"?>
<a:theme xmlns:a="http://schemas.openxmlformats.org/drawingml/2006/main" name="3_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87594d-7f52-4c24-bbc4-c61f1968f50c">
      <Terms xmlns="http://schemas.microsoft.com/office/infopath/2007/PartnerControls"/>
    </lcf76f155ced4ddcb4097134ff3c332f>
    <TaxCatchAll xmlns="0394fe40-7240-4a7e-b215-2c42bd13ce6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BF9F0438AAD7B4C8F3AB849F25DACE2" ma:contentTypeVersion="15" ma:contentTypeDescription="Crear nuevo documento." ma:contentTypeScope="" ma:versionID="06cf3c323191d3f7d3eb5dbcf0aec4d0">
  <xsd:schema xmlns:xsd="http://www.w3.org/2001/XMLSchema" xmlns:xs="http://www.w3.org/2001/XMLSchema" xmlns:p="http://schemas.microsoft.com/office/2006/metadata/properties" xmlns:ns2="5787594d-7f52-4c24-bbc4-c61f1968f50c" xmlns:ns3="0394fe40-7240-4a7e-b215-2c42bd13ce67" targetNamespace="http://schemas.microsoft.com/office/2006/metadata/properties" ma:root="true" ma:fieldsID="7e7c64a4d371d82732db3b344f0b567a" ns2:_="" ns3:_="">
    <xsd:import namespace="5787594d-7f52-4c24-bbc4-c61f1968f50c"/>
    <xsd:import namespace="0394fe40-7240-4a7e-b215-2c42bd13ce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7594d-7f52-4c24-bbc4-c61f1968f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c6d0a366-f013-4afb-8079-7418cfb1d11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94fe40-7240-4a7e-b215-2c42bd13ce67"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f32a6b2e-c995-4df9-b549-f76d77ec3707}" ma:internalName="TaxCatchAll" ma:showField="CatchAllData" ma:web="0394fe40-7240-4a7e-b215-2c42bd13c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30313E-A4F1-4626-AAB2-6125B5E57CC3}">
  <ds:schemaRefs>
    <ds:schemaRef ds:uri="0394fe40-7240-4a7e-b215-2c42bd13ce67"/>
    <ds:schemaRef ds:uri="5787594d-7f52-4c24-bbc4-c61f1968f5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73558C-2E16-4BFE-9DE5-37C703447B12}">
  <ds:schemaRefs>
    <ds:schemaRef ds:uri="http://schemas.microsoft.com/sharepoint/v3/contenttype/forms"/>
  </ds:schemaRefs>
</ds:datastoreItem>
</file>

<file path=customXml/itemProps3.xml><?xml version="1.0" encoding="utf-8"?>
<ds:datastoreItem xmlns:ds="http://schemas.openxmlformats.org/officeDocument/2006/customXml" ds:itemID="{6E8EFEBA-4111-4F13-A6BE-0104E19C19F1}">
  <ds:schemaRefs>
    <ds:schemaRef ds:uri="0394fe40-7240-4a7e-b215-2c42bd13ce67"/>
    <ds:schemaRef ds:uri="5787594d-7f52-4c24-bbc4-c61f1968f5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Panorámica</PresentationFormat>
  <Slides>29</Slides>
  <Notes>1</Notes>
  <HiddenSlides>0</HiddenSlide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3_Tema de Office</vt:lpstr>
      <vt:lpstr>Indagación: Presentación y orientaciones para una buena entrevista</vt:lpstr>
      <vt:lpstr>Presentación de PowerPoint</vt:lpstr>
      <vt:lpstr>Contenidos</vt:lpstr>
      <vt:lpstr>01.</vt:lpstr>
      <vt:lpstr>Presentación de PowerPoint</vt:lpstr>
      <vt:lpstr>Presentación de PowerPoint</vt:lpstr>
      <vt:lpstr>Presentación de PowerPoint</vt:lpstr>
      <vt:lpstr>Presentación de PowerPoint</vt:lpstr>
      <vt:lpstr>Presentación de PowerPoint</vt:lpstr>
      <vt:lpstr>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Sigue estos pasos para una correcta recolección censal</vt:lpstr>
      <vt:lpstr>¿Alguna pregunta o comentario?</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Cuestionario censal – Día 1</dc:title>
  <dc:creator>Patricia Mauna Madrid</dc:creator>
  <cp:revision>2</cp:revision>
  <dcterms:created xsi:type="dcterms:W3CDTF">2023-11-09T13:47:44Z</dcterms:created>
  <dcterms:modified xsi:type="dcterms:W3CDTF">2024-05-16T15:26:31Z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0x0101007BF9F0438AAD7B4C8F3AB849F25DACE2</vt:lpwstr>
  </property>
  <property fmtid="{D5CDD505-2E9C-101B-9397-08002B2CF9AE}" pid="3" name="MediaServiceImageTags">
    <vt:lpwstr/>
  </property>
</Properties>
</file>