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comments/modernComment_101_0.xml" ContentType="application/vnd.ms-powerpoint.comment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14" r:id="rId4"/>
  </p:sldMasterIdLst>
  <p:notesMasterIdLst>
    <p:notesMasterId r:id="rId26"/>
  </p:notesMasterIdLst>
  <p:sldIdLst>
    <p:sldId id="520" r:id="rId5"/>
    <p:sldId id="257" r:id="rId6"/>
    <p:sldId id="556" r:id="rId7"/>
    <p:sldId id="558" r:id="rId8"/>
    <p:sldId id="559" r:id="rId9"/>
    <p:sldId id="562" r:id="rId10"/>
    <p:sldId id="577" r:id="rId11"/>
    <p:sldId id="561" r:id="rId12"/>
    <p:sldId id="578" r:id="rId13"/>
    <p:sldId id="579" r:id="rId14"/>
    <p:sldId id="580" r:id="rId15"/>
    <p:sldId id="581" r:id="rId16"/>
    <p:sldId id="582" r:id="rId17"/>
    <p:sldId id="583" r:id="rId18"/>
    <p:sldId id="584" r:id="rId19"/>
    <p:sldId id="586" r:id="rId20"/>
    <p:sldId id="587" r:id="rId21"/>
    <p:sldId id="588" r:id="rId22"/>
    <p:sldId id="589" r:id="rId23"/>
    <p:sldId id="276" r:id="rId24"/>
    <p:sldId id="277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35" roundtripDataSignature="AMtx7miz/p88jhrsqVEt8u8xFK5g+zphe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F4C374-A149-657C-8248-386D0B1DBBEA}" name="Eduardo Enrique Cardenas Railhet" initials="" userId="S::EECARDENASR@INE.GOB.CL::658159d3-00fc-4243-bdc3-e746e904376e" providerId="AD"/>
  <p188:author id="{6DEC5DA2-D546-0FAD-C183-113D8E31181D}" name="Eduardo Enrique Cardenas Railhet" initials="ER" userId="S::eecardenasr@ine.gob.cl::658159d3-00fc-4243-bdc3-e746e904376e" providerId="AD"/>
  <p188:author id="{70107DD0-E59B-57C4-5DBF-84324FDA8A09}" name="Pamela Beatriz Aguirre Montero" initials="PM" userId="S::pbaguirrem@ine.gob.cl::21c126ed-de18-4043-b9cc-3a45454e6d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F1C"/>
    <a:srgbClr val="FF0000"/>
    <a:srgbClr val="BA5F0E"/>
    <a:srgbClr val="9AADDC"/>
    <a:srgbClr val="010000"/>
    <a:srgbClr val="59FF00"/>
    <a:srgbClr val="E07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EE605-2079-4A4D-83DC-BE77BB94FABB}" v="3" dt="2023-10-23T14:25:24.113"/>
    <p1510:client id="{02FCC2B1-339A-A556-AA6B-330BC4A98482}" v="72" dt="2023-11-24T16:59:32.314"/>
    <p1510:client id="{0505B6A2-20AF-1FB0-D18A-44D7BED135AC}" v="192" dt="2023-10-25T20:07:34.834"/>
    <p1510:client id="{074898AD-2C81-7499-FEB4-254896BE8940}" v="2" dt="2023-11-24T12:45:09.269"/>
    <p1510:client id="{1BCEC99E-4916-5B07-5BDC-429F72845B19}" v="1714" dt="2023-10-26T19:58:19.659"/>
    <p1510:client id="{34D36C77-C577-8062-2DD9-11798B63E20E}" v="913" dt="2023-10-25T20:28:13.121"/>
    <p1510:client id="{37661386-A4DB-B195-DE1C-806F3E1E20B8}" v="1156" dt="2023-10-26T13:33:40.314"/>
    <p1510:client id="{3C71F538-ED41-5A97-F333-6EC647E244EC}" v="996" dt="2023-10-26T21:36:01.395"/>
    <p1510:client id="{4C85AFE6-2825-C272-A85B-E3106716CB0F}" v="41" dt="2023-11-08T15:02:26.620"/>
    <p1510:client id="{61DCEEE9-D70A-2F71-3583-EFBE09EDEF88}" v="195" dt="2023-11-24T14:04:18.432"/>
    <p1510:client id="{643E3949-0024-E236-E120-780F4E812DED}" v="8" dt="2023-11-09T20:08:09.234"/>
    <p1510:client id="{6796711B-CE7A-8C92-8666-45F1D55CFEA2}" v="72" dt="2023-10-26T18:11:31.564"/>
    <p1510:client id="{7D454C08-1DD0-7700-9F1C-48286C685B16}" v="3686" dt="2023-11-21T15:08:13.419"/>
    <p1510:client id="{7DD7695A-F8A7-EC9F-CC7F-C56FC929C330}" v="1976" dt="2023-10-25T19:48:19.267"/>
    <p1510:client id="{7FAFE80C-C168-660E-CB7D-579E2CEAB43E}" v="95" dt="2023-11-13T15:20:39.913"/>
    <p1510:client id="{84B34463-23CC-E204-6A58-A0AA20DA0DB7}" v="337" dt="2023-11-23T18:17:41.621"/>
    <p1510:client id="{897668D3-4E19-F20F-5799-5E7650F291F6}" v="63" dt="2023-10-23T18:11:32.551"/>
    <p1510:client id="{98E83D0F-9DBF-0895-E94A-EFAF282F8884}" v="1016" dt="2023-11-08T20:38:01.477"/>
    <p1510:client id="{9B7671D5-A60F-9D49-7C89-A48CAE972898}" v="21" dt="2023-11-23T16:56:02.415"/>
    <p1510:client id="{A8090EC3-9612-2A9F-DFF1-7AA4953D21B5}" v="931" dt="2023-10-24T14:55:02.968"/>
    <p1510:client id="{AABAC645-AA2D-C913-BEE4-BFE728D1BC2A}" v="1551" dt="2023-10-23T19:48:40.920"/>
    <p1510:client id="{C35816EE-1E70-BAF1-DD36-A641472F74CF}" v="3" dt="2023-11-24T19:34:53.224"/>
    <p1510:client id="{D07F4C34-8FE2-B44A-6605-A3C112DDD451}" v="500" dt="2023-11-08T19:21:03.968"/>
    <p1510:client id="{EA3F6AB1-7094-88FB-C95D-2890D81F80F4}" v="1" dt="2023-11-17T11:20:04.041"/>
    <p1510:client id="{EC2018AB-09A8-46AD-A220-5F3DAF58BA66}" v="569" dt="2023-10-26T16:39:21.326"/>
    <p1510:client id="{F96B2E0B-52C3-9EB5-2D7F-F95604AA200B}" v="236" dt="2023-11-09T21:35:36.983"/>
    <p1510:client id="{FCA3FA5E-F7D8-A6B1-8260-36AC32B0179E}" v="48" dt="2023-11-23T17:50:50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76199" autoAdjust="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138" Type="http://schemas.openxmlformats.org/officeDocument/2006/relationships/theme" Target="theme/theme1.xml"/><Relationship Id="rId14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13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4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13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135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139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8DD1747-038B-4CFD-83E2-D6DAB1D4B9F6}" authorId="{6DEC5DA2-D546-0FAD-C183-113D8E31181D}" created="2023-11-09T20:39:57.538" startDate="2023-11-23T16:10:57.616" dueDate="2023-11-23T16:10:57.616" assignedTo="{4CF4C374-A149-657C-8248-386D0B1DBBEA}" title="@Eduardo Enrique Cardenas Railhet, acabo de cargar la ppt que correspondía">
    <pc:sldMkLst xmlns:pc="http://schemas.microsoft.com/office/powerpoint/2013/main/command">
      <pc:docMk/>
      <pc:sldMk cId="0" sldId="257"/>
    </pc:sldMkLst>
    <p188:replyLst>
      <p188:reply id="{180F24A5-2294-476B-993B-8B934F9F5C2E}" authorId="{70107DD0-E59B-57C4-5DBF-84324FDA8A09}" created="2023-11-23T16:10:57.616">
        <p188:txBody>
          <a:bodyPr/>
          <a:lstStyle/>
          <a:p>
            <a:r>
              <a:rPr lang="es-ES"/>
              <a:t>[@Eduardo Enrique Cardenas Railhet], acabo de cargar la ppt que correspondía</a:t>
            </a:r>
          </a:p>
        </p188:txBody>
      </p188:reply>
    </p188:replyLst>
    <p188:txBody>
      <a:bodyPr/>
      <a:lstStyle/>
      <a:p>
        <a:r>
          <a:rPr lang="es-ES"/>
          <a:t>Creo que sería conveniente empezar con una portada previa. Es la primera impresión del oyente.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3-11-23T16:10:57.616" id="{8FD67730-B513-4F75-B881-A601E7A46AE1}">
              <p228:atrbtn authorId="{70107DD0-E59B-57C4-5DBF-84324FDA8A09}"/>
              <p228:anchr>
                <p228:comment id="{180F24A5-2294-476B-993B-8B934F9F5C2E}"/>
              </p228:anchr>
              <p228:add/>
            </p228:event>
            <p228:event time="2023-11-23T16:10:57.616" id="{97DCE2B4-BE36-4B6D-886A-8FD262A27DA7}">
              <p228:atrbtn authorId="{70107DD0-E59B-57C4-5DBF-84324FDA8A09}"/>
              <p228:anchr>
                <p228:comment id="{180F24A5-2294-476B-993B-8B934F9F5C2E}"/>
              </p228:anchr>
              <p228:asgn authorId="{4CF4C374-A149-657C-8248-386D0B1DBBEA}"/>
            </p228:event>
            <p228:event time="2023-11-23T16:10:57.616" id="{980607AE-FE10-460E-BAF0-778E1DB9A031}">
              <p228:atrbtn authorId="{70107DD0-E59B-57C4-5DBF-84324FDA8A09}"/>
              <p228:anchr>
                <p228:comment id="{180F24A5-2294-476B-993B-8B934F9F5C2E}"/>
              </p228:anchr>
              <p228:date stDt="2023-11-23T16:10:57.616" endDt="2023-11-23T16:10:57.616"/>
            </p228:event>
            <p228:event time="2023-11-23T16:10:57.616" id="{0A2E23FC-05E7-4D8A-A9B5-09E1818F8F3C}">
              <p228:atrbtn authorId="{70107DD0-E59B-57C4-5DBF-84324FDA8A09}"/>
              <p228:anchr>
                <p228:comment id="{180F24A5-2294-476B-993B-8B934F9F5C2E}"/>
              </p228:anchr>
              <p228:title val="@Eduardo Enrique Cardenas Railhet, acabo de cargar la ppt que correspondía"/>
            </p228:event>
          </p228:history>
        </p228:taskDetail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s-C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2065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s-C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96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s-C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310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s-C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509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s-C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565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s-C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91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2">
  <p:cSld name="PORTADA 2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/>
          <p:nvPr/>
        </p:nvSpPr>
        <p:spPr>
          <a:xfrm>
            <a:off x="3241965" y="0"/>
            <a:ext cx="8950035" cy="685799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2"/>
          <p:cNvSpPr/>
          <p:nvPr/>
        </p:nvSpPr>
        <p:spPr>
          <a:xfrm>
            <a:off x="3230096" y="5237018"/>
            <a:ext cx="8950034" cy="1620982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22"/>
          <p:cNvPicPr preferRelativeResize="0"/>
          <p:nvPr/>
        </p:nvPicPr>
        <p:blipFill rotWithShape="1">
          <a:blip r:embed="rId2">
            <a:alphaModFix/>
          </a:blip>
          <a:srcRect l="8149" t="12302" r="10218" b="14897"/>
          <a:stretch/>
        </p:blipFill>
        <p:spPr>
          <a:xfrm>
            <a:off x="363321" y="1446011"/>
            <a:ext cx="2464100" cy="115204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2"/>
          <p:cNvSpPr/>
          <p:nvPr/>
        </p:nvSpPr>
        <p:spPr>
          <a:xfrm rot="5400000">
            <a:off x="3608879" y="4870107"/>
            <a:ext cx="1620981" cy="2354808"/>
          </a:xfrm>
          <a:prstGeom prst="triangle">
            <a:avLst>
              <a:gd name="adj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2"/>
          <p:cNvSpPr/>
          <p:nvPr/>
        </p:nvSpPr>
        <p:spPr>
          <a:xfrm>
            <a:off x="8497119" y="0"/>
            <a:ext cx="3694881" cy="11238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/>
          <p:nvPr/>
        </p:nvSpPr>
        <p:spPr>
          <a:xfrm>
            <a:off x="10481421" y="5237016"/>
            <a:ext cx="1710579" cy="16209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1797" y="5567141"/>
            <a:ext cx="989736" cy="96073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9266338" y="491258"/>
            <a:ext cx="2538804" cy="33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2000"/>
              <a:buNone/>
              <a:defRPr sz="2000">
                <a:solidFill>
                  <a:srgbClr val="888A9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800"/>
              <a:buNone/>
              <a:defRPr sz="1800">
                <a:solidFill>
                  <a:srgbClr val="888A9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616078" y="5234113"/>
            <a:ext cx="4865343" cy="162388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4049487" y="2629151"/>
            <a:ext cx="8142513" cy="97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Verdana"/>
              <a:buNone/>
              <a:defRPr sz="7000" b="1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2"/>
          </p:nvPr>
        </p:nvSpPr>
        <p:spPr>
          <a:xfrm>
            <a:off x="4049487" y="3747572"/>
            <a:ext cx="8142513" cy="48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2000"/>
              <a:buNone/>
              <a:defRPr sz="2000">
                <a:solidFill>
                  <a:srgbClr val="888A9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800"/>
              <a:buNone/>
              <a:defRPr sz="1800">
                <a:solidFill>
                  <a:srgbClr val="888A9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9pPr>
          </a:lstStyle>
          <a:p>
            <a:endParaRPr/>
          </a:p>
        </p:txBody>
      </p:sp>
      <p:pic>
        <p:nvPicPr>
          <p:cNvPr id="31" name="Google Shape;3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607163"/>
            <a:ext cx="3242393" cy="325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41965" y="0"/>
            <a:ext cx="5625035" cy="112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3">
  <p:cSld name="PORTADA 3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1"/>
          <p:cNvSpPr/>
          <p:nvPr/>
        </p:nvSpPr>
        <p:spPr>
          <a:xfrm>
            <a:off x="1969476" y="-1"/>
            <a:ext cx="10222523" cy="1804087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1"/>
          <p:cNvSpPr/>
          <p:nvPr/>
        </p:nvSpPr>
        <p:spPr>
          <a:xfrm>
            <a:off x="-6" y="1804087"/>
            <a:ext cx="1969480" cy="5053914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1"/>
          <p:cNvSpPr txBox="1">
            <a:spLocks noGrp="1"/>
          </p:cNvSpPr>
          <p:nvPr>
            <p:ph type="title"/>
          </p:nvPr>
        </p:nvSpPr>
        <p:spPr>
          <a:xfrm>
            <a:off x="2637194" y="2833451"/>
            <a:ext cx="9151538" cy="171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Verdana"/>
              <a:buNone/>
              <a:defRPr sz="5400" b="1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1"/>
          <p:cNvSpPr txBox="1">
            <a:spLocks noGrp="1"/>
          </p:cNvSpPr>
          <p:nvPr>
            <p:ph type="body" idx="1"/>
          </p:nvPr>
        </p:nvSpPr>
        <p:spPr>
          <a:xfrm>
            <a:off x="2637194" y="4728652"/>
            <a:ext cx="9151538" cy="48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2000"/>
              <a:buNone/>
              <a:defRPr sz="2000">
                <a:solidFill>
                  <a:srgbClr val="888A9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800"/>
              <a:buNone/>
              <a:defRPr sz="1800">
                <a:solidFill>
                  <a:srgbClr val="888A9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41"/>
          <p:cNvSpPr txBox="1">
            <a:spLocks noGrp="1"/>
          </p:cNvSpPr>
          <p:nvPr>
            <p:ph type="body" idx="2"/>
          </p:nvPr>
        </p:nvSpPr>
        <p:spPr>
          <a:xfrm>
            <a:off x="11402" y="6286408"/>
            <a:ext cx="1958072" cy="32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2000"/>
              <a:buNone/>
              <a:defRPr sz="2000">
                <a:solidFill>
                  <a:srgbClr val="888A9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800"/>
              <a:buNone/>
              <a:defRPr sz="1800">
                <a:solidFill>
                  <a:srgbClr val="888A9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41"/>
          <p:cNvPicPr preferRelativeResize="0"/>
          <p:nvPr/>
        </p:nvPicPr>
        <p:blipFill rotWithShape="1">
          <a:blip r:embed="rId2">
            <a:alphaModFix/>
          </a:blip>
          <a:srcRect l="4998" t="16129" r="2507" b="22262"/>
          <a:stretch/>
        </p:blipFill>
        <p:spPr>
          <a:xfrm>
            <a:off x="0" y="1642709"/>
            <a:ext cx="12192000" cy="32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4214" y="299752"/>
            <a:ext cx="2362640" cy="117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907" y="508589"/>
            <a:ext cx="815973" cy="778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1"/>
          <p:cNvPicPr preferRelativeResize="0"/>
          <p:nvPr/>
        </p:nvPicPr>
        <p:blipFill rotWithShape="1">
          <a:blip r:embed="rId5">
            <a:alphaModFix amt="60000"/>
          </a:blip>
          <a:srcRect/>
          <a:stretch/>
        </p:blipFill>
        <p:spPr>
          <a:xfrm>
            <a:off x="2486568" y="6201304"/>
            <a:ext cx="9500840" cy="426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CIÓN GENERAL">
  <p:cSld name="INTRODUCCIÓN GENERAL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body" idx="1"/>
          </p:nvPr>
        </p:nvSpPr>
        <p:spPr>
          <a:xfrm>
            <a:off x="552543" y="2808271"/>
            <a:ext cx="11185327" cy="334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2"/>
          <p:cNvSpPr/>
          <p:nvPr/>
        </p:nvSpPr>
        <p:spPr>
          <a:xfrm>
            <a:off x="0" y="0"/>
            <a:ext cx="12192000" cy="226818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2"/>
          <p:cNvSpPr txBox="1">
            <a:spLocks noGrp="1"/>
          </p:cNvSpPr>
          <p:nvPr>
            <p:ph type="title"/>
          </p:nvPr>
        </p:nvSpPr>
        <p:spPr>
          <a:xfrm>
            <a:off x="552543" y="540081"/>
            <a:ext cx="11185327" cy="118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Verdana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ZUL  INTRODUCCIÓN">
  <p:cSld name="1_AZUL  INTRODUCCIÓ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body" idx="1"/>
          </p:nvPr>
        </p:nvSpPr>
        <p:spPr>
          <a:xfrm>
            <a:off x="552543" y="2808271"/>
            <a:ext cx="11185327" cy="334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3"/>
          <p:cNvSpPr/>
          <p:nvPr/>
        </p:nvSpPr>
        <p:spPr>
          <a:xfrm>
            <a:off x="0" y="0"/>
            <a:ext cx="12192000" cy="226818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3"/>
          <p:cNvSpPr txBox="1">
            <a:spLocks noGrp="1"/>
          </p:cNvSpPr>
          <p:nvPr>
            <p:ph type="title"/>
          </p:nvPr>
        </p:nvSpPr>
        <p:spPr>
          <a:xfrm>
            <a:off x="552543" y="540081"/>
            <a:ext cx="11185327" cy="118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Verdana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ZUL 2">
  <p:cSld name="AZUL 2"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4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4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4"/>
          <p:cNvSpPr txBox="1">
            <a:spLocks noGrp="1"/>
          </p:cNvSpPr>
          <p:nvPr>
            <p:ph type="body" idx="1"/>
          </p:nvPr>
        </p:nvSpPr>
        <p:spPr>
          <a:xfrm>
            <a:off x="751722" y="1117600"/>
            <a:ext cx="10888409" cy="8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i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4"/>
          <p:cNvSpPr txBox="1">
            <a:spLocks noGrp="1"/>
          </p:cNvSpPr>
          <p:nvPr>
            <p:ph type="body" idx="2"/>
          </p:nvPr>
        </p:nvSpPr>
        <p:spPr>
          <a:xfrm>
            <a:off x="751721" y="2192482"/>
            <a:ext cx="10888409" cy="13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4"/>
          <p:cNvSpPr>
            <a:spLocks noGrp="1"/>
          </p:cNvSpPr>
          <p:nvPr>
            <p:ph type="pic" idx="3"/>
          </p:nvPr>
        </p:nvSpPr>
        <p:spPr>
          <a:xfrm>
            <a:off x="708537" y="3828775"/>
            <a:ext cx="3340609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44"/>
          <p:cNvSpPr>
            <a:spLocks noGrp="1"/>
          </p:cNvSpPr>
          <p:nvPr>
            <p:ph type="pic" idx="4"/>
          </p:nvPr>
        </p:nvSpPr>
        <p:spPr>
          <a:xfrm>
            <a:off x="4446179" y="3828775"/>
            <a:ext cx="3359722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44"/>
          <p:cNvSpPr>
            <a:spLocks noGrp="1"/>
          </p:cNvSpPr>
          <p:nvPr>
            <p:ph type="pic" idx="5"/>
          </p:nvPr>
        </p:nvSpPr>
        <p:spPr>
          <a:xfrm>
            <a:off x="8202934" y="3830617"/>
            <a:ext cx="3437197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44"/>
          <p:cNvSpPr txBox="1">
            <a:spLocks noGrp="1"/>
          </p:cNvSpPr>
          <p:nvPr>
            <p:ph type="body" idx="6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4"/>
          <p:cNvSpPr txBox="1">
            <a:spLocks noGrp="1"/>
          </p:cNvSpPr>
          <p:nvPr>
            <p:ph type="body" idx="7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ZUL 4">
  <p:cSld name="AZUL 4"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6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6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6"/>
          <p:cNvSpPr txBox="1">
            <a:spLocks noGrp="1"/>
          </p:cNvSpPr>
          <p:nvPr>
            <p:ph type="body" idx="1"/>
          </p:nvPr>
        </p:nvSpPr>
        <p:spPr>
          <a:xfrm>
            <a:off x="740722" y="1067831"/>
            <a:ext cx="7335776" cy="5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46"/>
          <p:cNvSpPr txBox="1">
            <a:spLocks noGrp="1"/>
          </p:cNvSpPr>
          <p:nvPr>
            <p:ph type="body" idx="2"/>
          </p:nvPr>
        </p:nvSpPr>
        <p:spPr>
          <a:xfrm>
            <a:off x="688977" y="5147732"/>
            <a:ext cx="7335776" cy="116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46"/>
          <p:cNvSpPr>
            <a:spLocks noGrp="1"/>
          </p:cNvSpPr>
          <p:nvPr>
            <p:ph type="pic" idx="3"/>
          </p:nvPr>
        </p:nvSpPr>
        <p:spPr>
          <a:xfrm>
            <a:off x="751723" y="2023353"/>
            <a:ext cx="3431171" cy="276931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46"/>
          <p:cNvSpPr>
            <a:spLocks noGrp="1"/>
          </p:cNvSpPr>
          <p:nvPr>
            <p:ph type="pic" idx="4"/>
          </p:nvPr>
        </p:nvSpPr>
        <p:spPr>
          <a:xfrm>
            <a:off x="4487443" y="2025938"/>
            <a:ext cx="3537310" cy="2747675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46"/>
          <p:cNvSpPr>
            <a:spLocks noGrp="1"/>
          </p:cNvSpPr>
          <p:nvPr>
            <p:ph type="pic" idx="5"/>
          </p:nvPr>
        </p:nvSpPr>
        <p:spPr>
          <a:xfrm>
            <a:off x="8329301" y="1067830"/>
            <a:ext cx="3408569" cy="4807676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46"/>
          <p:cNvSpPr txBox="1">
            <a:spLocks noGrp="1"/>
          </p:cNvSpPr>
          <p:nvPr>
            <p:ph type="body" idx="6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6"/>
          <p:cNvSpPr txBox="1">
            <a:spLocks noGrp="1"/>
          </p:cNvSpPr>
          <p:nvPr>
            <p:ph type="body" idx="7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ZUL 7">
  <p:cSld name="AZUL 7"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9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9"/>
          <p:cNvSpPr txBox="1">
            <a:spLocks noGrp="1"/>
          </p:cNvSpPr>
          <p:nvPr>
            <p:ph type="body" idx="1"/>
          </p:nvPr>
        </p:nvSpPr>
        <p:spPr>
          <a:xfrm>
            <a:off x="751725" y="1583573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49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9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9"/>
          <p:cNvSpPr txBox="1">
            <a:spLocks noGrp="1"/>
          </p:cNvSpPr>
          <p:nvPr>
            <p:ph type="body" idx="2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49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49"/>
          <p:cNvSpPr txBox="1">
            <a:spLocks noGrp="1"/>
          </p:cNvSpPr>
          <p:nvPr>
            <p:ph type="body" idx="4"/>
          </p:nvPr>
        </p:nvSpPr>
        <p:spPr>
          <a:xfrm>
            <a:off x="751724" y="3839902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9"/>
          <p:cNvSpPr txBox="1">
            <a:spLocks noGrp="1"/>
          </p:cNvSpPr>
          <p:nvPr>
            <p:ph type="body" idx="5"/>
          </p:nvPr>
        </p:nvSpPr>
        <p:spPr>
          <a:xfrm>
            <a:off x="6096000" y="1552402"/>
            <a:ext cx="5544132" cy="413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ZUL 8">
  <p:cSld name="AZUL 8"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50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50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727569" y="4524580"/>
            <a:ext cx="10888408" cy="128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50"/>
          <p:cNvSpPr txBox="1">
            <a:spLocks noGrp="1"/>
          </p:cNvSpPr>
          <p:nvPr>
            <p:ph type="body" idx="4"/>
          </p:nvPr>
        </p:nvSpPr>
        <p:spPr>
          <a:xfrm>
            <a:off x="751724" y="2127310"/>
            <a:ext cx="4021410" cy="168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50"/>
          <p:cNvSpPr txBox="1">
            <a:spLocks noGrp="1"/>
          </p:cNvSpPr>
          <p:nvPr>
            <p:ph type="body" idx="5"/>
          </p:nvPr>
        </p:nvSpPr>
        <p:spPr>
          <a:xfrm>
            <a:off x="5462560" y="2127310"/>
            <a:ext cx="6153417" cy="187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3" name="Google Shape;25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5841" y="6261691"/>
            <a:ext cx="978735" cy="431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RANJO 2">
  <p:cSld name="NARANJO 2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2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52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EF7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52"/>
          <p:cNvSpPr>
            <a:spLocks noGrp="1"/>
          </p:cNvSpPr>
          <p:nvPr>
            <p:ph type="pic" idx="2"/>
          </p:nvPr>
        </p:nvSpPr>
        <p:spPr>
          <a:xfrm>
            <a:off x="689425" y="3828775"/>
            <a:ext cx="3359722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52"/>
          <p:cNvSpPr>
            <a:spLocks noGrp="1"/>
          </p:cNvSpPr>
          <p:nvPr>
            <p:ph type="pic" idx="3"/>
          </p:nvPr>
        </p:nvSpPr>
        <p:spPr>
          <a:xfrm>
            <a:off x="4446179" y="3828775"/>
            <a:ext cx="3359722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52"/>
          <p:cNvSpPr>
            <a:spLocks noGrp="1"/>
          </p:cNvSpPr>
          <p:nvPr>
            <p:ph type="pic" idx="4"/>
          </p:nvPr>
        </p:nvSpPr>
        <p:spPr>
          <a:xfrm>
            <a:off x="8202934" y="3830617"/>
            <a:ext cx="3437197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52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52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52"/>
          <p:cNvSpPr txBox="1">
            <a:spLocks noGrp="1"/>
          </p:cNvSpPr>
          <p:nvPr>
            <p:ph type="body" idx="6"/>
          </p:nvPr>
        </p:nvSpPr>
        <p:spPr>
          <a:xfrm>
            <a:off x="689426" y="1117600"/>
            <a:ext cx="10950706" cy="8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i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52"/>
          <p:cNvSpPr txBox="1">
            <a:spLocks noGrp="1"/>
          </p:cNvSpPr>
          <p:nvPr>
            <p:ph type="body" idx="7"/>
          </p:nvPr>
        </p:nvSpPr>
        <p:spPr>
          <a:xfrm>
            <a:off x="689425" y="2192482"/>
            <a:ext cx="10950706" cy="13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RANJO 4">
  <p:cSld name="NARANJO 4"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4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54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EF7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54"/>
          <p:cNvSpPr>
            <a:spLocks noGrp="1"/>
          </p:cNvSpPr>
          <p:nvPr>
            <p:ph type="pic" idx="2"/>
          </p:nvPr>
        </p:nvSpPr>
        <p:spPr>
          <a:xfrm>
            <a:off x="821648" y="2023353"/>
            <a:ext cx="3361246" cy="276931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54"/>
          <p:cNvSpPr>
            <a:spLocks noGrp="1"/>
          </p:cNvSpPr>
          <p:nvPr>
            <p:ph type="pic" idx="3"/>
          </p:nvPr>
        </p:nvSpPr>
        <p:spPr>
          <a:xfrm>
            <a:off x="4487443" y="2025938"/>
            <a:ext cx="3537310" cy="2747675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p54"/>
          <p:cNvSpPr>
            <a:spLocks noGrp="1"/>
          </p:cNvSpPr>
          <p:nvPr>
            <p:ph type="pic" idx="4"/>
          </p:nvPr>
        </p:nvSpPr>
        <p:spPr>
          <a:xfrm>
            <a:off x="8329301" y="1067830"/>
            <a:ext cx="3408569" cy="4807676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Google Shape;282;p54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54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54"/>
          <p:cNvSpPr txBox="1">
            <a:spLocks noGrp="1"/>
          </p:cNvSpPr>
          <p:nvPr>
            <p:ph type="body" idx="6"/>
          </p:nvPr>
        </p:nvSpPr>
        <p:spPr>
          <a:xfrm>
            <a:off x="821648" y="1067831"/>
            <a:ext cx="7254850" cy="5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54"/>
          <p:cNvSpPr txBox="1">
            <a:spLocks noGrp="1"/>
          </p:cNvSpPr>
          <p:nvPr>
            <p:ph type="body" idx="7"/>
          </p:nvPr>
        </p:nvSpPr>
        <p:spPr>
          <a:xfrm>
            <a:off x="769903" y="5147732"/>
            <a:ext cx="7254850" cy="116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RANJO 5">
  <p:cSld name="NARANJO 5"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5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55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EF7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55"/>
          <p:cNvSpPr>
            <a:spLocks noGrp="1"/>
          </p:cNvSpPr>
          <p:nvPr>
            <p:ph type="dgm" idx="2"/>
          </p:nvPr>
        </p:nvSpPr>
        <p:spPr>
          <a:xfrm>
            <a:off x="751722" y="2478088"/>
            <a:ext cx="10854715" cy="353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Google Shape;290;p55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55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55"/>
          <p:cNvSpPr txBox="1">
            <a:spLocks noGrp="1"/>
          </p:cNvSpPr>
          <p:nvPr>
            <p:ph type="body" idx="4"/>
          </p:nvPr>
        </p:nvSpPr>
        <p:spPr>
          <a:xfrm>
            <a:off x="751723" y="1014599"/>
            <a:ext cx="4469633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5"/>
          <p:cNvSpPr txBox="1">
            <a:spLocks noGrp="1"/>
          </p:cNvSpPr>
          <p:nvPr>
            <p:ph type="body" idx="5"/>
          </p:nvPr>
        </p:nvSpPr>
        <p:spPr>
          <a:xfrm>
            <a:off x="5499652" y="1014599"/>
            <a:ext cx="6106785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S (INDICE)">
  <p:cSld name="CONTENIDOS (INDICE)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3"/>
          <p:cNvPicPr preferRelativeResize="0"/>
          <p:nvPr/>
        </p:nvPicPr>
        <p:blipFill rotWithShape="1">
          <a:blip r:embed="rId2">
            <a:alphaModFix amt="35000"/>
          </a:blip>
          <a:srcRect l="76619" t="14184" r="15531" b="21617"/>
          <a:stretch/>
        </p:blipFill>
        <p:spPr>
          <a:xfrm>
            <a:off x="-49516" y="5066285"/>
            <a:ext cx="4785477" cy="179171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3"/>
          <p:cNvSpPr/>
          <p:nvPr/>
        </p:nvSpPr>
        <p:spPr>
          <a:xfrm>
            <a:off x="-48986" y="0"/>
            <a:ext cx="4785477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6248400" y="1269132"/>
            <a:ext cx="5489471" cy="48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2"/>
          </p:nvPr>
        </p:nvSpPr>
        <p:spPr>
          <a:xfrm>
            <a:off x="6248400" y="4394786"/>
            <a:ext cx="548947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3"/>
          </p:nvPr>
        </p:nvSpPr>
        <p:spPr>
          <a:xfrm>
            <a:off x="6248400" y="2036385"/>
            <a:ext cx="548947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4"/>
          </p:nvPr>
        </p:nvSpPr>
        <p:spPr>
          <a:xfrm>
            <a:off x="6248400" y="5196570"/>
            <a:ext cx="548947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5"/>
          </p:nvPr>
        </p:nvSpPr>
        <p:spPr>
          <a:xfrm>
            <a:off x="6248400" y="2823798"/>
            <a:ext cx="548947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6"/>
          </p:nvPr>
        </p:nvSpPr>
        <p:spPr>
          <a:xfrm>
            <a:off x="6248400" y="3619342"/>
            <a:ext cx="548947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7"/>
          </p:nvPr>
        </p:nvSpPr>
        <p:spPr>
          <a:xfrm>
            <a:off x="5194896" y="1268983"/>
            <a:ext cx="1053503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400"/>
              <a:buNone/>
              <a:defRPr sz="34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8"/>
          </p:nvPr>
        </p:nvSpPr>
        <p:spPr>
          <a:xfrm>
            <a:off x="5194896" y="2036385"/>
            <a:ext cx="1053503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400"/>
              <a:buNone/>
              <a:defRPr sz="34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9"/>
          </p:nvPr>
        </p:nvSpPr>
        <p:spPr>
          <a:xfrm>
            <a:off x="5194896" y="2823798"/>
            <a:ext cx="1053503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400"/>
              <a:buNone/>
              <a:defRPr sz="34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3"/>
          </p:nvPr>
        </p:nvSpPr>
        <p:spPr>
          <a:xfrm>
            <a:off x="5194896" y="3619342"/>
            <a:ext cx="1053503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400"/>
              <a:buNone/>
              <a:defRPr sz="34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4"/>
          </p:nvPr>
        </p:nvSpPr>
        <p:spPr>
          <a:xfrm>
            <a:off x="5194896" y="4394786"/>
            <a:ext cx="1053503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400"/>
              <a:buNone/>
              <a:defRPr sz="34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5"/>
          </p:nvPr>
        </p:nvSpPr>
        <p:spPr>
          <a:xfrm>
            <a:off x="5194896" y="5196570"/>
            <a:ext cx="1053503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400"/>
              <a:buNone/>
              <a:defRPr sz="34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724828" y="2929499"/>
            <a:ext cx="4009215" cy="99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23"/>
          <p:cNvPicPr preferRelativeResize="0"/>
          <p:nvPr/>
        </p:nvPicPr>
        <p:blipFill rotWithShape="1">
          <a:blip r:embed="rId3">
            <a:alphaModFix/>
          </a:blip>
          <a:srcRect l="4998" t="16129" r="2507" b="22262"/>
          <a:stretch/>
        </p:blipFill>
        <p:spPr>
          <a:xfrm rot="-5400000">
            <a:off x="1287164" y="3197379"/>
            <a:ext cx="6857998" cy="46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RANJO 6">
  <p:cSld name="NARANJO 6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6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56"/>
          <p:cNvSpPr txBox="1">
            <a:spLocks noGrp="1"/>
          </p:cNvSpPr>
          <p:nvPr>
            <p:ph type="body" idx="1"/>
          </p:nvPr>
        </p:nvSpPr>
        <p:spPr>
          <a:xfrm>
            <a:off x="751725" y="1583573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56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56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56"/>
          <p:cNvSpPr txBox="1">
            <a:spLocks noGrp="1"/>
          </p:cNvSpPr>
          <p:nvPr>
            <p:ph type="body" idx="2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56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56"/>
          <p:cNvSpPr txBox="1">
            <a:spLocks noGrp="1"/>
          </p:cNvSpPr>
          <p:nvPr>
            <p:ph type="body" idx="4"/>
          </p:nvPr>
        </p:nvSpPr>
        <p:spPr>
          <a:xfrm>
            <a:off x="751724" y="3839902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56"/>
          <p:cNvSpPr txBox="1">
            <a:spLocks noGrp="1"/>
          </p:cNvSpPr>
          <p:nvPr>
            <p:ph type="body" idx="5"/>
          </p:nvPr>
        </p:nvSpPr>
        <p:spPr>
          <a:xfrm>
            <a:off x="6096000" y="1552402"/>
            <a:ext cx="5544132" cy="413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E  INTRODUCCIÓN">
  <p:cSld name="VERDE  INTRODUCCIÓN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7"/>
          <p:cNvSpPr txBox="1">
            <a:spLocks noGrp="1"/>
          </p:cNvSpPr>
          <p:nvPr>
            <p:ph type="body" idx="1"/>
          </p:nvPr>
        </p:nvSpPr>
        <p:spPr>
          <a:xfrm>
            <a:off x="552543" y="2808271"/>
            <a:ext cx="11185327" cy="334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57"/>
          <p:cNvSpPr/>
          <p:nvPr/>
        </p:nvSpPr>
        <p:spPr>
          <a:xfrm>
            <a:off x="0" y="0"/>
            <a:ext cx="12192000" cy="2268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7"/>
          <p:cNvSpPr txBox="1">
            <a:spLocks noGrp="1"/>
          </p:cNvSpPr>
          <p:nvPr>
            <p:ph type="title"/>
          </p:nvPr>
        </p:nvSpPr>
        <p:spPr>
          <a:xfrm>
            <a:off x="552543" y="540081"/>
            <a:ext cx="11185327" cy="118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Verdana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E 4">
  <p:cSld name="VERDE 4"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0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60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97B5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60"/>
          <p:cNvSpPr>
            <a:spLocks noGrp="1"/>
          </p:cNvSpPr>
          <p:nvPr>
            <p:ph type="pic" idx="2"/>
          </p:nvPr>
        </p:nvSpPr>
        <p:spPr>
          <a:xfrm>
            <a:off x="751723" y="2023353"/>
            <a:ext cx="3431171" cy="276931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60"/>
          <p:cNvSpPr>
            <a:spLocks noGrp="1"/>
          </p:cNvSpPr>
          <p:nvPr>
            <p:ph type="pic" idx="3"/>
          </p:nvPr>
        </p:nvSpPr>
        <p:spPr>
          <a:xfrm>
            <a:off x="4487443" y="2025938"/>
            <a:ext cx="3537310" cy="2747675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60"/>
          <p:cNvSpPr>
            <a:spLocks noGrp="1"/>
          </p:cNvSpPr>
          <p:nvPr>
            <p:ph type="pic" idx="4"/>
          </p:nvPr>
        </p:nvSpPr>
        <p:spPr>
          <a:xfrm>
            <a:off x="8329301" y="1067830"/>
            <a:ext cx="3408569" cy="4807676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60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60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60"/>
          <p:cNvSpPr txBox="1">
            <a:spLocks noGrp="1"/>
          </p:cNvSpPr>
          <p:nvPr>
            <p:ph type="body" idx="6"/>
          </p:nvPr>
        </p:nvSpPr>
        <p:spPr>
          <a:xfrm>
            <a:off x="751724" y="1067831"/>
            <a:ext cx="7324774" cy="5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60"/>
          <p:cNvSpPr txBox="1">
            <a:spLocks noGrp="1"/>
          </p:cNvSpPr>
          <p:nvPr>
            <p:ph type="body" idx="7"/>
          </p:nvPr>
        </p:nvSpPr>
        <p:spPr>
          <a:xfrm>
            <a:off x="751723" y="5147732"/>
            <a:ext cx="7273030" cy="116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E 5">
  <p:cSld name="VERDE 5"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1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61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97B5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61"/>
          <p:cNvSpPr>
            <a:spLocks noGrp="1"/>
          </p:cNvSpPr>
          <p:nvPr>
            <p:ph type="dgm" idx="2"/>
          </p:nvPr>
        </p:nvSpPr>
        <p:spPr>
          <a:xfrm>
            <a:off x="751722" y="2478088"/>
            <a:ext cx="10986147" cy="359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61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61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61"/>
          <p:cNvSpPr txBox="1">
            <a:spLocks noGrp="1"/>
          </p:cNvSpPr>
          <p:nvPr>
            <p:ph type="body" idx="4"/>
          </p:nvPr>
        </p:nvSpPr>
        <p:spPr>
          <a:xfrm>
            <a:off x="751723" y="1014599"/>
            <a:ext cx="4469633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61"/>
          <p:cNvSpPr txBox="1">
            <a:spLocks noGrp="1"/>
          </p:cNvSpPr>
          <p:nvPr>
            <p:ph type="body" idx="5"/>
          </p:nvPr>
        </p:nvSpPr>
        <p:spPr>
          <a:xfrm>
            <a:off x="5499652" y="1014599"/>
            <a:ext cx="6106785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E 6">
  <p:cSld name="VERDE 6"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2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62"/>
          <p:cNvSpPr txBox="1">
            <a:spLocks noGrp="1"/>
          </p:cNvSpPr>
          <p:nvPr>
            <p:ph type="body" idx="1"/>
          </p:nvPr>
        </p:nvSpPr>
        <p:spPr>
          <a:xfrm>
            <a:off x="751725" y="1583573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62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62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62"/>
          <p:cNvSpPr txBox="1">
            <a:spLocks noGrp="1"/>
          </p:cNvSpPr>
          <p:nvPr>
            <p:ph type="body" idx="2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62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62"/>
          <p:cNvSpPr txBox="1">
            <a:spLocks noGrp="1"/>
          </p:cNvSpPr>
          <p:nvPr>
            <p:ph type="body" idx="4"/>
          </p:nvPr>
        </p:nvSpPr>
        <p:spPr>
          <a:xfrm>
            <a:off x="751724" y="3839902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62"/>
          <p:cNvSpPr txBox="1">
            <a:spLocks noGrp="1"/>
          </p:cNvSpPr>
          <p:nvPr>
            <p:ph type="body" idx="5"/>
          </p:nvPr>
        </p:nvSpPr>
        <p:spPr>
          <a:xfrm>
            <a:off x="6096000" y="1552402"/>
            <a:ext cx="5544132" cy="413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2">
  <p:cSld name="CYAN 2"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4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64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01A0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64"/>
          <p:cNvSpPr>
            <a:spLocks noGrp="1"/>
          </p:cNvSpPr>
          <p:nvPr>
            <p:ph type="pic" idx="2"/>
          </p:nvPr>
        </p:nvSpPr>
        <p:spPr>
          <a:xfrm>
            <a:off x="751723" y="3828775"/>
            <a:ext cx="3297424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360" name="Google Shape;360;p64"/>
          <p:cNvSpPr>
            <a:spLocks noGrp="1"/>
          </p:cNvSpPr>
          <p:nvPr>
            <p:ph type="pic" idx="3"/>
          </p:nvPr>
        </p:nvSpPr>
        <p:spPr>
          <a:xfrm>
            <a:off x="4446179" y="3828775"/>
            <a:ext cx="3359722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p64"/>
          <p:cNvSpPr>
            <a:spLocks noGrp="1"/>
          </p:cNvSpPr>
          <p:nvPr>
            <p:ph type="pic" idx="4"/>
          </p:nvPr>
        </p:nvSpPr>
        <p:spPr>
          <a:xfrm>
            <a:off x="8202934" y="3830617"/>
            <a:ext cx="3437197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64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64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64"/>
          <p:cNvSpPr txBox="1">
            <a:spLocks noGrp="1"/>
          </p:cNvSpPr>
          <p:nvPr>
            <p:ph type="body" idx="6"/>
          </p:nvPr>
        </p:nvSpPr>
        <p:spPr>
          <a:xfrm>
            <a:off x="751724" y="1117600"/>
            <a:ext cx="10888408" cy="8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i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64"/>
          <p:cNvSpPr txBox="1">
            <a:spLocks noGrp="1"/>
          </p:cNvSpPr>
          <p:nvPr>
            <p:ph type="body" idx="7"/>
          </p:nvPr>
        </p:nvSpPr>
        <p:spPr>
          <a:xfrm>
            <a:off x="751723" y="2192482"/>
            <a:ext cx="10888408" cy="13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4">
  <p:cSld name="CYAN 4">
    <p:bg>
      <p:bgPr>
        <a:solidFill>
          <a:schemeClr val="lt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6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66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01A0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66"/>
          <p:cNvSpPr>
            <a:spLocks noGrp="1"/>
          </p:cNvSpPr>
          <p:nvPr>
            <p:ph type="pic" idx="2"/>
          </p:nvPr>
        </p:nvSpPr>
        <p:spPr>
          <a:xfrm>
            <a:off x="774325" y="2023353"/>
            <a:ext cx="3408570" cy="2769310"/>
          </a:xfrm>
          <a:prstGeom prst="rect">
            <a:avLst/>
          </a:prstGeom>
          <a:noFill/>
          <a:ln>
            <a:noFill/>
          </a:ln>
        </p:spPr>
      </p:sp>
      <p:sp>
        <p:nvSpPr>
          <p:cNvPr id="378" name="Google Shape;378;p66"/>
          <p:cNvSpPr>
            <a:spLocks noGrp="1"/>
          </p:cNvSpPr>
          <p:nvPr>
            <p:ph type="pic" idx="3"/>
          </p:nvPr>
        </p:nvSpPr>
        <p:spPr>
          <a:xfrm>
            <a:off x="4487443" y="2025938"/>
            <a:ext cx="3537310" cy="2747675"/>
          </a:xfrm>
          <a:prstGeom prst="rect">
            <a:avLst/>
          </a:prstGeom>
          <a:noFill/>
          <a:ln>
            <a:noFill/>
          </a:ln>
        </p:spPr>
      </p:sp>
      <p:sp>
        <p:nvSpPr>
          <p:cNvPr id="379" name="Google Shape;379;p66"/>
          <p:cNvSpPr>
            <a:spLocks noGrp="1"/>
          </p:cNvSpPr>
          <p:nvPr>
            <p:ph type="pic" idx="4"/>
          </p:nvPr>
        </p:nvSpPr>
        <p:spPr>
          <a:xfrm>
            <a:off x="8329301" y="1067830"/>
            <a:ext cx="3408569" cy="4807676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66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66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66"/>
          <p:cNvSpPr txBox="1">
            <a:spLocks noGrp="1"/>
          </p:cNvSpPr>
          <p:nvPr>
            <p:ph type="body" idx="6"/>
          </p:nvPr>
        </p:nvSpPr>
        <p:spPr>
          <a:xfrm>
            <a:off x="751724" y="1067831"/>
            <a:ext cx="7324774" cy="5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66"/>
          <p:cNvSpPr txBox="1">
            <a:spLocks noGrp="1"/>
          </p:cNvSpPr>
          <p:nvPr>
            <p:ph type="body" idx="7"/>
          </p:nvPr>
        </p:nvSpPr>
        <p:spPr>
          <a:xfrm>
            <a:off x="774325" y="5147732"/>
            <a:ext cx="7250428" cy="116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5">
  <p:cSld name="CYAN 5">
    <p:bg>
      <p:bgPr>
        <a:solidFill>
          <a:schemeClr val="lt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7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67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01A0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67"/>
          <p:cNvSpPr>
            <a:spLocks noGrp="1"/>
          </p:cNvSpPr>
          <p:nvPr>
            <p:ph type="dgm" idx="2"/>
          </p:nvPr>
        </p:nvSpPr>
        <p:spPr>
          <a:xfrm>
            <a:off x="751722" y="2478088"/>
            <a:ext cx="10986147" cy="359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Google Shape;388;p67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67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67"/>
          <p:cNvSpPr txBox="1">
            <a:spLocks noGrp="1"/>
          </p:cNvSpPr>
          <p:nvPr>
            <p:ph type="body" idx="4"/>
          </p:nvPr>
        </p:nvSpPr>
        <p:spPr>
          <a:xfrm>
            <a:off x="751723" y="1014599"/>
            <a:ext cx="4469633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67"/>
          <p:cNvSpPr txBox="1">
            <a:spLocks noGrp="1"/>
          </p:cNvSpPr>
          <p:nvPr>
            <p:ph type="body" idx="5"/>
          </p:nvPr>
        </p:nvSpPr>
        <p:spPr>
          <a:xfrm>
            <a:off x="5499652" y="1014599"/>
            <a:ext cx="6106785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92" name="Google Shape;392;p67"/>
          <p:cNvGrpSpPr/>
          <p:nvPr/>
        </p:nvGrpSpPr>
        <p:grpSpPr>
          <a:xfrm>
            <a:off x="10297536" y="6223538"/>
            <a:ext cx="1440334" cy="431844"/>
            <a:chOff x="10557183" y="6257405"/>
            <a:chExt cx="1440334" cy="431844"/>
          </a:xfrm>
        </p:grpSpPr>
        <p:pic>
          <p:nvPicPr>
            <p:cNvPr id="393" name="Google Shape;393;p6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557183" y="6312622"/>
              <a:ext cx="370251" cy="353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67"/>
            <p:cNvPicPr preferRelativeResize="0"/>
            <p:nvPr/>
          </p:nvPicPr>
          <p:blipFill rotWithShape="1">
            <a:blip r:embed="rId3">
              <a:alphaModFix/>
            </a:blip>
            <a:srcRect l="22697" t="31937" r="23230" b="35993"/>
            <a:stretch/>
          </p:blipFill>
          <p:spPr>
            <a:xfrm>
              <a:off x="11055234" y="6257405"/>
              <a:ext cx="942283" cy="4318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6">
  <p:cSld name="CYAN 6">
    <p:bg>
      <p:bgPr>
        <a:solidFill>
          <a:schemeClr val="lt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8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68"/>
          <p:cNvSpPr txBox="1">
            <a:spLocks noGrp="1"/>
          </p:cNvSpPr>
          <p:nvPr>
            <p:ph type="body" idx="1"/>
          </p:nvPr>
        </p:nvSpPr>
        <p:spPr>
          <a:xfrm>
            <a:off x="751725" y="1583573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68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68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68"/>
          <p:cNvSpPr txBox="1">
            <a:spLocks noGrp="1"/>
          </p:cNvSpPr>
          <p:nvPr>
            <p:ph type="body" idx="2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68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68"/>
          <p:cNvSpPr txBox="1">
            <a:spLocks noGrp="1"/>
          </p:cNvSpPr>
          <p:nvPr>
            <p:ph type="body" idx="4"/>
          </p:nvPr>
        </p:nvSpPr>
        <p:spPr>
          <a:xfrm>
            <a:off x="751724" y="3839902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3" name="Google Shape;403;p68"/>
          <p:cNvSpPr txBox="1">
            <a:spLocks noGrp="1"/>
          </p:cNvSpPr>
          <p:nvPr>
            <p:ph type="body" idx="5"/>
          </p:nvPr>
        </p:nvSpPr>
        <p:spPr>
          <a:xfrm>
            <a:off x="6096000" y="1552402"/>
            <a:ext cx="5544132" cy="413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AMARILLO INTRODUCCIÓN">
  <p:cSld name=" AMARILLO INTRODUCCIÓN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9"/>
          <p:cNvSpPr txBox="1">
            <a:spLocks noGrp="1"/>
          </p:cNvSpPr>
          <p:nvPr>
            <p:ph type="body" idx="1"/>
          </p:nvPr>
        </p:nvSpPr>
        <p:spPr>
          <a:xfrm>
            <a:off x="552543" y="2808271"/>
            <a:ext cx="11185327" cy="334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69"/>
          <p:cNvSpPr/>
          <p:nvPr/>
        </p:nvSpPr>
        <p:spPr>
          <a:xfrm>
            <a:off x="0" y="0"/>
            <a:ext cx="12192000" cy="22681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69"/>
          <p:cNvSpPr txBox="1">
            <a:spLocks noGrp="1"/>
          </p:cNvSpPr>
          <p:nvPr>
            <p:ph type="title"/>
          </p:nvPr>
        </p:nvSpPr>
        <p:spPr>
          <a:xfrm>
            <a:off x="552543" y="540081"/>
            <a:ext cx="11185327" cy="118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Verdana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ZUL 1">
  <p:cSld name="AZUL 1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5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1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2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3"/>
          </p:nvPr>
        </p:nvSpPr>
        <p:spPr>
          <a:xfrm>
            <a:off x="5429454" y="1283332"/>
            <a:ext cx="4394168" cy="115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4"/>
          </p:nvPr>
        </p:nvSpPr>
        <p:spPr>
          <a:xfrm>
            <a:off x="5429454" y="2729455"/>
            <a:ext cx="6210678" cy="304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dgm" idx="5"/>
          </p:nvPr>
        </p:nvSpPr>
        <p:spPr>
          <a:xfrm>
            <a:off x="751724" y="1294793"/>
            <a:ext cx="4232248" cy="449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ARILLO 2">
  <p:cSld name="AMARILLO 2">
    <p:bg>
      <p:bgPr>
        <a:solidFill>
          <a:schemeClr val="lt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0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70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70"/>
          <p:cNvSpPr>
            <a:spLocks noGrp="1"/>
          </p:cNvSpPr>
          <p:nvPr>
            <p:ph type="pic" idx="2"/>
          </p:nvPr>
        </p:nvSpPr>
        <p:spPr>
          <a:xfrm>
            <a:off x="751723" y="3828775"/>
            <a:ext cx="3297424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412" name="Google Shape;412;p70"/>
          <p:cNvSpPr>
            <a:spLocks noGrp="1"/>
          </p:cNvSpPr>
          <p:nvPr>
            <p:ph type="pic" idx="3"/>
          </p:nvPr>
        </p:nvSpPr>
        <p:spPr>
          <a:xfrm>
            <a:off x="4446179" y="3828775"/>
            <a:ext cx="3359722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413" name="Google Shape;413;p70"/>
          <p:cNvSpPr>
            <a:spLocks noGrp="1"/>
          </p:cNvSpPr>
          <p:nvPr>
            <p:ph type="pic" idx="4"/>
          </p:nvPr>
        </p:nvSpPr>
        <p:spPr>
          <a:xfrm>
            <a:off x="8202934" y="3830617"/>
            <a:ext cx="3437197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414" name="Google Shape;414;p70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70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6" name="Google Shape;416;p70"/>
          <p:cNvSpPr txBox="1">
            <a:spLocks noGrp="1"/>
          </p:cNvSpPr>
          <p:nvPr>
            <p:ph type="body" idx="6"/>
          </p:nvPr>
        </p:nvSpPr>
        <p:spPr>
          <a:xfrm>
            <a:off x="751724" y="1117600"/>
            <a:ext cx="10888408" cy="8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i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70"/>
          <p:cNvSpPr txBox="1">
            <a:spLocks noGrp="1"/>
          </p:cNvSpPr>
          <p:nvPr>
            <p:ph type="body" idx="7"/>
          </p:nvPr>
        </p:nvSpPr>
        <p:spPr>
          <a:xfrm>
            <a:off x="751723" y="2192482"/>
            <a:ext cx="10888408" cy="13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ARILLO 3">
  <p:cSld name="AMARILLO 3">
    <p:bg>
      <p:bgPr>
        <a:solidFill>
          <a:schemeClr val="l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1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71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F8B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71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71"/>
          <p:cNvSpPr txBox="1">
            <a:spLocks noGrp="1"/>
          </p:cNvSpPr>
          <p:nvPr>
            <p:ph type="body" idx="2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71"/>
          <p:cNvSpPr txBox="1">
            <a:spLocks noGrp="1"/>
          </p:cNvSpPr>
          <p:nvPr>
            <p:ph type="body" idx="3"/>
          </p:nvPr>
        </p:nvSpPr>
        <p:spPr>
          <a:xfrm>
            <a:off x="793289" y="1283332"/>
            <a:ext cx="10888408" cy="80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71"/>
          <p:cNvSpPr txBox="1">
            <a:spLocks noGrp="1"/>
          </p:cNvSpPr>
          <p:nvPr>
            <p:ph type="body" idx="4"/>
          </p:nvPr>
        </p:nvSpPr>
        <p:spPr>
          <a:xfrm>
            <a:off x="751724" y="2519374"/>
            <a:ext cx="10888408" cy="172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71"/>
          <p:cNvSpPr txBox="1">
            <a:spLocks noGrp="1"/>
          </p:cNvSpPr>
          <p:nvPr>
            <p:ph type="body" idx="5"/>
          </p:nvPr>
        </p:nvSpPr>
        <p:spPr>
          <a:xfrm>
            <a:off x="741092" y="4585298"/>
            <a:ext cx="10888408" cy="98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ARILLO 4">
  <p:cSld name="AMARILLO 4">
    <p:bg>
      <p:bgPr>
        <a:solidFill>
          <a:schemeClr val="lt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2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72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72"/>
          <p:cNvSpPr>
            <a:spLocks noGrp="1"/>
          </p:cNvSpPr>
          <p:nvPr>
            <p:ph type="pic" idx="2"/>
          </p:nvPr>
        </p:nvSpPr>
        <p:spPr>
          <a:xfrm>
            <a:off x="751723" y="2023353"/>
            <a:ext cx="3431171" cy="276931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p72"/>
          <p:cNvSpPr>
            <a:spLocks noGrp="1"/>
          </p:cNvSpPr>
          <p:nvPr>
            <p:ph type="pic" idx="3"/>
          </p:nvPr>
        </p:nvSpPr>
        <p:spPr>
          <a:xfrm>
            <a:off x="4487443" y="2025938"/>
            <a:ext cx="3537310" cy="2747675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p72"/>
          <p:cNvSpPr>
            <a:spLocks noGrp="1"/>
          </p:cNvSpPr>
          <p:nvPr>
            <p:ph type="pic" idx="4"/>
          </p:nvPr>
        </p:nvSpPr>
        <p:spPr>
          <a:xfrm>
            <a:off x="8329301" y="1067830"/>
            <a:ext cx="3408569" cy="4807676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72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72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72"/>
          <p:cNvSpPr txBox="1">
            <a:spLocks noGrp="1"/>
          </p:cNvSpPr>
          <p:nvPr>
            <p:ph type="body" idx="6"/>
          </p:nvPr>
        </p:nvSpPr>
        <p:spPr>
          <a:xfrm>
            <a:off x="751724" y="1067831"/>
            <a:ext cx="7324774" cy="5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5" name="Google Shape;435;p72"/>
          <p:cNvSpPr txBox="1">
            <a:spLocks noGrp="1"/>
          </p:cNvSpPr>
          <p:nvPr>
            <p:ph type="body" idx="7"/>
          </p:nvPr>
        </p:nvSpPr>
        <p:spPr>
          <a:xfrm>
            <a:off x="751723" y="5147732"/>
            <a:ext cx="7273030" cy="116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ARILLO 5">
  <p:cSld name="AMARILLO 5">
    <p:bg>
      <p:bgPr>
        <a:solidFill>
          <a:schemeClr val="lt1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3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73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73"/>
          <p:cNvSpPr>
            <a:spLocks noGrp="1"/>
          </p:cNvSpPr>
          <p:nvPr>
            <p:ph type="dgm" idx="2"/>
          </p:nvPr>
        </p:nvSpPr>
        <p:spPr>
          <a:xfrm>
            <a:off x="751722" y="2478088"/>
            <a:ext cx="10920987" cy="359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Google Shape;440;p73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p73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73"/>
          <p:cNvSpPr txBox="1">
            <a:spLocks noGrp="1"/>
          </p:cNvSpPr>
          <p:nvPr>
            <p:ph type="body" idx="4"/>
          </p:nvPr>
        </p:nvSpPr>
        <p:spPr>
          <a:xfrm>
            <a:off x="751723" y="1014599"/>
            <a:ext cx="4469633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73"/>
          <p:cNvSpPr txBox="1">
            <a:spLocks noGrp="1"/>
          </p:cNvSpPr>
          <p:nvPr>
            <p:ph type="body" idx="5"/>
          </p:nvPr>
        </p:nvSpPr>
        <p:spPr>
          <a:xfrm>
            <a:off x="5499652" y="1014599"/>
            <a:ext cx="6106785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ARILLO 6">
  <p:cSld name="AMARILLO 6">
    <p:bg>
      <p:bgPr>
        <a:solidFill>
          <a:schemeClr val="lt1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4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74"/>
          <p:cNvSpPr txBox="1">
            <a:spLocks noGrp="1"/>
          </p:cNvSpPr>
          <p:nvPr>
            <p:ph type="body" idx="1"/>
          </p:nvPr>
        </p:nvSpPr>
        <p:spPr>
          <a:xfrm>
            <a:off x="751725" y="1583573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7" name="Google Shape;447;p74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74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74"/>
          <p:cNvSpPr txBox="1">
            <a:spLocks noGrp="1"/>
          </p:cNvSpPr>
          <p:nvPr>
            <p:ph type="body" idx="2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74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74"/>
          <p:cNvSpPr txBox="1">
            <a:spLocks noGrp="1"/>
          </p:cNvSpPr>
          <p:nvPr>
            <p:ph type="body" idx="4"/>
          </p:nvPr>
        </p:nvSpPr>
        <p:spPr>
          <a:xfrm>
            <a:off x="751724" y="3839902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2" name="Google Shape;452;p74"/>
          <p:cNvSpPr txBox="1">
            <a:spLocks noGrp="1"/>
          </p:cNvSpPr>
          <p:nvPr>
            <p:ph type="body" idx="5"/>
          </p:nvPr>
        </p:nvSpPr>
        <p:spPr>
          <a:xfrm>
            <a:off x="6096000" y="1552402"/>
            <a:ext cx="5544132" cy="413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ADO 2">
  <p:cSld name="MORADO 2"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6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76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824F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76"/>
          <p:cNvSpPr>
            <a:spLocks noGrp="1"/>
          </p:cNvSpPr>
          <p:nvPr>
            <p:ph type="pic" idx="2"/>
          </p:nvPr>
        </p:nvSpPr>
        <p:spPr>
          <a:xfrm>
            <a:off x="751723" y="3828775"/>
            <a:ext cx="3297424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461" name="Google Shape;461;p76"/>
          <p:cNvSpPr>
            <a:spLocks noGrp="1"/>
          </p:cNvSpPr>
          <p:nvPr>
            <p:ph type="pic" idx="3"/>
          </p:nvPr>
        </p:nvSpPr>
        <p:spPr>
          <a:xfrm>
            <a:off x="4446179" y="3828775"/>
            <a:ext cx="3359722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462" name="Google Shape;462;p76"/>
          <p:cNvSpPr>
            <a:spLocks noGrp="1"/>
          </p:cNvSpPr>
          <p:nvPr>
            <p:ph type="pic" idx="4"/>
          </p:nvPr>
        </p:nvSpPr>
        <p:spPr>
          <a:xfrm>
            <a:off x="8202934" y="3830617"/>
            <a:ext cx="3437197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p76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76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76"/>
          <p:cNvSpPr txBox="1">
            <a:spLocks noGrp="1"/>
          </p:cNvSpPr>
          <p:nvPr>
            <p:ph type="body" idx="6"/>
          </p:nvPr>
        </p:nvSpPr>
        <p:spPr>
          <a:xfrm>
            <a:off x="751724" y="1117600"/>
            <a:ext cx="10888408" cy="8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i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76"/>
          <p:cNvSpPr txBox="1">
            <a:spLocks noGrp="1"/>
          </p:cNvSpPr>
          <p:nvPr>
            <p:ph type="body" idx="7"/>
          </p:nvPr>
        </p:nvSpPr>
        <p:spPr>
          <a:xfrm>
            <a:off x="751723" y="2192482"/>
            <a:ext cx="10888408" cy="13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ADO 4">
  <p:cSld name="MORADO 4">
    <p:bg>
      <p:bgPr>
        <a:solidFill>
          <a:schemeClr val="lt1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8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78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824F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78"/>
          <p:cNvSpPr>
            <a:spLocks noGrp="1"/>
          </p:cNvSpPr>
          <p:nvPr>
            <p:ph type="pic" idx="2"/>
          </p:nvPr>
        </p:nvSpPr>
        <p:spPr>
          <a:xfrm>
            <a:off x="751723" y="2023353"/>
            <a:ext cx="3431171" cy="276931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78"/>
          <p:cNvSpPr>
            <a:spLocks noGrp="1"/>
          </p:cNvSpPr>
          <p:nvPr>
            <p:ph type="pic" idx="3"/>
          </p:nvPr>
        </p:nvSpPr>
        <p:spPr>
          <a:xfrm>
            <a:off x="4487443" y="2025938"/>
            <a:ext cx="3537310" cy="2747675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78"/>
          <p:cNvSpPr>
            <a:spLocks noGrp="1"/>
          </p:cNvSpPr>
          <p:nvPr>
            <p:ph type="pic" idx="4"/>
          </p:nvPr>
        </p:nvSpPr>
        <p:spPr>
          <a:xfrm>
            <a:off x="8329301" y="1067830"/>
            <a:ext cx="3408569" cy="4807676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p78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2" name="Google Shape;482;p78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78"/>
          <p:cNvSpPr txBox="1">
            <a:spLocks noGrp="1"/>
          </p:cNvSpPr>
          <p:nvPr>
            <p:ph type="body" idx="6"/>
          </p:nvPr>
        </p:nvSpPr>
        <p:spPr>
          <a:xfrm>
            <a:off x="751724" y="1067831"/>
            <a:ext cx="7324774" cy="5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p78"/>
          <p:cNvSpPr txBox="1">
            <a:spLocks noGrp="1"/>
          </p:cNvSpPr>
          <p:nvPr>
            <p:ph type="body" idx="7"/>
          </p:nvPr>
        </p:nvSpPr>
        <p:spPr>
          <a:xfrm>
            <a:off x="751723" y="5147732"/>
            <a:ext cx="7273030" cy="116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ADO 5">
  <p:cSld name="MORADO 5">
    <p:bg>
      <p:bgPr>
        <a:solidFill>
          <a:schemeClr val="lt1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9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79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824F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79"/>
          <p:cNvSpPr>
            <a:spLocks noGrp="1"/>
          </p:cNvSpPr>
          <p:nvPr>
            <p:ph type="dgm" idx="2"/>
          </p:nvPr>
        </p:nvSpPr>
        <p:spPr>
          <a:xfrm>
            <a:off x="751723" y="2478088"/>
            <a:ext cx="10854714" cy="336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9" name="Google Shape;489;p79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0" name="Google Shape;490;p79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79"/>
          <p:cNvSpPr txBox="1">
            <a:spLocks noGrp="1"/>
          </p:cNvSpPr>
          <p:nvPr>
            <p:ph type="body" idx="4"/>
          </p:nvPr>
        </p:nvSpPr>
        <p:spPr>
          <a:xfrm>
            <a:off x="751723" y="1014599"/>
            <a:ext cx="4469633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79"/>
          <p:cNvSpPr txBox="1">
            <a:spLocks noGrp="1"/>
          </p:cNvSpPr>
          <p:nvPr>
            <p:ph type="body" idx="5"/>
          </p:nvPr>
        </p:nvSpPr>
        <p:spPr>
          <a:xfrm>
            <a:off x="5499652" y="1014599"/>
            <a:ext cx="6106785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ADO 6">
  <p:cSld name="MORADO 6">
    <p:bg>
      <p:bgPr>
        <a:solidFill>
          <a:schemeClr val="lt1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0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80"/>
          <p:cNvSpPr txBox="1">
            <a:spLocks noGrp="1"/>
          </p:cNvSpPr>
          <p:nvPr>
            <p:ph type="body" idx="1"/>
          </p:nvPr>
        </p:nvSpPr>
        <p:spPr>
          <a:xfrm>
            <a:off x="751724" y="3839902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80"/>
          <p:cNvSpPr txBox="1">
            <a:spLocks noGrp="1"/>
          </p:cNvSpPr>
          <p:nvPr>
            <p:ph type="body" idx="2"/>
          </p:nvPr>
        </p:nvSpPr>
        <p:spPr>
          <a:xfrm>
            <a:off x="751725" y="1583573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80"/>
          <p:cNvSpPr txBox="1">
            <a:spLocks noGrp="1"/>
          </p:cNvSpPr>
          <p:nvPr>
            <p:ph type="body" idx="3"/>
          </p:nvPr>
        </p:nvSpPr>
        <p:spPr>
          <a:xfrm>
            <a:off x="6096000" y="1552402"/>
            <a:ext cx="5544132" cy="413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8" name="Google Shape;498;p80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80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80"/>
          <p:cNvSpPr txBox="1">
            <a:spLocks noGrp="1"/>
          </p:cNvSpPr>
          <p:nvPr>
            <p:ph type="body" idx="4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JO INTRODUCCIÓN">
  <p:cSld name="ROJO INTRODUCCIÓN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1"/>
          <p:cNvSpPr txBox="1">
            <a:spLocks noGrp="1"/>
          </p:cNvSpPr>
          <p:nvPr>
            <p:ph type="body" idx="1"/>
          </p:nvPr>
        </p:nvSpPr>
        <p:spPr>
          <a:xfrm>
            <a:off x="552543" y="2808271"/>
            <a:ext cx="11185327" cy="334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81"/>
          <p:cNvSpPr/>
          <p:nvPr/>
        </p:nvSpPr>
        <p:spPr>
          <a:xfrm>
            <a:off x="0" y="0"/>
            <a:ext cx="12192000" cy="22681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81"/>
          <p:cNvSpPr txBox="1">
            <a:spLocks noGrp="1"/>
          </p:cNvSpPr>
          <p:nvPr>
            <p:ph type="title"/>
          </p:nvPr>
        </p:nvSpPr>
        <p:spPr>
          <a:xfrm>
            <a:off x="552543" y="540081"/>
            <a:ext cx="11185327" cy="118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Verdana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ÍTULO NARANJO">
  <p:cSld name="CAPÍTULO NARANJO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6"/>
          <p:cNvSpPr/>
          <p:nvPr/>
        </p:nvSpPr>
        <p:spPr>
          <a:xfrm>
            <a:off x="1195421" y="1478480"/>
            <a:ext cx="9820468" cy="39479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6"/>
          <p:cNvSpPr/>
          <p:nvPr/>
        </p:nvSpPr>
        <p:spPr>
          <a:xfrm>
            <a:off x="1195421" y="1478480"/>
            <a:ext cx="3924117" cy="39479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6"/>
          <p:cNvSpPr txBox="1">
            <a:spLocks noGrp="1"/>
          </p:cNvSpPr>
          <p:nvPr>
            <p:ph type="title"/>
          </p:nvPr>
        </p:nvSpPr>
        <p:spPr>
          <a:xfrm>
            <a:off x="1195422" y="2702677"/>
            <a:ext cx="3924116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00"/>
              <a:buFont typeface="Verdana"/>
              <a:buNone/>
              <a:defRPr sz="7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1"/>
          </p:nvPr>
        </p:nvSpPr>
        <p:spPr>
          <a:xfrm>
            <a:off x="5515198" y="2702677"/>
            <a:ext cx="5105031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JO 2">
  <p:cSld name="ROJO 2">
    <p:bg>
      <p:bgPr>
        <a:solidFill>
          <a:schemeClr val="lt1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2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82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B22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82"/>
          <p:cNvSpPr>
            <a:spLocks noGrp="1"/>
          </p:cNvSpPr>
          <p:nvPr>
            <p:ph type="pic" idx="2"/>
          </p:nvPr>
        </p:nvSpPr>
        <p:spPr>
          <a:xfrm>
            <a:off x="751723" y="3828775"/>
            <a:ext cx="3297424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82"/>
          <p:cNvSpPr>
            <a:spLocks noGrp="1"/>
          </p:cNvSpPr>
          <p:nvPr>
            <p:ph type="pic" idx="3"/>
          </p:nvPr>
        </p:nvSpPr>
        <p:spPr>
          <a:xfrm>
            <a:off x="4446179" y="3828775"/>
            <a:ext cx="3359722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Google Shape;511;p82"/>
          <p:cNvSpPr>
            <a:spLocks noGrp="1"/>
          </p:cNvSpPr>
          <p:nvPr>
            <p:ph type="pic" idx="4"/>
          </p:nvPr>
        </p:nvSpPr>
        <p:spPr>
          <a:xfrm>
            <a:off x="8202934" y="3830617"/>
            <a:ext cx="3437197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82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82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82"/>
          <p:cNvSpPr txBox="1">
            <a:spLocks noGrp="1"/>
          </p:cNvSpPr>
          <p:nvPr>
            <p:ph type="body" idx="6"/>
          </p:nvPr>
        </p:nvSpPr>
        <p:spPr>
          <a:xfrm>
            <a:off x="751724" y="1117600"/>
            <a:ext cx="10888408" cy="8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i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82"/>
          <p:cNvSpPr txBox="1">
            <a:spLocks noGrp="1"/>
          </p:cNvSpPr>
          <p:nvPr>
            <p:ph type="body" idx="7"/>
          </p:nvPr>
        </p:nvSpPr>
        <p:spPr>
          <a:xfrm>
            <a:off x="751723" y="2192482"/>
            <a:ext cx="10888408" cy="13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JO 3">
  <p:cSld name="ROJO 3">
    <p:bg>
      <p:bgPr>
        <a:solidFill>
          <a:schemeClr val="lt1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3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83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B22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83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0" name="Google Shape;520;p83"/>
          <p:cNvSpPr txBox="1">
            <a:spLocks noGrp="1"/>
          </p:cNvSpPr>
          <p:nvPr>
            <p:ph type="body" idx="2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1" name="Google Shape;521;p83"/>
          <p:cNvSpPr txBox="1">
            <a:spLocks noGrp="1"/>
          </p:cNvSpPr>
          <p:nvPr>
            <p:ph type="body" idx="3"/>
          </p:nvPr>
        </p:nvSpPr>
        <p:spPr>
          <a:xfrm>
            <a:off x="751724" y="1283332"/>
            <a:ext cx="10929973" cy="80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2" name="Google Shape;522;p83"/>
          <p:cNvSpPr txBox="1">
            <a:spLocks noGrp="1"/>
          </p:cNvSpPr>
          <p:nvPr>
            <p:ph type="body" idx="4"/>
          </p:nvPr>
        </p:nvSpPr>
        <p:spPr>
          <a:xfrm>
            <a:off x="751724" y="2519374"/>
            <a:ext cx="10888408" cy="172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3" name="Google Shape;523;p83"/>
          <p:cNvSpPr txBox="1">
            <a:spLocks noGrp="1"/>
          </p:cNvSpPr>
          <p:nvPr>
            <p:ph type="body" idx="5"/>
          </p:nvPr>
        </p:nvSpPr>
        <p:spPr>
          <a:xfrm>
            <a:off x="751724" y="4585298"/>
            <a:ext cx="10877776" cy="98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JO 4">
  <p:cSld name="ROJO 4">
    <p:bg>
      <p:bgPr>
        <a:solidFill>
          <a:schemeClr val="lt1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4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84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B22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84"/>
          <p:cNvSpPr>
            <a:spLocks noGrp="1"/>
          </p:cNvSpPr>
          <p:nvPr>
            <p:ph type="pic" idx="2"/>
          </p:nvPr>
        </p:nvSpPr>
        <p:spPr>
          <a:xfrm>
            <a:off x="688977" y="2023353"/>
            <a:ext cx="3493918" cy="2769310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Google Shape;528;p84"/>
          <p:cNvSpPr>
            <a:spLocks noGrp="1"/>
          </p:cNvSpPr>
          <p:nvPr>
            <p:ph type="pic" idx="3"/>
          </p:nvPr>
        </p:nvSpPr>
        <p:spPr>
          <a:xfrm>
            <a:off x="4487443" y="2025938"/>
            <a:ext cx="3537310" cy="2747675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84"/>
          <p:cNvSpPr>
            <a:spLocks noGrp="1"/>
          </p:cNvSpPr>
          <p:nvPr>
            <p:ph type="pic" idx="4"/>
          </p:nvPr>
        </p:nvSpPr>
        <p:spPr>
          <a:xfrm>
            <a:off x="8329301" y="1067830"/>
            <a:ext cx="3408569" cy="4807676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84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" name="Google Shape;531;p84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84"/>
          <p:cNvSpPr txBox="1">
            <a:spLocks noGrp="1"/>
          </p:cNvSpPr>
          <p:nvPr>
            <p:ph type="body" idx="6"/>
          </p:nvPr>
        </p:nvSpPr>
        <p:spPr>
          <a:xfrm>
            <a:off x="751724" y="1067831"/>
            <a:ext cx="7324774" cy="5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84"/>
          <p:cNvSpPr txBox="1">
            <a:spLocks noGrp="1"/>
          </p:cNvSpPr>
          <p:nvPr>
            <p:ph type="body" idx="7"/>
          </p:nvPr>
        </p:nvSpPr>
        <p:spPr>
          <a:xfrm>
            <a:off x="688977" y="5147732"/>
            <a:ext cx="7335776" cy="116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JO 5">
  <p:cSld name="ROJO 5">
    <p:bg>
      <p:bgPr>
        <a:solidFill>
          <a:schemeClr val="lt1"/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5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85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B22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85"/>
          <p:cNvSpPr>
            <a:spLocks noGrp="1"/>
          </p:cNvSpPr>
          <p:nvPr>
            <p:ph type="dgm" idx="2"/>
          </p:nvPr>
        </p:nvSpPr>
        <p:spPr>
          <a:xfrm>
            <a:off x="751722" y="2478088"/>
            <a:ext cx="10986147" cy="336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8" name="Google Shape;538;p85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9" name="Google Shape;539;p85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0" name="Google Shape;540;p85"/>
          <p:cNvSpPr txBox="1">
            <a:spLocks noGrp="1"/>
          </p:cNvSpPr>
          <p:nvPr>
            <p:ph type="body" idx="4"/>
          </p:nvPr>
        </p:nvSpPr>
        <p:spPr>
          <a:xfrm>
            <a:off x="751723" y="1014599"/>
            <a:ext cx="4469633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1" name="Google Shape;541;p85"/>
          <p:cNvSpPr txBox="1">
            <a:spLocks noGrp="1"/>
          </p:cNvSpPr>
          <p:nvPr>
            <p:ph type="body" idx="5"/>
          </p:nvPr>
        </p:nvSpPr>
        <p:spPr>
          <a:xfrm>
            <a:off x="5499652" y="1014599"/>
            <a:ext cx="6106785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JO 6">
  <p:cSld name="ROJO 6">
    <p:bg>
      <p:bgPr>
        <a:solidFill>
          <a:schemeClr val="lt1"/>
        </a:soli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6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rgbClr val="B22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86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86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86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7" name="Google Shape;547;p86"/>
          <p:cNvSpPr txBox="1">
            <a:spLocks noGrp="1"/>
          </p:cNvSpPr>
          <p:nvPr>
            <p:ph type="body" idx="2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86"/>
          <p:cNvSpPr txBox="1">
            <a:spLocks noGrp="1"/>
          </p:cNvSpPr>
          <p:nvPr>
            <p:ph type="body" idx="3"/>
          </p:nvPr>
        </p:nvSpPr>
        <p:spPr>
          <a:xfrm>
            <a:off x="751725" y="1583573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9" name="Google Shape;549;p86"/>
          <p:cNvSpPr txBox="1">
            <a:spLocks noGrp="1"/>
          </p:cNvSpPr>
          <p:nvPr>
            <p:ph type="body" idx="4"/>
          </p:nvPr>
        </p:nvSpPr>
        <p:spPr>
          <a:xfrm>
            <a:off x="751724" y="3839902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86"/>
          <p:cNvSpPr txBox="1">
            <a:spLocks noGrp="1"/>
          </p:cNvSpPr>
          <p:nvPr>
            <p:ph type="body" idx="5"/>
          </p:nvPr>
        </p:nvSpPr>
        <p:spPr>
          <a:xfrm>
            <a:off x="6096000" y="1552402"/>
            <a:ext cx="5544132" cy="413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ÁGINA BLANCA">
  <p:cSld name="PÁGINA BLANCA">
    <p:bg>
      <p:bgPr>
        <a:solidFill>
          <a:schemeClr val="lt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ENTARIOS 1">
  <p:cSld name="COMENTARIOS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8"/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4" name="Google Shape;554;p88"/>
          <p:cNvPicPr preferRelativeResize="0"/>
          <p:nvPr/>
        </p:nvPicPr>
        <p:blipFill rotWithShape="1">
          <a:blip r:embed="rId2">
            <a:alphaModFix amt="82000"/>
          </a:blip>
          <a:srcRect l="62450" b="53521"/>
          <a:stretch/>
        </p:blipFill>
        <p:spPr>
          <a:xfrm>
            <a:off x="7662041" y="214785"/>
            <a:ext cx="4151804" cy="3394851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8"/>
          <p:cNvSpPr txBox="1">
            <a:spLocks noGrp="1"/>
          </p:cNvSpPr>
          <p:nvPr>
            <p:ph type="title"/>
          </p:nvPr>
        </p:nvSpPr>
        <p:spPr>
          <a:xfrm>
            <a:off x="838200" y="37126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Verdana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6" name="Google Shape;556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291" y="6344665"/>
            <a:ext cx="345570" cy="33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5736" y="6265623"/>
            <a:ext cx="932696" cy="488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IERRE">
  <p:cSld name="1_CIERRE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9"/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0" name="Google Shape;560;p89"/>
          <p:cNvPicPr preferRelativeResize="0"/>
          <p:nvPr/>
        </p:nvPicPr>
        <p:blipFill rotWithShape="1">
          <a:blip r:embed="rId2">
            <a:alphaModFix/>
          </a:blip>
          <a:srcRect l="4998" t="16129" r="2507" b="22262"/>
          <a:stretch/>
        </p:blipFill>
        <p:spPr>
          <a:xfrm>
            <a:off x="0" y="5143580"/>
            <a:ext cx="12192000" cy="32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9333" y="2783622"/>
            <a:ext cx="1149000" cy="1117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9036" y="5836169"/>
            <a:ext cx="2853929" cy="52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1387" y="2554799"/>
            <a:ext cx="3228975" cy="1575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YAN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42D0A5-554C-C24B-867D-721E41876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" t="6974" r="41015" b="14349"/>
          <a:stretch/>
        </p:blipFill>
        <p:spPr>
          <a:xfrm>
            <a:off x="8165806" y="0"/>
            <a:ext cx="4036828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75508A1-C942-6D4C-8148-2F52E71FE462}"/>
              </a:ext>
            </a:extLst>
          </p:cNvPr>
          <p:cNvGrpSpPr/>
          <p:nvPr userDrawn="1"/>
        </p:nvGrpSpPr>
        <p:grpSpPr>
          <a:xfrm>
            <a:off x="10447564" y="6312622"/>
            <a:ext cx="1549953" cy="382783"/>
            <a:chOff x="10447564" y="6312622"/>
            <a:chExt cx="1549953" cy="382783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2671384-6BCE-5242-AD6F-5D2C72E902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627266" y="6312622"/>
              <a:ext cx="370251" cy="353767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F83E135-D7EE-E54A-BE60-CB8FA03BB1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447564" y="6325060"/>
              <a:ext cx="1125001" cy="370345"/>
            </a:xfrm>
            <a:prstGeom prst="rect">
              <a:avLst/>
            </a:prstGeom>
          </p:spPr>
        </p:pic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01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426" y="194149"/>
            <a:ext cx="5451199" cy="518612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0" y="158843"/>
            <a:ext cx="581891" cy="46623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E3920D3-FF84-1A41-A022-6107DA0422B9}"/>
              </a:ext>
            </a:extLst>
          </p:cNvPr>
          <p:cNvSpPr/>
          <p:nvPr userDrawn="1"/>
        </p:nvSpPr>
        <p:spPr>
          <a:xfrm>
            <a:off x="11997517" y="2192482"/>
            <a:ext cx="194483" cy="2161309"/>
          </a:xfrm>
          <a:prstGeom prst="rect">
            <a:avLst/>
          </a:prstGeom>
          <a:solidFill>
            <a:srgbClr val="01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9426" y="1283332"/>
            <a:ext cx="10992271" cy="8006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7861" y="2519374"/>
            <a:ext cx="10992271" cy="17230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7229" y="4585298"/>
            <a:ext cx="7528577" cy="1739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7883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ADO 1">
  <p:cSld name="MORADO 1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9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824F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9"/>
          <p:cNvSpPr>
            <a:spLocks noGrp="1"/>
          </p:cNvSpPr>
          <p:nvPr>
            <p:ph type="dgm" idx="2"/>
          </p:nvPr>
        </p:nvSpPr>
        <p:spPr>
          <a:xfrm>
            <a:off x="751724" y="1294793"/>
            <a:ext cx="4232248" cy="449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4"/>
          </p:nvPr>
        </p:nvSpPr>
        <p:spPr>
          <a:xfrm>
            <a:off x="5429454" y="1283332"/>
            <a:ext cx="4394168" cy="115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5"/>
          </p:nvPr>
        </p:nvSpPr>
        <p:spPr>
          <a:xfrm>
            <a:off x="5429454" y="2729455"/>
            <a:ext cx="6210678" cy="304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ARILLO 1">
  <p:cSld name="AMARILLO 1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1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1"/>
          <p:cNvSpPr>
            <a:spLocks noGrp="1"/>
          </p:cNvSpPr>
          <p:nvPr>
            <p:ph type="dgm" idx="2"/>
          </p:nvPr>
        </p:nvSpPr>
        <p:spPr>
          <a:xfrm>
            <a:off x="751724" y="1294793"/>
            <a:ext cx="4232248" cy="449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4"/>
          </p:nvPr>
        </p:nvSpPr>
        <p:spPr>
          <a:xfrm>
            <a:off x="5429454" y="1283332"/>
            <a:ext cx="4394168" cy="115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5"/>
          </p:nvPr>
        </p:nvSpPr>
        <p:spPr>
          <a:xfrm>
            <a:off x="5429454" y="2729455"/>
            <a:ext cx="6210678" cy="304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JO 1">
  <p:cSld name="ROJO 1"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7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B22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7"/>
          <p:cNvSpPr>
            <a:spLocks noGrp="1"/>
          </p:cNvSpPr>
          <p:nvPr>
            <p:ph type="dgm" idx="2"/>
          </p:nvPr>
        </p:nvSpPr>
        <p:spPr>
          <a:xfrm>
            <a:off x="751724" y="1294793"/>
            <a:ext cx="4232248" cy="449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body" idx="4"/>
          </p:nvPr>
        </p:nvSpPr>
        <p:spPr>
          <a:xfrm>
            <a:off x="5429454" y="1283332"/>
            <a:ext cx="4394168" cy="115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5"/>
          </p:nvPr>
        </p:nvSpPr>
        <p:spPr>
          <a:xfrm>
            <a:off x="5429454" y="2729455"/>
            <a:ext cx="6210678" cy="304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RADECIMIENTOS">
  <p:cSld name="AGRADECIMIENTO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9"/>
          <p:cNvSpPr/>
          <p:nvPr/>
        </p:nvSpPr>
        <p:spPr>
          <a:xfrm>
            <a:off x="0" y="3372910"/>
            <a:ext cx="12192000" cy="618304"/>
          </a:xfrm>
          <a:prstGeom prst="rect">
            <a:avLst/>
          </a:prstGeom>
          <a:solidFill>
            <a:srgbClr val="2C42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39"/>
          <p:cNvPicPr preferRelativeResize="0"/>
          <p:nvPr/>
        </p:nvPicPr>
        <p:blipFill rotWithShape="1">
          <a:blip r:embed="rId2">
            <a:alphaModFix amt="93000"/>
          </a:blip>
          <a:srcRect l="4233" t="-968" r="4201" b="5785"/>
          <a:stretch/>
        </p:blipFill>
        <p:spPr>
          <a:xfrm>
            <a:off x="0" y="3505179"/>
            <a:ext cx="12192000" cy="5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9"/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9"/>
          <p:cNvSpPr txBox="1">
            <a:spLocks noGrp="1"/>
          </p:cNvSpPr>
          <p:nvPr>
            <p:ph type="title"/>
          </p:nvPr>
        </p:nvSpPr>
        <p:spPr>
          <a:xfrm>
            <a:off x="0" y="4131989"/>
            <a:ext cx="12192000" cy="94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Verdana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6" name="Google Shape;156;p39"/>
          <p:cNvPicPr preferRelativeResize="0"/>
          <p:nvPr/>
        </p:nvPicPr>
        <p:blipFill rotWithShape="1">
          <a:blip r:embed="rId3">
            <a:alphaModFix amt="50000"/>
          </a:blip>
          <a:srcRect l="6724" r="6934"/>
          <a:stretch/>
        </p:blipFill>
        <p:spPr>
          <a:xfrm>
            <a:off x="1" y="3406990"/>
            <a:ext cx="12191999" cy="642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9"/>
          <p:cNvPicPr preferRelativeResize="0"/>
          <p:nvPr/>
        </p:nvPicPr>
        <p:blipFill rotWithShape="1">
          <a:blip r:embed="rId4">
            <a:alphaModFix/>
          </a:blip>
          <a:srcRect l="16263" t="2716" r="2999" b="5103"/>
          <a:stretch/>
        </p:blipFill>
        <p:spPr>
          <a:xfrm>
            <a:off x="0" y="-2370"/>
            <a:ext cx="12192000" cy="335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2291" y="6344665"/>
            <a:ext cx="345570" cy="33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35736" y="6265623"/>
            <a:ext cx="932696" cy="488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5">
  <p:cSld name="PORTADA 5"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0"/>
          <p:cNvSpPr/>
          <p:nvPr/>
        </p:nvSpPr>
        <p:spPr>
          <a:xfrm>
            <a:off x="12345" y="0"/>
            <a:ext cx="12167309" cy="6857999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FONDOS </a:t>
            </a:r>
            <a:r>
              <a:rPr lang="es-CL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COLOR 4</a:t>
            </a:r>
            <a:r>
              <a:rPr lang="es-CL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RECUADROS VERTICALES.svg</a:t>
            </a:r>
            <a:endParaRPr/>
          </a:p>
        </p:txBody>
      </p:sp>
      <p:sp>
        <p:nvSpPr>
          <p:cNvPr id="162" name="Google Shape;162;p40"/>
          <p:cNvSpPr/>
          <p:nvPr/>
        </p:nvSpPr>
        <p:spPr>
          <a:xfrm>
            <a:off x="1215343" y="1"/>
            <a:ext cx="10976658" cy="515277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0"/>
          <p:cNvSpPr/>
          <p:nvPr/>
        </p:nvSpPr>
        <p:spPr>
          <a:xfrm rot="5400000">
            <a:off x="1869921" y="4444673"/>
            <a:ext cx="2243443" cy="2551115"/>
          </a:xfrm>
          <a:prstGeom prst="triangle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1" y="0"/>
            <a:ext cx="171004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0"/>
          <p:cNvPicPr preferRelativeResize="0"/>
          <p:nvPr/>
        </p:nvPicPr>
        <p:blipFill rotWithShape="1">
          <a:blip r:embed="rId3">
            <a:alphaModFix/>
          </a:blip>
          <a:srcRect l="8149" t="12302" r="10218" b="13922"/>
          <a:stretch/>
        </p:blipFill>
        <p:spPr>
          <a:xfrm>
            <a:off x="3980739" y="1655643"/>
            <a:ext cx="5164510" cy="244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8370" y="5153049"/>
            <a:ext cx="8533630" cy="170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erdana"/>
              <a:buNone/>
              <a:defRPr sz="4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10915650" y="0"/>
            <a:ext cx="1276350" cy="85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1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0" y="6001938"/>
            <a:ext cx="1701063" cy="85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1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11092386" y="6237938"/>
            <a:ext cx="922877" cy="48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1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10421853" y="6135350"/>
            <a:ext cx="891273" cy="68871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9" r:id="rId3"/>
    <p:sldLayoutId id="2147483920" r:id="rId4"/>
    <p:sldLayoutId id="2147483923" r:id="rId5"/>
    <p:sldLayoutId id="2147483925" r:id="rId6"/>
    <p:sldLayoutId id="2147483931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40" r:id="rId14"/>
    <p:sldLayoutId id="2147483943" r:id="rId15"/>
    <p:sldLayoutId id="2147483944" r:id="rId16"/>
    <p:sldLayoutId id="2147483946" r:id="rId17"/>
    <p:sldLayoutId id="2147483948" r:id="rId18"/>
    <p:sldLayoutId id="2147483949" r:id="rId19"/>
    <p:sldLayoutId id="2147483950" r:id="rId20"/>
    <p:sldLayoutId id="2147483951" r:id="rId21"/>
    <p:sldLayoutId id="2147483954" r:id="rId22"/>
    <p:sldLayoutId id="2147483955" r:id="rId23"/>
    <p:sldLayoutId id="2147483956" r:id="rId24"/>
    <p:sldLayoutId id="2147483958" r:id="rId25"/>
    <p:sldLayoutId id="2147483960" r:id="rId26"/>
    <p:sldLayoutId id="2147483961" r:id="rId27"/>
    <p:sldLayoutId id="2147483962" r:id="rId28"/>
    <p:sldLayoutId id="2147483963" r:id="rId29"/>
    <p:sldLayoutId id="2147483964" r:id="rId30"/>
    <p:sldLayoutId id="2147483965" r:id="rId31"/>
    <p:sldLayoutId id="2147483966" r:id="rId32"/>
    <p:sldLayoutId id="2147483967" r:id="rId33"/>
    <p:sldLayoutId id="2147483968" r:id="rId34"/>
    <p:sldLayoutId id="2147483970" r:id="rId35"/>
    <p:sldLayoutId id="2147483972" r:id="rId36"/>
    <p:sldLayoutId id="2147483973" r:id="rId37"/>
    <p:sldLayoutId id="2147483974" r:id="rId38"/>
    <p:sldLayoutId id="2147483975" r:id="rId39"/>
    <p:sldLayoutId id="2147483976" r:id="rId40"/>
    <p:sldLayoutId id="2147483977" r:id="rId41"/>
    <p:sldLayoutId id="2147483978" r:id="rId42"/>
    <p:sldLayoutId id="2147483979" r:id="rId43"/>
    <p:sldLayoutId id="2147483980" r:id="rId44"/>
    <p:sldLayoutId id="2147483981" r:id="rId45"/>
    <p:sldLayoutId id="2147483982" r:id="rId46"/>
    <p:sldLayoutId id="2147483983" r:id="rId47"/>
    <p:sldLayoutId id="2147483985" r:id="rId4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4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4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4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DF4CBD6-5C84-AC83-7F2B-49BBBABC2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214" y="2212465"/>
            <a:ext cx="8142513" cy="2053190"/>
          </a:xfrm>
        </p:spPr>
        <p:txBody>
          <a:bodyPr/>
          <a:lstStyle/>
          <a:p>
            <a:r>
              <a:rPr lang="es-ES" sz="4400" dirty="0" smtClean="0"/>
              <a:t>Sistema de trazabilidad de Bienes AMF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11708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29484747-E219-5563-2A0B-F1BAF8D1620C}"/>
              </a:ext>
            </a:extLst>
          </p:cNvPr>
          <p:cNvSpPr txBox="1">
            <a:spLocks/>
          </p:cNvSpPr>
          <p:nvPr/>
        </p:nvSpPr>
        <p:spPr>
          <a:xfrm>
            <a:off x="562708" y="1"/>
            <a:ext cx="9481624" cy="8159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endParaRPr lang="es-ES" dirty="0">
              <a:solidFill>
                <a:srgbClr val="01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5587"/>
            <a:ext cx="2448730" cy="38772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r="6064" b="82742"/>
          <a:stretch/>
        </p:blipFill>
        <p:spPr>
          <a:xfrm>
            <a:off x="0" y="1471045"/>
            <a:ext cx="2448730" cy="968691"/>
          </a:xfrm>
          <a:prstGeom prst="rect">
            <a:avLst/>
          </a:prstGeom>
        </p:spPr>
      </p:pic>
      <p:sp>
        <p:nvSpPr>
          <p:cNvPr id="15" name="Título 7"/>
          <p:cNvSpPr txBox="1">
            <a:spLocks/>
          </p:cNvSpPr>
          <p:nvPr/>
        </p:nvSpPr>
        <p:spPr>
          <a:xfrm>
            <a:off x="753257" y="34106"/>
            <a:ext cx="11185525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erdana"/>
              <a:buNone/>
              <a:defRPr sz="4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dirty="0" smtClean="0"/>
              <a:t>M7 Devolución (Carga de Documentos)</a:t>
            </a:r>
            <a:endParaRPr lang="es-CL" sz="36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3305907" y="1223144"/>
            <a:ext cx="8408187" cy="5195241"/>
            <a:chOff x="2885693" y="962284"/>
            <a:chExt cx="8828402" cy="5456101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5693" y="962284"/>
              <a:ext cx="4872321" cy="545610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7" name="Elipse 16"/>
            <p:cNvSpPr/>
            <p:nvPr/>
          </p:nvSpPr>
          <p:spPr>
            <a:xfrm>
              <a:off x="7872928" y="3130952"/>
              <a:ext cx="506440" cy="39389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3</a:t>
              </a:r>
              <a:endParaRPr lang="es-CL" dirty="0"/>
            </a:p>
          </p:txBody>
        </p:sp>
        <p:sp>
          <p:nvSpPr>
            <p:cNvPr id="18" name="Llamada rectangular 17"/>
            <p:cNvSpPr/>
            <p:nvPr/>
          </p:nvSpPr>
          <p:spPr>
            <a:xfrm>
              <a:off x="8636195" y="1107391"/>
              <a:ext cx="3058170" cy="577296"/>
            </a:xfrm>
            <a:prstGeom prst="wedgeRectCallout">
              <a:avLst>
                <a:gd name="adj1" fmla="val -109137"/>
                <a:gd name="adj2" fmla="val 140548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Buscar y seleccionar los archivos complementarios a la transacción</a:t>
              </a:r>
              <a:endParaRPr lang="es-CL" dirty="0"/>
            </a:p>
          </p:txBody>
        </p:sp>
        <p:sp>
          <p:nvSpPr>
            <p:cNvPr id="19" name="Elipse 18"/>
            <p:cNvSpPr/>
            <p:nvPr/>
          </p:nvSpPr>
          <p:spPr>
            <a:xfrm>
              <a:off x="7886707" y="1147538"/>
              <a:ext cx="506440" cy="39389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1</a:t>
              </a:r>
              <a:endParaRPr lang="es-CL" dirty="0"/>
            </a:p>
          </p:txBody>
        </p:sp>
        <p:sp>
          <p:nvSpPr>
            <p:cNvPr id="20" name="Elipse 19"/>
            <p:cNvSpPr/>
            <p:nvPr/>
          </p:nvSpPr>
          <p:spPr>
            <a:xfrm>
              <a:off x="7872928" y="2208497"/>
              <a:ext cx="506440" cy="39389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2</a:t>
              </a:r>
              <a:endParaRPr lang="es-CL" dirty="0"/>
            </a:p>
          </p:txBody>
        </p:sp>
        <p:sp>
          <p:nvSpPr>
            <p:cNvPr id="21" name="Llamada rectangular 20"/>
            <p:cNvSpPr/>
            <p:nvPr/>
          </p:nvSpPr>
          <p:spPr>
            <a:xfrm>
              <a:off x="8675655" y="2229370"/>
              <a:ext cx="3018710" cy="577296"/>
            </a:xfrm>
            <a:prstGeom prst="wedgeRectCallout">
              <a:avLst>
                <a:gd name="adj1" fmla="val -102861"/>
                <a:gd name="adj2" fmla="val 47475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Presionar el botos Agregar.</a:t>
              </a:r>
              <a:endParaRPr lang="es-CL" dirty="0"/>
            </a:p>
          </p:txBody>
        </p:sp>
        <p:sp>
          <p:nvSpPr>
            <p:cNvPr id="22" name="Llamada rectangular 21"/>
            <p:cNvSpPr/>
            <p:nvPr/>
          </p:nvSpPr>
          <p:spPr>
            <a:xfrm>
              <a:off x="8636195" y="3506854"/>
              <a:ext cx="3058170" cy="926422"/>
            </a:xfrm>
            <a:prstGeom prst="wedgeRectCallout">
              <a:avLst>
                <a:gd name="adj1" fmla="val -113475"/>
                <a:gd name="adj2" fmla="val -62547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Agregar referencias del documento adjunto: Ejemplos Guía de despacho, OIN, Recepción conforme</a:t>
              </a:r>
              <a:endParaRPr lang="es-CL" dirty="0"/>
            </a:p>
          </p:txBody>
        </p:sp>
        <p:sp>
          <p:nvSpPr>
            <p:cNvPr id="23" name="Llamada rectangular 22"/>
            <p:cNvSpPr/>
            <p:nvPr/>
          </p:nvSpPr>
          <p:spPr>
            <a:xfrm>
              <a:off x="8636195" y="4717397"/>
              <a:ext cx="3058170" cy="463211"/>
            </a:xfrm>
            <a:prstGeom prst="wedgeRectCallout">
              <a:avLst>
                <a:gd name="adj1" fmla="val -132897"/>
                <a:gd name="adj2" fmla="val -178016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Observaciones (opcional)</a:t>
              </a:r>
              <a:endParaRPr lang="es-CL" dirty="0"/>
            </a:p>
          </p:txBody>
        </p:sp>
        <p:sp>
          <p:nvSpPr>
            <p:cNvPr id="24" name="Elipse 23"/>
            <p:cNvSpPr/>
            <p:nvPr/>
          </p:nvSpPr>
          <p:spPr>
            <a:xfrm>
              <a:off x="7872928" y="4716153"/>
              <a:ext cx="506440" cy="39389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4</a:t>
              </a:r>
              <a:endParaRPr lang="es-CL" dirty="0"/>
            </a:p>
          </p:txBody>
        </p:sp>
        <p:sp>
          <p:nvSpPr>
            <p:cNvPr id="25" name="Llamada rectangular 24"/>
            <p:cNvSpPr/>
            <p:nvPr/>
          </p:nvSpPr>
          <p:spPr>
            <a:xfrm>
              <a:off x="8655925" y="5464729"/>
              <a:ext cx="3058170" cy="463211"/>
            </a:xfrm>
            <a:prstGeom prst="wedgeRectCallout">
              <a:avLst>
                <a:gd name="adj1" fmla="val -90347"/>
                <a:gd name="adj2" fmla="val 83925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Observaciones (opcional)</a:t>
              </a:r>
              <a:endParaRPr lang="es-CL" dirty="0"/>
            </a:p>
          </p:txBody>
        </p:sp>
        <p:sp>
          <p:nvSpPr>
            <p:cNvPr id="26" name="Elipse 25"/>
            <p:cNvSpPr/>
            <p:nvPr/>
          </p:nvSpPr>
          <p:spPr>
            <a:xfrm>
              <a:off x="7886707" y="5324672"/>
              <a:ext cx="506440" cy="39389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5</a:t>
              </a:r>
              <a:endParaRPr lang="es-CL" dirty="0"/>
            </a:p>
          </p:txBody>
        </p:sp>
      </p:grpSp>
    </p:spTree>
    <p:extLst>
      <p:ext uri="{BB962C8B-B14F-4D97-AF65-F5344CB8AC3E}">
        <p14:creationId xmlns:p14="http://schemas.microsoft.com/office/powerpoint/2010/main" val="35015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>
            <a:off x="753257" y="34106"/>
            <a:ext cx="11185525" cy="1189038"/>
          </a:xfrm>
        </p:spPr>
        <p:txBody>
          <a:bodyPr/>
          <a:lstStyle/>
          <a:p>
            <a:r>
              <a:rPr lang="es-ES" sz="4400" dirty="0" smtClean="0"/>
              <a:t>M8, M10 Reversa</a:t>
            </a:r>
            <a:endParaRPr lang="es-CL" sz="44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701459"/>
              </p:ext>
            </p:extLst>
          </p:nvPr>
        </p:nvGraphicFramePr>
        <p:xfrm>
          <a:off x="2908227" y="5478606"/>
          <a:ext cx="6875584" cy="102493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875584">
                  <a:extLst>
                    <a:ext uri="{9D8B030D-6E8A-4147-A177-3AD203B41FA5}">
                      <a16:colId xmlns:a16="http://schemas.microsoft.com/office/drawing/2014/main" val="2395852346"/>
                    </a:ext>
                  </a:extLst>
                </a:gridCol>
              </a:tblGrid>
              <a:tr h="15984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Función</a:t>
                      </a:r>
                      <a:r>
                        <a:rPr lang="es-MX" sz="1200" baseline="0" dirty="0" smtClean="0"/>
                        <a:t> de la Operativa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3364"/>
                  </a:ext>
                </a:extLst>
              </a:tr>
              <a:tr h="75061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Permite registrar los</a:t>
                      </a:r>
                      <a:r>
                        <a:rPr lang="es-MX" sz="1200" baseline="0" dirty="0" smtClean="0"/>
                        <a:t> bienes que serán devuelto o reversado hacia bodega logística, </a:t>
                      </a:r>
                      <a:r>
                        <a:rPr lang="es-MX" sz="1200" baseline="0" dirty="0" err="1" smtClean="0"/>
                        <a:t>Ine</a:t>
                      </a:r>
                      <a:r>
                        <a:rPr lang="es-MX" sz="1200" baseline="0" dirty="0" smtClean="0"/>
                        <a:t> Central o DR.</a:t>
                      </a:r>
                      <a:endParaRPr lang="es-MX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388877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1023" b="17887"/>
          <a:stretch/>
        </p:blipFill>
        <p:spPr>
          <a:xfrm>
            <a:off x="647861" y="1348634"/>
            <a:ext cx="10738016" cy="400448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300539" y="3057525"/>
            <a:ext cx="7085338" cy="11287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2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>
            <a:off x="753257" y="34106"/>
            <a:ext cx="11185525" cy="1189038"/>
          </a:xfrm>
        </p:spPr>
        <p:txBody>
          <a:bodyPr/>
          <a:lstStyle/>
          <a:p>
            <a:r>
              <a:rPr lang="es-ES" sz="4400" dirty="0" smtClean="0"/>
              <a:t>Reversa (pantalla inicial)</a:t>
            </a:r>
            <a:endParaRPr lang="es-CL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9860"/>
          <a:stretch/>
        </p:blipFill>
        <p:spPr>
          <a:xfrm>
            <a:off x="0" y="1975704"/>
            <a:ext cx="2448730" cy="39781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r="6064" b="82742"/>
          <a:stretch/>
        </p:blipFill>
        <p:spPr>
          <a:xfrm>
            <a:off x="0" y="1007013"/>
            <a:ext cx="2448730" cy="9686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961" y="1490392"/>
            <a:ext cx="9089409" cy="4463454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4718671" y="5799318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CL" dirty="0"/>
          </a:p>
        </p:txBody>
      </p:sp>
      <p:sp>
        <p:nvSpPr>
          <p:cNvPr id="16" name="Llamada rectangular 15"/>
          <p:cNvSpPr/>
          <p:nvPr/>
        </p:nvSpPr>
        <p:spPr>
          <a:xfrm>
            <a:off x="5504777" y="5537953"/>
            <a:ext cx="2724824" cy="876101"/>
          </a:xfrm>
          <a:prstGeom prst="wedgeRectCallout">
            <a:avLst>
              <a:gd name="adj1" fmla="val 155812"/>
              <a:gd name="adj2" fmla="val -403349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Presionar botón verde </a:t>
            </a:r>
            <a:r>
              <a:rPr lang="es-MX" dirty="0" smtClean="0"/>
              <a:t>“Agregar”: </a:t>
            </a:r>
            <a:r>
              <a:rPr lang="es-MX" dirty="0"/>
              <a:t>Se abrirá el formulario de </a:t>
            </a:r>
            <a:r>
              <a:rPr lang="es-MX" dirty="0" smtClean="0"/>
              <a:t>Reversa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21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9860"/>
          <a:stretch/>
        </p:blipFill>
        <p:spPr>
          <a:xfrm>
            <a:off x="0" y="1975704"/>
            <a:ext cx="2448730" cy="39781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r="6064" b="82742"/>
          <a:stretch/>
        </p:blipFill>
        <p:spPr>
          <a:xfrm>
            <a:off x="0" y="1007013"/>
            <a:ext cx="2448730" cy="968691"/>
          </a:xfrm>
          <a:prstGeom prst="rect">
            <a:avLst/>
          </a:prstGeom>
        </p:spPr>
      </p:pic>
      <p:sp>
        <p:nvSpPr>
          <p:cNvPr id="9" name="Título 7"/>
          <p:cNvSpPr txBox="1">
            <a:spLocks/>
          </p:cNvSpPr>
          <p:nvPr/>
        </p:nvSpPr>
        <p:spPr>
          <a:xfrm>
            <a:off x="753257" y="34106"/>
            <a:ext cx="11185525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erdana"/>
              <a:buNone/>
              <a:defRPr sz="4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dirty="0" smtClean="0"/>
              <a:t>Reversa (Formulario de reversa)</a:t>
            </a:r>
            <a:endParaRPr lang="es-CL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535" y="1223145"/>
            <a:ext cx="9164074" cy="4939912"/>
          </a:xfrm>
          <a:prstGeom prst="rect">
            <a:avLst/>
          </a:prstGeom>
        </p:spPr>
      </p:pic>
      <p:sp>
        <p:nvSpPr>
          <p:cNvPr id="13" name="Llamada rectangular 12"/>
          <p:cNvSpPr/>
          <p:nvPr/>
        </p:nvSpPr>
        <p:spPr>
          <a:xfrm>
            <a:off x="8827526" y="963148"/>
            <a:ext cx="3058170" cy="577296"/>
          </a:xfrm>
          <a:prstGeom prst="wedgeRectCallout">
            <a:avLst>
              <a:gd name="adj1" fmla="val -78343"/>
              <a:gd name="adj2" fmla="val 12196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Identifica el Destino de la reversa</a:t>
            </a:r>
            <a:endParaRPr lang="es-CL" dirty="0"/>
          </a:p>
        </p:txBody>
      </p:sp>
      <p:sp>
        <p:nvSpPr>
          <p:cNvPr id="14" name="Llamada rectangular 13"/>
          <p:cNvSpPr/>
          <p:nvPr/>
        </p:nvSpPr>
        <p:spPr>
          <a:xfrm>
            <a:off x="8138873" y="2152186"/>
            <a:ext cx="3247737" cy="577296"/>
          </a:xfrm>
          <a:prstGeom prst="wedgeRectCallout">
            <a:avLst>
              <a:gd name="adj1" fmla="val -163076"/>
              <a:gd name="adj2" fmla="val 9013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Busca e registra el SKU a devolver (usa la lupa de búsqueda), </a:t>
            </a:r>
            <a:r>
              <a:rPr lang="es-MX" dirty="0" err="1" smtClean="0"/>
              <a:t>Enter</a:t>
            </a:r>
            <a:endParaRPr lang="es-CL" dirty="0"/>
          </a:p>
        </p:txBody>
      </p:sp>
      <p:sp>
        <p:nvSpPr>
          <p:cNvPr id="17" name="Llamada rectangular 16"/>
          <p:cNvSpPr/>
          <p:nvPr/>
        </p:nvSpPr>
        <p:spPr>
          <a:xfrm>
            <a:off x="6009287" y="3369875"/>
            <a:ext cx="3058170" cy="577296"/>
          </a:xfrm>
          <a:prstGeom prst="wedgeRectCallout">
            <a:avLst>
              <a:gd name="adj1" fmla="val -9877"/>
              <a:gd name="adj2" fmla="val -8737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Registra la cantidad a devolver</a:t>
            </a:r>
            <a:endParaRPr lang="es-CL" dirty="0"/>
          </a:p>
        </p:txBody>
      </p:sp>
      <p:sp>
        <p:nvSpPr>
          <p:cNvPr id="18" name="Llamada rectangular 17"/>
          <p:cNvSpPr/>
          <p:nvPr/>
        </p:nvSpPr>
        <p:spPr>
          <a:xfrm>
            <a:off x="6346019" y="5617309"/>
            <a:ext cx="3058170" cy="577296"/>
          </a:xfrm>
          <a:prstGeom prst="wedgeRectCallout">
            <a:avLst>
              <a:gd name="adj1" fmla="val 103845"/>
              <a:gd name="adj2" fmla="val 27742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Presionar Cerrar</a:t>
            </a:r>
            <a:endParaRPr lang="es-CL" dirty="0"/>
          </a:p>
        </p:txBody>
      </p:sp>
      <p:sp>
        <p:nvSpPr>
          <p:cNvPr id="19" name="Llamada rectangular 18"/>
          <p:cNvSpPr/>
          <p:nvPr/>
        </p:nvSpPr>
        <p:spPr>
          <a:xfrm>
            <a:off x="9600923" y="3596941"/>
            <a:ext cx="1785688" cy="577296"/>
          </a:xfrm>
          <a:prstGeom prst="wedgeRectCallout">
            <a:avLst>
              <a:gd name="adj1" fmla="val -6683"/>
              <a:gd name="adj2" fmla="val -11810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Presiona Agregar</a:t>
            </a:r>
            <a:endParaRPr lang="es-CL" dirty="0"/>
          </a:p>
        </p:txBody>
      </p:sp>
      <p:sp>
        <p:nvSpPr>
          <p:cNvPr id="20" name="Elipse 19"/>
          <p:cNvSpPr/>
          <p:nvPr/>
        </p:nvSpPr>
        <p:spPr>
          <a:xfrm>
            <a:off x="11462235" y="3654803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4</a:t>
            </a:r>
            <a:endParaRPr lang="es-CL" dirty="0"/>
          </a:p>
        </p:txBody>
      </p:sp>
      <p:sp>
        <p:nvSpPr>
          <p:cNvPr id="21" name="Elipse 20"/>
          <p:cNvSpPr/>
          <p:nvPr/>
        </p:nvSpPr>
        <p:spPr>
          <a:xfrm>
            <a:off x="5310069" y="3526162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3</a:t>
            </a:r>
            <a:endParaRPr lang="es-CL" dirty="0"/>
          </a:p>
        </p:txBody>
      </p:sp>
      <p:sp>
        <p:nvSpPr>
          <p:cNvPr id="22" name="Elipse 21"/>
          <p:cNvSpPr/>
          <p:nvPr/>
        </p:nvSpPr>
        <p:spPr>
          <a:xfrm>
            <a:off x="11540016" y="2272538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</a:t>
            </a:r>
            <a:endParaRPr lang="es-CL" dirty="0"/>
          </a:p>
        </p:txBody>
      </p:sp>
      <p:sp>
        <p:nvSpPr>
          <p:cNvPr id="23" name="Elipse 22"/>
          <p:cNvSpPr/>
          <p:nvPr/>
        </p:nvSpPr>
        <p:spPr>
          <a:xfrm>
            <a:off x="8268388" y="1007013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CL" dirty="0"/>
          </a:p>
        </p:txBody>
      </p:sp>
      <p:sp>
        <p:nvSpPr>
          <p:cNvPr id="24" name="Elipse 23"/>
          <p:cNvSpPr/>
          <p:nvPr/>
        </p:nvSpPr>
        <p:spPr>
          <a:xfrm>
            <a:off x="5729677" y="5769162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361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29484747-E219-5563-2A0B-F1BAF8D1620C}"/>
              </a:ext>
            </a:extLst>
          </p:cNvPr>
          <p:cNvSpPr txBox="1">
            <a:spLocks/>
          </p:cNvSpPr>
          <p:nvPr/>
        </p:nvSpPr>
        <p:spPr>
          <a:xfrm>
            <a:off x="562708" y="1"/>
            <a:ext cx="9481624" cy="8159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endParaRPr lang="es-ES" dirty="0">
              <a:solidFill>
                <a:srgbClr val="010000"/>
              </a:solidFill>
            </a:endParaRPr>
          </a:p>
        </p:txBody>
      </p:sp>
      <p:sp>
        <p:nvSpPr>
          <p:cNvPr id="15" name="Título 7"/>
          <p:cNvSpPr txBox="1">
            <a:spLocks/>
          </p:cNvSpPr>
          <p:nvPr/>
        </p:nvSpPr>
        <p:spPr>
          <a:xfrm>
            <a:off x="753257" y="34106"/>
            <a:ext cx="11185525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erdana"/>
              <a:buNone/>
              <a:defRPr sz="4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dirty="0" smtClean="0"/>
              <a:t>Reversa (Carga de Documentos)</a:t>
            </a:r>
            <a:endParaRPr lang="es-CL" sz="36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3305907" y="1223144"/>
            <a:ext cx="8408187" cy="5195241"/>
            <a:chOff x="2885693" y="962284"/>
            <a:chExt cx="8828402" cy="5456101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5693" y="962284"/>
              <a:ext cx="4872321" cy="545610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7" name="Elipse 16"/>
            <p:cNvSpPr/>
            <p:nvPr/>
          </p:nvSpPr>
          <p:spPr>
            <a:xfrm>
              <a:off x="7872928" y="3130952"/>
              <a:ext cx="506440" cy="39389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3</a:t>
              </a:r>
              <a:endParaRPr lang="es-CL" dirty="0"/>
            </a:p>
          </p:txBody>
        </p:sp>
        <p:sp>
          <p:nvSpPr>
            <p:cNvPr id="18" name="Llamada rectangular 17"/>
            <p:cNvSpPr/>
            <p:nvPr/>
          </p:nvSpPr>
          <p:spPr>
            <a:xfrm>
              <a:off x="8636195" y="1107391"/>
              <a:ext cx="3058170" cy="577296"/>
            </a:xfrm>
            <a:prstGeom prst="wedgeRectCallout">
              <a:avLst>
                <a:gd name="adj1" fmla="val -109137"/>
                <a:gd name="adj2" fmla="val 140548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Buscar y seleccionar los archivos complementarios a la transacción</a:t>
              </a:r>
              <a:endParaRPr lang="es-CL" dirty="0"/>
            </a:p>
          </p:txBody>
        </p:sp>
        <p:sp>
          <p:nvSpPr>
            <p:cNvPr id="19" name="Elipse 18"/>
            <p:cNvSpPr/>
            <p:nvPr/>
          </p:nvSpPr>
          <p:spPr>
            <a:xfrm>
              <a:off x="7886707" y="1147538"/>
              <a:ext cx="506440" cy="39389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1</a:t>
              </a:r>
              <a:endParaRPr lang="es-CL" dirty="0"/>
            </a:p>
          </p:txBody>
        </p:sp>
        <p:sp>
          <p:nvSpPr>
            <p:cNvPr id="20" name="Elipse 19"/>
            <p:cNvSpPr/>
            <p:nvPr/>
          </p:nvSpPr>
          <p:spPr>
            <a:xfrm>
              <a:off x="7872928" y="2208497"/>
              <a:ext cx="506440" cy="39389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2</a:t>
              </a:r>
              <a:endParaRPr lang="es-CL" dirty="0"/>
            </a:p>
          </p:txBody>
        </p:sp>
        <p:sp>
          <p:nvSpPr>
            <p:cNvPr id="21" name="Llamada rectangular 20"/>
            <p:cNvSpPr/>
            <p:nvPr/>
          </p:nvSpPr>
          <p:spPr>
            <a:xfrm>
              <a:off x="8675655" y="2229370"/>
              <a:ext cx="3018710" cy="577296"/>
            </a:xfrm>
            <a:prstGeom prst="wedgeRectCallout">
              <a:avLst>
                <a:gd name="adj1" fmla="val -102861"/>
                <a:gd name="adj2" fmla="val 47475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Presionar el botos Agregar.</a:t>
              </a:r>
              <a:endParaRPr lang="es-CL" dirty="0"/>
            </a:p>
          </p:txBody>
        </p:sp>
        <p:sp>
          <p:nvSpPr>
            <p:cNvPr id="22" name="Llamada rectangular 21"/>
            <p:cNvSpPr/>
            <p:nvPr/>
          </p:nvSpPr>
          <p:spPr>
            <a:xfrm>
              <a:off x="8636195" y="3506854"/>
              <a:ext cx="3058170" cy="926422"/>
            </a:xfrm>
            <a:prstGeom prst="wedgeRectCallout">
              <a:avLst>
                <a:gd name="adj1" fmla="val -113475"/>
                <a:gd name="adj2" fmla="val -62547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Agregar referencias del documento adjunto: Ejemplos Guía de despacho, OIN, Recepción conforme</a:t>
              </a:r>
              <a:endParaRPr lang="es-CL" dirty="0"/>
            </a:p>
          </p:txBody>
        </p:sp>
        <p:sp>
          <p:nvSpPr>
            <p:cNvPr id="23" name="Llamada rectangular 22"/>
            <p:cNvSpPr/>
            <p:nvPr/>
          </p:nvSpPr>
          <p:spPr>
            <a:xfrm>
              <a:off x="8636195" y="4717397"/>
              <a:ext cx="3058170" cy="463211"/>
            </a:xfrm>
            <a:prstGeom prst="wedgeRectCallout">
              <a:avLst>
                <a:gd name="adj1" fmla="val -132897"/>
                <a:gd name="adj2" fmla="val -178016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Observaciones (opcional)</a:t>
              </a:r>
              <a:endParaRPr lang="es-CL" dirty="0"/>
            </a:p>
          </p:txBody>
        </p:sp>
        <p:sp>
          <p:nvSpPr>
            <p:cNvPr id="24" name="Elipse 23"/>
            <p:cNvSpPr/>
            <p:nvPr/>
          </p:nvSpPr>
          <p:spPr>
            <a:xfrm>
              <a:off x="7872928" y="4716153"/>
              <a:ext cx="506440" cy="39389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4</a:t>
              </a:r>
              <a:endParaRPr lang="es-CL" dirty="0"/>
            </a:p>
          </p:txBody>
        </p:sp>
        <p:sp>
          <p:nvSpPr>
            <p:cNvPr id="25" name="Llamada rectangular 24"/>
            <p:cNvSpPr/>
            <p:nvPr/>
          </p:nvSpPr>
          <p:spPr>
            <a:xfrm>
              <a:off x="8655925" y="5464729"/>
              <a:ext cx="3058170" cy="463211"/>
            </a:xfrm>
            <a:prstGeom prst="wedgeRectCallout">
              <a:avLst>
                <a:gd name="adj1" fmla="val -90347"/>
                <a:gd name="adj2" fmla="val 83925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Observaciones (opcional)</a:t>
              </a:r>
              <a:endParaRPr lang="es-CL" dirty="0"/>
            </a:p>
          </p:txBody>
        </p:sp>
        <p:sp>
          <p:nvSpPr>
            <p:cNvPr id="26" name="Elipse 25"/>
            <p:cNvSpPr/>
            <p:nvPr/>
          </p:nvSpPr>
          <p:spPr>
            <a:xfrm>
              <a:off x="7886707" y="5324672"/>
              <a:ext cx="506440" cy="39389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5</a:t>
              </a:r>
              <a:endParaRPr lang="es-CL" dirty="0"/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4"/>
          <a:srcRect t="19860"/>
          <a:stretch/>
        </p:blipFill>
        <p:spPr>
          <a:xfrm>
            <a:off x="0" y="1975704"/>
            <a:ext cx="2448730" cy="397814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5"/>
          <a:srcRect r="6064" b="82742"/>
          <a:stretch/>
        </p:blipFill>
        <p:spPr>
          <a:xfrm>
            <a:off x="0" y="1007013"/>
            <a:ext cx="2448730" cy="9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648" b="17889"/>
          <a:stretch/>
        </p:blipFill>
        <p:spPr>
          <a:xfrm>
            <a:off x="647861" y="1223144"/>
            <a:ext cx="11250857" cy="4913887"/>
          </a:xfrm>
          <a:prstGeom prst="rect">
            <a:avLst/>
          </a:prstGeom>
        </p:spPr>
      </p:pic>
      <p:sp>
        <p:nvSpPr>
          <p:cNvPr id="12" name="Marcador de texto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>
            <a:off x="753257" y="34106"/>
            <a:ext cx="11185525" cy="1189038"/>
          </a:xfrm>
        </p:spPr>
        <p:txBody>
          <a:bodyPr/>
          <a:lstStyle/>
          <a:p>
            <a:r>
              <a:rPr lang="es-ES" sz="4400" dirty="0" smtClean="0"/>
              <a:t>M9,M11 Recepción</a:t>
            </a:r>
            <a:endParaRPr lang="es-CL" sz="4400" dirty="0"/>
          </a:p>
        </p:txBody>
      </p:sp>
      <p:sp>
        <p:nvSpPr>
          <p:cNvPr id="5" name="Rectángulo 4"/>
          <p:cNvSpPr/>
          <p:nvPr/>
        </p:nvSpPr>
        <p:spPr>
          <a:xfrm>
            <a:off x="4514851" y="3565787"/>
            <a:ext cx="7272336" cy="11287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01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309" y="899292"/>
            <a:ext cx="9301486" cy="3733930"/>
          </a:xfrm>
          <a:prstGeom prst="rect">
            <a:avLst/>
          </a:prstGeom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29484747-E219-5563-2A0B-F1BAF8D1620C}"/>
              </a:ext>
            </a:extLst>
          </p:cNvPr>
          <p:cNvSpPr txBox="1">
            <a:spLocks/>
          </p:cNvSpPr>
          <p:nvPr/>
        </p:nvSpPr>
        <p:spPr>
          <a:xfrm>
            <a:off x="562708" y="1"/>
            <a:ext cx="9481624" cy="8159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endParaRPr lang="es-ES" dirty="0">
              <a:solidFill>
                <a:srgbClr val="010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811150" y="3352799"/>
            <a:ext cx="675250" cy="156880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/>
          </p:nvPr>
        </p:nvGraphicFramePr>
        <p:xfrm>
          <a:off x="8876714" y="5178676"/>
          <a:ext cx="2926081" cy="8817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26081">
                  <a:extLst>
                    <a:ext uri="{9D8B030D-6E8A-4147-A177-3AD203B41FA5}">
                      <a16:colId xmlns:a16="http://schemas.microsoft.com/office/drawing/2014/main" val="2395852346"/>
                    </a:ext>
                  </a:extLst>
                </a:gridCol>
              </a:tblGrid>
              <a:tr h="363546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IMPORTANTE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3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Mantener</a:t>
                      </a:r>
                      <a:r>
                        <a:rPr lang="es-MX" b="1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tareas finalizadas de recepción, en columna Estatus</a:t>
                      </a:r>
                      <a:endParaRPr lang="es-CL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388877"/>
                  </a:ext>
                </a:extLst>
              </a:tr>
            </a:tbl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-1" y="899292"/>
            <a:ext cx="2501309" cy="4910665"/>
            <a:chOff x="93170" y="962283"/>
            <a:chExt cx="2607826" cy="436501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/>
            <a:srcRect r="6064" b="82742"/>
            <a:stretch/>
          </p:blipFill>
          <p:spPr>
            <a:xfrm>
              <a:off x="93170" y="962283"/>
              <a:ext cx="2607826" cy="840273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170" y="1802556"/>
              <a:ext cx="2607826" cy="3524742"/>
            </a:xfrm>
            <a:prstGeom prst="rect">
              <a:avLst/>
            </a:prstGeom>
          </p:spPr>
        </p:pic>
      </p:grpSp>
      <p:graphicFrame>
        <p:nvGraphicFramePr>
          <p:cNvPr id="15" name="Tabla 14"/>
          <p:cNvGraphicFramePr>
            <a:graphicFrameLocks noGrp="1"/>
          </p:cNvGraphicFramePr>
          <p:nvPr>
            <p:extLst/>
          </p:nvPr>
        </p:nvGraphicFramePr>
        <p:xfrm>
          <a:off x="2631632" y="5083567"/>
          <a:ext cx="5906483" cy="177443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906483">
                  <a:extLst>
                    <a:ext uri="{9D8B030D-6E8A-4147-A177-3AD203B41FA5}">
                      <a16:colId xmlns:a16="http://schemas.microsoft.com/office/drawing/2014/main" val="23958523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Función</a:t>
                      </a:r>
                      <a:r>
                        <a:rPr lang="es-MX" sz="1200" baseline="0" dirty="0" smtClean="0"/>
                        <a:t> de la Operativa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3364"/>
                  </a:ext>
                </a:extLst>
              </a:tr>
              <a:tr h="1500113">
                <a:tc>
                  <a:txBody>
                    <a:bodyPr/>
                    <a:lstStyle/>
                    <a:p>
                      <a:r>
                        <a:rPr lang="es-MX" sz="1200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“Visualiza”</a:t>
                      </a:r>
                      <a:r>
                        <a:rPr lang="es-MX" sz="1200" dirty="0" smtClean="0"/>
                        <a:t> las tareas de recepción que tiene el local censal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Visualiza el origen y el destino de los bienes a recibir (Origen y Destino)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El status o estado de la tarea = Finalizado u Operación Pendiente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err="1" smtClean="0"/>
                        <a:t>Items</a:t>
                      </a:r>
                      <a:r>
                        <a:rPr lang="es-MX" sz="1200" dirty="0" smtClean="0"/>
                        <a:t> = Descripción de los productos que considera la tarea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Ref1, Ref3 y Ref3 = permite registrar documentación asociada a la recepción = N° Guía despachos, N° OIN, n° Recepción Conforme.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388877"/>
                  </a:ext>
                </a:extLst>
              </a:tr>
            </a:tbl>
          </a:graphicData>
        </a:graphic>
      </p:graphicFrame>
      <p:sp>
        <p:nvSpPr>
          <p:cNvPr id="12" name="Título 2">
            <a:extLst>
              <a:ext uri="{FF2B5EF4-FFF2-40B4-BE49-F238E27FC236}">
                <a16:creationId xmlns:a16="http://schemas.microsoft.com/office/drawing/2014/main" id="{29484747-E219-5563-2A0B-F1BAF8D1620C}"/>
              </a:ext>
            </a:extLst>
          </p:cNvPr>
          <p:cNvSpPr txBox="1">
            <a:spLocks/>
          </p:cNvSpPr>
          <p:nvPr/>
        </p:nvSpPr>
        <p:spPr>
          <a:xfrm>
            <a:off x="703386" y="0"/>
            <a:ext cx="9481624" cy="8159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3600" b="1" dirty="0" smtClean="0">
                <a:solidFill>
                  <a:srgbClr val="010000"/>
                </a:solidFill>
              </a:rPr>
              <a:t>Recepción (pantalla principal)</a:t>
            </a:r>
            <a:endParaRPr lang="es-ES" b="1" dirty="0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309" y="899292"/>
            <a:ext cx="6909977" cy="3733930"/>
          </a:xfrm>
          <a:prstGeom prst="rect">
            <a:avLst/>
          </a:prstGeom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29484747-E219-5563-2A0B-F1BAF8D1620C}"/>
              </a:ext>
            </a:extLst>
          </p:cNvPr>
          <p:cNvSpPr txBox="1">
            <a:spLocks/>
          </p:cNvSpPr>
          <p:nvPr/>
        </p:nvSpPr>
        <p:spPr>
          <a:xfrm>
            <a:off x="562708" y="1"/>
            <a:ext cx="9481624" cy="8159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endParaRPr lang="es-ES" dirty="0">
              <a:solidFill>
                <a:srgbClr val="010000"/>
              </a:solidFill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29484747-E219-5563-2A0B-F1BAF8D1620C}"/>
              </a:ext>
            </a:extLst>
          </p:cNvPr>
          <p:cNvSpPr txBox="1">
            <a:spLocks/>
          </p:cNvSpPr>
          <p:nvPr/>
        </p:nvSpPr>
        <p:spPr>
          <a:xfrm>
            <a:off x="844061" y="1"/>
            <a:ext cx="9917723" cy="8159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50000"/>
              </a:lnSpc>
              <a:defRPr sz="3600" b="1">
                <a:solidFill>
                  <a:srgbClr val="010000"/>
                </a:solidFill>
              </a:defRPr>
            </a:lvl1pPr>
          </a:lstStyle>
          <a:p>
            <a:r>
              <a:rPr lang="es-ES" sz="3200" dirty="0"/>
              <a:t>Recepciones: acceder al formulario de recepción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752578" y="4959979"/>
            <a:ext cx="566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 smtClean="0"/>
          </a:p>
        </p:txBody>
      </p:sp>
      <p:grpSp>
        <p:nvGrpSpPr>
          <p:cNvPr id="5" name="Grupo 4"/>
          <p:cNvGrpSpPr/>
          <p:nvPr/>
        </p:nvGrpSpPr>
        <p:grpSpPr>
          <a:xfrm>
            <a:off x="-1" y="899292"/>
            <a:ext cx="2501309" cy="4910665"/>
            <a:chOff x="93170" y="962283"/>
            <a:chExt cx="2607826" cy="436501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/>
            <a:srcRect r="6064" b="82742"/>
            <a:stretch/>
          </p:blipFill>
          <p:spPr>
            <a:xfrm>
              <a:off x="93170" y="962283"/>
              <a:ext cx="2607826" cy="840273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170" y="1802556"/>
              <a:ext cx="2607826" cy="3524742"/>
            </a:xfrm>
            <a:prstGeom prst="rect">
              <a:avLst/>
            </a:prstGeom>
          </p:spPr>
        </p:pic>
      </p:grpSp>
      <p:sp>
        <p:nvSpPr>
          <p:cNvPr id="12" name="Elipse 11"/>
          <p:cNvSpPr/>
          <p:nvPr/>
        </p:nvSpPr>
        <p:spPr>
          <a:xfrm>
            <a:off x="1758460" y="2789916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CL" dirty="0"/>
          </a:p>
        </p:txBody>
      </p:sp>
      <p:sp>
        <p:nvSpPr>
          <p:cNvPr id="13" name="Elipse 12"/>
          <p:cNvSpPr/>
          <p:nvPr/>
        </p:nvSpPr>
        <p:spPr>
          <a:xfrm>
            <a:off x="7788810" y="4094566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</a:t>
            </a:r>
            <a:endParaRPr lang="es-CL" dirty="0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/>
          </p:nvPr>
        </p:nvGraphicFramePr>
        <p:xfrm>
          <a:off x="9699674" y="3183811"/>
          <a:ext cx="2243797" cy="15322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3797">
                  <a:extLst>
                    <a:ext uri="{9D8B030D-6E8A-4147-A177-3AD203B41FA5}">
                      <a16:colId xmlns:a16="http://schemas.microsoft.com/office/drawing/2014/main" val="2395852346"/>
                    </a:ext>
                  </a:extLst>
                </a:gridCol>
              </a:tblGrid>
              <a:tr h="37398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IMPORTANTE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3364"/>
                  </a:ext>
                </a:extLst>
              </a:tr>
              <a:tr h="972004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Aplique “Filtrar”</a:t>
                      </a:r>
                      <a:r>
                        <a:rPr lang="es-MX" b="1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para seleccionar Operación Pendiente en el recuadro</a:t>
                      </a:r>
                    </a:p>
                    <a:p>
                      <a:pPr algn="ctr"/>
                      <a:r>
                        <a:rPr lang="es-MX" b="1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“Estado Operación”</a:t>
                      </a:r>
                      <a:endParaRPr lang="es-CL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388877"/>
                  </a:ext>
                </a:extLst>
              </a:tr>
            </a:tbl>
          </a:graphicData>
        </a:graphic>
      </p:graphicFrame>
      <p:sp>
        <p:nvSpPr>
          <p:cNvPr id="17" name="Llamada con línea 1 16"/>
          <p:cNvSpPr/>
          <p:nvPr/>
        </p:nvSpPr>
        <p:spPr>
          <a:xfrm flipH="1">
            <a:off x="8686800" y="2489982"/>
            <a:ext cx="724486" cy="434368"/>
          </a:xfrm>
          <a:prstGeom prst="borderCallout1">
            <a:avLst>
              <a:gd name="adj1" fmla="val 18750"/>
              <a:gd name="adj2" fmla="val -8333"/>
              <a:gd name="adj3" fmla="val 143500"/>
              <a:gd name="adj4" fmla="val -95874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/>
          </p:nvPr>
        </p:nvGraphicFramePr>
        <p:xfrm>
          <a:off x="2604665" y="4922740"/>
          <a:ext cx="6806621" cy="177443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806621">
                  <a:extLst>
                    <a:ext uri="{9D8B030D-6E8A-4147-A177-3AD203B41FA5}">
                      <a16:colId xmlns:a16="http://schemas.microsoft.com/office/drawing/2014/main" val="23958523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Pasos para acceder al sistema. 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3364"/>
                  </a:ext>
                </a:extLst>
              </a:tr>
              <a:tr h="150011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s-MX" sz="1200" dirty="0" smtClean="0"/>
                        <a:t>Acceder al menú recepción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sz="1200" dirty="0" smtClean="0"/>
                        <a:t>Seleccionar la primera tarea recibir que se encuentre en estado “Operación Pendiente”. Se desplegará un formulario de ingreso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s-MX" sz="1200" dirty="0" smtClean="0"/>
                    </a:p>
                    <a:p>
                      <a:r>
                        <a:rPr lang="es-MX" sz="1200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Continua en la pagina siguiente…</a:t>
                      </a:r>
                      <a:endParaRPr lang="es-MX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388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9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308" y="816025"/>
            <a:ext cx="9653333" cy="5106473"/>
          </a:xfrm>
          <a:prstGeom prst="rect">
            <a:avLst/>
          </a:prstGeom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29484747-E219-5563-2A0B-F1BAF8D1620C}"/>
              </a:ext>
            </a:extLst>
          </p:cNvPr>
          <p:cNvSpPr txBox="1">
            <a:spLocks/>
          </p:cNvSpPr>
          <p:nvPr/>
        </p:nvSpPr>
        <p:spPr>
          <a:xfrm>
            <a:off x="562708" y="1"/>
            <a:ext cx="9481624" cy="8159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endParaRPr lang="es-ES" dirty="0">
              <a:solidFill>
                <a:srgbClr val="010000"/>
              </a:solidFill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29484747-E219-5563-2A0B-F1BAF8D1620C}"/>
              </a:ext>
            </a:extLst>
          </p:cNvPr>
          <p:cNvSpPr txBox="1">
            <a:spLocks/>
          </p:cNvSpPr>
          <p:nvPr/>
        </p:nvSpPr>
        <p:spPr>
          <a:xfrm>
            <a:off x="844062" y="1"/>
            <a:ext cx="9481624" cy="8159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50000"/>
              </a:lnSpc>
              <a:defRPr sz="3600" b="1">
                <a:solidFill>
                  <a:srgbClr val="010000"/>
                </a:solidFill>
              </a:defRPr>
            </a:lvl1pPr>
          </a:lstStyle>
          <a:p>
            <a:r>
              <a:rPr lang="es-ES" dirty="0"/>
              <a:t>Recepciones: Formulario de Recepción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-1" y="899292"/>
            <a:ext cx="2501309" cy="4910665"/>
            <a:chOff x="93170" y="962283"/>
            <a:chExt cx="2607826" cy="436501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4"/>
            <a:srcRect r="6064" b="82742"/>
            <a:stretch/>
          </p:blipFill>
          <p:spPr>
            <a:xfrm>
              <a:off x="93170" y="962283"/>
              <a:ext cx="2607826" cy="840273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70" y="1802556"/>
              <a:ext cx="2607826" cy="3524742"/>
            </a:xfrm>
            <a:prstGeom prst="rect">
              <a:avLst/>
            </a:prstGeom>
          </p:spPr>
        </p:pic>
      </p:grpSp>
      <p:sp>
        <p:nvSpPr>
          <p:cNvPr id="13" name="Elipse 12"/>
          <p:cNvSpPr/>
          <p:nvPr/>
        </p:nvSpPr>
        <p:spPr>
          <a:xfrm>
            <a:off x="7769258" y="3778205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3</a:t>
            </a:r>
            <a:endParaRPr lang="es-CL" dirty="0"/>
          </a:p>
        </p:txBody>
      </p:sp>
      <p:sp>
        <p:nvSpPr>
          <p:cNvPr id="9" name="Llamada rectangular 8"/>
          <p:cNvSpPr/>
          <p:nvPr/>
        </p:nvSpPr>
        <p:spPr>
          <a:xfrm>
            <a:off x="4158554" y="2377440"/>
            <a:ext cx="3058170" cy="577296"/>
          </a:xfrm>
          <a:prstGeom prst="wedgeRectCallout">
            <a:avLst>
              <a:gd name="adj1" fmla="val -71761"/>
              <a:gd name="adj2" fmla="val 20806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Copia y pega el SKU del producto a ingresar, Presionar tecla Agregar</a:t>
            </a:r>
            <a:endParaRPr lang="es-CL" dirty="0"/>
          </a:p>
        </p:txBody>
      </p:sp>
      <p:sp>
        <p:nvSpPr>
          <p:cNvPr id="16" name="Elipse 15"/>
          <p:cNvSpPr/>
          <p:nvPr/>
        </p:nvSpPr>
        <p:spPr>
          <a:xfrm>
            <a:off x="4439908" y="1847332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CL" dirty="0"/>
          </a:p>
        </p:txBody>
      </p:sp>
      <p:sp>
        <p:nvSpPr>
          <p:cNvPr id="18" name="Elipse 17"/>
          <p:cNvSpPr/>
          <p:nvPr/>
        </p:nvSpPr>
        <p:spPr>
          <a:xfrm>
            <a:off x="8524620" y="1822845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</a:t>
            </a:r>
            <a:endParaRPr lang="es-CL" dirty="0"/>
          </a:p>
        </p:txBody>
      </p:sp>
      <p:sp>
        <p:nvSpPr>
          <p:cNvPr id="19" name="Llamada rectangular 18"/>
          <p:cNvSpPr/>
          <p:nvPr/>
        </p:nvSpPr>
        <p:spPr>
          <a:xfrm>
            <a:off x="8022478" y="2322037"/>
            <a:ext cx="3498962" cy="577296"/>
          </a:xfrm>
          <a:prstGeom prst="wedgeRectCallout">
            <a:avLst>
              <a:gd name="adj1" fmla="val -71761"/>
              <a:gd name="adj2" fmla="val 20806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Registra la cantidad recibida. </a:t>
            </a:r>
            <a:endParaRPr lang="es-CL" dirty="0"/>
          </a:p>
        </p:txBody>
      </p:sp>
      <p:sp>
        <p:nvSpPr>
          <p:cNvPr id="20" name="Llamada rectangular 19"/>
          <p:cNvSpPr/>
          <p:nvPr/>
        </p:nvSpPr>
        <p:spPr>
          <a:xfrm>
            <a:off x="6995535" y="4227503"/>
            <a:ext cx="3058170" cy="577296"/>
          </a:xfrm>
          <a:prstGeom prst="wedgeRectCallout">
            <a:avLst>
              <a:gd name="adj1" fmla="val 76820"/>
              <a:gd name="adj2" fmla="val -10628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Agregar</a:t>
            </a:r>
            <a:endParaRPr lang="es-CL" dirty="0"/>
          </a:p>
        </p:txBody>
      </p:sp>
      <p:sp>
        <p:nvSpPr>
          <p:cNvPr id="21" name="Llamada rectangular 20"/>
          <p:cNvSpPr/>
          <p:nvPr/>
        </p:nvSpPr>
        <p:spPr>
          <a:xfrm>
            <a:off x="2014787" y="6157692"/>
            <a:ext cx="1952302" cy="577296"/>
          </a:xfrm>
          <a:prstGeom prst="wedgeRectCallout">
            <a:avLst>
              <a:gd name="adj1" fmla="val -8512"/>
              <a:gd name="adj2" fmla="val -11115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dirty="0" smtClean="0"/>
              <a:t>Listado de SKU.</a:t>
            </a:r>
          </a:p>
          <a:p>
            <a:pPr algn="ctr"/>
            <a:r>
              <a:rPr lang="es-MX" sz="1050" dirty="0" smtClean="0"/>
              <a:t>SKU: número de referencia único</a:t>
            </a:r>
            <a:endParaRPr lang="es-CL" sz="1050" dirty="0"/>
          </a:p>
        </p:txBody>
      </p:sp>
      <p:sp>
        <p:nvSpPr>
          <p:cNvPr id="22" name="Llamada rectangular 21"/>
          <p:cNvSpPr/>
          <p:nvPr/>
        </p:nvSpPr>
        <p:spPr>
          <a:xfrm>
            <a:off x="4116354" y="6157692"/>
            <a:ext cx="1468520" cy="577296"/>
          </a:xfrm>
          <a:prstGeom prst="wedgeRectCallout">
            <a:avLst>
              <a:gd name="adj1" fmla="val -46702"/>
              <a:gd name="adj2" fmla="val -9653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dirty="0" smtClean="0"/>
              <a:t>Nombre del bien</a:t>
            </a:r>
            <a:endParaRPr lang="es-CL" sz="1050" dirty="0"/>
          </a:p>
        </p:txBody>
      </p:sp>
      <p:sp>
        <p:nvSpPr>
          <p:cNvPr id="23" name="Llamada rectangular 22"/>
          <p:cNvSpPr/>
          <p:nvPr/>
        </p:nvSpPr>
        <p:spPr>
          <a:xfrm>
            <a:off x="5687639" y="6157692"/>
            <a:ext cx="1159031" cy="577296"/>
          </a:xfrm>
          <a:prstGeom prst="wedgeRectCallout">
            <a:avLst>
              <a:gd name="adj1" fmla="val -580"/>
              <a:gd name="adj2" fmla="val -10872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dirty="0" smtClean="0"/>
              <a:t>Categoría del bien</a:t>
            </a:r>
            <a:endParaRPr lang="es-CL" sz="1050" dirty="0"/>
          </a:p>
        </p:txBody>
      </p:sp>
      <p:sp>
        <p:nvSpPr>
          <p:cNvPr id="26" name="Llamada rectangular 25"/>
          <p:cNvSpPr/>
          <p:nvPr/>
        </p:nvSpPr>
        <p:spPr>
          <a:xfrm>
            <a:off x="6949435" y="6157692"/>
            <a:ext cx="1159031" cy="577296"/>
          </a:xfrm>
          <a:prstGeom prst="wedgeRectCallout">
            <a:avLst>
              <a:gd name="adj1" fmla="val -580"/>
              <a:gd name="adj2" fmla="val -10872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/>
              <a:t>Cantidades planificadas de recepción</a:t>
            </a:r>
            <a:endParaRPr lang="es-CL" sz="1050" dirty="0"/>
          </a:p>
        </p:txBody>
      </p:sp>
      <p:sp>
        <p:nvSpPr>
          <p:cNvPr id="27" name="Llamada rectangular 26"/>
          <p:cNvSpPr/>
          <p:nvPr/>
        </p:nvSpPr>
        <p:spPr>
          <a:xfrm>
            <a:off x="8233494" y="6143599"/>
            <a:ext cx="1159031" cy="577296"/>
          </a:xfrm>
          <a:prstGeom prst="wedgeRectCallout">
            <a:avLst>
              <a:gd name="adj1" fmla="val -23641"/>
              <a:gd name="adj2" fmla="val -10628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dirty="0" smtClean="0"/>
              <a:t>Cantidades que se están recibiendo</a:t>
            </a:r>
            <a:endParaRPr lang="es-CL" sz="1050" dirty="0"/>
          </a:p>
        </p:txBody>
      </p:sp>
      <p:sp>
        <p:nvSpPr>
          <p:cNvPr id="28" name="Llamada rectangular 27"/>
          <p:cNvSpPr/>
          <p:nvPr/>
        </p:nvSpPr>
        <p:spPr>
          <a:xfrm>
            <a:off x="9555852" y="6143599"/>
            <a:ext cx="1159031" cy="577296"/>
          </a:xfrm>
          <a:prstGeom prst="wedgeRectCallout">
            <a:avLst>
              <a:gd name="adj1" fmla="val -45488"/>
              <a:gd name="adj2" fmla="val -9897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dirty="0" smtClean="0"/>
              <a:t>Cantidades previamente recibidas</a:t>
            </a:r>
            <a:endParaRPr lang="es-CL" sz="1050" dirty="0"/>
          </a:p>
        </p:txBody>
      </p:sp>
    </p:spTree>
    <p:extLst>
      <p:ext uri="{BB962C8B-B14F-4D97-AF65-F5344CB8AC3E}">
        <p14:creationId xmlns:p14="http://schemas.microsoft.com/office/powerpoint/2010/main" val="276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29484747-E219-5563-2A0B-F1BAF8D1620C}"/>
              </a:ext>
            </a:extLst>
          </p:cNvPr>
          <p:cNvSpPr txBox="1">
            <a:spLocks/>
          </p:cNvSpPr>
          <p:nvPr/>
        </p:nvSpPr>
        <p:spPr>
          <a:xfrm>
            <a:off x="562708" y="1"/>
            <a:ext cx="9481624" cy="8159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endParaRPr lang="es-ES" dirty="0">
              <a:solidFill>
                <a:srgbClr val="010000"/>
              </a:solidFill>
            </a:endParaRPr>
          </a:p>
        </p:txBody>
      </p:sp>
      <p:sp>
        <p:nvSpPr>
          <p:cNvPr id="24" name="Título 2">
            <a:extLst>
              <a:ext uri="{FF2B5EF4-FFF2-40B4-BE49-F238E27FC236}">
                <a16:creationId xmlns:a16="http://schemas.microsoft.com/office/drawing/2014/main" id="{29484747-E219-5563-2A0B-F1BAF8D1620C}"/>
              </a:ext>
            </a:extLst>
          </p:cNvPr>
          <p:cNvSpPr txBox="1">
            <a:spLocks/>
          </p:cNvSpPr>
          <p:nvPr/>
        </p:nvSpPr>
        <p:spPr>
          <a:xfrm>
            <a:off x="703386" y="0"/>
            <a:ext cx="10111152" cy="8159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50000"/>
              </a:lnSpc>
              <a:defRPr sz="3600" b="1">
                <a:solidFill>
                  <a:srgbClr val="010000"/>
                </a:solidFill>
              </a:defRPr>
            </a:lvl1pPr>
          </a:lstStyle>
          <a:p>
            <a:r>
              <a:rPr lang="es-ES" sz="3200" dirty="0" smtClean="0"/>
              <a:t>Recepciones: </a:t>
            </a:r>
            <a:r>
              <a:rPr lang="es-ES" sz="3200" dirty="0"/>
              <a:t>“Formulario carga de documentos”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693" y="962284"/>
            <a:ext cx="4872321" cy="54561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Elipse 22"/>
          <p:cNvSpPr/>
          <p:nvPr/>
        </p:nvSpPr>
        <p:spPr>
          <a:xfrm>
            <a:off x="7872928" y="3130952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3</a:t>
            </a:r>
            <a:endParaRPr lang="es-CL" dirty="0"/>
          </a:p>
        </p:txBody>
      </p:sp>
      <p:sp>
        <p:nvSpPr>
          <p:cNvPr id="28" name="Llamada rectangular 27"/>
          <p:cNvSpPr/>
          <p:nvPr/>
        </p:nvSpPr>
        <p:spPr>
          <a:xfrm>
            <a:off x="8636195" y="1107391"/>
            <a:ext cx="3058170" cy="577296"/>
          </a:xfrm>
          <a:prstGeom prst="wedgeRectCallout">
            <a:avLst>
              <a:gd name="adj1" fmla="val -109137"/>
              <a:gd name="adj2" fmla="val 14054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Buscar y seleccionar los archivos complementarios a la transacción</a:t>
            </a:r>
            <a:endParaRPr lang="es-CL" dirty="0"/>
          </a:p>
        </p:txBody>
      </p:sp>
      <p:sp>
        <p:nvSpPr>
          <p:cNvPr id="32" name="Elipse 31"/>
          <p:cNvSpPr/>
          <p:nvPr/>
        </p:nvSpPr>
        <p:spPr>
          <a:xfrm>
            <a:off x="7886707" y="1147538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CL" dirty="0"/>
          </a:p>
        </p:txBody>
      </p:sp>
      <p:sp>
        <p:nvSpPr>
          <p:cNvPr id="33" name="Elipse 32"/>
          <p:cNvSpPr/>
          <p:nvPr/>
        </p:nvSpPr>
        <p:spPr>
          <a:xfrm>
            <a:off x="7872928" y="2208497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</a:t>
            </a:r>
            <a:endParaRPr lang="es-CL" dirty="0"/>
          </a:p>
        </p:txBody>
      </p:sp>
      <p:sp>
        <p:nvSpPr>
          <p:cNvPr id="34" name="Llamada rectangular 33"/>
          <p:cNvSpPr/>
          <p:nvPr/>
        </p:nvSpPr>
        <p:spPr>
          <a:xfrm>
            <a:off x="8675655" y="2229370"/>
            <a:ext cx="3018710" cy="577296"/>
          </a:xfrm>
          <a:prstGeom prst="wedgeRectCallout">
            <a:avLst>
              <a:gd name="adj1" fmla="val -102861"/>
              <a:gd name="adj2" fmla="val 47475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Presionar el botos Agregar.</a:t>
            </a:r>
            <a:endParaRPr lang="es-CL" dirty="0"/>
          </a:p>
        </p:txBody>
      </p:sp>
      <p:sp>
        <p:nvSpPr>
          <p:cNvPr id="35" name="Llamada rectangular 34"/>
          <p:cNvSpPr/>
          <p:nvPr/>
        </p:nvSpPr>
        <p:spPr>
          <a:xfrm>
            <a:off x="8636195" y="3506854"/>
            <a:ext cx="3058170" cy="926422"/>
          </a:xfrm>
          <a:prstGeom prst="wedgeRectCallout">
            <a:avLst>
              <a:gd name="adj1" fmla="val -113475"/>
              <a:gd name="adj2" fmla="val -6254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Agregar referencias del documento adjunto: Ejemplos Guía de despacho, OIN, Recepción conforme</a:t>
            </a:r>
            <a:endParaRPr lang="es-CL" dirty="0"/>
          </a:p>
        </p:txBody>
      </p:sp>
      <p:sp>
        <p:nvSpPr>
          <p:cNvPr id="36" name="Llamada rectangular 35"/>
          <p:cNvSpPr/>
          <p:nvPr/>
        </p:nvSpPr>
        <p:spPr>
          <a:xfrm>
            <a:off x="8636195" y="4717397"/>
            <a:ext cx="3058170" cy="463211"/>
          </a:xfrm>
          <a:prstGeom prst="wedgeRectCallout">
            <a:avLst>
              <a:gd name="adj1" fmla="val -132897"/>
              <a:gd name="adj2" fmla="val -178016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Observaciones (opcional)</a:t>
            </a:r>
            <a:endParaRPr lang="es-CL" dirty="0"/>
          </a:p>
        </p:txBody>
      </p:sp>
      <p:sp>
        <p:nvSpPr>
          <p:cNvPr id="37" name="Elipse 36"/>
          <p:cNvSpPr/>
          <p:nvPr/>
        </p:nvSpPr>
        <p:spPr>
          <a:xfrm>
            <a:off x="7872928" y="4716153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4</a:t>
            </a:r>
            <a:endParaRPr lang="es-CL" dirty="0"/>
          </a:p>
        </p:txBody>
      </p:sp>
      <p:sp>
        <p:nvSpPr>
          <p:cNvPr id="38" name="Llamada rectangular 37"/>
          <p:cNvSpPr/>
          <p:nvPr/>
        </p:nvSpPr>
        <p:spPr>
          <a:xfrm>
            <a:off x="8655925" y="5464729"/>
            <a:ext cx="3058170" cy="463211"/>
          </a:xfrm>
          <a:prstGeom prst="wedgeRectCallout">
            <a:avLst>
              <a:gd name="adj1" fmla="val -90347"/>
              <a:gd name="adj2" fmla="val 83925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Observaciones (opcional)</a:t>
            </a:r>
            <a:endParaRPr lang="es-CL" dirty="0"/>
          </a:p>
        </p:txBody>
      </p:sp>
      <p:sp>
        <p:nvSpPr>
          <p:cNvPr id="39" name="Elipse 38"/>
          <p:cNvSpPr/>
          <p:nvPr/>
        </p:nvSpPr>
        <p:spPr>
          <a:xfrm>
            <a:off x="7886707" y="5324672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5</a:t>
            </a:r>
            <a:endParaRPr lang="es-CL" dirty="0"/>
          </a:p>
        </p:txBody>
      </p:sp>
      <p:grpSp>
        <p:nvGrpSpPr>
          <p:cNvPr id="17" name="Grupo 16"/>
          <p:cNvGrpSpPr/>
          <p:nvPr/>
        </p:nvGrpSpPr>
        <p:grpSpPr>
          <a:xfrm>
            <a:off x="140676" y="1034574"/>
            <a:ext cx="2448730" cy="5032117"/>
            <a:chOff x="93170" y="962283"/>
            <a:chExt cx="2607826" cy="4365015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4"/>
            <a:srcRect r="6064" b="82742"/>
            <a:stretch/>
          </p:blipFill>
          <p:spPr>
            <a:xfrm>
              <a:off x="93170" y="962283"/>
              <a:ext cx="2607826" cy="840273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70" y="1802556"/>
              <a:ext cx="2607826" cy="3524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0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"/>
          <p:cNvSpPr txBox="1">
            <a:spLocks noGrp="1"/>
          </p:cNvSpPr>
          <p:nvPr>
            <p:ph type="body" idx="3"/>
          </p:nvPr>
        </p:nvSpPr>
        <p:spPr>
          <a:xfrm>
            <a:off x="6261973" y="1855836"/>
            <a:ext cx="5489400" cy="75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2500" lnSpcReduction="10000"/>
          </a:bodyPr>
          <a:lstStyle/>
          <a:p>
            <a:pPr marL="127000" indent="0">
              <a:spcBef>
                <a:spcPts val="0"/>
              </a:spcBef>
            </a:pPr>
            <a:r>
              <a:rPr lang="es-MX" sz="2800" b="1" dirty="0" smtClean="0">
                <a:solidFill>
                  <a:schemeClr val="accent3"/>
                </a:solidFill>
              </a:rPr>
              <a:t>Movimientos de Trazabilidad</a:t>
            </a:r>
            <a:endParaRPr lang="es-ES" sz="2800" b="1" dirty="0">
              <a:solidFill>
                <a:schemeClr val="accent3"/>
              </a:solidFill>
            </a:endParaRPr>
          </a:p>
        </p:txBody>
      </p:sp>
      <p:sp>
        <p:nvSpPr>
          <p:cNvPr id="578" name="Google Shape;578;p2"/>
          <p:cNvSpPr txBox="1">
            <a:spLocks noGrp="1"/>
          </p:cNvSpPr>
          <p:nvPr>
            <p:ph type="body" idx="4"/>
          </p:nvPr>
        </p:nvSpPr>
        <p:spPr>
          <a:xfrm>
            <a:off x="458146" y="6021825"/>
            <a:ext cx="15477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sp>
        <p:nvSpPr>
          <p:cNvPr id="582" name="Google Shape;582;p2"/>
          <p:cNvSpPr txBox="1">
            <a:spLocks noGrp="1"/>
          </p:cNvSpPr>
          <p:nvPr>
            <p:ph type="body" idx="8"/>
          </p:nvPr>
        </p:nvSpPr>
        <p:spPr>
          <a:xfrm>
            <a:off x="5208369" y="2045065"/>
            <a:ext cx="10536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7D1D"/>
              </a:buClr>
              <a:buSzPts val="3400"/>
              <a:buNone/>
            </a:pPr>
            <a:r>
              <a:rPr lang="es-CL" sz="2800" dirty="0" smtClean="0">
                <a:solidFill>
                  <a:schemeClr val="accent3"/>
                </a:solidFill>
                <a:sym typeface="Verdana"/>
              </a:rPr>
              <a:t>01.</a:t>
            </a:r>
            <a:endParaRPr lang="es-CL" sz="2800" dirty="0">
              <a:solidFill>
                <a:schemeClr val="accent3"/>
              </a:solidFill>
            </a:endParaRPr>
          </a:p>
        </p:txBody>
      </p:sp>
      <p:sp>
        <p:nvSpPr>
          <p:cNvPr id="586" name="Google Shape;586;p2"/>
          <p:cNvSpPr txBox="1">
            <a:spLocks noGrp="1"/>
          </p:cNvSpPr>
          <p:nvPr>
            <p:ph type="title"/>
          </p:nvPr>
        </p:nvSpPr>
        <p:spPr>
          <a:xfrm>
            <a:off x="724828" y="2929499"/>
            <a:ext cx="4009215" cy="99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s-CL">
                <a:latin typeface="Verdana"/>
                <a:ea typeface="Verdana"/>
                <a:cs typeface="Verdana"/>
                <a:sym typeface="Verdana"/>
              </a:rPr>
              <a:t>Contenidos</a:t>
            </a:r>
            <a:endParaRPr/>
          </a:p>
        </p:txBody>
      </p:sp>
      <p:sp>
        <p:nvSpPr>
          <p:cNvPr id="10" name="Google Shape;577;p2"/>
          <p:cNvSpPr txBox="1">
            <a:spLocks noGrp="1"/>
          </p:cNvSpPr>
          <p:nvPr>
            <p:ph type="body" idx="3"/>
          </p:nvPr>
        </p:nvSpPr>
        <p:spPr>
          <a:xfrm>
            <a:off x="6261973" y="3177204"/>
            <a:ext cx="5489400" cy="75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127000" indent="0">
              <a:spcBef>
                <a:spcPts val="0"/>
              </a:spcBef>
            </a:pPr>
            <a:r>
              <a:rPr lang="es-MX" sz="2800" b="1" dirty="0" smtClean="0">
                <a:solidFill>
                  <a:srgbClr val="FF0000"/>
                </a:solidFill>
              </a:rPr>
              <a:t>Reversa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11" name="Google Shape;582;p2"/>
          <p:cNvSpPr txBox="1">
            <a:spLocks noGrp="1"/>
          </p:cNvSpPr>
          <p:nvPr>
            <p:ph type="body" idx="8"/>
          </p:nvPr>
        </p:nvSpPr>
        <p:spPr>
          <a:xfrm>
            <a:off x="5208369" y="3313590"/>
            <a:ext cx="10536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7D1D"/>
              </a:buClr>
              <a:buSzPts val="3400"/>
              <a:buNone/>
            </a:pPr>
            <a:r>
              <a:rPr lang="es-CL" sz="2800" dirty="0" smtClean="0">
                <a:solidFill>
                  <a:srgbClr val="FF0000"/>
                </a:solidFill>
                <a:sym typeface="Verdana"/>
              </a:rPr>
              <a:t>04.</a:t>
            </a:r>
            <a:endParaRPr lang="es-CL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9"/>
          <p:cNvSpPr txBox="1">
            <a:spLocks noGrp="1"/>
          </p:cNvSpPr>
          <p:nvPr>
            <p:ph type="title"/>
          </p:nvPr>
        </p:nvSpPr>
        <p:spPr>
          <a:xfrm>
            <a:off x="0" y="4131989"/>
            <a:ext cx="12192000" cy="94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Verdana"/>
              <a:buNone/>
            </a:pPr>
            <a:r>
              <a:rPr lang="es-CL">
                <a:latin typeface="Verdana"/>
                <a:ea typeface="Verdana"/>
                <a:cs typeface="Verdana"/>
                <a:sym typeface="Verdana"/>
              </a:rPr>
              <a:t>Muchas gracias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BA7A4-DC3E-EBC9-4F04-F8BA3209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01.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453283-A2DC-5BFF-01C5-532691DE20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0"/>
            <a:r>
              <a:rPr lang="es-ES" dirty="0" smtClean="0"/>
              <a:t>Movimientos de Reversa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50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MX" dirty="0"/>
              <a:t>05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12FCF0-4D40-1428-B9C2-AB7B2CEDFB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94149"/>
            <a:ext cx="5451199" cy="35294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indent="-228600">
              <a:spcBef>
                <a:spcPts val="0"/>
              </a:spcBef>
              <a:buSzPts val="4800"/>
              <a:buFont typeface="Verdana"/>
            </a:pPr>
            <a:r>
              <a:rPr lang="es-CL" sz="3600" b="1" dirty="0">
                <a:solidFill>
                  <a:schemeClr val="dk1"/>
                </a:solidFill>
                <a:sym typeface="Arial"/>
              </a:rPr>
              <a:t>TRAZABILIDAD</a:t>
            </a:r>
          </a:p>
        </p:txBody>
      </p:sp>
      <p:sp>
        <p:nvSpPr>
          <p:cNvPr id="7" name="13 Rectángulo">
            <a:extLst>
              <a:ext uri="{FF2B5EF4-FFF2-40B4-BE49-F238E27FC236}">
                <a16:creationId xmlns:a16="http://schemas.microsoft.com/office/drawing/2014/main" id="{736A032C-44D1-58FB-E101-97B01F19D92E}"/>
              </a:ext>
            </a:extLst>
          </p:cNvPr>
          <p:cNvSpPr/>
          <p:nvPr/>
        </p:nvSpPr>
        <p:spPr>
          <a:xfrm>
            <a:off x="151550" y="1614665"/>
            <a:ext cx="1700941" cy="15120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14 Rectángulo">
            <a:extLst>
              <a:ext uri="{FF2B5EF4-FFF2-40B4-BE49-F238E27FC236}">
                <a16:creationId xmlns:a16="http://schemas.microsoft.com/office/drawing/2014/main" id="{F488E677-F678-DC26-24DB-1CEF60E4F8C8}"/>
              </a:ext>
            </a:extLst>
          </p:cNvPr>
          <p:cNvSpPr/>
          <p:nvPr/>
        </p:nvSpPr>
        <p:spPr>
          <a:xfrm>
            <a:off x="151550" y="3063066"/>
            <a:ext cx="1700941" cy="16632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15 Rectángulo">
            <a:extLst>
              <a:ext uri="{FF2B5EF4-FFF2-40B4-BE49-F238E27FC236}">
                <a16:creationId xmlns:a16="http://schemas.microsoft.com/office/drawing/2014/main" id="{DE6D9F39-B2FF-B6F1-1094-094FAE010D52}"/>
              </a:ext>
            </a:extLst>
          </p:cNvPr>
          <p:cNvSpPr/>
          <p:nvPr/>
        </p:nvSpPr>
        <p:spPr>
          <a:xfrm>
            <a:off x="151549" y="4650714"/>
            <a:ext cx="1700941" cy="15120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16 Rectángulo">
            <a:extLst>
              <a:ext uri="{FF2B5EF4-FFF2-40B4-BE49-F238E27FC236}">
                <a16:creationId xmlns:a16="http://schemas.microsoft.com/office/drawing/2014/main" id="{3BECBCDC-9FD1-8ACE-6B77-9BCE20FEDFFF}"/>
              </a:ext>
            </a:extLst>
          </p:cNvPr>
          <p:cNvSpPr/>
          <p:nvPr/>
        </p:nvSpPr>
        <p:spPr>
          <a:xfrm>
            <a:off x="4580259" y="1649664"/>
            <a:ext cx="1700941" cy="15120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7 Rectángulo">
            <a:extLst>
              <a:ext uri="{FF2B5EF4-FFF2-40B4-BE49-F238E27FC236}">
                <a16:creationId xmlns:a16="http://schemas.microsoft.com/office/drawing/2014/main" id="{7AC5057E-BAA2-1D66-4F62-F7A1C9934AC7}"/>
              </a:ext>
            </a:extLst>
          </p:cNvPr>
          <p:cNvSpPr/>
          <p:nvPr/>
        </p:nvSpPr>
        <p:spPr>
          <a:xfrm>
            <a:off x="4580259" y="3173668"/>
            <a:ext cx="1700941" cy="15120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8 Rectángulo">
            <a:extLst>
              <a:ext uri="{FF2B5EF4-FFF2-40B4-BE49-F238E27FC236}">
                <a16:creationId xmlns:a16="http://schemas.microsoft.com/office/drawing/2014/main" id="{24B0E0C9-648C-BB2B-0604-B4CA96ABECB0}"/>
              </a:ext>
            </a:extLst>
          </p:cNvPr>
          <p:cNvSpPr/>
          <p:nvPr/>
        </p:nvSpPr>
        <p:spPr>
          <a:xfrm>
            <a:off x="4580258" y="4685713"/>
            <a:ext cx="1700941" cy="15120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id="{C13A52CB-0012-2745-D5A8-89D76BB85FB6}"/>
              </a:ext>
            </a:extLst>
          </p:cNvPr>
          <p:cNvSpPr txBox="1"/>
          <p:nvPr/>
        </p:nvSpPr>
        <p:spPr>
          <a:xfrm>
            <a:off x="1919047" y="1670085"/>
            <a:ext cx="2300466" cy="182614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b="1" u="sng" dirty="0">
                <a:solidFill>
                  <a:schemeClr val="bg2"/>
                </a:solidFill>
                <a:latin typeface="Verdana"/>
                <a:ea typeface="Verdana"/>
                <a:cs typeface="Arial"/>
              </a:rPr>
              <a:t>M7 – Devolución desde terreno</a:t>
            </a:r>
            <a:r>
              <a:rPr lang="es-MX" sz="1600" dirty="0">
                <a:latin typeface="Verdana" pitchFamily="34" charset="0"/>
                <a:ea typeface="Verdana" pitchFamily="34" charset="0"/>
              </a:rPr>
              <a:t/>
            </a:r>
            <a:br>
              <a:rPr lang="es-MX" sz="1600" dirty="0">
                <a:latin typeface="Verdana" pitchFamily="34" charset="0"/>
                <a:ea typeface="Verdana" pitchFamily="34" charset="0"/>
              </a:rPr>
            </a:br>
            <a:r>
              <a:rPr lang="es-MX" sz="1200" dirty="0">
                <a:ea typeface="Verdana"/>
                <a:cs typeface="Segoe UI"/>
              </a:rPr>
              <a:t>Grupo terreno devuelve los materiales asignados a su CL.</a:t>
            </a:r>
          </a:p>
          <a:p>
            <a:r>
              <a:rPr lang="es-MX" sz="1200" dirty="0">
                <a:ea typeface="Verdana"/>
                <a:cs typeface="Segoe UI"/>
              </a:rPr>
              <a:t>Material podría ser reasignado a otra persona que esté en terreno</a:t>
            </a:r>
            <a:endParaRPr lang="es-MX" sz="1600" dirty="0">
              <a:ea typeface="Verdana"/>
              <a:cs typeface="Segoe UI"/>
            </a:endParaRPr>
          </a:p>
          <a:p>
            <a:pPr>
              <a:lnSpc>
                <a:spcPts val="1980"/>
              </a:lnSpc>
            </a:pPr>
            <a:endParaRPr lang="es-MX" sz="1600" dirty="0">
              <a:latin typeface="Verdana" pitchFamily="34" charset="0"/>
              <a:ea typeface="Verdana" pitchFamily="34" charset="0"/>
            </a:endParaRPr>
          </a:p>
          <a:p>
            <a:endParaRPr lang="es-MX" sz="1600" dirty="0"/>
          </a:p>
        </p:txBody>
      </p:sp>
      <p:sp>
        <p:nvSpPr>
          <p:cNvPr id="14" name="CuadroTexto 2">
            <a:extLst>
              <a:ext uri="{FF2B5EF4-FFF2-40B4-BE49-F238E27FC236}">
                <a16:creationId xmlns:a16="http://schemas.microsoft.com/office/drawing/2014/main" id="{B1A35488-D101-6CCC-37DF-8538DC7B8306}"/>
              </a:ext>
            </a:extLst>
          </p:cNvPr>
          <p:cNvSpPr txBox="1"/>
          <p:nvPr/>
        </p:nvSpPr>
        <p:spPr>
          <a:xfrm>
            <a:off x="1919047" y="3053108"/>
            <a:ext cx="2567486" cy="16260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0"/>
              </a:lnSpc>
            </a:pPr>
            <a:r>
              <a:rPr lang="es-CL" sz="1600" b="1" u="sng" dirty="0">
                <a:solidFill>
                  <a:schemeClr val="tx1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M8 – Devolución LC</a:t>
            </a:r>
            <a:endParaRPr lang="es-ES" sz="1600" u="sng" dirty="0">
              <a:solidFill>
                <a:schemeClr val="tx1">
                  <a:lumMod val="50000"/>
                </a:schemeClr>
              </a:solidFill>
              <a:latin typeface="Verdana"/>
              <a:ea typeface="Verdana"/>
              <a:cs typeface="Arial"/>
            </a:endParaRPr>
          </a:p>
          <a:p>
            <a:r>
              <a:rPr lang="en-US" sz="1100" b="1" dirty="0">
                <a:solidFill>
                  <a:schemeClr val="bg2"/>
                </a:solidFill>
                <a:latin typeface="Verdana"/>
                <a:ea typeface="Verdana"/>
                <a:cs typeface="Arial"/>
              </a:rPr>
              <a:t>​</a:t>
            </a:r>
          </a:p>
          <a:p>
            <a:pPr algn="just"/>
            <a:r>
              <a:rPr lang="es-MX" sz="1200" dirty="0">
                <a:ea typeface="Verdana"/>
                <a:cs typeface="Segoe UI"/>
              </a:rPr>
              <a:t>Finalizada la operación en terreno, CL consolida carga, cuantifica e identifica retorno de materiales (con o sin folios) y hace devolución de los materiales asignados a la BR correspondiente</a:t>
            </a:r>
            <a:endParaRPr lang="en-US" sz="1200" dirty="0">
              <a:cs typeface="Segoe UI"/>
            </a:endParaRPr>
          </a:p>
        </p:txBody>
      </p:sp>
      <p:sp>
        <p:nvSpPr>
          <p:cNvPr id="15" name="CuadroTexto 3">
            <a:extLst>
              <a:ext uri="{FF2B5EF4-FFF2-40B4-BE49-F238E27FC236}">
                <a16:creationId xmlns:a16="http://schemas.microsoft.com/office/drawing/2014/main" id="{96FF7554-9DFE-8940-3A9A-23DE078348E0}"/>
              </a:ext>
            </a:extLst>
          </p:cNvPr>
          <p:cNvSpPr txBox="1"/>
          <p:nvPr/>
        </p:nvSpPr>
        <p:spPr>
          <a:xfrm>
            <a:off x="1919047" y="4684822"/>
            <a:ext cx="2363800" cy="16260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980"/>
              </a:lnSpc>
            </a:pPr>
            <a:r>
              <a:rPr lang="es-CL" sz="1600" b="1" u="sng" dirty="0">
                <a:solidFill>
                  <a:schemeClr val="bg2"/>
                </a:solidFill>
                <a:latin typeface="Verdana"/>
                <a:ea typeface="Verdana"/>
                <a:cs typeface="Arial"/>
              </a:rPr>
              <a:t>M9 – Recepción BR</a:t>
            </a:r>
            <a:endParaRPr lang="en-US" sz="1600" u="sng" dirty="0">
              <a:solidFill>
                <a:schemeClr val="bg2"/>
              </a:solidFill>
              <a:latin typeface="Verdana"/>
              <a:ea typeface="Verdana"/>
            </a:endParaRPr>
          </a:p>
          <a:p>
            <a:r>
              <a:rPr lang="en-US" sz="1100" b="1" dirty="0">
                <a:solidFill>
                  <a:schemeClr val="bg2"/>
                </a:solidFill>
                <a:latin typeface="Verdana"/>
                <a:ea typeface="Verdana"/>
                <a:cs typeface="Arial"/>
              </a:rPr>
              <a:t>​</a:t>
            </a:r>
            <a:endParaRPr lang="es-ES" sz="1100" b="1" dirty="0">
              <a:solidFill>
                <a:schemeClr val="bg2"/>
              </a:solidFill>
              <a:latin typeface="Verdana"/>
              <a:ea typeface="Verdana"/>
            </a:endParaRPr>
          </a:p>
          <a:p>
            <a:pPr algn="just"/>
            <a:r>
              <a:rPr lang="es-MX" sz="1200" dirty="0"/>
              <a:t>Coordinador de logística recibe materiales, cuantifica, consolida, verifica eventuales faltantes o retornados no aptos para ser reusados, y realiza cuadratura de salida-entrada</a:t>
            </a:r>
            <a:endParaRPr lang="es-CL" sz="1200" dirty="0">
              <a:latin typeface="Verdana"/>
              <a:ea typeface="Verdana"/>
              <a:cs typeface="Arial"/>
            </a:endParaRPr>
          </a:p>
        </p:txBody>
      </p:sp>
      <p:sp>
        <p:nvSpPr>
          <p:cNvPr id="16" name="CuadroTexto 2">
            <a:extLst>
              <a:ext uri="{FF2B5EF4-FFF2-40B4-BE49-F238E27FC236}">
                <a16:creationId xmlns:a16="http://schemas.microsoft.com/office/drawing/2014/main" id="{5E326133-27A8-A50D-4A1D-79E8E607263C}"/>
              </a:ext>
            </a:extLst>
          </p:cNvPr>
          <p:cNvSpPr txBox="1"/>
          <p:nvPr/>
        </p:nvSpPr>
        <p:spPr>
          <a:xfrm>
            <a:off x="6316164" y="1685945"/>
            <a:ext cx="2555575" cy="8874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0"/>
              </a:lnSpc>
            </a:pPr>
            <a:r>
              <a:rPr lang="es-CL" sz="1600" b="1" u="sng" dirty="0">
                <a:solidFill>
                  <a:schemeClr val="tx1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M10 – </a:t>
            </a:r>
            <a:r>
              <a:rPr lang="es-ES" sz="1600" b="1" u="sng" dirty="0">
                <a:solidFill>
                  <a:schemeClr val="tx1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Envío BN</a:t>
            </a:r>
            <a:endParaRPr lang="es-ES" sz="1600" u="sng" dirty="0">
              <a:solidFill>
                <a:schemeClr val="tx1">
                  <a:lumMod val="50000"/>
                </a:schemeClr>
              </a:solidFill>
              <a:latin typeface="Verdana"/>
              <a:ea typeface="Verdana"/>
              <a:cs typeface="Arial"/>
            </a:endParaRPr>
          </a:p>
          <a:p>
            <a:r>
              <a:rPr lang="en-US" sz="1100" b="1" dirty="0">
                <a:solidFill>
                  <a:schemeClr val="bg2"/>
                </a:solidFill>
                <a:latin typeface="Verdana"/>
                <a:ea typeface="Verdana"/>
                <a:cs typeface="Arial"/>
              </a:rPr>
              <a:t>​</a:t>
            </a:r>
            <a:endParaRPr lang="es-ES" sz="1100" b="1" dirty="0">
              <a:solidFill>
                <a:schemeClr val="bg2"/>
              </a:solidFill>
              <a:latin typeface="Verdana"/>
              <a:ea typeface="Verdana"/>
            </a:endParaRPr>
          </a:p>
          <a:p>
            <a:pPr algn="just"/>
            <a:r>
              <a:rPr lang="es-MX" sz="1200" dirty="0"/>
              <a:t>Coordinador logístico gestiona envío de la carga a BN</a:t>
            </a:r>
          </a:p>
        </p:txBody>
      </p:sp>
      <p:sp>
        <p:nvSpPr>
          <p:cNvPr id="24" name="CuadroTexto 3">
            <a:extLst>
              <a:ext uri="{FF2B5EF4-FFF2-40B4-BE49-F238E27FC236}">
                <a16:creationId xmlns:a16="http://schemas.microsoft.com/office/drawing/2014/main" id="{859C71F0-DF7C-B278-45FD-EBDFAAB9E314}"/>
              </a:ext>
            </a:extLst>
          </p:cNvPr>
          <p:cNvSpPr txBox="1"/>
          <p:nvPr/>
        </p:nvSpPr>
        <p:spPr>
          <a:xfrm>
            <a:off x="6345536" y="3105253"/>
            <a:ext cx="2555576" cy="16260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980"/>
              </a:lnSpc>
            </a:pPr>
            <a:r>
              <a:rPr lang="es-CL" sz="1600" b="1" u="sng" dirty="0">
                <a:solidFill>
                  <a:schemeClr val="bg2"/>
                </a:solidFill>
                <a:latin typeface="Verdana"/>
                <a:ea typeface="Verdana"/>
                <a:cs typeface="Arial"/>
              </a:rPr>
              <a:t>M11 – </a:t>
            </a:r>
            <a:r>
              <a:rPr lang="es-ES" sz="1600" b="1" u="sng" dirty="0">
                <a:solidFill>
                  <a:schemeClr val="bg2"/>
                </a:solidFill>
                <a:latin typeface="Verdana"/>
                <a:ea typeface="Verdana"/>
                <a:cs typeface="Arial"/>
              </a:rPr>
              <a:t>Recepción BN</a:t>
            </a:r>
            <a:endParaRPr lang="en-US" sz="1600" u="sng" dirty="0">
              <a:solidFill>
                <a:schemeClr val="bg2"/>
              </a:solidFill>
              <a:latin typeface="Verdana"/>
              <a:ea typeface="Verdana"/>
            </a:endParaRPr>
          </a:p>
          <a:p>
            <a:r>
              <a:rPr lang="en-US" sz="1100" b="1" dirty="0">
                <a:solidFill>
                  <a:schemeClr val="bg2"/>
                </a:solidFill>
                <a:latin typeface="Verdana"/>
                <a:ea typeface="Verdana"/>
                <a:cs typeface="Arial"/>
              </a:rPr>
              <a:t>​</a:t>
            </a:r>
            <a:endParaRPr lang="es-ES" sz="1100" b="1" dirty="0">
              <a:solidFill>
                <a:schemeClr val="bg2"/>
              </a:solidFill>
              <a:latin typeface="Verdana"/>
              <a:ea typeface="Verdana"/>
            </a:endParaRPr>
          </a:p>
          <a:p>
            <a:pPr algn="just"/>
            <a:r>
              <a:rPr lang="es-MX" sz="1200" dirty="0"/>
              <a:t>EL equipo de logística recibe materiales, cuantifica, consolida, verifica eventuales faltantes o retornados no aptos para ser reusados, y realiza cuadratura de salida-entrada</a:t>
            </a:r>
            <a:endParaRPr lang="es-CL" sz="1200" dirty="0">
              <a:latin typeface="Verdana"/>
              <a:ea typeface="Verdana"/>
              <a:cs typeface="Arial"/>
            </a:endParaRPr>
          </a:p>
        </p:txBody>
      </p:sp>
      <p:sp>
        <p:nvSpPr>
          <p:cNvPr id="28" name="CuadroTexto 2">
            <a:extLst>
              <a:ext uri="{FF2B5EF4-FFF2-40B4-BE49-F238E27FC236}">
                <a16:creationId xmlns:a16="http://schemas.microsoft.com/office/drawing/2014/main" id="{F07DE758-CFFE-10FB-84B5-6F0C0DE5F482}"/>
              </a:ext>
            </a:extLst>
          </p:cNvPr>
          <p:cNvSpPr txBox="1"/>
          <p:nvPr/>
        </p:nvSpPr>
        <p:spPr>
          <a:xfrm>
            <a:off x="6345536" y="4716962"/>
            <a:ext cx="2684163" cy="114390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0"/>
              </a:lnSpc>
            </a:pPr>
            <a:r>
              <a:rPr lang="es-CL" sz="1600" b="1" u="sng" dirty="0">
                <a:solidFill>
                  <a:schemeClr val="tx1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M12 – </a:t>
            </a:r>
            <a:r>
              <a:rPr lang="es-ES" sz="1600" b="1" u="sng" dirty="0">
                <a:solidFill>
                  <a:schemeClr val="tx1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Envío cuestionarios</a:t>
            </a:r>
            <a:endParaRPr lang="es-ES" sz="1600" u="sng" dirty="0">
              <a:solidFill>
                <a:schemeClr val="tx1">
                  <a:lumMod val="50000"/>
                </a:schemeClr>
              </a:solidFill>
              <a:latin typeface="Verdana"/>
              <a:ea typeface="Verdana"/>
              <a:cs typeface="Arial"/>
            </a:endParaRPr>
          </a:p>
          <a:p>
            <a:r>
              <a:rPr lang="en-US" sz="1100" b="1" dirty="0">
                <a:solidFill>
                  <a:schemeClr val="bg2"/>
                </a:solidFill>
                <a:latin typeface="Verdana"/>
                <a:ea typeface="Verdana"/>
                <a:cs typeface="Arial"/>
              </a:rPr>
              <a:t>​</a:t>
            </a:r>
            <a:endParaRPr lang="es-ES" sz="1100" b="1" dirty="0">
              <a:solidFill>
                <a:schemeClr val="bg2"/>
              </a:solidFill>
              <a:latin typeface="Verdana"/>
              <a:ea typeface="Verdana"/>
            </a:endParaRPr>
          </a:p>
          <a:p>
            <a:pPr algn="just"/>
            <a:r>
              <a:rPr lang="es-MX" sz="1200" dirty="0">
                <a:ea typeface="Verdana"/>
                <a:cs typeface="Segoe UI"/>
              </a:rPr>
              <a:t>Se entregan cuestionarios al equipo de digitación.</a:t>
            </a:r>
            <a:endParaRPr lang="en-US" sz="1200" dirty="0">
              <a:cs typeface="Segoe U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89E28D7D-A2DF-FCA6-1B17-B609DCB60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95" y="1758578"/>
            <a:ext cx="1289558" cy="1289558"/>
          </a:xfrm>
          <a:prstGeom prst="rect">
            <a:avLst/>
          </a:prstGeom>
        </p:spPr>
      </p:pic>
      <p:sp>
        <p:nvSpPr>
          <p:cNvPr id="67" name="Rectángulo 66">
            <a:extLst>
              <a:ext uri="{FF2B5EF4-FFF2-40B4-BE49-F238E27FC236}">
                <a16:creationId xmlns:a16="http://schemas.microsoft.com/office/drawing/2014/main" id="{2B792424-8557-2EEE-C3D0-671DDE634081}"/>
              </a:ext>
            </a:extLst>
          </p:cNvPr>
          <p:cNvSpPr/>
          <p:nvPr/>
        </p:nvSpPr>
        <p:spPr>
          <a:xfrm>
            <a:off x="151549" y="804531"/>
            <a:ext cx="11492766" cy="466236"/>
          </a:xfrm>
          <a:prstGeom prst="rect">
            <a:avLst/>
          </a:prstGeom>
          <a:solidFill>
            <a:srgbClr val="01A0E3"/>
          </a:solidFill>
          <a:ln>
            <a:solidFill>
              <a:srgbClr val="01A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b="1" dirty="0"/>
              <a:t>MOVIMIENTOS TRAZABILIDAD</a:t>
            </a: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DCC14CAB-1477-F924-9F93-E75A3FD3F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45" y="3192795"/>
            <a:ext cx="1405339" cy="1405339"/>
          </a:xfrm>
          <a:prstGeom prst="rect">
            <a:avLst/>
          </a:prstGeom>
        </p:spPr>
      </p:pic>
      <p:sp>
        <p:nvSpPr>
          <p:cNvPr id="75" name="17 Rectángulo">
            <a:extLst>
              <a:ext uri="{FF2B5EF4-FFF2-40B4-BE49-F238E27FC236}">
                <a16:creationId xmlns:a16="http://schemas.microsoft.com/office/drawing/2014/main" id="{B14AD2E4-13C0-D294-06C3-578F3F4B0BA1}"/>
              </a:ext>
            </a:extLst>
          </p:cNvPr>
          <p:cNvSpPr/>
          <p:nvPr/>
        </p:nvSpPr>
        <p:spPr>
          <a:xfrm>
            <a:off x="9488278" y="2307500"/>
            <a:ext cx="1872466" cy="15120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6" name="CuadroTexto 3">
            <a:extLst>
              <a:ext uri="{FF2B5EF4-FFF2-40B4-BE49-F238E27FC236}">
                <a16:creationId xmlns:a16="http://schemas.microsoft.com/office/drawing/2014/main" id="{2ECDAA93-49BD-DE14-85D7-D1C3DE5DACA3}"/>
              </a:ext>
            </a:extLst>
          </p:cNvPr>
          <p:cNvSpPr txBox="1"/>
          <p:nvPr/>
        </p:nvSpPr>
        <p:spPr>
          <a:xfrm>
            <a:off x="9319011" y="4074397"/>
            <a:ext cx="2382457" cy="114390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980"/>
              </a:lnSpc>
            </a:pPr>
            <a:r>
              <a:rPr lang="es-CL" sz="1600" b="1" u="sng" dirty="0">
                <a:solidFill>
                  <a:schemeClr val="bg2"/>
                </a:solidFill>
                <a:latin typeface="Verdana"/>
                <a:ea typeface="Verdana"/>
                <a:cs typeface="Arial"/>
              </a:rPr>
              <a:t>M13 – Recepción </a:t>
            </a:r>
            <a:r>
              <a:rPr lang="es-ES" sz="1600" b="1" u="sng" dirty="0">
                <a:solidFill>
                  <a:schemeClr val="bg2"/>
                </a:solidFill>
                <a:latin typeface="Verdana"/>
                <a:ea typeface="Verdana"/>
                <a:cs typeface="Arial"/>
              </a:rPr>
              <a:t>cuestionarios</a:t>
            </a:r>
            <a:endParaRPr lang="en-US" sz="1600" u="sng" dirty="0">
              <a:solidFill>
                <a:schemeClr val="bg2"/>
              </a:solidFill>
              <a:latin typeface="Verdana"/>
              <a:ea typeface="Verdana"/>
            </a:endParaRPr>
          </a:p>
          <a:p>
            <a:r>
              <a:rPr lang="en-US" sz="1100" b="1" dirty="0">
                <a:solidFill>
                  <a:schemeClr val="bg2"/>
                </a:solidFill>
                <a:latin typeface="Verdana"/>
                <a:ea typeface="Verdana"/>
                <a:cs typeface="Arial"/>
              </a:rPr>
              <a:t>​</a:t>
            </a:r>
            <a:endParaRPr lang="es-ES" sz="1100" b="1" dirty="0">
              <a:solidFill>
                <a:schemeClr val="bg2"/>
              </a:solidFill>
              <a:latin typeface="Verdana"/>
              <a:ea typeface="Verdana"/>
            </a:endParaRPr>
          </a:p>
          <a:p>
            <a:pPr algn="just"/>
            <a:r>
              <a:rPr lang="es-CL" sz="1200" dirty="0">
                <a:ea typeface="Verdana"/>
                <a:cs typeface="Arial"/>
              </a:rPr>
              <a:t>Se </a:t>
            </a:r>
            <a:r>
              <a:rPr lang="es-CL" sz="1200" dirty="0" err="1">
                <a:ea typeface="Verdana"/>
                <a:cs typeface="Arial"/>
              </a:rPr>
              <a:t>recepcionan</a:t>
            </a:r>
            <a:r>
              <a:rPr lang="es-CL" sz="1200" dirty="0">
                <a:ea typeface="Verdana"/>
                <a:cs typeface="Arial"/>
              </a:rPr>
              <a:t> cuestionarios foliados y digitados, para su acopio</a:t>
            </a:r>
          </a:p>
        </p:txBody>
      </p:sp>
      <p:pic>
        <p:nvPicPr>
          <p:cNvPr id="79" name="Imagen 78">
            <a:extLst>
              <a:ext uri="{FF2B5EF4-FFF2-40B4-BE49-F238E27FC236}">
                <a16:creationId xmlns:a16="http://schemas.microsoft.com/office/drawing/2014/main" id="{9FE215CF-5E88-7199-53AB-90F986273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71" y="2520896"/>
            <a:ext cx="1054480" cy="1054480"/>
          </a:xfrm>
          <a:prstGeom prst="rect">
            <a:avLst/>
          </a:prstGeom>
        </p:spPr>
      </p:pic>
      <p:pic>
        <p:nvPicPr>
          <p:cNvPr id="2" name="Imagen 1" descr="Forma&#10;&#10;Descripción generada automáticamente con confianza baja">
            <a:extLst>
              <a:ext uri="{FF2B5EF4-FFF2-40B4-BE49-F238E27FC236}">
                <a16:creationId xmlns:a16="http://schemas.microsoft.com/office/drawing/2014/main" id="{C25EE666-53FC-34D2-F8C4-9CF1DF452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0" y="4808896"/>
            <a:ext cx="1167254" cy="1167254"/>
          </a:xfrm>
          <a:prstGeom prst="rect">
            <a:avLst/>
          </a:prstGeom>
        </p:spPr>
      </p:pic>
      <p:pic>
        <p:nvPicPr>
          <p:cNvPr id="5" name="Imagen 4" descr="Forma&#10;&#10;Descripción generada automáticamente con confianza baja">
            <a:extLst>
              <a:ext uri="{FF2B5EF4-FFF2-40B4-BE49-F238E27FC236}">
                <a16:creationId xmlns:a16="http://schemas.microsoft.com/office/drawing/2014/main" id="{CA17AC4E-EBC5-5596-90C3-E09157DC70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971" y="4567177"/>
            <a:ext cx="566436" cy="5664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81AA03-8032-B406-6447-A99305DAE8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8321">
            <a:off x="446045" y="3213996"/>
            <a:ext cx="1123917" cy="1123917"/>
          </a:xfrm>
          <a:prstGeom prst="rect">
            <a:avLst/>
          </a:prstGeom>
        </p:spPr>
      </p:pic>
      <p:pic>
        <p:nvPicPr>
          <p:cNvPr id="19" name="Imagen 18" descr="Forma&#10;&#10;Descripción generada automáticamente con confianza baja">
            <a:extLst>
              <a:ext uri="{FF2B5EF4-FFF2-40B4-BE49-F238E27FC236}">
                <a16:creationId xmlns:a16="http://schemas.microsoft.com/office/drawing/2014/main" id="{D7C3CC42-E32A-4005-E89D-BCB731A6DC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95" y="4786153"/>
            <a:ext cx="1238758" cy="123875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07F000A-9A77-37C8-8C7A-489AD9341E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7572">
            <a:off x="513288" y="1726460"/>
            <a:ext cx="1123917" cy="112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504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-1" r="324" b="16466"/>
          <a:stretch/>
        </p:blipFill>
        <p:spPr>
          <a:xfrm>
            <a:off x="235154" y="974899"/>
            <a:ext cx="11956846" cy="5030374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20000"/>
                <a:lumOff val="80000"/>
                <a:alpha val="32000"/>
              </a:schemeClr>
            </a:outerShdw>
          </a:effectLst>
        </p:spPr>
      </p:pic>
      <p:sp>
        <p:nvSpPr>
          <p:cNvPr id="19" name="Título 2">
            <a:extLst>
              <a:ext uri="{FF2B5EF4-FFF2-40B4-BE49-F238E27FC236}">
                <a16:creationId xmlns:a16="http://schemas.microsoft.com/office/drawing/2014/main" id="{29484747-E219-5563-2A0B-F1BAF8D1620C}"/>
              </a:ext>
            </a:extLst>
          </p:cNvPr>
          <p:cNvSpPr txBox="1">
            <a:spLocks/>
          </p:cNvSpPr>
          <p:nvPr/>
        </p:nvSpPr>
        <p:spPr>
          <a:xfrm>
            <a:off x="562708" y="1"/>
            <a:ext cx="9481624" cy="81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-228600">
              <a:lnSpc>
                <a:spcPct val="90000"/>
              </a:lnSpc>
              <a:buClr>
                <a:schemeClr val="dk1"/>
              </a:buClr>
              <a:buSzPts val="4800"/>
              <a:buFont typeface="Verdana"/>
              <a:buNone/>
              <a:defRPr sz="3600" b="1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ES" sz="3200" dirty="0"/>
              <a:t>Flujo de actividades de trazabilidad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5557" t="34584" r="2269" b="39555"/>
          <a:stretch/>
        </p:blipFill>
        <p:spPr>
          <a:xfrm>
            <a:off x="4500563" y="3057525"/>
            <a:ext cx="7458076" cy="1557338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20000"/>
                <a:lumOff val="80000"/>
                <a:alpha val="32000"/>
              </a:scheme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4500563" y="3057525"/>
            <a:ext cx="7572375" cy="15573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4582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BA7A4-DC3E-EBC9-4F04-F8BA3209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02.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453283-A2DC-5BFF-01C5-532691DE2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SzPts val="4800"/>
              <a:buFont typeface="Verdana"/>
            </a:pPr>
            <a:r>
              <a:rPr lang="es-ES" sz="4000" dirty="0" smtClean="0">
                <a:sym typeface="Arial"/>
              </a:rPr>
              <a:t>Reversa</a:t>
            </a:r>
            <a:endParaRPr lang="es-ES" sz="40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6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>
            <a:off x="753257" y="34106"/>
            <a:ext cx="11185525" cy="1189038"/>
          </a:xfrm>
        </p:spPr>
        <p:txBody>
          <a:bodyPr/>
          <a:lstStyle/>
          <a:p>
            <a:r>
              <a:rPr lang="es-ES" sz="4400" dirty="0" smtClean="0"/>
              <a:t>M7 Devolución</a:t>
            </a:r>
            <a:endParaRPr lang="es-CL" sz="4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672" b="16106"/>
          <a:stretch/>
        </p:blipFill>
        <p:spPr>
          <a:xfrm>
            <a:off x="647861" y="1223144"/>
            <a:ext cx="10776073" cy="4091354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937476"/>
              </p:ext>
            </p:extLst>
          </p:nvPr>
        </p:nvGraphicFramePr>
        <p:xfrm>
          <a:off x="2908227" y="5478606"/>
          <a:ext cx="6875584" cy="102493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875584">
                  <a:extLst>
                    <a:ext uri="{9D8B030D-6E8A-4147-A177-3AD203B41FA5}">
                      <a16:colId xmlns:a16="http://schemas.microsoft.com/office/drawing/2014/main" val="2395852346"/>
                    </a:ext>
                  </a:extLst>
                </a:gridCol>
              </a:tblGrid>
              <a:tr h="15984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Función</a:t>
                      </a:r>
                      <a:r>
                        <a:rPr lang="es-MX" sz="1200" baseline="0" dirty="0" smtClean="0"/>
                        <a:t> de la Operativa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3364"/>
                  </a:ext>
                </a:extLst>
              </a:tr>
              <a:tr h="75061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Permite registrar las devoluciones de bienes sensibles y bienes</a:t>
                      </a:r>
                      <a:r>
                        <a:rPr lang="es-MX" sz="1200" baseline="0" dirty="0" smtClean="0"/>
                        <a:t> de uso asignados al equipo CENSO</a:t>
                      </a:r>
                      <a:endParaRPr lang="es-MX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38887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500564" y="3057525"/>
            <a:ext cx="6615112" cy="11287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40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29484747-E219-5563-2A0B-F1BAF8D1620C}"/>
              </a:ext>
            </a:extLst>
          </p:cNvPr>
          <p:cNvSpPr txBox="1">
            <a:spLocks/>
          </p:cNvSpPr>
          <p:nvPr/>
        </p:nvSpPr>
        <p:spPr>
          <a:xfrm>
            <a:off x="562708" y="1"/>
            <a:ext cx="9481624" cy="8159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endParaRPr lang="es-ES" dirty="0">
              <a:solidFill>
                <a:srgbClr val="01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5587"/>
            <a:ext cx="2448730" cy="38772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r="6064" b="82742"/>
          <a:stretch/>
        </p:blipFill>
        <p:spPr>
          <a:xfrm>
            <a:off x="0" y="1471045"/>
            <a:ext cx="2448730" cy="96869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462" y="2047682"/>
            <a:ext cx="8519756" cy="2762636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6333976" y="1383925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CL" dirty="0"/>
          </a:p>
        </p:txBody>
      </p:sp>
      <p:sp>
        <p:nvSpPr>
          <p:cNvPr id="12" name="Llamada rectangular 11"/>
          <p:cNvSpPr/>
          <p:nvPr/>
        </p:nvSpPr>
        <p:spPr>
          <a:xfrm>
            <a:off x="7060301" y="1507958"/>
            <a:ext cx="2912607" cy="549695"/>
          </a:xfrm>
          <a:prstGeom prst="wedgeRectCallout">
            <a:avLst>
              <a:gd name="adj1" fmla="val -162870"/>
              <a:gd name="adj2" fmla="val 153344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Registrar el </a:t>
            </a:r>
            <a:r>
              <a:rPr lang="es-MX" dirty="0" err="1" smtClean="0"/>
              <a:t>rut</a:t>
            </a:r>
            <a:r>
              <a:rPr lang="es-MX" dirty="0" smtClean="0"/>
              <a:t> de la persona que hará devolución de bienes</a:t>
            </a:r>
            <a:endParaRPr lang="es-CL" dirty="0"/>
          </a:p>
        </p:txBody>
      </p:sp>
      <p:sp>
        <p:nvSpPr>
          <p:cNvPr id="13" name="Llamada rectangular 12"/>
          <p:cNvSpPr/>
          <p:nvPr/>
        </p:nvSpPr>
        <p:spPr>
          <a:xfrm>
            <a:off x="7564393" y="5560504"/>
            <a:ext cx="2912607" cy="549695"/>
          </a:xfrm>
          <a:prstGeom prst="wedgeRectCallout">
            <a:avLst>
              <a:gd name="adj1" fmla="val 47232"/>
              <a:gd name="adj2" fmla="val -416074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Presionar el botón ver </a:t>
            </a:r>
            <a:endParaRPr lang="es-CL" dirty="0"/>
          </a:p>
        </p:txBody>
      </p:sp>
      <p:sp>
        <p:nvSpPr>
          <p:cNvPr id="14" name="Elipse 13"/>
          <p:cNvSpPr/>
          <p:nvPr/>
        </p:nvSpPr>
        <p:spPr>
          <a:xfrm>
            <a:off x="6908120" y="5560504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</a:t>
            </a:r>
            <a:endParaRPr lang="es-CL" dirty="0"/>
          </a:p>
        </p:txBody>
      </p:sp>
      <p:sp>
        <p:nvSpPr>
          <p:cNvPr id="15" name="Título 7"/>
          <p:cNvSpPr txBox="1">
            <a:spLocks/>
          </p:cNvSpPr>
          <p:nvPr/>
        </p:nvSpPr>
        <p:spPr>
          <a:xfrm>
            <a:off x="753257" y="34106"/>
            <a:ext cx="11185525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erdana"/>
              <a:buNone/>
              <a:defRPr sz="4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400" dirty="0" smtClean="0"/>
              <a:t>M7 Devolución (pantalla inicial)</a:t>
            </a:r>
            <a:endParaRPr lang="es-CL" sz="4400" dirty="0"/>
          </a:p>
        </p:txBody>
      </p:sp>
    </p:spTree>
    <p:extLst>
      <p:ext uri="{BB962C8B-B14F-4D97-AF65-F5344CB8AC3E}">
        <p14:creationId xmlns:p14="http://schemas.microsoft.com/office/powerpoint/2010/main" val="17451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34" y="1383925"/>
            <a:ext cx="9515199" cy="5325218"/>
          </a:xfrm>
          <a:prstGeom prst="rect">
            <a:avLst/>
          </a:prstGeom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29484747-E219-5563-2A0B-F1BAF8D1620C}"/>
              </a:ext>
            </a:extLst>
          </p:cNvPr>
          <p:cNvSpPr txBox="1">
            <a:spLocks/>
          </p:cNvSpPr>
          <p:nvPr/>
        </p:nvSpPr>
        <p:spPr>
          <a:xfrm>
            <a:off x="562708" y="1"/>
            <a:ext cx="9481624" cy="8159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endParaRPr lang="es-ES" dirty="0">
              <a:solidFill>
                <a:srgbClr val="01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5587"/>
            <a:ext cx="2448730" cy="38772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r="6064" b="82742"/>
          <a:stretch/>
        </p:blipFill>
        <p:spPr>
          <a:xfrm>
            <a:off x="0" y="1471045"/>
            <a:ext cx="2448730" cy="968691"/>
          </a:xfrm>
          <a:prstGeom prst="rect">
            <a:avLst/>
          </a:prstGeom>
        </p:spPr>
      </p:pic>
      <p:sp>
        <p:nvSpPr>
          <p:cNvPr id="15" name="Título 7"/>
          <p:cNvSpPr txBox="1">
            <a:spLocks/>
          </p:cNvSpPr>
          <p:nvPr/>
        </p:nvSpPr>
        <p:spPr>
          <a:xfrm>
            <a:off x="753257" y="34106"/>
            <a:ext cx="11185525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erdana"/>
              <a:buNone/>
              <a:defRPr sz="4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dirty="0" smtClean="0"/>
              <a:t>M7 Devolución (Formulario devolución)</a:t>
            </a:r>
            <a:endParaRPr lang="es-CL" sz="3600" dirty="0"/>
          </a:p>
        </p:txBody>
      </p:sp>
      <p:sp>
        <p:nvSpPr>
          <p:cNvPr id="24" name="Llamada rectangular 23"/>
          <p:cNvSpPr/>
          <p:nvPr/>
        </p:nvSpPr>
        <p:spPr>
          <a:xfrm>
            <a:off x="6346019" y="1565795"/>
            <a:ext cx="3058170" cy="577296"/>
          </a:xfrm>
          <a:prstGeom prst="wedgeRectCallout">
            <a:avLst>
              <a:gd name="adj1" fmla="val -108347"/>
              <a:gd name="adj2" fmla="val 277035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Registrar el SKU del producto que será devuelto</a:t>
            </a:r>
            <a:endParaRPr lang="es-CL" dirty="0"/>
          </a:p>
        </p:txBody>
      </p:sp>
      <p:sp>
        <p:nvSpPr>
          <p:cNvPr id="25" name="Elipse 24"/>
          <p:cNvSpPr/>
          <p:nvPr/>
        </p:nvSpPr>
        <p:spPr>
          <a:xfrm>
            <a:off x="5738727" y="1601924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CL" dirty="0"/>
          </a:p>
        </p:txBody>
      </p:sp>
      <p:sp>
        <p:nvSpPr>
          <p:cNvPr id="26" name="Elipse 25"/>
          <p:cNvSpPr/>
          <p:nvPr/>
        </p:nvSpPr>
        <p:spPr>
          <a:xfrm>
            <a:off x="6278018" y="3849586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3</a:t>
            </a:r>
            <a:endParaRPr lang="es-CL" dirty="0"/>
          </a:p>
        </p:txBody>
      </p:sp>
      <p:sp>
        <p:nvSpPr>
          <p:cNvPr id="27" name="Llamada rectangular 26"/>
          <p:cNvSpPr/>
          <p:nvPr/>
        </p:nvSpPr>
        <p:spPr>
          <a:xfrm>
            <a:off x="7414560" y="2567320"/>
            <a:ext cx="3247737" cy="577296"/>
          </a:xfrm>
          <a:prstGeom prst="wedgeRectCallout">
            <a:avLst>
              <a:gd name="adj1" fmla="val -73325"/>
              <a:gd name="adj2" fmla="val 123735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Registrar las cantidades requeridas</a:t>
            </a:r>
            <a:endParaRPr lang="es-CL" dirty="0"/>
          </a:p>
        </p:txBody>
      </p:sp>
      <p:sp>
        <p:nvSpPr>
          <p:cNvPr id="28" name="Llamada rectangular 27"/>
          <p:cNvSpPr/>
          <p:nvPr/>
        </p:nvSpPr>
        <p:spPr>
          <a:xfrm>
            <a:off x="6986162" y="3655004"/>
            <a:ext cx="3058170" cy="577296"/>
          </a:xfrm>
          <a:prstGeom prst="wedgeRectCallout">
            <a:avLst>
              <a:gd name="adj1" fmla="val 80845"/>
              <a:gd name="adj2" fmla="val -36224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Presionar Agregar</a:t>
            </a:r>
            <a:endParaRPr lang="es-CL" dirty="0"/>
          </a:p>
        </p:txBody>
      </p:sp>
      <p:sp>
        <p:nvSpPr>
          <p:cNvPr id="29" name="Llamada rectangular 28"/>
          <p:cNvSpPr/>
          <p:nvPr/>
        </p:nvSpPr>
        <p:spPr>
          <a:xfrm>
            <a:off x="6333228" y="5883847"/>
            <a:ext cx="3058170" cy="577296"/>
          </a:xfrm>
          <a:prstGeom prst="wedgeRectCallout">
            <a:avLst>
              <a:gd name="adj1" fmla="val 127497"/>
              <a:gd name="adj2" fmla="val 2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Presionar Continuar</a:t>
            </a:r>
            <a:endParaRPr lang="es-CL" dirty="0"/>
          </a:p>
        </p:txBody>
      </p:sp>
      <p:sp>
        <p:nvSpPr>
          <p:cNvPr id="30" name="Elipse 29"/>
          <p:cNvSpPr/>
          <p:nvPr/>
        </p:nvSpPr>
        <p:spPr>
          <a:xfrm>
            <a:off x="6768050" y="2666003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</a:t>
            </a:r>
            <a:endParaRPr lang="es-CL" dirty="0"/>
          </a:p>
        </p:txBody>
      </p:sp>
      <p:sp>
        <p:nvSpPr>
          <p:cNvPr id="31" name="Elipse 30"/>
          <p:cNvSpPr/>
          <p:nvPr/>
        </p:nvSpPr>
        <p:spPr>
          <a:xfrm>
            <a:off x="5632828" y="6020826"/>
            <a:ext cx="506440" cy="3938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4</a:t>
            </a:r>
            <a:endParaRPr lang="es-CL" dirty="0"/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881421"/>
              </p:ext>
            </p:extLst>
          </p:nvPr>
        </p:nvGraphicFramePr>
        <p:xfrm>
          <a:off x="9094762" y="4839147"/>
          <a:ext cx="1784937" cy="872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4937">
                  <a:extLst>
                    <a:ext uri="{9D8B030D-6E8A-4147-A177-3AD203B41FA5}">
                      <a16:colId xmlns:a16="http://schemas.microsoft.com/office/drawing/2014/main" val="2395852346"/>
                    </a:ext>
                  </a:extLst>
                </a:gridCol>
              </a:tblGrid>
              <a:tr h="26698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IMPORTANTE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3364"/>
                  </a:ext>
                </a:extLst>
              </a:tr>
              <a:tr h="56732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Utiliza la acción de bien extraviado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388877"/>
                  </a:ext>
                </a:extLst>
              </a:tr>
            </a:tbl>
          </a:graphicData>
        </a:graphic>
      </p:graphicFrame>
      <p:sp>
        <p:nvSpPr>
          <p:cNvPr id="34" name="Llamada con línea 1 33"/>
          <p:cNvSpPr/>
          <p:nvPr/>
        </p:nvSpPr>
        <p:spPr>
          <a:xfrm flipH="1">
            <a:off x="9010419" y="4754428"/>
            <a:ext cx="1989677" cy="989785"/>
          </a:xfrm>
          <a:prstGeom prst="borderCallout1">
            <a:avLst>
              <a:gd name="adj1" fmla="val 18750"/>
              <a:gd name="adj2" fmla="val -8333"/>
              <a:gd name="adj3" fmla="val 23446"/>
              <a:gd name="adj4" fmla="val -33205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05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6e34f2a-5602-45f0-ab98-b014d9493b9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6D23DA3D2DEC4C98C0A87F47997E30" ma:contentTypeVersion="18" ma:contentTypeDescription="Crear nuevo documento." ma:contentTypeScope="" ma:versionID="4d5694b8ce8a92b7b57de02b818ecc9d">
  <xsd:schema xmlns:xsd="http://www.w3.org/2001/XMLSchema" xmlns:xs="http://www.w3.org/2001/XMLSchema" xmlns:p="http://schemas.microsoft.com/office/2006/metadata/properties" xmlns:ns3="b6e34f2a-5602-45f0-ab98-b014d9493b93" xmlns:ns4="0d26f66a-ae5d-4482-8a47-1c408fcbfedc" targetNamespace="http://schemas.microsoft.com/office/2006/metadata/properties" ma:root="true" ma:fieldsID="7c80561e0ef58ca136019330a4a8378e" ns3:_="" ns4:_="">
    <xsd:import namespace="b6e34f2a-5602-45f0-ab98-b014d9493b93"/>
    <xsd:import namespace="0d26f66a-ae5d-4482-8a47-1c408fcbfe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34f2a-5602-45f0-ab98-b014d9493b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26f66a-ae5d-4482-8a47-1c408fcbfed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F1DFE9-8FD1-4778-A475-E7A0244137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C85F23-82A1-46B4-A3E9-A77917DEB680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0d26f66a-ae5d-4482-8a47-1c408fcbfedc"/>
    <ds:schemaRef ds:uri="http://www.w3.org/XML/1998/namespace"/>
    <ds:schemaRef ds:uri="b6e34f2a-5602-45f0-ab98-b014d9493b9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E80E2F3-2263-47E1-A3F4-E90491D438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e34f2a-5602-45f0-ab98-b014d9493b93"/>
    <ds:schemaRef ds:uri="0d26f66a-ae5d-4482-8a47-1c408fcbfe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12284</TotalTime>
  <Words>734</Words>
  <Application>Microsoft Office PowerPoint</Application>
  <PresentationFormat>Panorámica</PresentationFormat>
  <Paragraphs>145</Paragraphs>
  <Slides>21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Avenir</vt:lpstr>
      <vt:lpstr>Calibri</vt:lpstr>
      <vt:lpstr>Segoe UI</vt:lpstr>
      <vt:lpstr>Verdana</vt:lpstr>
      <vt:lpstr>Tema de Office</vt:lpstr>
      <vt:lpstr>Sistema de trazabilidad de Bienes AMF</vt:lpstr>
      <vt:lpstr>Contenidos</vt:lpstr>
      <vt:lpstr>01.</vt:lpstr>
      <vt:lpstr>Presentación de PowerPoint</vt:lpstr>
      <vt:lpstr>Presentación de PowerPoint</vt:lpstr>
      <vt:lpstr>02.</vt:lpstr>
      <vt:lpstr>M7 Devolución</vt:lpstr>
      <vt:lpstr>Presentación de PowerPoint</vt:lpstr>
      <vt:lpstr>Presentación de PowerPoint</vt:lpstr>
      <vt:lpstr>Presentación de PowerPoint</vt:lpstr>
      <vt:lpstr>M8, M10 Reversa</vt:lpstr>
      <vt:lpstr>Reversa (pantalla inicial)</vt:lpstr>
      <vt:lpstr>Presentación de PowerPoint</vt:lpstr>
      <vt:lpstr>Presentación de PowerPoint</vt:lpstr>
      <vt:lpstr>M9,M11 Recepción</vt:lpstr>
      <vt:lpstr>Presentación de PowerPoint</vt:lpstr>
      <vt:lpstr>Presentación de PowerPoint</vt:lpstr>
      <vt:lpstr>Presentación de PowerPoint</vt:lpstr>
      <vt:lpstr>Presentación de PowerPoint</vt:lpstr>
      <vt:lpstr>Muchas gracias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de perfiles:</dc:title>
  <dc:creator>Myriam Gaete Gaete</dc:creator>
  <cp:lastModifiedBy>Alberto Carlos Farias Aguilera</cp:lastModifiedBy>
  <cp:revision>126</cp:revision>
  <dcterms:created xsi:type="dcterms:W3CDTF">2021-02-12T20:31:37Z</dcterms:created>
  <dcterms:modified xsi:type="dcterms:W3CDTF">2024-05-17T14:33:00Z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0x010100026D23DA3D2DEC4C98C0A87F47997E30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