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  <Override PartName="/ppt/authors.xml" ContentType="application/vnd.ms-powerpoint.author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914" r:id="rId4"/>
  </p:sldMasterIdLst>
  <p:notesMasterIdLst>
    <p:notesMasterId r:id="rId25"/>
  </p:notesMasterIdLst>
  <p:sldIdLst>
    <p:sldId id="477" r:id="rId5"/>
    <p:sldId id="257" r:id="rId6"/>
    <p:sldId id="258" r:id="rId7"/>
    <p:sldId id="756" r:id="rId8"/>
    <p:sldId id="1365" r:id="rId9"/>
    <p:sldId id="511" r:id="rId10"/>
    <p:sldId id="755" r:id="rId11"/>
    <p:sldId id="760" r:id="rId12"/>
    <p:sldId id="764" r:id="rId13"/>
    <p:sldId id="757" r:id="rId14"/>
    <p:sldId id="478" r:id="rId15"/>
    <p:sldId id="744" r:id="rId16"/>
    <p:sldId id="1366" r:id="rId17"/>
    <p:sldId id="513" r:id="rId18"/>
    <p:sldId id="750" r:id="rId19"/>
    <p:sldId id="752" r:id="rId20"/>
    <p:sldId id="754" r:id="rId21"/>
    <p:sldId id="517" r:id="rId22"/>
    <p:sldId id="276" r:id="rId23"/>
    <p:sldId id="277" r:id="rId24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="" r:id="rId135" roundtripDataSignature="AMtx7miz/p88jhrsqVEt8u8xFK5g+zpheQ==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F558E61-2338-3540-DA36-8042D1DA6BF1}" name="Alvaro Bravo" initials="AB" userId="c06b7dd3f8bb497c" providerId="Windows Live"/>
  <p188:author id="{1C286AA1-D95F-992C-E656-699EA49294D0}" name="Margarita Andrea Escobedo Armijo" initials="ME" userId="S::maescobedoa@ine.gob.cl::e01933fc-bf57-42b8-adfb-8d4d2960159d" providerId="AD"/>
  <p188:author id="{6DEC5DA2-D546-0FAD-C183-113D8E31181D}" name="Eduardo Enrique Cardenas Railhet" initials="ER" userId="S::eecardenasr@ine.gob.cl::658159d3-00fc-4243-bdc3-e746e904376e" providerId="AD"/>
  <p188:author id="{70107DD0-E59B-57C4-5DBF-84324FDA8A09}" name="Pamela Beatriz Aguirre Montero" initials="PM" userId="S::pbaguirrem@ine.gob.cl::21c126ed-de18-4043-b9cc-3a45454e6d97" providerId="AD"/>
  <p188:author id="{E280A1EC-3B76-6E83-AA7D-6DA282492CC7}" name="Allison Jacqueline Pasten Henriquez" initials="AH" userId="S::ajpastenh@ine.gob.cl::6e3f2421-5d27-424b-8a63-95869ec56e58" providerId="AD"/>
  <p188:author id="{E956CAEE-CFFC-2215-47EA-1CCCD9ED24B7}" name="Alberto Carlos Farias Aguilera" initials="AA" userId="S::acfariasa@ine.gob.cl::0d355c96-1873-4b3e-b34a-6b9171f81435" providerId="AD"/>
  <p188:author id="{56EB02F5-927E-8DB2-8F8B-7AC349472473}" name="Alvaro Mauricio Bravo Sotomayor" initials="AB" userId="S::ambravos@ine.gob.cl::53332e52-14c9-46b6-8e58-7971001fe0a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59FF00"/>
    <a:srgbClr val="DCF53D"/>
    <a:srgbClr val="010000"/>
    <a:srgbClr val="EAFC72"/>
    <a:srgbClr val="E076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8ECC2ED-0A59-92AE-8065-E342FB765D29}" v="153" dt="2024-05-15T17:17:43.083"/>
    <p1510:client id="{31AD3399-7B49-9B3B-546F-DCFCB0F9CC14}" v="3340" dt="2024-05-15T22:38:50.476"/>
    <p1510:client id="{4C9B37A8-CE48-A526-6A15-4EE59B9EF23C}" v="1145" dt="2024-05-16T20:38:22.966"/>
    <p1510:client id="{63BEB6C7-ECB9-3B86-6288-80D11B9C3706}" v="6" dt="2024-05-16T12:32:55.981"/>
    <p1510:client id="{938195F8-26AA-4767-CFDB-F6F5FC1430FB}" v="856" dt="2024-05-16T03:43:34.058"/>
    <p1510:client id="{E14F4DE9-24D1-3F9C-E3A8-3E4B5B2D8362}" v="514" dt="2024-05-15T13:35:36.31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8603FDC-E32A-4AB5-989C-0864C3EAD2B8}" styleName="Estilo temático 2 - Énfasis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138" Type="http://schemas.openxmlformats.org/officeDocument/2006/relationships/theme" Target="theme/theme1.xml"/><Relationship Id="rId141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13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4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136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135" Type="http://customschemas.google.com/relationships/presentationmetadata" Target="meta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139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717069-CD54-427E-AEB9-06AD2E11E0BD}" type="doc">
      <dgm:prSet loTypeId="urn:microsoft.com/office/officeart/2017/3/layout/DropPinTimeline" loCatId="timelin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51449432-73B7-42F8-ADA3-192CABF3E9D8}">
      <dgm:prSet phldr="0"/>
      <dgm:spPr/>
      <dgm:t>
        <a:bodyPr/>
        <a:lstStyle/>
        <a:p>
          <a:pPr>
            <a:defRPr b="1"/>
          </a:pPr>
          <a:r>
            <a:rPr lang="es-ES" b="1">
              <a:latin typeface="Calibri Light" panose="020F0302020204030204"/>
            </a:rPr>
            <a:t>1 Revisión y Preparación para devolución</a:t>
          </a:r>
          <a:endParaRPr lang="es-ES"/>
        </a:p>
      </dgm:t>
    </dgm:pt>
    <dgm:pt modelId="{0A157719-700B-4FAA-8722-4559B49CA8A3}" type="parTrans" cxnId="{C4C1ECEC-B971-4E8B-8F99-CF8FF8B356C9}">
      <dgm:prSet/>
      <dgm:spPr/>
      <dgm:t>
        <a:bodyPr/>
        <a:lstStyle/>
        <a:p>
          <a:endParaRPr lang="es-ES"/>
        </a:p>
      </dgm:t>
    </dgm:pt>
    <dgm:pt modelId="{08119DD2-F23C-4A9E-80CC-86EEBC48700E}" type="sibTrans" cxnId="{C4C1ECEC-B971-4E8B-8F99-CF8FF8B356C9}">
      <dgm:prSet/>
      <dgm:spPr/>
      <dgm:t>
        <a:bodyPr/>
        <a:lstStyle/>
        <a:p>
          <a:endParaRPr lang="es-ES"/>
        </a:p>
      </dgm:t>
    </dgm:pt>
    <dgm:pt modelId="{F4A59711-FBE2-47CA-BEB1-136B523C9E77}">
      <dgm:prSet phldr="0"/>
      <dgm:spPr/>
      <dgm:t>
        <a:bodyPr/>
        <a:lstStyle/>
        <a:p>
          <a:pPr>
            <a:defRPr b="1"/>
          </a:pPr>
          <a:r>
            <a:rPr lang="es-ES" b="1">
              <a:latin typeface="Calibri Light" panose="020F0302020204030204"/>
            </a:rPr>
            <a:t>2 Gestión de pago (si aplica)</a:t>
          </a:r>
        </a:p>
      </dgm:t>
    </dgm:pt>
    <dgm:pt modelId="{6676C82B-1868-4277-9F53-8A7252CE900F}" type="parTrans" cxnId="{F5636218-9060-42E2-8E2D-ABDF165545DB}">
      <dgm:prSet/>
      <dgm:spPr/>
      <dgm:t>
        <a:bodyPr/>
        <a:lstStyle/>
        <a:p>
          <a:endParaRPr lang="es-ES"/>
        </a:p>
      </dgm:t>
    </dgm:pt>
    <dgm:pt modelId="{5C978150-44BB-42EF-B151-DA9593C86F3B}" type="sibTrans" cxnId="{F5636218-9060-42E2-8E2D-ABDF165545DB}">
      <dgm:prSet/>
      <dgm:spPr/>
      <dgm:t>
        <a:bodyPr/>
        <a:lstStyle/>
        <a:p>
          <a:endParaRPr lang="es-ES"/>
        </a:p>
      </dgm:t>
    </dgm:pt>
    <dgm:pt modelId="{1B4D84B3-04E2-4214-9F28-272B5723C235}">
      <dgm:prSet phldr="0"/>
      <dgm:spPr/>
      <dgm:t>
        <a:bodyPr/>
        <a:lstStyle/>
        <a:p>
          <a:pPr>
            <a:defRPr b="1"/>
          </a:pPr>
          <a:r>
            <a:rPr lang="es-ES" b="1">
              <a:latin typeface="Calibri Light" panose="020F0302020204030204"/>
            </a:rPr>
            <a:t>3 Devolución Infraestructura</a:t>
          </a:r>
        </a:p>
      </dgm:t>
    </dgm:pt>
    <dgm:pt modelId="{A8CB0CA3-635E-49C4-AD26-4CBA007C48B3}" type="parTrans" cxnId="{69820556-61BB-42B6-B828-AC5085C4896F}">
      <dgm:prSet/>
      <dgm:spPr/>
      <dgm:t>
        <a:bodyPr/>
        <a:lstStyle/>
        <a:p>
          <a:endParaRPr lang="es-ES"/>
        </a:p>
      </dgm:t>
    </dgm:pt>
    <dgm:pt modelId="{EF84960F-0E99-4265-9A21-3F81E345A76F}" type="sibTrans" cxnId="{69820556-61BB-42B6-B828-AC5085C4896F}">
      <dgm:prSet/>
      <dgm:spPr/>
      <dgm:t>
        <a:bodyPr/>
        <a:lstStyle/>
        <a:p>
          <a:endParaRPr lang="es-ES"/>
        </a:p>
      </dgm:t>
    </dgm:pt>
    <dgm:pt modelId="{926276A5-E135-4B1B-8C80-970B466AE41F}">
      <dgm:prSet phldr="0"/>
      <dgm:spPr/>
      <dgm:t>
        <a:bodyPr/>
        <a:lstStyle/>
        <a:p>
          <a:pPr>
            <a:defRPr b="1"/>
          </a:pPr>
          <a:r>
            <a:rPr lang="es-ES" b="1">
              <a:latin typeface="Calibri Light" panose="020F0302020204030204"/>
            </a:rPr>
            <a:t>4 Agradecimiento</a:t>
          </a:r>
        </a:p>
      </dgm:t>
    </dgm:pt>
    <dgm:pt modelId="{02FDE70A-F791-4AF5-BCEF-82E255F3E9B7}" type="parTrans" cxnId="{B7BE7752-EF8D-4C7A-B890-07D35B79D742}">
      <dgm:prSet/>
      <dgm:spPr/>
      <dgm:t>
        <a:bodyPr/>
        <a:lstStyle/>
        <a:p>
          <a:endParaRPr lang="es-ES"/>
        </a:p>
      </dgm:t>
    </dgm:pt>
    <dgm:pt modelId="{B4460840-9189-477A-A37D-AC7A9DDCB426}" type="sibTrans" cxnId="{B7BE7752-EF8D-4C7A-B890-07D35B79D742}">
      <dgm:prSet/>
      <dgm:spPr/>
      <dgm:t>
        <a:bodyPr/>
        <a:lstStyle/>
        <a:p>
          <a:endParaRPr lang="es-ES"/>
        </a:p>
      </dgm:t>
    </dgm:pt>
    <dgm:pt modelId="{771E2D32-B804-4E80-970F-CEE5F5C0E7EE}">
      <dgm:prSet phldr="0"/>
      <dgm:spPr/>
      <dgm:t>
        <a:bodyPr/>
        <a:lstStyle/>
        <a:p>
          <a:r>
            <a:rPr lang="es-ES" b="0">
              <a:solidFill>
                <a:srgbClr val="000000"/>
              </a:solidFill>
              <a:latin typeface="Calibri"/>
              <a:cs typeface="Calibri"/>
            </a:rPr>
            <a:t>Dirección Regional</a:t>
          </a:r>
          <a:endParaRPr lang="es-ES" b="1">
            <a:latin typeface="Calibri Light" panose="020F0302020204030204"/>
          </a:endParaRPr>
        </a:p>
      </dgm:t>
    </dgm:pt>
    <dgm:pt modelId="{452BB845-9531-4AE1-837D-B44FB66DC805}" type="parTrans" cxnId="{AAF1DA31-5DEB-492F-9FDD-58D3494D954A}">
      <dgm:prSet/>
      <dgm:spPr/>
      <dgm:t>
        <a:bodyPr/>
        <a:lstStyle/>
        <a:p>
          <a:endParaRPr lang="es-ES"/>
        </a:p>
      </dgm:t>
    </dgm:pt>
    <dgm:pt modelId="{9AA907BE-94D5-4D83-B35A-AF2CE618AFF2}" type="sibTrans" cxnId="{AAF1DA31-5DEB-492F-9FDD-58D3494D954A}">
      <dgm:prSet/>
      <dgm:spPr/>
      <dgm:t>
        <a:bodyPr/>
        <a:lstStyle/>
        <a:p>
          <a:endParaRPr lang="es-ES"/>
        </a:p>
      </dgm:t>
    </dgm:pt>
    <dgm:pt modelId="{216EF1A5-79FA-43FD-A2AC-0FF3C976E26B}">
      <dgm:prSet phldr="0"/>
      <dgm:spPr/>
      <dgm:t>
        <a:bodyPr/>
        <a:lstStyle/>
        <a:p>
          <a:r>
            <a:rPr lang="es-ES" b="0">
              <a:solidFill>
                <a:srgbClr val="000000"/>
              </a:solidFill>
              <a:latin typeface="Calibri"/>
              <a:cs typeface="Calibri"/>
            </a:rPr>
            <a:t>Dirección Regional</a:t>
          </a:r>
          <a:r>
            <a:rPr lang="es-ES" b="0">
              <a:latin typeface="Calibri"/>
              <a:cs typeface="Calibri"/>
            </a:rPr>
            <a:t>.</a:t>
          </a:r>
        </a:p>
      </dgm:t>
    </dgm:pt>
    <dgm:pt modelId="{6E19BDE4-D4ED-47B2-B39A-E3896FF3692F}" type="parTrans" cxnId="{FAAD688F-2323-4EBA-BD84-88CBADF90851}">
      <dgm:prSet/>
      <dgm:spPr/>
      <dgm:t>
        <a:bodyPr/>
        <a:lstStyle/>
        <a:p>
          <a:endParaRPr lang="es-ES"/>
        </a:p>
      </dgm:t>
    </dgm:pt>
    <dgm:pt modelId="{F85A2103-0356-46D9-B66E-E5150EDA7801}" type="sibTrans" cxnId="{FAAD688F-2323-4EBA-BD84-88CBADF90851}">
      <dgm:prSet/>
      <dgm:spPr/>
      <dgm:t>
        <a:bodyPr/>
        <a:lstStyle/>
        <a:p>
          <a:endParaRPr lang="es-ES"/>
        </a:p>
      </dgm:t>
    </dgm:pt>
    <dgm:pt modelId="{780E0D95-DB1F-4E01-9296-2A06284D7083}">
      <dgm:prSet phldr="0"/>
      <dgm:spPr/>
      <dgm:t>
        <a:bodyPr/>
        <a:lstStyle/>
        <a:p>
          <a:r>
            <a:rPr lang="es-ES" b="0">
              <a:solidFill>
                <a:srgbClr val="000000"/>
              </a:solidFill>
              <a:latin typeface="Calibri"/>
              <a:cs typeface="Calibri"/>
            </a:rPr>
            <a:t>Dirección Regional</a:t>
          </a:r>
          <a:endParaRPr lang="es-ES" b="1">
            <a:latin typeface="Calibri Light" panose="020F0302020204030204"/>
          </a:endParaRPr>
        </a:p>
      </dgm:t>
    </dgm:pt>
    <dgm:pt modelId="{1583A592-B0A3-464A-8E6D-1D92541C46ED}" type="parTrans" cxnId="{E521303C-73C3-4712-A3DD-D8DF77FF61F1}">
      <dgm:prSet/>
      <dgm:spPr/>
      <dgm:t>
        <a:bodyPr/>
        <a:lstStyle/>
        <a:p>
          <a:endParaRPr lang="es-ES"/>
        </a:p>
      </dgm:t>
    </dgm:pt>
    <dgm:pt modelId="{1737025D-71B1-4B95-B233-6675AC493210}" type="sibTrans" cxnId="{E521303C-73C3-4712-A3DD-D8DF77FF61F1}">
      <dgm:prSet/>
      <dgm:spPr/>
      <dgm:t>
        <a:bodyPr/>
        <a:lstStyle/>
        <a:p>
          <a:endParaRPr lang="es-ES"/>
        </a:p>
      </dgm:t>
    </dgm:pt>
    <dgm:pt modelId="{71238F59-EF7C-4A2E-9CA3-DB55AEF1CEAB}">
      <dgm:prSet phldr="0"/>
      <dgm:spPr/>
      <dgm:t>
        <a:bodyPr/>
        <a:lstStyle/>
        <a:p>
          <a:r>
            <a:rPr lang="es-ES" b="0">
              <a:solidFill>
                <a:srgbClr val="000000"/>
              </a:solidFill>
              <a:latin typeface="Calibri"/>
              <a:cs typeface="Calibri"/>
            </a:rPr>
            <a:t>Dirección Regional</a:t>
          </a:r>
          <a:endParaRPr lang="es-ES" b="1">
            <a:latin typeface="Calibri Light" panose="020F0302020204030204"/>
          </a:endParaRPr>
        </a:p>
      </dgm:t>
    </dgm:pt>
    <dgm:pt modelId="{F03CDD79-E011-465B-882B-730E67CBECD1}" type="parTrans" cxnId="{62A1DE8A-BFB5-4FD7-8301-6D4F4727A797}">
      <dgm:prSet/>
      <dgm:spPr/>
      <dgm:t>
        <a:bodyPr/>
        <a:lstStyle/>
        <a:p>
          <a:endParaRPr lang="es-ES"/>
        </a:p>
      </dgm:t>
    </dgm:pt>
    <dgm:pt modelId="{22264F81-213A-4288-BE8A-B99CF140D402}" type="sibTrans" cxnId="{62A1DE8A-BFB5-4FD7-8301-6D4F4727A797}">
      <dgm:prSet/>
      <dgm:spPr/>
      <dgm:t>
        <a:bodyPr/>
        <a:lstStyle/>
        <a:p>
          <a:endParaRPr lang="es-ES"/>
        </a:p>
      </dgm:t>
    </dgm:pt>
    <dgm:pt modelId="{02C7BF23-5749-4D26-9019-3B3BBDCFEF83}">
      <dgm:prSet phldr="0"/>
      <dgm:spPr/>
      <dgm:t>
        <a:bodyPr/>
        <a:lstStyle/>
        <a:p>
          <a:r>
            <a:rPr lang="es-ES" b="0">
              <a:latin typeface="Calibri"/>
              <a:cs typeface="Calibri"/>
            </a:rPr>
            <a:t>Junio - Julio 2024</a:t>
          </a:r>
        </a:p>
      </dgm:t>
    </dgm:pt>
    <dgm:pt modelId="{7F14AE68-90D9-4550-A5B0-740700FBB06F}" type="parTrans" cxnId="{133FB0B2-1DAC-4D23-83CC-E770573F4926}">
      <dgm:prSet/>
      <dgm:spPr/>
      <dgm:t>
        <a:bodyPr/>
        <a:lstStyle/>
        <a:p>
          <a:endParaRPr lang="es-ES"/>
        </a:p>
      </dgm:t>
    </dgm:pt>
    <dgm:pt modelId="{0AD6B23D-B177-4526-8346-510B239CB964}" type="sibTrans" cxnId="{133FB0B2-1DAC-4D23-83CC-E770573F4926}">
      <dgm:prSet/>
      <dgm:spPr/>
      <dgm:t>
        <a:bodyPr/>
        <a:lstStyle/>
        <a:p>
          <a:endParaRPr lang="es-ES"/>
        </a:p>
      </dgm:t>
    </dgm:pt>
    <dgm:pt modelId="{ACC01980-9D90-438D-9290-89FED0942589}">
      <dgm:prSet phldr="0"/>
      <dgm:spPr/>
      <dgm:t>
        <a:bodyPr/>
        <a:lstStyle/>
        <a:p>
          <a:r>
            <a:rPr lang="es-ES" b="0">
              <a:latin typeface="Calibri"/>
              <a:cs typeface="Calibri"/>
            </a:rPr>
            <a:t>Agosto 2024</a:t>
          </a:r>
        </a:p>
      </dgm:t>
    </dgm:pt>
    <dgm:pt modelId="{EDC65644-7250-4633-86FD-CA8228DDED64}" type="parTrans" cxnId="{DF657D63-6836-4878-A239-98B63B67F525}">
      <dgm:prSet/>
      <dgm:spPr/>
      <dgm:t>
        <a:bodyPr/>
        <a:lstStyle/>
        <a:p>
          <a:endParaRPr lang="es-ES"/>
        </a:p>
      </dgm:t>
    </dgm:pt>
    <dgm:pt modelId="{7DA18BE6-A2F4-41CB-9584-8A5A2A71ACA0}" type="sibTrans" cxnId="{DF657D63-6836-4878-A239-98B63B67F525}">
      <dgm:prSet/>
      <dgm:spPr/>
      <dgm:t>
        <a:bodyPr/>
        <a:lstStyle/>
        <a:p>
          <a:endParaRPr lang="es-ES"/>
        </a:p>
      </dgm:t>
    </dgm:pt>
    <dgm:pt modelId="{574C6D20-5328-45B7-B65B-B2D48AB23F2F}">
      <dgm:prSet phldr="0"/>
      <dgm:spPr/>
      <dgm:t>
        <a:bodyPr/>
        <a:lstStyle/>
        <a:p>
          <a:r>
            <a:rPr lang="es-ES" b="0">
              <a:latin typeface="Calibri"/>
              <a:cs typeface="Calibri"/>
            </a:rPr>
            <a:t>Junio  – agosto 2024</a:t>
          </a:r>
        </a:p>
      </dgm:t>
    </dgm:pt>
    <dgm:pt modelId="{4FB1AD60-8CB3-49F4-9F8C-364EC8676367}" type="parTrans" cxnId="{806221A3-6547-4A61-8CC6-EB509F203C99}">
      <dgm:prSet/>
      <dgm:spPr/>
      <dgm:t>
        <a:bodyPr/>
        <a:lstStyle/>
        <a:p>
          <a:endParaRPr lang="es-ES"/>
        </a:p>
      </dgm:t>
    </dgm:pt>
    <dgm:pt modelId="{AA8F0859-A093-4E4F-984F-4150BDAF4371}" type="sibTrans" cxnId="{806221A3-6547-4A61-8CC6-EB509F203C99}">
      <dgm:prSet/>
      <dgm:spPr/>
      <dgm:t>
        <a:bodyPr/>
        <a:lstStyle/>
        <a:p>
          <a:endParaRPr lang="es-ES"/>
        </a:p>
      </dgm:t>
    </dgm:pt>
    <dgm:pt modelId="{9EE4BA6B-5E5A-46DA-B2ED-9AC699776D41}">
      <dgm:prSet phldr="0"/>
      <dgm:spPr/>
      <dgm:t>
        <a:bodyPr/>
        <a:lstStyle/>
        <a:p>
          <a:r>
            <a:rPr lang="es-ES" b="0">
              <a:solidFill>
                <a:srgbClr val="000000"/>
              </a:solidFill>
              <a:latin typeface="Calibri"/>
              <a:cs typeface="Calibri"/>
            </a:rPr>
            <a:t>Junio – Agosto 2024</a:t>
          </a:r>
          <a:endParaRPr lang="es-ES" b="0">
            <a:latin typeface="Calibri"/>
            <a:cs typeface="Calibri"/>
          </a:endParaRPr>
        </a:p>
      </dgm:t>
    </dgm:pt>
    <dgm:pt modelId="{29CC6119-6D5D-4B40-8B5A-EF39B4FEC00E}" type="parTrans" cxnId="{57B060A8-96B3-4755-955D-0A4EE66D9F23}">
      <dgm:prSet/>
      <dgm:spPr/>
      <dgm:t>
        <a:bodyPr/>
        <a:lstStyle/>
        <a:p>
          <a:endParaRPr lang="es-ES"/>
        </a:p>
      </dgm:t>
    </dgm:pt>
    <dgm:pt modelId="{9135DB97-685B-462D-83F5-C1B05DD8D006}" type="sibTrans" cxnId="{57B060A8-96B3-4755-955D-0A4EE66D9F23}">
      <dgm:prSet/>
      <dgm:spPr/>
      <dgm:t>
        <a:bodyPr/>
        <a:lstStyle/>
        <a:p>
          <a:endParaRPr lang="es-ES"/>
        </a:p>
      </dgm:t>
    </dgm:pt>
    <dgm:pt modelId="{D2F7875A-932D-4901-9468-E6B548746B2D}">
      <dgm:prSet phldr="0"/>
      <dgm:spPr/>
      <dgm:t>
        <a:bodyPr/>
        <a:lstStyle/>
        <a:p>
          <a:pPr>
            <a:defRPr b="1"/>
          </a:pPr>
          <a:r>
            <a:rPr lang="es-ES" b="1">
              <a:latin typeface="Calibri Light" panose="020F0302020204030204"/>
            </a:rPr>
            <a:t>Término Censo</a:t>
          </a:r>
          <a:r>
            <a:rPr lang="es-ES" b="1">
              <a:solidFill>
                <a:srgbClr val="444444"/>
              </a:solidFill>
              <a:latin typeface="Calibri Light" panose="020F0302020204030204"/>
            </a:rPr>
            <a:t> (</a:t>
          </a:r>
          <a:r>
            <a:rPr lang="es-ES" b="0">
              <a:solidFill>
                <a:srgbClr val="444444"/>
              </a:solidFill>
              <a:latin typeface="Calibri"/>
              <a:ea typeface="Calibri"/>
              <a:cs typeface="Calibri"/>
            </a:rPr>
            <a:t>19 Mayo 2024)</a:t>
          </a:r>
          <a:endParaRPr lang="es-CL" b="0">
            <a:solidFill>
              <a:srgbClr val="444444"/>
            </a:solidFill>
            <a:latin typeface="Calibri"/>
            <a:ea typeface="Calibri"/>
            <a:cs typeface="Calibri"/>
          </a:endParaRPr>
        </a:p>
      </dgm:t>
    </dgm:pt>
    <dgm:pt modelId="{7E222AAB-A181-488C-A7F7-604C65B31261}" type="parTrans" cxnId="{D9648581-32AD-4C1D-9C76-40CFA546F18A}">
      <dgm:prSet/>
      <dgm:spPr/>
    </dgm:pt>
    <dgm:pt modelId="{6325A30C-456A-4842-9205-0C57A3FD1B70}" type="sibTrans" cxnId="{D9648581-32AD-4C1D-9C76-40CFA546F18A}">
      <dgm:prSet/>
      <dgm:spPr/>
    </dgm:pt>
    <dgm:pt modelId="{B6701BF0-1EEE-4DB3-BB17-DF7B5412A26E}">
      <dgm:prSet phldr="0"/>
      <dgm:spPr/>
      <dgm:t>
        <a:bodyPr/>
        <a:lstStyle/>
        <a:p>
          <a:r>
            <a:rPr lang="es-ES" b="0">
              <a:solidFill>
                <a:srgbClr val="444444"/>
              </a:solidFill>
              <a:latin typeface="Calibri"/>
              <a:ea typeface="Calibri"/>
              <a:cs typeface="Calibri"/>
            </a:rPr>
            <a:t>Junio 2024</a:t>
          </a:r>
          <a:endParaRPr lang="es-CL" b="0">
            <a:solidFill>
              <a:srgbClr val="444444"/>
            </a:solidFill>
            <a:latin typeface="Calibri"/>
            <a:ea typeface="Calibri"/>
            <a:cs typeface="Calibri"/>
          </a:endParaRPr>
        </a:p>
      </dgm:t>
    </dgm:pt>
    <dgm:pt modelId="{06BD7548-CA81-481C-BA16-FD22B48FF7DD}" type="parTrans" cxnId="{F96140EB-AF58-43D4-88D6-00576FE28FF6}">
      <dgm:prSet/>
      <dgm:spPr/>
    </dgm:pt>
    <dgm:pt modelId="{19B92199-7C60-4B0E-B57F-8E0A48DDF6B5}" type="sibTrans" cxnId="{F96140EB-AF58-43D4-88D6-00576FE28FF6}">
      <dgm:prSet/>
      <dgm:spPr/>
    </dgm:pt>
    <dgm:pt modelId="{68E0727D-7339-4A4C-B0AF-8594822CB719}" type="pres">
      <dgm:prSet presAssocID="{10717069-CD54-427E-AEB9-06AD2E11E0BD}" presName="root" presStyleCnt="0">
        <dgm:presLayoutVars>
          <dgm:chMax/>
          <dgm:chPref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77858F75-36AB-4E60-99E1-E383AF79BF0A}" type="pres">
      <dgm:prSet presAssocID="{10717069-CD54-427E-AEB9-06AD2E11E0BD}" presName="divider" presStyleLbl="fgAcc1" presStyleIdx="0" presStyleCnt="6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triangle" w="lg" len="lg"/>
        </a:ln>
        <a:effectLst/>
      </dgm:spPr>
    </dgm:pt>
    <dgm:pt modelId="{11955518-064E-4DAA-AB73-411C4FBE391F}" type="pres">
      <dgm:prSet presAssocID="{10717069-CD54-427E-AEB9-06AD2E11E0BD}" presName="nodes" presStyleCnt="0">
        <dgm:presLayoutVars>
          <dgm:chMax/>
          <dgm:chPref/>
          <dgm:animLvl val="lvl"/>
        </dgm:presLayoutVars>
      </dgm:prSet>
      <dgm:spPr/>
    </dgm:pt>
    <dgm:pt modelId="{FF84B9D4-CE77-428D-AA27-428029420DA3}" type="pres">
      <dgm:prSet presAssocID="{D2F7875A-932D-4901-9468-E6B548746B2D}" presName="composite" presStyleCnt="0"/>
      <dgm:spPr/>
    </dgm:pt>
    <dgm:pt modelId="{0721D857-ADDF-4325-99D0-2F1333EF0E20}" type="pres">
      <dgm:prSet presAssocID="{D2F7875A-932D-4901-9468-E6B548746B2D}" presName="ConnectorPoint" presStyleLbl="lnNode1" presStyleIdx="0" presStyleCnt="5"/>
      <dgm:spPr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gm:spPr>
    </dgm:pt>
    <dgm:pt modelId="{DDCE9203-E59D-49A9-87B7-9A774EF2E090}" type="pres">
      <dgm:prSet presAssocID="{D2F7875A-932D-4901-9468-E6B548746B2D}" presName="DropPinPlaceHolder" presStyleCnt="0"/>
      <dgm:spPr/>
    </dgm:pt>
    <dgm:pt modelId="{754ACFE3-9B10-4180-AC86-CBE85B6A4571}" type="pres">
      <dgm:prSet presAssocID="{D2F7875A-932D-4901-9468-E6B548746B2D}" presName="DropPin" presStyleLbl="alignNode1" presStyleIdx="0" presStyleCnt="5"/>
      <dgm:spPr/>
    </dgm:pt>
    <dgm:pt modelId="{CF905DDE-AEDD-43C8-A5C4-1352434CBE91}" type="pres">
      <dgm:prSet presAssocID="{D2F7875A-932D-4901-9468-E6B548746B2D}" presName="Ellipse" presStyleLbl="fgAcc1" presStyleIdx="1" presStyleCnt="6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gm:spPr>
    </dgm:pt>
    <dgm:pt modelId="{13FC8D0A-007C-4837-BFB9-9C5DA3C40BCE}" type="pres">
      <dgm:prSet presAssocID="{D2F7875A-932D-4901-9468-E6B548746B2D}" presName="L2TextContainer" presStyleLbl="revTx" presStyleIdx="0" presStyleCnt="1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5960199-646E-461A-963F-EFE2206E6445}" type="pres">
      <dgm:prSet presAssocID="{D2F7875A-932D-4901-9468-E6B548746B2D}" presName="L1TextContainer" presStyleLbl="revTx" presStyleIdx="1" presStyleCnt="1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5681437-C788-4618-9ED2-69991FADD995}" type="pres">
      <dgm:prSet presAssocID="{D2F7875A-932D-4901-9468-E6B548746B2D}" presName="ConnectLine" presStyleLbl="sibTrans1D1" presStyleIdx="0" presStyleCnt="5"/>
      <dgm:spPr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</a:ln>
        <a:effectLst/>
      </dgm:spPr>
    </dgm:pt>
    <dgm:pt modelId="{F7D5B074-55D8-4579-9BC7-8493F3215BEE}" type="pres">
      <dgm:prSet presAssocID="{D2F7875A-932D-4901-9468-E6B548746B2D}" presName="EmptyPlaceHolder" presStyleCnt="0"/>
      <dgm:spPr/>
    </dgm:pt>
    <dgm:pt modelId="{C3F2CF84-9DBA-4DCE-962F-2B59F08E6D91}" type="pres">
      <dgm:prSet presAssocID="{6325A30C-456A-4842-9205-0C57A3FD1B70}" presName="spaceBetweenRectangles" presStyleCnt="0"/>
      <dgm:spPr/>
    </dgm:pt>
    <dgm:pt modelId="{F765C7F2-0F3C-4F86-9B54-4C8F613D4887}" type="pres">
      <dgm:prSet presAssocID="{51449432-73B7-42F8-ADA3-192CABF3E9D8}" presName="composite" presStyleCnt="0"/>
      <dgm:spPr/>
    </dgm:pt>
    <dgm:pt modelId="{BA2C05A2-AFB7-4399-9D91-FDD7FB8C7C82}" type="pres">
      <dgm:prSet presAssocID="{51449432-73B7-42F8-ADA3-192CABF3E9D8}" presName="ConnectorPoint" presStyleLbl="lnNode1" presStyleIdx="1" presStyleCnt="5"/>
      <dgm:spPr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E9D12761-5168-43C9-B301-1337F4A9DAB1}" type="pres">
      <dgm:prSet presAssocID="{51449432-73B7-42F8-ADA3-192CABF3E9D8}" presName="DropPinPlaceHolder" presStyleCnt="0"/>
      <dgm:spPr/>
    </dgm:pt>
    <dgm:pt modelId="{9AA76E3B-F513-452E-8836-03CBD01802A0}" type="pres">
      <dgm:prSet presAssocID="{51449432-73B7-42F8-ADA3-192CABF3E9D8}" presName="DropPin" presStyleLbl="alignNode1" presStyleIdx="1" presStyleCnt="5"/>
      <dgm:spPr/>
    </dgm:pt>
    <dgm:pt modelId="{A7D0D35B-D6A5-407C-8262-92A2E872D85D}" type="pres">
      <dgm:prSet presAssocID="{51449432-73B7-42F8-ADA3-192CABF3E9D8}" presName="Ellipse" presStyleLbl="fgAcc1" presStyleIdx="2" presStyleCnt="6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AB49933B-FCD6-4F32-BAAA-91775E824575}" type="pres">
      <dgm:prSet presAssocID="{51449432-73B7-42F8-ADA3-192CABF3E9D8}" presName="L2TextContainer" presStyleLbl="revTx" presStyleIdx="2" presStyleCnt="1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9C0187E-A035-4544-B5F6-679D6D635F12}" type="pres">
      <dgm:prSet presAssocID="{51449432-73B7-42F8-ADA3-192CABF3E9D8}" presName="L1TextContainer" presStyleLbl="revTx" presStyleIdx="3" presStyleCnt="1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E602C04-73BC-4E3E-95F1-5ADF25178D09}" type="pres">
      <dgm:prSet presAssocID="{51449432-73B7-42F8-ADA3-192CABF3E9D8}" presName="ConnectLine" presStyleLbl="sibTrans1D1" presStyleIdx="1" presStyleCnt="5"/>
      <dgm:spPr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gm:spPr>
    </dgm:pt>
    <dgm:pt modelId="{857F11B8-52E6-4512-A231-325BAD986D85}" type="pres">
      <dgm:prSet presAssocID="{51449432-73B7-42F8-ADA3-192CABF3E9D8}" presName="EmptyPlaceHolder" presStyleCnt="0"/>
      <dgm:spPr/>
    </dgm:pt>
    <dgm:pt modelId="{770F2568-1CCD-4128-901F-F8D92949E381}" type="pres">
      <dgm:prSet presAssocID="{08119DD2-F23C-4A9E-80CC-86EEBC48700E}" presName="spaceBetweenRectangles" presStyleCnt="0"/>
      <dgm:spPr/>
    </dgm:pt>
    <dgm:pt modelId="{8B6069D5-CE11-43A9-BFF6-7046FC5967A2}" type="pres">
      <dgm:prSet presAssocID="{F4A59711-FBE2-47CA-BEB1-136B523C9E77}" presName="composite" presStyleCnt="0"/>
      <dgm:spPr/>
    </dgm:pt>
    <dgm:pt modelId="{2149B1FB-E585-4F5B-89C3-C717BE974B10}" type="pres">
      <dgm:prSet presAssocID="{F4A59711-FBE2-47CA-BEB1-136B523C9E77}" presName="ConnectorPoint" presStyleLbl="lnNode1" presStyleIdx="2" presStyleCnt="5"/>
      <dgm:spPr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4B1D0646-601B-4290-833E-BAE159AD6C70}" type="pres">
      <dgm:prSet presAssocID="{F4A59711-FBE2-47CA-BEB1-136B523C9E77}" presName="DropPinPlaceHolder" presStyleCnt="0"/>
      <dgm:spPr/>
    </dgm:pt>
    <dgm:pt modelId="{5DCCB2FF-5C6D-49CE-AB59-D272FBDA4DC1}" type="pres">
      <dgm:prSet presAssocID="{F4A59711-FBE2-47CA-BEB1-136B523C9E77}" presName="DropPin" presStyleLbl="alignNode1" presStyleIdx="2" presStyleCnt="5"/>
      <dgm:spPr/>
    </dgm:pt>
    <dgm:pt modelId="{4BE5F760-3341-4A9E-B980-D3C42FCCA5FC}" type="pres">
      <dgm:prSet presAssocID="{F4A59711-FBE2-47CA-BEB1-136B523C9E77}" presName="Ellipse" presStyleLbl="fgAcc1" presStyleIdx="3" presStyleCnt="6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81A976F8-12B5-429F-8C58-AE6C92863E87}" type="pres">
      <dgm:prSet presAssocID="{F4A59711-FBE2-47CA-BEB1-136B523C9E77}" presName="L2TextContainer" presStyleLbl="revTx" presStyleIdx="4" presStyleCnt="1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D7FF48C-5407-486B-BB2C-428303DB59E0}" type="pres">
      <dgm:prSet presAssocID="{F4A59711-FBE2-47CA-BEB1-136B523C9E77}" presName="L1TextContainer" presStyleLbl="revTx" presStyleIdx="5" presStyleCnt="1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0A6914F-7BC8-4B18-A900-FB0EB6C8FE7F}" type="pres">
      <dgm:prSet presAssocID="{F4A59711-FBE2-47CA-BEB1-136B523C9E77}" presName="ConnectLine" presStyleLbl="sibTrans1D1" presStyleIdx="2" presStyleCnt="5"/>
      <dgm:spPr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gm:spPr>
    </dgm:pt>
    <dgm:pt modelId="{DE323DD6-A964-49F0-A98D-FB2A2378E103}" type="pres">
      <dgm:prSet presAssocID="{F4A59711-FBE2-47CA-BEB1-136B523C9E77}" presName="EmptyPlaceHolder" presStyleCnt="0"/>
      <dgm:spPr/>
    </dgm:pt>
    <dgm:pt modelId="{2316A450-4E09-48E7-8A16-3E50C72F78E0}" type="pres">
      <dgm:prSet presAssocID="{5C978150-44BB-42EF-B151-DA9593C86F3B}" presName="spaceBetweenRectangles" presStyleCnt="0"/>
      <dgm:spPr/>
    </dgm:pt>
    <dgm:pt modelId="{F5B8B081-4E3F-496B-876F-E609309BC7DD}" type="pres">
      <dgm:prSet presAssocID="{1B4D84B3-04E2-4214-9F28-272B5723C235}" presName="composite" presStyleCnt="0"/>
      <dgm:spPr/>
    </dgm:pt>
    <dgm:pt modelId="{BB557C27-4113-4C0A-BA9E-6C4BBBBA4773}" type="pres">
      <dgm:prSet presAssocID="{1B4D84B3-04E2-4214-9F28-272B5723C235}" presName="ConnectorPoint" presStyleLbl="lnNode1" presStyleIdx="3" presStyleCnt="5"/>
      <dgm:spPr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2AC91E0E-B207-49B5-8E2E-043959BD3A92}" type="pres">
      <dgm:prSet presAssocID="{1B4D84B3-04E2-4214-9F28-272B5723C235}" presName="DropPinPlaceHolder" presStyleCnt="0"/>
      <dgm:spPr/>
    </dgm:pt>
    <dgm:pt modelId="{3A246C3C-6B9E-47CA-87D8-4B9BA5591411}" type="pres">
      <dgm:prSet presAssocID="{1B4D84B3-04E2-4214-9F28-272B5723C235}" presName="DropPin" presStyleLbl="alignNode1" presStyleIdx="3" presStyleCnt="5"/>
      <dgm:spPr/>
    </dgm:pt>
    <dgm:pt modelId="{FEE4E63A-E80F-4A28-82FC-FD37DC331329}" type="pres">
      <dgm:prSet presAssocID="{1B4D84B3-04E2-4214-9F28-272B5723C235}" presName="Ellipse" presStyleLbl="fgAcc1" presStyleIdx="4" presStyleCnt="6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676B65E7-E936-4FF4-8DC3-C096EEC6894C}" type="pres">
      <dgm:prSet presAssocID="{1B4D84B3-04E2-4214-9F28-272B5723C235}" presName="L2TextContainer" presStyleLbl="revTx" presStyleIdx="6" presStyleCnt="1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1526DA9-E1D3-400D-956F-25036CE69F3D}" type="pres">
      <dgm:prSet presAssocID="{1B4D84B3-04E2-4214-9F28-272B5723C235}" presName="L1TextContainer" presStyleLbl="revTx" presStyleIdx="7" presStyleCnt="1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968A750-53E9-40CA-B09C-B173EC569306}" type="pres">
      <dgm:prSet presAssocID="{1B4D84B3-04E2-4214-9F28-272B5723C235}" presName="ConnectLine" presStyleLbl="sibTrans1D1" presStyleIdx="3" presStyleCnt="5"/>
      <dgm:spPr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gm:spPr>
    </dgm:pt>
    <dgm:pt modelId="{52C531A7-7D0F-44E6-AE6C-A07B1F693453}" type="pres">
      <dgm:prSet presAssocID="{1B4D84B3-04E2-4214-9F28-272B5723C235}" presName="EmptyPlaceHolder" presStyleCnt="0"/>
      <dgm:spPr/>
    </dgm:pt>
    <dgm:pt modelId="{640B157A-6106-40BB-AFBE-D82C0DFEB6F2}" type="pres">
      <dgm:prSet presAssocID="{EF84960F-0E99-4265-9A21-3F81E345A76F}" presName="spaceBetweenRectangles" presStyleCnt="0"/>
      <dgm:spPr/>
    </dgm:pt>
    <dgm:pt modelId="{40BC9B44-F440-43A5-8E8D-724188686C7B}" type="pres">
      <dgm:prSet presAssocID="{926276A5-E135-4B1B-8C80-970B466AE41F}" presName="composite" presStyleCnt="0"/>
      <dgm:spPr/>
    </dgm:pt>
    <dgm:pt modelId="{EFA8F42D-A9D7-4F6C-8C85-F7B992266967}" type="pres">
      <dgm:prSet presAssocID="{926276A5-E135-4B1B-8C80-970B466AE41F}" presName="ConnectorPoint" presStyleLbl="lnNode1" presStyleIdx="4" presStyleCnt="5"/>
      <dgm:spPr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E70D077B-57AE-4CD2-B9EC-F581F1F4AD07}" type="pres">
      <dgm:prSet presAssocID="{926276A5-E135-4B1B-8C80-970B466AE41F}" presName="DropPinPlaceHolder" presStyleCnt="0"/>
      <dgm:spPr/>
    </dgm:pt>
    <dgm:pt modelId="{4B05382C-0BF4-4EAF-A0C7-422C97FB7FBE}" type="pres">
      <dgm:prSet presAssocID="{926276A5-E135-4B1B-8C80-970B466AE41F}" presName="DropPin" presStyleLbl="alignNode1" presStyleIdx="4" presStyleCnt="5"/>
      <dgm:spPr/>
    </dgm:pt>
    <dgm:pt modelId="{76F84FA9-19B5-41B8-9546-9B1F512B8A27}" type="pres">
      <dgm:prSet presAssocID="{926276A5-E135-4B1B-8C80-970B466AE41F}" presName="Ellipse" presStyleLbl="fgAcc1" presStyleIdx="5" presStyleCnt="6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591510B4-5049-4A58-B250-9564F86D7298}" type="pres">
      <dgm:prSet presAssocID="{926276A5-E135-4B1B-8C80-970B466AE41F}" presName="L2TextContainer" presStyleLbl="revTx" presStyleIdx="8" presStyleCnt="1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1FF4BBE-2A3F-4020-8F76-7D693A30A116}" type="pres">
      <dgm:prSet presAssocID="{926276A5-E135-4B1B-8C80-970B466AE41F}" presName="L1TextContainer" presStyleLbl="revTx" presStyleIdx="9" presStyleCnt="1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B728D78-64FF-4BE5-8A00-50EB7720E73B}" type="pres">
      <dgm:prSet presAssocID="{926276A5-E135-4B1B-8C80-970B466AE41F}" presName="ConnectLine" presStyleLbl="sibTrans1D1" presStyleIdx="4" presStyleCnt="5"/>
      <dgm:spPr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gm:spPr>
    </dgm:pt>
    <dgm:pt modelId="{0FD75431-442B-477F-9BDF-366775A69512}" type="pres">
      <dgm:prSet presAssocID="{926276A5-E135-4B1B-8C80-970B466AE41F}" presName="EmptyPlaceHolder" presStyleCnt="0"/>
      <dgm:spPr/>
    </dgm:pt>
  </dgm:ptLst>
  <dgm:cxnLst>
    <dgm:cxn modelId="{C9A26354-6B54-42EE-8DD0-667EE1204FD5}" type="presOf" srcId="{51449432-73B7-42F8-ADA3-192CABF3E9D8}" destId="{39C0187E-A035-4544-B5F6-679D6D635F12}" srcOrd="0" destOrd="0" presId="urn:microsoft.com/office/officeart/2017/3/layout/DropPinTimeline"/>
    <dgm:cxn modelId="{CEDB6017-2955-410C-8229-352159FD8B86}" type="presOf" srcId="{B6701BF0-1EEE-4DB3-BB17-DF7B5412A26E}" destId="{13FC8D0A-007C-4837-BFB9-9C5DA3C40BCE}" srcOrd="0" destOrd="0" presId="urn:microsoft.com/office/officeart/2017/3/layout/DropPinTimeline"/>
    <dgm:cxn modelId="{FAAD688F-2323-4EBA-BD84-88CBADF90851}" srcId="{51449432-73B7-42F8-ADA3-192CABF3E9D8}" destId="{216EF1A5-79FA-43FD-A2AC-0FF3C976E26B}" srcOrd="0" destOrd="0" parTransId="{6E19BDE4-D4ED-47B2-B39A-E3896FF3692F}" sibTransId="{F85A2103-0356-46D9-B66E-E5150EDA7801}"/>
    <dgm:cxn modelId="{AAF1DA31-5DEB-492F-9FDD-58D3494D954A}" srcId="{926276A5-E135-4B1B-8C80-970B466AE41F}" destId="{771E2D32-B804-4E80-970F-CEE5F5C0E7EE}" srcOrd="0" destOrd="0" parTransId="{452BB845-9531-4AE1-837D-B44FB66DC805}" sibTransId="{9AA907BE-94D5-4D83-B35A-AF2CE618AFF2}"/>
    <dgm:cxn modelId="{B7BE7752-EF8D-4C7A-B890-07D35B79D742}" srcId="{10717069-CD54-427E-AEB9-06AD2E11E0BD}" destId="{926276A5-E135-4B1B-8C80-970B466AE41F}" srcOrd="4" destOrd="0" parTransId="{02FDE70A-F791-4AF5-BCEF-82E255F3E9B7}" sibTransId="{B4460840-9189-477A-A37D-AC7A9DDCB426}"/>
    <dgm:cxn modelId="{69820556-61BB-42B6-B828-AC5085C4896F}" srcId="{10717069-CD54-427E-AEB9-06AD2E11E0BD}" destId="{1B4D84B3-04E2-4214-9F28-272B5723C235}" srcOrd="3" destOrd="0" parTransId="{A8CB0CA3-635E-49C4-AD26-4CBA007C48B3}" sibTransId="{EF84960F-0E99-4265-9A21-3F81E345A76F}"/>
    <dgm:cxn modelId="{60D065CE-7343-4AFD-A407-A4E37F493A06}" type="presOf" srcId="{771E2D32-B804-4E80-970F-CEE5F5C0E7EE}" destId="{591510B4-5049-4A58-B250-9564F86D7298}" srcOrd="0" destOrd="0" presId="urn:microsoft.com/office/officeart/2017/3/layout/DropPinTimeline"/>
    <dgm:cxn modelId="{4F1C9D9A-3B6B-4A8D-B44D-2E703923E252}" type="presOf" srcId="{574C6D20-5328-45B7-B65B-B2D48AB23F2F}" destId="{81A976F8-12B5-429F-8C58-AE6C92863E87}" srcOrd="0" destOrd="1" presId="urn:microsoft.com/office/officeart/2017/3/layout/DropPinTimeline"/>
    <dgm:cxn modelId="{E1E5E099-50D9-4083-B7BF-835AB4750072}" type="presOf" srcId="{D2F7875A-932D-4901-9468-E6B548746B2D}" destId="{D5960199-646E-461A-963F-EFE2206E6445}" srcOrd="0" destOrd="0" presId="urn:microsoft.com/office/officeart/2017/3/layout/DropPinTimeline"/>
    <dgm:cxn modelId="{133FB0B2-1DAC-4D23-83CC-E770573F4926}" srcId="{51449432-73B7-42F8-ADA3-192CABF3E9D8}" destId="{02C7BF23-5749-4D26-9019-3B3BBDCFEF83}" srcOrd="1" destOrd="0" parTransId="{7F14AE68-90D9-4550-A5B0-740700FBB06F}" sibTransId="{0AD6B23D-B177-4526-8346-510B239CB964}"/>
    <dgm:cxn modelId="{E32A49C1-B8C0-4F31-BCFC-5DDB2E599D56}" type="presOf" srcId="{ACC01980-9D90-438D-9290-89FED0942589}" destId="{591510B4-5049-4A58-B250-9564F86D7298}" srcOrd="0" destOrd="1" presId="urn:microsoft.com/office/officeart/2017/3/layout/DropPinTimeline"/>
    <dgm:cxn modelId="{C4C1ECEC-B971-4E8B-8F99-CF8FF8B356C9}" srcId="{10717069-CD54-427E-AEB9-06AD2E11E0BD}" destId="{51449432-73B7-42F8-ADA3-192CABF3E9D8}" srcOrd="1" destOrd="0" parTransId="{0A157719-700B-4FAA-8722-4559B49CA8A3}" sibTransId="{08119DD2-F23C-4A9E-80CC-86EEBC48700E}"/>
    <dgm:cxn modelId="{D9648581-32AD-4C1D-9C76-40CFA546F18A}" srcId="{10717069-CD54-427E-AEB9-06AD2E11E0BD}" destId="{D2F7875A-932D-4901-9468-E6B548746B2D}" srcOrd="0" destOrd="0" parTransId="{7E222AAB-A181-488C-A7F7-604C65B31261}" sibTransId="{6325A30C-456A-4842-9205-0C57A3FD1B70}"/>
    <dgm:cxn modelId="{CE871988-A5AB-45E3-A5FD-A54F8FDB0E8B}" type="presOf" srcId="{9EE4BA6B-5E5A-46DA-B2ED-9AC699776D41}" destId="{676B65E7-E936-4FF4-8DC3-C096EEC6894C}" srcOrd="0" destOrd="1" presId="urn:microsoft.com/office/officeart/2017/3/layout/DropPinTimeline"/>
    <dgm:cxn modelId="{D7F49991-7E81-4880-BC70-5AEE6E88B1EC}" type="presOf" srcId="{02C7BF23-5749-4D26-9019-3B3BBDCFEF83}" destId="{AB49933B-FCD6-4F32-BAAA-91775E824575}" srcOrd="0" destOrd="1" presId="urn:microsoft.com/office/officeart/2017/3/layout/DropPinTimeline"/>
    <dgm:cxn modelId="{A9FA6699-02A9-4E77-88DE-D2A778B9EDE5}" type="presOf" srcId="{10717069-CD54-427E-AEB9-06AD2E11E0BD}" destId="{68E0727D-7339-4A4C-B0AF-8594822CB719}" srcOrd="0" destOrd="0" presId="urn:microsoft.com/office/officeart/2017/3/layout/DropPinTimeline"/>
    <dgm:cxn modelId="{DE8C2F4A-1A66-416D-9D27-0AAED9A894A9}" type="presOf" srcId="{1B4D84B3-04E2-4214-9F28-272B5723C235}" destId="{41526DA9-E1D3-400D-956F-25036CE69F3D}" srcOrd="0" destOrd="0" presId="urn:microsoft.com/office/officeart/2017/3/layout/DropPinTimeline"/>
    <dgm:cxn modelId="{ECA66B54-754C-4C66-86B6-181A7BA7B686}" type="presOf" srcId="{926276A5-E135-4B1B-8C80-970B466AE41F}" destId="{61FF4BBE-2A3F-4020-8F76-7D693A30A116}" srcOrd="0" destOrd="0" presId="urn:microsoft.com/office/officeart/2017/3/layout/DropPinTimeline"/>
    <dgm:cxn modelId="{4D5DBB1B-B186-4AA5-93D7-A280AECFA417}" type="presOf" srcId="{71238F59-EF7C-4A2E-9CA3-DB55AEF1CEAB}" destId="{676B65E7-E936-4FF4-8DC3-C096EEC6894C}" srcOrd="0" destOrd="0" presId="urn:microsoft.com/office/officeart/2017/3/layout/DropPinTimeline"/>
    <dgm:cxn modelId="{F5636218-9060-42E2-8E2D-ABDF165545DB}" srcId="{10717069-CD54-427E-AEB9-06AD2E11E0BD}" destId="{F4A59711-FBE2-47CA-BEB1-136B523C9E77}" srcOrd="2" destOrd="0" parTransId="{6676C82B-1868-4277-9F53-8A7252CE900F}" sibTransId="{5C978150-44BB-42EF-B151-DA9593C86F3B}"/>
    <dgm:cxn modelId="{57B060A8-96B3-4755-955D-0A4EE66D9F23}" srcId="{1B4D84B3-04E2-4214-9F28-272B5723C235}" destId="{9EE4BA6B-5E5A-46DA-B2ED-9AC699776D41}" srcOrd="1" destOrd="0" parTransId="{29CC6119-6D5D-4B40-8B5A-EF39B4FEC00E}" sibTransId="{9135DB97-685B-462D-83F5-C1B05DD8D006}"/>
    <dgm:cxn modelId="{E521303C-73C3-4712-A3DD-D8DF77FF61F1}" srcId="{F4A59711-FBE2-47CA-BEB1-136B523C9E77}" destId="{780E0D95-DB1F-4E01-9296-2A06284D7083}" srcOrd="0" destOrd="0" parTransId="{1583A592-B0A3-464A-8E6D-1D92541C46ED}" sibTransId="{1737025D-71B1-4B95-B233-6675AC493210}"/>
    <dgm:cxn modelId="{0178F477-E08C-42B9-888E-37F5B4A6413D}" type="presOf" srcId="{780E0D95-DB1F-4E01-9296-2A06284D7083}" destId="{81A976F8-12B5-429F-8C58-AE6C92863E87}" srcOrd="0" destOrd="0" presId="urn:microsoft.com/office/officeart/2017/3/layout/DropPinTimeline"/>
    <dgm:cxn modelId="{806221A3-6547-4A61-8CC6-EB509F203C99}" srcId="{F4A59711-FBE2-47CA-BEB1-136B523C9E77}" destId="{574C6D20-5328-45B7-B65B-B2D48AB23F2F}" srcOrd="1" destOrd="0" parTransId="{4FB1AD60-8CB3-49F4-9F8C-364EC8676367}" sibTransId="{AA8F0859-A093-4E4F-984F-4150BDAF4371}"/>
    <dgm:cxn modelId="{DF657D63-6836-4878-A239-98B63B67F525}" srcId="{926276A5-E135-4B1B-8C80-970B466AE41F}" destId="{ACC01980-9D90-438D-9290-89FED0942589}" srcOrd="1" destOrd="0" parTransId="{EDC65644-7250-4633-86FD-CA8228DDED64}" sibTransId="{7DA18BE6-A2F4-41CB-9584-8A5A2A71ACA0}"/>
    <dgm:cxn modelId="{F96140EB-AF58-43D4-88D6-00576FE28FF6}" srcId="{D2F7875A-932D-4901-9468-E6B548746B2D}" destId="{B6701BF0-1EEE-4DB3-BB17-DF7B5412A26E}" srcOrd="0" destOrd="0" parTransId="{06BD7548-CA81-481C-BA16-FD22B48FF7DD}" sibTransId="{19B92199-7C60-4B0E-B57F-8E0A48DDF6B5}"/>
    <dgm:cxn modelId="{93E012A8-6E4A-4384-80B4-57E24EEC5765}" type="presOf" srcId="{F4A59711-FBE2-47CA-BEB1-136B523C9E77}" destId="{DD7FF48C-5407-486B-BB2C-428303DB59E0}" srcOrd="0" destOrd="0" presId="urn:microsoft.com/office/officeart/2017/3/layout/DropPinTimeline"/>
    <dgm:cxn modelId="{62A1DE8A-BFB5-4FD7-8301-6D4F4727A797}" srcId="{1B4D84B3-04E2-4214-9F28-272B5723C235}" destId="{71238F59-EF7C-4A2E-9CA3-DB55AEF1CEAB}" srcOrd="0" destOrd="0" parTransId="{F03CDD79-E011-465B-882B-730E67CBECD1}" sibTransId="{22264F81-213A-4288-BE8A-B99CF140D402}"/>
    <dgm:cxn modelId="{79B9B370-11F7-4929-9C6F-FB1E9BD607AA}" type="presOf" srcId="{216EF1A5-79FA-43FD-A2AC-0FF3C976E26B}" destId="{AB49933B-FCD6-4F32-BAAA-91775E824575}" srcOrd="0" destOrd="0" presId="urn:microsoft.com/office/officeart/2017/3/layout/DropPinTimeline"/>
    <dgm:cxn modelId="{D1CF2A07-D0A4-420B-823B-A5D1AB4160FB}" type="presParOf" srcId="{68E0727D-7339-4A4C-B0AF-8594822CB719}" destId="{77858F75-36AB-4E60-99E1-E383AF79BF0A}" srcOrd="0" destOrd="0" presId="urn:microsoft.com/office/officeart/2017/3/layout/DropPinTimeline"/>
    <dgm:cxn modelId="{024E2D75-1D7F-421B-B566-AF5F63F2FD00}" type="presParOf" srcId="{68E0727D-7339-4A4C-B0AF-8594822CB719}" destId="{11955518-064E-4DAA-AB73-411C4FBE391F}" srcOrd="1" destOrd="0" presId="urn:microsoft.com/office/officeart/2017/3/layout/DropPinTimeline"/>
    <dgm:cxn modelId="{CA3A8CC1-D1E8-4459-B81E-8D8D6719BF0B}" type="presParOf" srcId="{11955518-064E-4DAA-AB73-411C4FBE391F}" destId="{FF84B9D4-CE77-428D-AA27-428029420DA3}" srcOrd="0" destOrd="0" presId="urn:microsoft.com/office/officeart/2017/3/layout/DropPinTimeline"/>
    <dgm:cxn modelId="{30EA7CED-CEDB-447E-A812-52EEDAD3B41F}" type="presParOf" srcId="{FF84B9D4-CE77-428D-AA27-428029420DA3}" destId="{0721D857-ADDF-4325-99D0-2F1333EF0E20}" srcOrd="0" destOrd="0" presId="urn:microsoft.com/office/officeart/2017/3/layout/DropPinTimeline"/>
    <dgm:cxn modelId="{71AB131D-BB6C-4C1B-B656-8CCBC3F5C1BE}" type="presParOf" srcId="{FF84B9D4-CE77-428D-AA27-428029420DA3}" destId="{DDCE9203-E59D-49A9-87B7-9A774EF2E090}" srcOrd="1" destOrd="0" presId="urn:microsoft.com/office/officeart/2017/3/layout/DropPinTimeline"/>
    <dgm:cxn modelId="{147DEAF6-81A8-469B-8A3D-C472DE2A00EE}" type="presParOf" srcId="{DDCE9203-E59D-49A9-87B7-9A774EF2E090}" destId="{754ACFE3-9B10-4180-AC86-CBE85B6A4571}" srcOrd="0" destOrd="0" presId="urn:microsoft.com/office/officeart/2017/3/layout/DropPinTimeline"/>
    <dgm:cxn modelId="{82C254BF-6FF4-4ACE-9F09-074289DC2C60}" type="presParOf" srcId="{DDCE9203-E59D-49A9-87B7-9A774EF2E090}" destId="{CF905DDE-AEDD-43C8-A5C4-1352434CBE91}" srcOrd="1" destOrd="0" presId="urn:microsoft.com/office/officeart/2017/3/layout/DropPinTimeline"/>
    <dgm:cxn modelId="{4A4BDA27-F4E8-40AF-A980-E87B24974CCA}" type="presParOf" srcId="{FF84B9D4-CE77-428D-AA27-428029420DA3}" destId="{13FC8D0A-007C-4837-BFB9-9C5DA3C40BCE}" srcOrd="2" destOrd="0" presId="urn:microsoft.com/office/officeart/2017/3/layout/DropPinTimeline"/>
    <dgm:cxn modelId="{4BA22ACA-106B-49FF-A6C6-9E31BC5E26B6}" type="presParOf" srcId="{FF84B9D4-CE77-428D-AA27-428029420DA3}" destId="{D5960199-646E-461A-963F-EFE2206E6445}" srcOrd="3" destOrd="0" presId="urn:microsoft.com/office/officeart/2017/3/layout/DropPinTimeline"/>
    <dgm:cxn modelId="{1D0AB2F3-644D-4038-ACE6-FD39EAE8891C}" type="presParOf" srcId="{FF84B9D4-CE77-428D-AA27-428029420DA3}" destId="{E5681437-C788-4618-9ED2-69991FADD995}" srcOrd="4" destOrd="0" presId="urn:microsoft.com/office/officeart/2017/3/layout/DropPinTimeline"/>
    <dgm:cxn modelId="{595DC10F-0DDB-4B96-8A37-3C0A5D894AB5}" type="presParOf" srcId="{FF84B9D4-CE77-428D-AA27-428029420DA3}" destId="{F7D5B074-55D8-4579-9BC7-8493F3215BEE}" srcOrd="5" destOrd="0" presId="urn:microsoft.com/office/officeart/2017/3/layout/DropPinTimeline"/>
    <dgm:cxn modelId="{BC8F03CA-EAD3-49B3-A750-1CE8CCFAED0D}" type="presParOf" srcId="{11955518-064E-4DAA-AB73-411C4FBE391F}" destId="{C3F2CF84-9DBA-4DCE-962F-2B59F08E6D91}" srcOrd="1" destOrd="0" presId="urn:microsoft.com/office/officeart/2017/3/layout/DropPinTimeline"/>
    <dgm:cxn modelId="{77DAB639-507D-4494-8E8E-0880627F450F}" type="presParOf" srcId="{11955518-064E-4DAA-AB73-411C4FBE391F}" destId="{F765C7F2-0F3C-4F86-9B54-4C8F613D4887}" srcOrd="2" destOrd="0" presId="urn:microsoft.com/office/officeart/2017/3/layout/DropPinTimeline"/>
    <dgm:cxn modelId="{5FF0137C-C1FE-46FC-A45A-18CAEE71CD51}" type="presParOf" srcId="{F765C7F2-0F3C-4F86-9B54-4C8F613D4887}" destId="{BA2C05A2-AFB7-4399-9D91-FDD7FB8C7C82}" srcOrd="0" destOrd="0" presId="urn:microsoft.com/office/officeart/2017/3/layout/DropPinTimeline"/>
    <dgm:cxn modelId="{3455D972-FB0D-49FC-8444-57543259A98E}" type="presParOf" srcId="{F765C7F2-0F3C-4F86-9B54-4C8F613D4887}" destId="{E9D12761-5168-43C9-B301-1337F4A9DAB1}" srcOrd="1" destOrd="0" presId="urn:microsoft.com/office/officeart/2017/3/layout/DropPinTimeline"/>
    <dgm:cxn modelId="{44F5A0E6-0E41-49B6-9D0A-7548EF2B47E4}" type="presParOf" srcId="{E9D12761-5168-43C9-B301-1337F4A9DAB1}" destId="{9AA76E3B-F513-452E-8836-03CBD01802A0}" srcOrd="0" destOrd="0" presId="urn:microsoft.com/office/officeart/2017/3/layout/DropPinTimeline"/>
    <dgm:cxn modelId="{749C21B7-41DC-4294-B053-A1473786EB63}" type="presParOf" srcId="{E9D12761-5168-43C9-B301-1337F4A9DAB1}" destId="{A7D0D35B-D6A5-407C-8262-92A2E872D85D}" srcOrd="1" destOrd="0" presId="urn:microsoft.com/office/officeart/2017/3/layout/DropPinTimeline"/>
    <dgm:cxn modelId="{9B824DDE-C7CB-4034-BA3D-702E67623B2F}" type="presParOf" srcId="{F765C7F2-0F3C-4F86-9B54-4C8F613D4887}" destId="{AB49933B-FCD6-4F32-BAAA-91775E824575}" srcOrd="2" destOrd="0" presId="urn:microsoft.com/office/officeart/2017/3/layout/DropPinTimeline"/>
    <dgm:cxn modelId="{5BDFE21A-6E98-4678-9606-4796E6BB32E0}" type="presParOf" srcId="{F765C7F2-0F3C-4F86-9B54-4C8F613D4887}" destId="{39C0187E-A035-4544-B5F6-679D6D635F12}" srcOrd="3" destOrd="0" presId="urn:microsoft.com/office/officeart/2017/3/layout/DropPinTimeline"/>
    <dgm:cxn modelId="{562FA307-9B64-4535-B218-41E8FA665433}" type="presParOf" srcId="{F765C7F2-0F3C-4F86-9B54-4C8F613D4887}" destId="{1E602C04-73BC-4E3E-95F1-5ADF25178D09}" srcOrd="4" destOrd="0" presId="urn:microsoft.com/office/officeart/2017/3/layout/DropPinTimeline"/>
    <dgm:cxn modelId="{8DF05FA7-7A60-4F29-9245-FD4ECE677F1B}" type="presParOf" srcId="{F765C7F2-0F3C-4F86-9B54-4C8F613D4887}" destId="{857F11B8-52E6-4512-A231-325BAD986D85}" srcOrd="5" destOrd="0" presId="urn:microsoft.com/office/officeart/2017/3/layout/DropPinTimeline"/>
    <dgm:cxn modelId="{7102132A-48C4-46E8-BDED-267962411447}" type="presParOf" srcId="{11955518-064E-4DAA-AB73-411C4FBE391F}" destId="{770F2568-1CCD-4128-901F-F8D92949E381}" srcOrd="3" destOrd="0" presId="urn:microsoft.com/office/officeart/2017/3/layout/DropPinTimeline"/>
    <dgm:cxn modelId="{1F9D4BBB-03A2-44BA-8A94-54AA9EE0783C}" type="presParOf" srcId="{11955518-064E-4DAA-AB73-411C4FBE391F}" destId="{8B6069D5-CE11-43A9-BFF6-7046FC5967A2}" srcOrd="4" destOrd="0" presId="urn:microsoft.com/office/officeart/2017/3/layout/DropPinTimeline"/>
    <dgm:cxn modelId="{26149788-5876-4C28-817A-B3C9ED57F09E}" type="presParOf" srcId="{8B6069D5-CE11-43A9-BFF6-7046FC5967A2}" destId="{2149B1FB-E585-4F5B-89C3-C717BE974B10}" srcOrd="0" destOrd="0" presId="urn:microsoft.com/office/officeart/2017/3/layout/DropPinTimeline"/>
    <dgm:cxn modelId="{A3AB3849-343B-427B-A4D7-03EE48F4D490}" type="presParOf" srcId="{8B6069D5-CE11-43A9-BFF6-7046FC5967A2}" destId="{4B1D0646-601B-4290-833E-BAE159AD6C70}" srcOrd="1" destOrd="0" presId="urn:microsoft.com/office/officeart/2017/3/layout/DropPinTimeline"/>
    <dgm:cxn modelId="{8B52C90E-D9FA-445F-A9D7-A55EFEF9DD66}" type="presParOf" srcId="{4B1D0646-601B-4290-833E-BAE159AD6C70}" destId="{5DCCB2FF-5C6D-49CE-AB59-D272FBDA4DC1}" srcOrd="0" destOrd="0" presId="urn:microsoft.com/office/officeart/2017/3/layout/DropPinTimeline"/>
    <dgm:cxn modelId="{A2C20196-9AA6-4F21-AF60-2CBB79AF1CBB}" type="presParOf" srcId="{4B1D0646-601B-4290-833E-BAE159AD6C70}" destId="{4BE5F760-3341-4A9E-B980-D3C42FCCA5FC}" srcOrd="1" destOrd="0" presId="urn:microsoft.com/office/officeart/2017/3/layout/DropPinTimeline"/>
    <dgm:cxn modelId="{9A37D942-A534-477F-8539-4D795841B2D1}" type="presParOf" srcId="{8B6069D5-CE11-43A9-BFF6-7046FC5967A2}" destId="{81A976F8-12B5-429F-8C58-AE6C92863E87}" srcOrd="2" destOrd="0" presId="urn:microsoft.com/office/officeart/2017/3/layout/DropPinTimeline"/>
    <dgm:cxn modelId="{B8D5D622-A565-4CCE-ADC9-D880B89DDE22}" type="presParOf" srcId="{8B6069D5-CE11-43A9-BFF6-7046FC5967A2}" destId="{DD7FF48C-5407-486B-BB2C-428303DB59E0}" srcOrd="3" destOrd="0" presId="urn:microsoft.com/office/officeart/2017/3/layout/DropPinTimeline"/>
    <dgm:cxn modelId="{8CE8FAA9-3397-4536-B2CB-23E62C87B59E}" type="presParOf" srcId="{8B6069D5-CE11-43A9-BFF6-7046FC5967A2}" destId="{10A6914F-7BC8-4B18-A900-FB0EB6C8FE7F}" srcOrd="4" destOrd="0" presId="urn:microsoft.com/office/officeart/2017/3/layout/DropPinTimeline"/>
    <dgm:cxn modelId="{22EE4604-9E94-4FDC-BA47-079FD6B2DE05}" type="presParOf" srcId="{8B6069D5-CE11-43A9-BFF6-7046FC5967A2}" destId="{DE323DD6-A964-49F0-A98D-FB2A2378E103}" srcOrd="5" destOrd="0" presId="urn:microsoft.com/office/officeart/2017/3/layout/DropPinTimeline"/>
    <dgm:cxn modelId="{3F877F4A-1298-4623-B104-3FC5F84392C6}" type="presParOf" srcId="{11955518-064E-4DAA-AB73-411C4FBE391F}" destId="{2316A450-4E09-48E7-8A16-3E50C72F78E0}" srcOrd="5" destOrd="0" presId="urn:microsoft.com/office/officeart/2017/3/layout/DropPinTimeline"/>
    <dgm:cxn modelId="{C34BD6B7-FCEF-480C-8B48-AB5A6FA0096E}" type="presParOf" srcId="{11955518-064E-4DAA-AB73-411C4FBE391F}" destId="{F5B8B081-4E3F-496B-876F-E609309BC7DD}" srcOrd="6" destOrd="0" presId="urn:microsoft.com/office/officeart/2017/3/layout/DropPinTimeline"/>
    <dgm:cxn modelId="{C86C95B0-2C9E-417D-A072-3FC2D47E7789}" type="presParOf" srcId="{F5B8B081-4E3F-496B-876F-E609309BC7DD}" destId="{BB557C27-4113-4C0A-BA9E-6C4BBBBA4773}" srcOrd="0" destOrd="0" presId="urn:microsoft.com/office/officeart/2017/3/layout/DropPinTimeline"/>
    <dgm:cxn modelId="{534218FA-23D3-4D7F-8E3D-136D31365ED1}" type="presParOf" srcId="{F5B8B081-4E3F-496B-876F-E609309BC7DD}" destId="{2AC91E0E-B207-49B5-8E2E-043959BD3A92}" srcOrd="1" destOrd="0" presId="urn:microsoft.com/office/officeart/2017/3/layout/DropPinTimeline"/>
    <dgm:cxn modelId="{B1086F83-AB4A-4C2B-9264-9C1D90B31F34}" type="presParOf" srcId="{2AC91E0E-B207-49B5-8E2E-043959BD3A92}" destId="{3A246C3C-6B9E-47CA-87D8-4B9BA5591411}" srcOrd="0" destOrd="0" presId="urn:microsoft.com/office/officeart/2017/3/layout/DropPinTimeline"/>
    <dgm:cxn modelId="{F122A698-25EF-4A0D-84F5-1826E1DAF8F1}" type="presParOf" srcId="{2AC91E0E-B207-49B5-8E2E-043959BD3A92}" destId="{FEE4E63A-E80F-4A28-82FC-FD37DC331329}" srcOrd="1" destOrd="0" presId="urn:microsoft.com/office/officeart/2017/3/layout/DropPinTimeline"/>
    <dgm:cxn modelId="{CECA0F07-C67F-4065-8BD0-5486EA7C6804}" type="presParOf" srcId="{F5B8B081-4E3F-496B-876F-E609309BC7DD}" destId="{676B65E7-E936-4FF4-8DC3-C096EEC6894C}" srcOrd="2" destOrd="0" presId="urn:microsoft.com/office/officeart/2017/3/layout/DropPinTimeline"/>
    <dgm:cxn modelId="{71CF22A3-BD9D-4944-B0D1-69FDA1FD2967}" type="presParOf" srcId="{F5B8B081-4E3F-496B-876F-E609309BC7DD}" destId="{41526DA9-E1D3-400D-956F-25036CE69F3D}" srcOrd="3" destOrd="0" presId="urn:microsoft.com/office/officeart/2017/3/layout/DropPinTimeline"/>
    <dgm:cxn modelId="{3991DE41-828F-421E-A42A-DDF6A352CD5D}" type="presParOf" srcId="{F5B8B081-4E3F-496B-876F-E609309BC7DD}" destId="{D968A750-53E9-40CA-B09C-B173EC569306}" srcOrd="4" destOrd="0" presId="urn:microsoft.com/office/officeart/2017/3/layout/DropPinTimeline"/>
    <dgm:cxn modelId="{8C3E99A5-A5E9-4916-A4D2-F17F7F3CF9D8}" type="presParOf" srcId="{F5B8B081-4E3F-496B-876F-E609309BC7DD}" destId="{52C531A7-7D0F-44E6-AE6C-A07B1F693453}" srcOrd="5" destOrd="0" presId="urn:microsoft.com/office/officeart/2017/3/layout/DropPinTimeline"/>
    <dgm:cxn modelId="{D22162D9-622E-4097-B6F1-5CA4E1100002}" type="presParOf" srcId="{11955518-064E-4DAA-AB73-411C4FBE391F}" destId="{640B157A-6106-40BB-AFBE-D82C0DFEB6F2}" srcOrd="7" destOrd="0" presId="urn:microsoft.com/office/officeart/2017/3/layout/DropPinTimeline"/>
    <dgm:cxn modelId="{EB3B0D76-71C3-4617-9D28-222FB902CA7B}" type="presParOf" srcId="{11955518-064E-4DAA-AB73-411C4FBE391F}" destId="{40BC9B44-F440-43A5-8E8D-724188686C7B}" srcOrd="8" destOrd="0" presId="urn:microsoft.com/office/officeart/2017/3/layout/DropPinTimeline"/>
    <dgm:cxn modelId="{989D3805-BADB-4683-9804-2DAD9A00CDBB}" type="presParOf" srcId="{40BC9B44-F440-43A5-8E8D-724188686C7B}" destId="{EFA8F42D-A9D7-4F6C-8C85-F7B992266967}" srcOrd="0" destOrd="0" presId="urn:microsoft.com/office/officeart/2017/3/layout/DropPinTimeline"/>
    <dgm:cxn modelId="{CC758DD5-5232-4774-9E25-8343254A3841}" type="presParOf" srcId="{40BC9B44-F440-43A5-8E8D-724188686C7B}" destId="{E70D077B-57AE-4CD2-B9EC-F581F1F4AD07}" srcOrd="1" destOrd="0" presId="urn:microsoft.com/office/officeart/2017/3/layout/DropPinTimeline"/>
    <dgm:cxn modelId="{D11518E4-8086-4336-9E5A-9CFA567D2AA0}" type="presParOf" srcId="{E70D077B-57AE-4CD2-B9EC-F581F1F4AD07}" destId="{4B05382C-0BF4-4EAF-A0C7-422C97FB7FBE}" srcOrd="0" destOrd="0" presId="urn:microsoft.com/office/officeart/2017/3/layout/DropPinTimeline"/>
    <dgm:cxn modelId="{BBCDCC12-0BF9-43DB-AB41-9E810ADD7C1C}" type="presParOf" srcId="{E70D077B-57AE-4CD2-B9EC-F581F1F4AD07}" destId="{76F84FA9-19B5-41B8-9546-9B1F512B8A27}" srcOrd="1" destOrd="0" presId="urn:microsoft.com/office/officeart/2017/3/layout/DropPinTimeline"/>
    <dgm:cxn modelId="{8CC39AEB-6277-44AB-B5DA-181F8E405040}" type="presParOf" srcId="{40BC9B44-F440-43A5-8E8D-724188686C7B}" destId="{591510B4-5049-4A58-B250-9564F86D7298}" srcOrd="2" destOrd="0" presId="urn:microsoft.com/office/officeart/2017/3/layout/DropPinTimeline"/>
    <dgm:cxn modelId="{374D4BF5-AF5E-400B-BB52-A734F89E55F2}" type="presParOf" srcId="{40BC9B44-F440-43A5-8E8D-724188686C7B}" destId="{61FF4BBE-2A3F-4020-8F76-7D693A30A116}" srcOrd="3" destOrd="0" presId="urn:microsoft.com/office/officeart/2017/3/layout/DropPinTimeline"/>
    <dgm:cxn modelId="{5BC5D97A-7BB5-4997-A525-7E8C74C131D6}" type="presParOf" srcId="{40BC9B44-F440-43A5-8E8D-724188686C7B}" destId="{2B728D78-64FF-4BE5-8A00-50EB7720E73B}" srcOrd="4" destOrd="0" presId="urn:microsoft.com/office/officeart/2017/3/layout/DropPinTimeline"/>
    <dgm:cxn modelId="{A2FEB7CD-95A3-444D-ADD5-02EE82E2E275}" type="presParOf" srcId="{40BC9B44-F440-43A5-8E8D-724188686C7B}" destId="{0FD75431-442B-477F-9BDF-366775A69512}" srcOrd="5" destOrd="0" presId="urn:microsoft.com/office/officeart/2017/3/layout/DropPinTimelin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5618E79-3FD8-42A6-BC7E-EC3660C83C90}" type="doc">
      <dgm:prSet loTypeId="urn:microsoft.com/office/officeart/2005/8/layout/chevron1" loCatId="process" qsTypeId="urn:microsoft.com/office/officeart/2005/8/quickstyle/simple1" qsCatId="simple" csTypeId="urn:microsoft.com/office/officeart/2005/8/colors/colorful5" csCatId="colorful" phldr="1"/>
      <dgm:spPr/>
    </dgm:pt>
    <dgm:pt modelId="{13D3721A-CD06-4415-A9A5-B4DBD289E68D}">
      <dgm:prSet phldrT="[Texto]" phldr="0"/>
      <dgm:spPr/>
      <dgm:t>
        <a:bodyPr/>
        <a:lstStyle/>
        <a:p>
          <a:pPr rtl="0"/>
          <a:r>
            <a:rPr lang="es-ES" b="0">
              <a:latin typeface="Arial"/>
            </a:rPr>
            <a:t>ETAPA 0</a:t>
          </a:r>
          <a:endParaRPr lang="es-ES" b="0"/>
        </a:p>
      </dgm:t>
    </dgm:pt>
    <dgm:pt modelId="{5D3C7282-1884-4D35-BCE8-92D4808A07D9}" type="parTrans" cxnId="{2A034B40-1D59-4B39-B2B2-E68DD05C2C0F}">
      <dgm:prSet/>
      <dgm:spPr/>
    </dgm:pt>
    <dgm:pt modelId="{680BDA25-5F67-4FFB-BCF8-CDD28E86026A}" type="sibTrans" cxnId="{2A034B40-1D59-4B39-B2B2-E68DD05C2C0F}">
      <dgm:prSet/>
      <dgm:spPr/>
    </dgm:pt>
    <dgm:pt modelId="{2E49CD68-6E6F-4EBE-B33C-91B0FD61BE1E}">
      <dgm:prSet phldrT="[Texto]" phldr="0"/>
      <dgm:spPr/>
      <dgm:t>
        <a:bodyPr/>
        <a:lstStyle/>
        <a:p>
          <a:pPr rtl="0"/>
          <a:r>
            <a:rPr lang="es-ES" b="0">
              <a:latin typeface="Arial"/>
            </a:rPr>
            <a:t>ETAPA 1</a:t>
          </a:r>
          <a:endParaRPr lang="es-ES" b="0"/>
        </a:p>
      </dgm:t>
    </dgm:pt>
    <dgm:pt modelId="{6C4A7972-6840-4543-8BAA-CE9CE4EEF105}" type="parTrans" cxnId="{30810066-EDE9-4A67-BE8A-FF590322BE26}">
      <dgm:prSet/>
      <dgm:spPr/>
    </dgm:pt>
    <dgm:pt modelId="{42D8E84A-6992-49C7-AAA4-CE03934C77DE}" type="sibTrans" cxnId="{30810066-EDE9-4A67-BE8A-FF590322BE26}">
      <dgm:prSet/>
      <dgm:spPr/>
    </dgm:pt>
    <dgm:pt modelId="{236BA45D-ACEB-48E2-9312-25B8AB750885}">
      <dgm:prSet phldrT="[Texto]" phldr="0"/>
      <dgm:spPr/>
      <dgm:t>
        <a:bodyPr/>
        <a:lstStyle/>
        <a:p>
          <a:pPr rtl="0"/>
          <a:r>
            <a:rPr lang="es-ES" b="0">
              <a:latin typeface="Arial"/>
            </a:rPr>
            <a:t>ETAPA 4</a:t>
          </a:r>
          <a:endParaRPr lang="es-ES" b="0"/>
        </a:p>
      </dgm:t>
    </dgm:pt>
    <dgm:pt modelId="{7943FD0C-0FB6-420E-AE73-FF8451A486F8}" type="parTrans" cxnId="{F1B664BD-C649-442C-AE0B-D56809A1D907}">
      <dgm:prSet/>
      <dgm:spPr/>
    </dgm:pt>
    <dgm:pt modelId="{DF2CF0D8-0C7D-46BB-8AE9-A6BC5CBB1261}" type="sibTrans" cxnId="{F1B664BD-C649-442C-AE0B-D56809A1D907}">
      <dgm:prSet/>
      <dgm:spPr/>
    </dgm:pt>
    <dgm:pt modelId="{E0B0EA04-2706-43F9-B32F-4A792B1225F2}">
      <dgm:prSet phldr="0"/>
      <dgm:spPr/>
      <dgm:t>
        <a:bodyPr/>
        <a:lstStyle/>
        <a:p>
          <a:pPr rtl="0"/>
          <a:r>
            <a:rPr lang="es-ES" b="0">
              <a:latin typeface="Arial"/>
            </a:rPr>
            <a:t>ETAPA 2</a:t>
          </a:r>
        </a:p>
      </dgm:t>
    </dgm:pt>
    <dgm:pt modelId="{4A884C57-825D-4511-988A-B5B8B5C313FF}" type="parTrans" cxnId="{BD7D87E1-D5A9-4879-9D8F-1528B8435AC6}">
      <dgm:prSet/>
      <dgm:spPr/>
    </dgm:pt>
    <dgm:pt modelId="{1100C7A8-C6DD-40D9-8B96-D8EA72A35E06}" type="sibTrans" cxnId="{BD7D87E1-D5A9-4879-9D8F-1528B8435AC6}">
      <dgm:prSet/>
      <dgm:spPr/>
    </dgm:pt>
    <dgm:pt modelId="{20C2E4A9-49D8-4EDA-99C0-50BD156F52C0}">
      <dgm:prSet phldr="0"/>
      <dgm:spPr/>
      <dgm:t>
        <a:bodyPr/>
        <a:lstStyle/>
        <a:p>
          <a:pPr rtl="0"/>
          <a:r>
            <a:rPr lang="es-ES" b="0">
              <a:latin typeface="Arial"/>
            </a:rPr>
            <a:t>ETAPA 3</a:t>
          </a:r>
        </a:p>
      </dgm:t>
    </dgm:pt>
    <dgm:pt modelId="{7556041C-CE28-4CF9-8F7E-D35AFE084692}" type="parTrans" cxnId="{CFFD9328-AE83-43B5-B2DE-10885D8F50B9}">
      <dgm:prSet/>
      <dgm:spPr/>
    </dgm:pt>
    <dgm:pt modelId="{77193564-9E38-4B52-A8CC-8DB090B8AFD5}" type="sibTrans" cxnId="{CFFD9328-AE83-43B5-B2DE-10885D8F50B9}">
      <dgm:prSet/>
      <dgm:spPr/>
    </dgm:pt>
    <dgm:pt modelId="{966F9389-D087-4A9B-A3B6-A1BD7ACE3CC0}">
      <dgm:prSet phldr="0"/>
      <dgm:spPr/>
      <dgm:t>
        <a:bodyPr/>
        <a:lstStyle/>
        <a:p>
          <a:pPr rtl="0"/>
          <a:r>
            <a:rPr lang="es-ES" b="0">
              <a:latin typeface="Arial"/>
            </a:rPr>
            <a:t>ETAPA 5</a:t>
          </a:r>
        </a:p>
      </dgm:t>
    </dgm:pt>
    <dgm:pt modelId="{AC938D91-FFE7-444D-B4DB-BBF0043C7C9C}" type="parTrans" cxnId="{5520FFA4-A546-4AE9-932F-01219C252DA4}">
      <dgm:prSet/>
      <dgm:spPr/>
    </dgm:pt>
    <dgm:pt modelId="{3BD8CDC6-E263-4AFE-AB23-A261378CB2C8}" type="sibTrans" cxnId="{5520FFA4-A546-4AE9-932F-01219C252DA4}">
      <dgm:prSet/>
      <dgm:spPr/>
    </dgm:pt>
    <dgm:pt modelId="{9AD7891C-63DB-4056-9999-90263A636A51}">
      <dgm:prSet phldr="0"/>
      <dgm:spPr/>
      <dgm:t>
        <a:bodyPr/>
        <a:lstStyle/>
        <a:p>
          <a:pPr rtl="0"/>
          <a:r>
            <a:rPr lang="es-ES" b="0">
              <a:latin typeface="Arial"/>
            </a:rPr>
            <a:t>ETAPA 6</a:t>
          </a:r>
        </a:p>
      </dgm:t>
    </dgm:pt>
    <dgm:pt modelId="{9956CD6C-199E-4F38-B644-C0E610FAACB3}" type="parTrans" cxnId="{D68F1284-3B52-4F76-BAAE-62328625B2A0}">
      <dgm:prSet/>
      <dgm:spPr/>
    </dgm:pt>
    <dgm:pt modelId="{E530FF6C-443E-47A5-80FF-2235D97D6C0F}" type="sibTrans" cxnId="{D68F1284-3B52-4F76-BAAE-62328625B2A0}">
      <dgm:prSet/>
      <dgm:spPr/>
    </dgm:pt>
    <dgm:pt modelId="{FBF6EE9F-1874-4D60-86B5-80268A25B80C}">
      <dgm:prSet phldr="0"/>
      <dgm:spPr/>
      <dgm:t>
        <a:bodyPr/>
        <a:lstStyle/>
        <a:p>
          <a:pPr rtl="0"/>
          <a:r>
            <a:rPr lang="es-ES" b="0">
              <a:latin typeface="Arial"/>
            </a:rPr>
            <a:t>ETAPA 7</a:t>
          </a:r>
          <a:endParaRPr lang="es-ES" b="0"/>
        </a:p>
      </dgm:t>
    </dgm:pt>
    <dgm:pt modelId="{A8399A6A-7ABD-4C82-81D5-ABDC4929F994}" type="parTrans" cxnId="{3078B8E1-E1A8-4A3A-AC1A-CF89EB935B89}">
      <dgm:prSet/>
      <dgm:spPr/>
    </dgm:pt>
    <dgm:pt modelId="{B051E004-F74D-44EA-A1EE-40D15610C068}" type="sibTrans" cxnId="{3078B8E1-E1A8-4A3A-AC1A-CF89EB935B89}">
      <dgm:prSet/>
      <dgm:spPr/>
    </dgm:pt>
    <dgm:pt modelId="{50CEC57C-0D4F-455F-8D05-F2F10C1C7346}" type="pres">
      <dgm:prSet presAssocID="{C5618E79-3FD8-42A6-BC7E-EC3660C83C90}" presName="Name0" presStyleCnt="0">
        <dgm:presLayoutVars>
          <dgm:dir/>
          <dgm:animLvl val="lvl"/>
          <dgm:resizeHandles val="exact"/>
        </dgm:presLayoutVars>
      </dgm:prSet>
      <dgm:spPr/>
    </dgm:pt>
    <dgm:pt modelId="{60278297-942C-49C2-B8C9-D4BFF3D21D90}" type="pres">
      <dgm:prSet presAssocID="{13D3721A-CD06-4415-A9A5-B4DBD289E68D}" presName="parTxOnly" presStyleLbl="node1" presStyleIdx="0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0F096BD-ED17-45BF-BE1A-7584C94ED555}" type="pres">
      <dgm:prSet presAssocID="{680BDA25-5F67-4FFB-BCF8-CDD28E86026A}" presName="parTxOnlySpace" presStyleCnt="0"/>
      <dgm:spPr/>
    </dgm:pt>
    <dgm:pt modelId="{27C90A9D-C90D-4922-ADAD-1D1057ADFE51}" type="pres">
      <dgm:prSet presAssocID="{2E49CD68-6E6F-4EBE-B33C-91B0FD61BE1E}" presName="parTxOnly" presStyleLbl="node1" presStyleIdx="1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8A66D25-DA10-4580-B93C-E57032088842}" type="pres">
      <dgm:prSet presAssocID="{42D8E84A-6992-49C7-AAA4-CE03934C77DE}" presName="parTxOnlySpace" presStyleCnt="0"/>
      <dgm:spPr/>
    </dgm:pt>
    <dgm:pt modelId="{69C6B083-1CEF-4978-9FAF-8176AF82CBE8}" type="pres">
      <dgm:prSet presAssocID="{E0B0EA04-2706-43F9-B32F-4A792B1225F2}" presName="parTxOnly" presStyleLbl="node1" presStyleIdx="2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2E76D3C-529F-48F3-BD3E-5FEBBFFB5401}" type="pres">
      <dgm:prSet presAssocID="{1100C7A8-C6DD-40D9-8B96-D8EA72A35E06}" presName="parTxOnlySpace" presStyleCnt="0"/>
      <dgm:spPr/>
    </dgm:pt>
    <dgm:pt modelId="{76FA9613-82D3-4689-BDC0-A20224369AE5}" type="pres">
      <dgm:prSet presAssocID="{20C2E4A9-49D8-4EDA-99C0-50BD156F52C0}" presName="parTxOnly" presStyleLbl="node1" presStyleIdx="3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AE8A1DA-01DA-41E6-A22D-B104FF00C0BB}" type="pres">
      <dgm:prSet presAssocID="{77193564-9E38-4B52-A8CC-8DB090B8AFD5}" presName="parTxOnlySpace" presStyleCnt="0"/>
      <dgm:spPr/>
    </dgm:pt>
    <dgm:pt modelId="{916106AE-12ED-47B3-BA82-6A2913B6185B}" type="pres">
      <dgm:prSet presAssocID="{236BA45D-ACEB-48E2-9312-25B8AB750885}" presName="parTxOnly" presStyleLbl="node1" presStyleIdx="4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71A5942-A143-4FF3-AF27-6586AE6663BD}" type="pres">
      <dgm:prSet presAssocID="{DF2CF0D8-0C7D-46BB-8AE9-A6BC5CBB1261}" presName="parTxOnlySpace" presStyleCnt="0"/>
      <dgm:spPr/>
    </dgm:pt>
    <dgm:pt modelId="{9C65609F-7B20-437B-976B-DB5B3325A4ED}" type="pres">
      <dgm:prSet presAssocID="{966F9389-D087-4A9B-A3B6-A1BD7ACE3CC0}" presName="parTxOnly" presStyleLbl="node1" presStyleIdx="5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F06B256-C12B-42E4-91B8-C50FD899C39F}" type="pres">
      <dgm:prSet presAssocID="{3BD8CDC6-E263-4AFE-AB23-A261378CB2C8}" presName="parTxOnlySpace" presStyleCnt="0"/>
      <dgm:spPr/>
    </dgm:pt>
    <dgm:pt modelId="{04C4BCEB-7E9B-4C93-A673-A8FFC7D73ACA}" type="pres">
      <dgm:prSet presAssocID="{9AD7891C-63DB-4056-9999-90263A636A51}" presName="parTxOnly" presStyleLbl="node1" presStyleIdx="6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E819C8F-9536-4BE3-93B9-BB8939EF6AAB}" type="pres">
      <dgm:prSet presAssocID="{E530FF6C-443E-47A5-80FF-2235D97D6C0F}" presName="parTxOnlySpace" presStyleCnt="0"/>
      <dgm:spPr/>
    </dgm:pt>
    <dgm:pt modelId="{4FC78F6C-D05E-44C7-AC2C-A8581A01D34A}" type="pres">
      <dgm:prSet presAssocID="{FBF6EE9F-1874-4D60-86B5-80268A25B80C}" presName="parTxOnly" presStyleLbl="node1" presStyleIdx="7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61E847FA-FED3-46B8-94B3-37680EECC0B5}" type="presOf" srcId="{20C2E4A9-49D8-4EDA-99C0-50BD156F52C0}" destId="{76FA9613-82D3-4689-BDC0-A20224369AE5}" srcOrd="0" destOrd="0" presId="urn:microsoft.com/office/officeart/2005/8/layout/chevron1"/>
    <dgm:cxn modelId="{A78C68D6-1663-4765-AD37-1DC07D0AAA07}" type="presOf" srcId="{9AD7891C-63DB-4056-9999-90263A636A51}" destId="{04C4BCEB-7E9B-4C93-A673-A8FFC7D73ACA}" srcOrd="0" destOrd="0" presId="urn:microsoft.com/office/officeart/2005/8/layout/chevron1"/>
    <dgm:cxn modelId="{5520FFA4-A546-4AE9-932F-01219C252DA4}" srcId="{C5618E79-3FD8-42A6-BC7E-EC3660C83C90}" destId="{966F9389-D087-4A9B-A3B6-A1BD7ACE3CC0}" srcOrd="5" destOrd="0" parTransId="{AC938D91-FFE7-444D-B4DB-BBF0043C7C9C}" sibTransId="{3BD8CDC6-E263-4AFE-AB23-A261378CB2C8}"/>
    <dgm:cxn modelId="{CFFD9328-AE83-43B5-B2DE-10885D8F50B9}" srcId="{C5618E79-3FD8-42A6-BC7E-EC3660C83C90}" destId="{20C2E4A9-49D8-4EDA-99C0-50BD156F52C0}" srcOrd="3" destOrd="0" parTransId="{7556041C-CE28-4CF9-8F7E-D35AFE084692}" sibTransId="{77193564-9E38-4B52-A8CC-8DB090B8AFD5}"/>
    <dgm:cxn modelId="{FDA01DF4-7510-48D7-A42D-45F6B6F56A4C}" type="presOf" srcId="{C5618E79-3FD8-42A6-BC7E-EC3660C83C90}" destId="{50CEC57C-0D4F-455F-8D05-F2F10C1C7346}" srcOrd="0" destOrd="0" presId="urn:microsoft.com/office/officeart/2005/8/layout/chevron1"/>
    <dgm:cxn modelId="{DFCEF09E-A705-4E88-8AD6-C2B99F669032}" type="presOf" srcId="{E0B0EA04-2706-43F9-B32F-4A792B1225F2}" destId="{69C6B083-1CEF-4978-9FAF-8176AF82CBE8}" srcOrd="0" destOrd="0" presId="urn:microsoft.com/office/officeart/2005/8/layout/chevron1"/>
    <dgm:cxn modelId="{12A0EB9D-2BDB-491C-B673-E096799EC2FE}" type="presOf" srcId="{236BA45D-ACEB-48E2-9312-25B8AB750885}" destId="{916106AE-12ED-47B3-BA82-6A2913B6185B}" srcOrd="0" destOrd="0" presId="urn:microsoft.com/office/officeart/2005/8/layout/chevron1"/>
    <dgm:cxn modelId="{1BE111B2-F44B-48EA-8EB0-88C7FA44CA0B}" type="presOf" srcId="{13D3721A-CD06-4415-A9A5-B4DBD289E68D}" destId="{60278297-942C-49C2-B8C9-D4BFF3D21D90}" srcOrd="0" destOrd="0" presId="urn:microsoft.com/office/officeart/2005/8/layout/chevron1"/>
    <dgm:cxn modelId="{BD7D87E1-D5A9-4879-9D8F-1528B8435AC6}" srcId="{C5618E79-3FD8-42A6-BC7E-EC3660C83C90}" destId="{E0B0EA04-2706-43F9-B32F-4A792B1225F2}" srcOrd="2" destOrd="0" parTransId="{4A884C57-825D-4511-988A-B5B8B5C313FF}" sibTransId="{1100C7A8-C6DD-40D9-8B96-D8EA72A35E06}"/>
    <dgm:cxn modelId="{30810066-EDE9-4A67-BE8A-FF590322BE26}" srcId="{C5618E79-3FD8-42A6-BC7E-EC3660C83C90}" destId="{2E49CD68-6E6F-4EBE-B33C-91B0FD61BE1E}" srcOrd="1" destOrd="0" parTransId="{6C4A7972-6840-4543-8BAA-CE9CE4EEF105}" sibTransId="{42D8E84A-6992-49C7-AAA4-CE03934C77DE}"/>
    <dgm:cxn modelId="{7DF98F5F-5A01-4FEF-87E3-C98CDDE28043}" type="presOf" srcId="{2E49CD68-6E6F-4EBE-B33C-91B0FD61BE1E}" destId="{27C90A9D-C90D-4922-ADAD-1D1057ADFE51}" srcOrd="0" destOrd="0" presId="urn:microsoft.com/office/officeart/2005/8/layout/chevron1"/>
    <dgm:cxn modelId="{2A034B40-1D59-4B39-B2B2-E68DD05C2C0F}" srcId="{C5618E79-3FD8-42A6-BC7E-EC3660C83C90}" destId="{13D3721A-CD06-4415-A9A5-B4DBD289E68D}" srcOrd="0" destOrd="0" parTransId="{5D3C7282-1884-4D35-BCE8-92D4808A07D9}" sibTransId="{680BDA25-5F67-4FFB-BCF8-CDD28E86026A}"/>
    <dgm:cxn modelId="{539DF4CC-B7AA-4D4C-838A-C7853A8582E7}" type="presOf" srcId="{966F9389-D087-4A9B-A3B6-A1BD7ACE3CC0}" destId="{9C65609F-7B20-437B-976B-DB5B3325A4ED}" srcOrd="0" destOrd="0" presId="urn:microsoft.com/office/officeart/2005/8/layout/chevron1"/>
    <dgm:cxn modelId="{8E465CD0-2CEF-4AF5-9E1C-B3469D035E3F}" type="presOf" srcId="{FBF6EE9F-1874-4D60-86B5-80268A25B80C}" destId="{4FC78F6C-D05E-44C7-AC2C-A8581A01D34A}" srcOrd="0" destOrd="0" presId="urn:microsoft.com/office/officeart/2005/8/layout/chevron1"/>
    <dgm:cxn modelId="{D68F1284-3B52-4F76-BAAE-62328625B2A0}" srcId="{C5618E79-3FD8-42A6-BC7E-EC3660C83C90}" destId="{9AD7891C-63DB-4056-9999-90263A636A51}" srcOrd="6" destOrd="0" parTransId="{9956CD6C-199E-4F38-B644-C0E610FAACB3}" sibTransId="{E530FF6C-443E-47A5-80FF-2235D97D6C0F}"/>
    <dgm:cxn modelId="{F1B664BD-C649-442C-AE0B-D56809A1D907}" srcId="{C5618E79-3FD8-42A6-BC7E-EC3660C83C90}" destId="{236BA45D-ACEB-48E2-9312-25B8AB750885}" srcOrd="4" destOrd="0" parTransId="{7943FD0C-0FB6-420E-AE73-FF8451A486F8}" sibTransId="{DF2CF0D8-0C7D-46BB-8AE9-A6BC5CBB1261}"/>
    <dgm:cxn modelId="{3078B8E1-E1A8-4A3A-AC1A-CF89EB935B89}" srcId="{C5618E79-3FD8-42A6-BC7E-EC3660C83C90}" destId="{FBF6EE9F-1874-4D60-86B5-80268A25B80C}" srcOrd="7" destOrd="0" parTransId="{A8399A6A-7ABD-4C82-81D5-ABDC4929F994}" sibTransId="{B051E004-F74D-44EA-A1EE-40D15610C068}"/>
    <dgm:cxn modelId="{C458F606-A705-456F-BB3C-E26F533AC2DA}" type="presParOf" srcId="{50CEC57C-0D4F-455F-8D05-F2F10C1C7346}" destId="{60278297-942C-49C2-B8C9-D4BFF3D21D90}" srcOrd="0" destOrd="0" presId="urn:microsoft.com/office/officeart/2005/8/layout/chevron1"/>
    <dgm:cxn modelId="{EB2123F6-6E62-43A1-8546-F70DE9FD6D7A}" type="presParOf" srcId="{50CEC57C-0D4F-455F-8D05-F2F10C1C7346}" destId="{40F096BD-ED17-45BF-BE1A-7584C94ED555}" srcOrd="1" destOrd="0" presId="urn:microsoft.com/office/officeart/2005/8/layout/chevron1"/>
    <dgm:cxn modelId="{5B23B03F-C532-4AE1-AFCB-4EDFCA060D0D}" type="presParOf" srcId="{50CEC57C-0D4F-455F-8D05-F2F10C1C7346}" destId="{27C90A9D-C90D-4922-ADAD-1D1057ADFE51}" srcOrd="2" destOrd="0" presId="urn:microsoft.com/office/officeart/2005/8/layout/chevron1"/>
    <dgm:cxn modelId="{A23702A4-57DB-4F3D-A059-595D8033E88A}" type="presParOf" srcId="{50CEC57C-0D4F-455F-8D05-F2F10C1C7346}" destId="{88A66D25-DA10-4580-B93C-E57032088842}" srcOrd="3" destOrd="0" presId="urn:microsoft.com/office/officeart/2005/8/layout/chevron1"/>
    <dgm:cxn modelId="{3A75EBCB-7945-47A7-AC5B-83F32FB06F42}" type="presParOf" srcId="{50CEC57C-0D4F-455F-8D05-F2F10C1C7346}" destId="{69C6B083-1CEF-4978-9FAF-8176AF82CBE8}" srcOrd="4" destOrd="0" presId="urn:microsoft.com/office/officeart/2005/8/layout/chevron1"/>
    <dgm:cxn modelId="{42F40113-DFA2-4B35-BCBA-F2677FFBF7F3}" type="presParOf" srcId="{50CEC57C-0D4F-455F-8D05-F2F10C1C7346}" destId="{62E76D3C-529F-48F3-BD3E-5FEBBFFB5401}" srcOrd="5" destOrd="0" presId="urn:microsoft.com/office/officeart/2005/8/layout/chevron1"/>
    <dgm:cxn modelId="{FDE699E5-E8E7-4CF4-874B-F90AAF9CCA8D}" type="presParOf" srcId="{50CEC57C-0D4F-455F-8D05-F2F10C1C7346}" destId="{76FA9613-82D3-4689-BDC0-A20224369AE5}" srcOrd="6" destOrd="0" presId="urn:microsoft.com/office/officeart/2005/8/layout/chevron1"/>
    <dgm:cxn modelId="{2E8695D9-7FFA-4684-A9E9-BBA62A3B3714}" type="presParOf" srcId="{50CEC57C-0D4F-455F-8D05-F2F10C1C7346}" destId="{5AE8A1DA-01DA-41E6-A22D-B104FF00C0BB}" srcOrd="7" destOrd="0" presId="urn:microsoft.com/office/officeart/2005/8/layout/chevron1"/>
    <dgm:cxn modelId="{7ADE0F12-F47C-4892-8847-1F6DE09BEEC3}" type="presParOf" srcId="{50CEC57C-0D4F-455F-8D05-F2F10C1C7346}" destId="{916106AE-12ED-47B3-BA82-6A2913B6185B}" srcOrd="8" destOrd="0" presId="urn:microsoft.com/office/officeart/2005/8/layout/chevron1"/>
    <dgm:cxn modelId="{6AD2FC5E-EE74-4175-80DC-84F4F04603BD}" type="presParOf" srcId="{50CEC57C-0D4F-455F-8D05-F2F10C1C7346}" destId="{271A5942-A143-4FF3-AF27-6586AE6663BD}" srcOrd="9" destOrd="0" presId="urn:microsoft.com/office/officeart/2005/8/layout/chevron1"/>
    <dgm:cxn modelId="{AE045CCF-62BC-4129-ABB6-EB4DB031CAE9}" type="presParOf" srcId="{50CEC57C-0D4F-455F-8D05-F2F10C1C7346}" destId="{9C65609F-7B20-437B-976B-DB5B3325A4ED}" srcOrd="10" destOrd="0" presId="urn:microsoft.com/office/officeart/2005/8/layout/chevron1"/>
    <dgm:cxn modelId="{EFCD3B8D-E6B8-464D-ABDF-0241EBBA78AF}" type="presParOf" srcId="{50CEC57C-0D4F-455F-8D05-F2F10C1C7346}" destId="{7F06B256-C12B-42E4-91B8-C50FD899C39F}" srcOrd="11" destOrd="0" presId="urn:microsoft.com/office/officeart/2005/8/layout/chevron1"/>
    <dgm:cxn modelId="{3B028964-0945-412B-8D56-B67A2BB42A8C}" type="presParOf" srcId="{50CEC57C-0D4F-455F-8D05-F2F10C1C7346}" destId="{04C4BCEB-7E9B-4C93-A673-A8FFC7D73ACA}" srcOrd="12" destOrd="0" presId="urn:microsoft.com/office/officeart/2005/8/layout/chevron1"/>
    <dgm:cxn modelId="{C9C3F8FA-C3AF-4CFC-8002-BE4E4DA9F49B}" type="presParOf" srcId="{50CEC57C-0D4F-455F-8D05-F2F10C1C7346}" destId="{0E819C8F-9536-4BE3-93B9-BB8939EF6AAB}" srcOrd="13" destOrd="0" presId="urn:microsoft.com/office/officeart/2005/8/layout/chevron1"/>
    <dgm:cxn modelId="{58D7AF2E-AE52-4117-9D84-D7C4F5E9E764}" type="presParOf" srcId="{50CEC57C-0D4F-455F-8D05-F2F10C1C7346}" destId="{4FC78F6C-D05E-44C7-AC2C-A8581A01D34A}" srcOrd="1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DE8AE18-746F-48B4-B8CF-C9758C4100B9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245F298E-5344-4429-8073-1C3C7615DFE8}">
      <dgm:prSet phldrT="[Text]" phldr="0"/>
      <dgm:spPr/>
      <dgm:t>
        <a:bodyPr/>
        <a:lstStyle/>
        <a:p>
          <a:pPr rtl="0"/>
          <a:r>
            <a:rPr lang="en-US" b="1">
              <a:solidFill>
                <a:srgbClr val="000000"/>
              </a:solidFill>
              <a:latin typeface="Arial"/>
            </a:rPr>
            <a:t>Paso 1: </a:t>
          </a:r>
          <a:r>
            <a:rPr lang="en-US" b="1" err="1">
              <a:solidFill>
                <a:srgbClr val="000000"/>
              </a:solidFill>
              <a:latin typeface="Arial"/>
            </a:rPr>
            <a:t>Revisión</a:t>
          </a:r>
          <a:r>
            <a:rPr lang="en-US" b="1">
              <a:solidFill>
                <a:srgbClr val="000000"/>
              </a:solidFill>
              <a:latin typeface="Arial"/>
            </a:rPr>
            <a:t> de Local  </a:t>
          </a:r>
          <a:r>
            <a:rPr lang="en-US" b="1" err="1">
              <a:solidFill>
                <a:srgbClr val="000000"/>
              </a:solidFill>
              <a:latin typeface="Arial"/>
            </a:rPr>
            <a:t>Censal</a:t>
          </a:r>
          <a:r>
            <a:rPr lang="en-US" b="1">
              <a:solidFill>
                <a:srgbClr val="000000"/>
              </a:solidFill>
              <a:latin typeface="Arial"/>
            </a:rPr>
            <a:t> y </a:t>
          </a:r>
          <a:r>
            <a:rPr lang="en-US" b="1" err="1">
              <a:solidFill>
                <a:srgbClr val="000000"/>
              </a:solidFill>
              <a:latin typeface="Arial"/>
            </a:rPr>
            <a:t>Oficina</a:t>
          </a:r>
          <a:endParaRPr lang="en-US" b="1">
            <a:solidFill>
              <a:srgbClr val="000000"/>
            </a:solidFill>
          </a:endParaRPr>
        </a:p>
      </dgm:t>
    </dgm:pt>
    <dgm:pt modelId="{5B060B84-3E66-4160-9012-3C494FA89767}" type="parTrans" cxnId="{873EFC96-1D6D-4FE1-8F11-DB88BF0AD7D3}">
      <dgm:prSet/>
      <dgm:spPr/>
      <dgm:t>
        <a:bodyPr/>
        <a:lstStyle/>
        <a:p>
          <a:endParaRPr lang="es-CL"/>
        </a:p>
      </dgm:t>
    </dgm:pt>
    <dgm:pt modelId="{FAF1A977-8828-40C7-97CA-8623FEB42CB6}" type="sibTrans" cxnId="{873EFC96-1D6D-4FE1-8F11-DB88BF0AD7D3}">
      <dgm:prSet/>
      <dgm:spPr/>
      <dgm:t>
        <a:bodyPr/>
        <a:lstStyle/>
        <a:p>
          <a:endParaRPr lang="es-CL"/>
        </a:p>
      </dgm:t>
    </dgm:pt>
    <dgm:pt modelId="{85B57AE2-48FD-41DA-9106-2834F5B98ABB}">
      <dgm:prSet phldrT="[Text]" phldr="0"/>
      <dgm:spPr/>
      <dgm:t>
        <a:bodyPr/>
        <a:lstStyle/>
        <a:p>
          <a:pPr rtl="0"/>
          <a:r>
            <a:rPr lang="en-US" b="1">
              <a:solidFill>
                <a:srgbClr val="0070C0"/>
              </a:solidFill>
              <a:latin typeface="Arial"/>
            </a:rPr>
            <a:t>Paso 2: Entrega de Mobiliario y extintores a Bodega Logista Censo</a:t>
          </a:r>
          <a:endParaRPr lang="en-US" b="1">
            <a:solidFill>
              <a:srgbClr val="0070C0"/>
            </a:solidFill>
          </a:endParaRPr>
        </a:p>
      </dgm:t>
    </dgm:pt>
    <dgm:pt modelId="{F7996F14-6038-4B8B-810F-D1D7D444E80D}" type="parTrans" cxnId="{0C8C9B42-313D-45DD-8A58-18DDA387254F}">
      <dgm:prSet/>
      <dgm:spPr/>
      <dgm:t>
        <a:bodyPr/>
        <a:lstStyle/>
        <a:p>
          <a:endParaRPr lang="es-CL"/>
        </a:p>
      </dgm:t>
    </dgm:pt>
    <dgm:pt modelId="{E5D54431-1995-46F4-A7CC-0CE9D6EF44FA}" type="sibTrans" cxnId="{0C8C9B42-313D-45DD-8A58-18DDA387254F}">
      <dgm:prSet/>
      <dgm:spPr/>
      <dgm:t>
        <a:bodyPr/>
        <a:lstStyle/>
        <a:p>
          <a:endParaRPr lang="es-CL"/>
        </a:p>
      </dgm:t>
    </dgm:pt>
    <dgm:pt modelId="{CD5840F8-7E49-4C0B-9402-1F5D6B7DE430}">
      <dgm:prSet phldrT="[Text]" phldr="0"/>
      <dgm:spPr/>
      <dgm:t>
        <a:bodyPr/>
        <a:lstStyle/>
        <a:p>
          <a:pPr rtl="0"/>
          <a:r>
            <a:rPr lang="en-US" b="1">
              <a:solidFill>
                <a:srgbClr val="000000"/>
              </a:solidFill>
              <a:latin typeface="Arial"/>
            </a:rPr>
            <a:t>Paso 3: Entrega de Local </a:t>
          </a:r>
          <a:r>
            <a:rPr lang="en-US" b="1" err="1">
              <a:solidFill>
                <a:srgbClr val="000000"/>
              </a:solidFill>
              <a:latin typeface="Arial"/>
            </a:rPr>
            <a:t>Censal</a:t>
          </a:r>
          <a:r>
            <a:rPr lang="en-US" b="1">
              <a:solidFill>
                <a:srgbClr val="000000"/>
              </a:solidFill>
              <a:latin typeface="Arial"/>
            </a:rPr>
            <a:t> al arrendador/a o </a:t>
          </a:r>
          <a:r>
            <a:rPr lang="en-US" b="1" err="1">
              <a:solidFill>
                <a:srgbClr val="000000"/>
              </a:solidFill>
              <a:latin typeface="Arial"/>
            </a:rPr>
            <a:t>Institución</a:t>
          </a:r>
          <a:endParaRPr lang="en-US" b="1">
            <a:solidFill>
              <a:srgbClr val="000000"/>
            </a:solidFill>
          </a:endParaRPr>
        </a:p>
      </dgm:t>
    </dgm:pt>
    <dgm:pt modelId="{C4557BFD-E7DB-446A-A582-52F352546CE6}" type="parTrans" cxnId="{82F30817-5425-42A5-92CD-B8346B29470D}">
      <dgm:prSet/>
      <dgm:spPr/>
      <dgm:t>
        <a:bodyPr/>
        <a:lstStyle/>
        <a:p>
          <a:endParaRPr lang="es-CL"/>
        </a:p>
      </dgm:t>
    </dgm:pt>
    <dgm:pt modelId="{0B451391-8286-4D84-9FE4-5A199AE40F99}" type="sibTrans" cxnId="{82F30817-5425-42A5-92CD-B8346B29470D}">
      <dgm:prSet/>
      <dgm:spPr/>
      <dgm:t>
        <a:bodyPr/>
        <a:lstStyle/>
        <a:p>
          <a:endParaRPr lang="es-CL"/>
        </a:p>
      </dgm:t>
    </dgm:pt>
    <dgm:pt modelId="{4195B0B5-43A7-4378-B342-4CA19F331053}">
      <dgm:prSet phldr="0"/>
      <dgm:spPr/>
      <dgm:t>
        <a:bodyPr/>
        <a:lstStyle/>
        <a:p>
          <a:pPr rtl="0"/>
          <a:r>
            <a:rPr lang="en-US" b="1">
              <a:solidFill>
                <a:srgbClr val="0070C0"/>
              </a:solidFill>
              <a:latin typeface="Arial"/>
            </a:rPr>
            <a:t>Paso 4: Traslado de </a:t>
          </a:r>
          <a:r>
            <a:rPr lang="en-US" b="1" err="1">
              <a:solidFill>
                <a:srgbClr val="0070C0"/>
              </a:solidFill>
              <a:latin typeface="Arial"/>
            </a:rPr>
            <a:t>Mobiliario</a:t>
          </a:r>
          <a:r>
            <a:rPr lang="en-US" b="1">
              <a:solidFill>
                <a:srgbClr val="0070C0"/>
              </a:solidFill>
              <a:latin typeface="Arial"/>
            </a:rPr>
            <a:t> y </a:t>
          </a:r>
          <a:r>
            <a:rPr lang="en-US" b="1" err="1">
              <a:solidFill>
                <a:srgbClr val="0070C0"/>
              </a:solidFill>
              <a:latin typeface="Arial"/>
            </a:rPr>
            <a:t>extintores</a:t>
          </a:r>
          <a:r>
            <a:rPr lang="en-US" b="1">
              <a:solidFill>
                <a:srgbClr val="0070C0"/>
              </a:solidFill>
              <a:latin typeface="Arial"/>
            </a:rPr>
            <a:t> </a:t>
          </a:r>
          <a:r>
            <a:rPr lang="en-US" b="1" err="1">
              <a:solidFill>
                <a:srgbClr val="0070C0"/>
              </a:solidFill>
              <a:latin typeface="Arial"/>
            </a:rPr>
            <a:t>desde</a:t>
          </a:r>
          <a:r>
            <a:rPr lang="en-US" b="1">
              <a:solidFill>
                <a:srgbClr val="0070C0"/>
              </a:solidFill>
              <a:latin typeface="Arial"/>
            </a:rPr>
            <a:t> Bodega </a:t>
          </a:r>
          <a:r>
            <a:rPr lang="en-US" b="1" err="1">
              <a:solidFill>
                <a:srgbClr val="0070C0"/>
              </a:solidFill>
              <a:latin typeface="Arial"/>
            </a:rPr>
            <a:t>Logística</a:t>
          </a:r>
          <a:r>
            <a:rPr lang="en-US" b="1">
              <a:solidFill>
                <a:srgbClr val="0070C0"/>
              </a:solidFill>
              <a:latin typeface="Arial"/>
            </a:rPr>
            <a:t> Censo a Instalaciones de INE Regional.</a:t>
          </a:r>
        </a:p>
      </dgm:t>
    </dgm:pt>
    <dgm:pt modelId="{5725A7F1-42FE-4867-A615-D875D845E0D1}" type="parTrans" cxnId="{3071A388-74FC-41D2-9786-86DB496D66DB}">
      <dgm:prSet/>
      <dgm:spPr/>
      <dgm:t>
        <a:bodyPr/>
        <a:lstStyle/>
        <a:p>
          <a:endParaRPr lang="es-CL"/>
        </a:p>
      </dgm:t>
    </dgm:pt>
    <dgm:pt modelId="{4F151ACC-0557-4545-8347-D5E0C71BD496}" type="sibTrans" cxnId="{3071A388-74FC-41D2-9786-86DB496D66DB}">
      <dgm:prSet/>
      <dgm:spPr/>
      <dgm:t>
        <a:bodyPr/>
        <a:lstStyle/>
        <a:p>
          <a:endParaRPr lang="es-CL"/>
        </a:p>
      </dgm:t>
    </dgm:pt>
    <dgm:pt modelId="{C6545C4B-6380-4447-96A6-D99E9EDD2CF0}" type="pres">
      <dgm:prSet presAssocID="{3DE8AE18-746F-48B4-B8CF-C9758C4100B9}" presName="Name0" presStyleCnt="0">
        <dgm:presLayoutVars>
          <dgm:dir/>
          <dgm:animLvl val="lvl"/>
          <dgm:resizeHandles val="exact"/>
        </dgm:presLayoutVars>
      </dgm:prSet>
      <dgm:spPr/>
    </dgm:pt>
    <dgm:pt modelId="{C45FFB92-6967-4D90-B636-7C01200FDF89}" type="pres">
      <dgm:prSet presAssocID="{245F298E-5344-4429-8073-1C3C7615DFE8}" presName="parTxOnly" presStyleLbl="node1" presStyleIdx="0" presStyleCnt="4" custLinFactNeighborX="-3835" custLinFactNeighborY="44824">
        <dgm:presLayoutVars>
          <dgm:chMax val="0"/>
          <dgm:chPref val="0"/>
          <dgm:bulletEnabled val="1"/>
        </dgm:presLayoutVars>
      </dgm:prSet>
      <dgm:spPr>
        <a:solidFill>
          <a:srgbClr val="FFFF00"/>
        </a:solidFill>
      </dgm:spPr>
      <dgm:t>
        <a:bodyPr/>
        <a:lstStyle/>
        <a:p>
          <a:endParaRPr lang="es-ES"/>
        </a:p>
      </dgm:t>
    </dgm:pt>
    <dgm:pt modelId="{706881A7-D675-44A6-8A37-BB8DB2B92E8F}" type="pres">
      <dgm:prSet presAssocID="{FAF1A977-8828-40C7-97CA-8623FEB42CB6}" presName="parTxOnlySpace" presStyleCnt="0"/>
      <dgm:spPr/>
    </dgm:pt>
    <dgm:pt modelId="{1A88A722-573C-4753-B4AC-2E145270FDC5}" type="pres">
      <dgm:prSet presAssocID="{85B57AE2-48FD-41DA-9106-2834F5B98ABB}" presName="parTxOnly" presStyleLbl="node1" presStyleIdx="1" presStyleCnt="4" custLinFactNeighborX="-3835" custLinFactNeighborY="44824">
        <dgm:presLayoutVars>
          <dgm:chMax val="0"/>
          <dgm:chPref val="0"/>
          <dgm:bulletEnabled val="1"/>
        </dgm:presLayoutVars>
      </dgm:prSet>
      <dgm:spPr>
        <a:solidFill>
          <a:srgbClr val="FFFF00"/>
        </a:solidFill>
      </dgm:spPr>
      <dgm:t>
        <a:bodyPr/>
        <a:lstStyle/>
        <a:p>
          <a:endParaRPr lang="es-ES"/>
        </a:p>
      </dgm:t>
    </dgm:pt>
    <dgm:pt modelId="{D3D5FD29-F586-42B9-A284-6C3CE67441B3}" type="pres">
      <dgm:prSet presAssocID="{E5D54431-1995-46F4-A7CC-0CE9D6EF44FA}" presName="parTxOnlySpace" presStyleCnt="0"/>
      <dgm:spPr/>
    </dgm:pt>
    <dgm:pt modelId="{0567A4A0-09C6-4099-A6EB-DEAA77CF7441}" type="pres">
      <dgm:prSet presAssocID="{CD5840F8-7E49-4C0B-9402-1F5D6B7DE430}" presName="parTxOnly" presStyleLbl="node1" presStyleIdx="2" presStyleCnt="4" custLinFactNeighborX="-3835" custLinFactNeighborY="44824">
        <dgm:presLayoutVars>
          <dgm:chMax val="0"/>
          <dgm:chPref val="0"/>
          <dgm:bulletEnabled val="1"/>
        </dgm:presLayoutVars>
      </dgm:prSet>
      <dgm:spPr>
        <a:solidFill>
          <a:srgbClr val="FFFF00"/>
        </a:solidFill>
      </dgm:spPr>
      <dgm:t>
        <a:bodyPr/>
        <a:lstStyle/>
        <a:p>
          <a:endParaRPr lang="es-ES"/>
        </a:p>
      </dgm:t>
    </dgm:pt>
    <dgm:pt modelId="{3E1233A7-D951-434D-87A9-4930CCFD994F}" type="pres">
      <dgm:prSet presAssocID="{0B451391-8286-4D84-9FE4-5A199AE40F99}" presName="parTxOnlySpace" presStyleCnt="0"/>
      <dgm:spPr/>
    </dgm:pt>
    <dgm:pt modelId="{A17D70B9-1BA3-4390-9219-EF7BF8E0B320}" type="pres">
      <dgm:prSet presAssocID="{4195B0B5-43A7-4378-B342-4CA19F331053}" presName="parTxOnly" presStyleLbl="node1" presStyleIdx="3" presStyleCnt="4" custLinFactNeighborX="-3835" custLinFactNeighborY="44824">
        <dgm:presLayoutVars>
          <dgm:chMax val="0"/>
          <dgm:chPref val="0"/>
          <dgm:bulletEnabled val="1"/>
        </dgm:presLayoutVars>
      </dgm:prSet>
      <dgm:spPr>
        <a:solidFill>
          <a:srgbClr val="FFFF00"/>
        </a:solidFill>
      </dgm:spPr>
      <dgm:t>
        <a:bodyPr/>
        <a:lstStyle/>
        <a:p>
          <a:endParaRPr lang="es-ES"/>
        </a:p>
      </dgm:t>
    </dgm:pt>
  </dgm:ptLst>
  <dgm:cxnLst>
    <dgm:cxn modelId="{DA0477FE-5A1E-4A97-96CF-54ABDCE2B7FF}" type="presOf" srcId="{4195B0B5-43A7-4378-B342-4CA19F331053}" destId="{A17D70B9-1BA3-4390-9219-EF7BF8E0B320}" srcOrd="0" destOrd="0" presId="urn:microsoft.com/office/officeart/2005/8/layout/chevron1"/>
    <dgm:cxn modelId="{0D359268-9A1E-49A1-94A1-C907A1F422B1}" type="presOf" srcId="{CD5840F8-7E49-4C0B-9402-1F5D6B7DE430}" destId="{0567A4A0-09C6-4099-A6EB-DEAA77CF7441}" srcOrd="0" destOrd="0" presId="urn:microsoft.com/office/officeart/2005/8/layout/chevron1"/>
    <dgm:cxn modelId="{3071A388-74FC-41D2-9786-86DB496D66DB}" srcId="{3DE8AE18-746F-48B4-B8CF-C9758C4100B9}" destId="{4195B0B5-43A7-4378-B342-4CA19F331053}" srcOrd="3" destOrd="0" parTransId="{5725A7F1-42FE-4867-A615-D875D845E0D1}" sibTransId="{4F151ACC-0557-4545-8347-D5E0C71BD496}"/>
    <dgm:cxn modelId="{873EFC96-1D6D-4FE1-8F11-DB88BF0AD7D3}" srcId="{3DE8AE18-746F-48B4-B8CF-C9758C4100B9}" destId="{245F298E-5344-4429-8073-1C3C7615DFE8}" srcOrd="0" destOrd="0" parTransId="{5B060B84-3E66-4160-9012-3C494FA89767}" sibTransId="{FAF1A977-8828-40C7-97CA-8623FEB42CB6}"/>
    <dgm:cxn modelId="{8D728BFF-AE84-49E4-9E4B-0B0EB85F53C0}" type="presOf" srcId="{85B57AE2-48FD-41DA-9106-2834F5B98ABB}" destId="{1A88A722-573C-4753-B4AC-2E145270FDC5}" srcOrd="0" destOrd="0" presId="urn:microsoft.com/office/officeart/2005/8/layout/chevron1"/>
    <dgm:cxn modelId="{98442EAC-8BDD-475B-AE71-1A0878F0AE99}" type="presOf" srcId="{245F298E-5344-4429-8073-1C3C7615DFE8}" destId="{C45FFB92-6967-4D90-B636-7C01200FDF89}" srcOrd="0" destOrd="0" presId="urn:microsoft.com/office/officeart/2005/8/layout/chevron1"/>
    <dgm:cxn modelId="{2E18154D-80B1-4ECD-8E00-F15BF507A91B}" type="presOf" srcId="{3DE8AE18-746F-48B4-B8CF-C9758C4100B9}" destId="{C6545C4B-6380-4447-96A6-D99E9EDD2CF0}" srcOrd="0" destOrd="0" presId="urn:microsoft.com/office/officeart/2005/8/layout/chevron1"/>
    <dgm:cxn modelId="{0C8C9B42-313D-45DD-8A58-18DDA387254F}" srcId="{3DE8AE18-746F-48B4-B8CF-C9758C4100B9}" destId="{85B57AE2-48FD-41DA-9106-2834F5B98ABB}" srcOrd="1" destOrd="0" parTransId="{F7996F14-6038-4B8B-810F-D1D7D444E80D}" sibTransId="{E5D54431-1995-46F4-A7CC-0CE9D6EF44FA}"/>
    <dgm:cxn modelId="{82F30817-5425-42A5-92CD-B8346B29470D}" srcId="{3DE8AE18-746F-48B4-B8CF-C9758C4100B9}" destId="{CD5840F8-7E49-4C0B-9402-1F5D6B7DE430}" srcOrd="2" destOrd="0" parTransId="{C4557BFD-E7DB-446A-A582-52F352546CE6}" sibTransId="{0B451391-8286-4D84-9FE4-5A199AE40F99}"/>
    <dgm:cxn modelId="{3054F07F-25F2-4830-9969-3992FC36CBB8}" type="presParOf" srcId="{C6545C4B-6380-4447-96A6-D99E9EDD2CF0}" destId="{C45FFB92-6967-4D90-B636-7C01200FDF89}" srcOrd="0" destOrd="0" presId="urn:microsoft.com/office/officeart/2005/8/layout/chevron1"/>
    <dgm:cxn modelId="{7FBDCCE6-2F25-496A-BD04-60898D0B77A1}" type="presParOf" srcId="{C6545C4B-6380-4447-96A6-D99E9EDD2CF0}" destId="{706881A7-D675-44A6-8A37-BB8DB2B92E8F}" srcOrd="1" destOrd="0" presId="urn:microsoft.com/office/officeart/2005/8/layout/chevron1"/>
    <dgm:cxn modelId="{276ADF39-0DC2-43A6-9A6B-B3063E48C5C5}" type="presParOf" srcId="{C6545C4B-6380-4447-96A6-D99E9EDD2CF0}" destId="{1A88A722-573C-4753-B4AC-2E145270FDC5}" srcOrd="2" destOrd="0" presId="urn:microsoft.com/office/officeart/2005/8/layout/chevron1"/>
    <dgm:cxn modelId="{7BABC818-5302-4912-95E0-008D9F88FCEA}" type="presParOf" srcId="{C6545C4B-6380-4447-96A6-D99E9EDD2CF0}" destId="{D3D5FD29-F586-42B9-A284-6C3CE67441B3}" srcOrd="3" destOrd="0" presId="urn:microsoft.com/office/officeart/2005/8/layout/chevron1"/>
    <dgm:cxn modelId="{6A4FCDDB-7C35-41FB-A7D4-9AB52B213C8B}" type="presParOf" srcId="{C6545C4B-6380-4447-96A6-D99E9EDD2CF0}" destId="{0567A4A0-09C6-4099-A6EB-DEAA77CF7441}" srcOrd="4" destOrd="0" presId="urn:microsoft.com/office/officeart/2005/8/layout/chevron1"/>
    <dgm:cxn modelId="{FC474905-CD6E-4AAE-9B20-491724B8AB60}" type="presParOf" srcId="{C6545C4B-6380-4447-96A6-D99E9EDD2CF0}" destId="{3E1233A7-D951-434D-87A9-4930CCFD994F}" srcOrd="5" destOrd="0" presId="urn:microsoft.com/office/officeart/2005/8/layout/chevron1"/>
    <dgm:cxn modelId="{0D5B18C5-6619-4B48-812E-B38E787E3A79}" type="presParOf" srcId="{C6545C4B-6380-4447-96A6-D99E9EDD2CF0}" destId="{A17D70B9-1BA3-4390-9219-EF7BF8E0B320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DE8AE18-746F-48B4-B8CF-C9758C4100B9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245F298E-5344-4429-8073-1C3C7615DFE8}">
      <dgm:prSet phldrT="[Text]" phldr="0"/>
      <dgm:spPr/>
      <dgm:t>
        <a:bodyPr/>
        <a:lstStyle/>
        <a:p>
          <a:pPr rtl="0"/>
          <a:r>
            <a:rPr lang="en-US" b="1">
              <a:solidFill>
                <a:srgbClr val="000000"/>
              </a:solidFill>
              <a:latin typeface="Arial"/>
            </a:rPr>
            <a:t>Paso 1: </a:t>
          </a:r>
          <a:r>
            <a:rPr lang="en-US" b="1" err="1">
              <a:solidFill>
                <a:srgbClr val="000000"/>
              </a:solidFill>
              <a:latin typeface="Arial"/>
            </a:rPr>
            <a:t>Revisión</a:t>
          </a:r>
          <a:r>
            <a:rPr lang="en-US" b="1">
              <a:solidFill>
                <a:srgbClr val="000000"/>
              </a:solidFill>
              <a:latin typeface="Arial"/>
            </a:rPr>
            <a:t> Bodega</a:t>
          </a:r>
          <a:endParaRPr lang="en-US" b="1">
            <a:solidFill>
              <a:srgbClr val="000000"/>
            </a:solidFill>
          </a:endParaRPr>
        </a:p>
      </dgm:t>
    </dgm:pt>
    <dgm:pt modelId="{5B060B84-3E66-4160-9012-3C494FA89767}" type="parTrans" cxnId="{873EFC96-1D6D-4FE1-8F11-DB88BF0AD7D3}">
      <dgm:prSet/>
      <dgm:spPr/>
      <dgm:t>
        <a:bodyPr/>
        <a:lstStyle/>
        <a:p>
          <a:endParaRPr lang="es-CL"/>
        </a:p>
      </dgm:t>
    </dgm:pt>
    <dgm:pt modelId="{FAF1A977-8828-40C7-97CA-8623FEB42CB6}" type="sibTrans" cxnId="{873EFC96-1D6D-4FE1-8F11-DB88BF0AD7D3}">
      <dgm:prSet/>
      <dgm:spPr/>
      <dgm:t>
        <a:bodyPr/>
        <a:lstStyle/>
        <a:p>
          <a:endParaRPr lang="es-CL"/>
        </a:p>
      </dgm:t>
    </dgm:pt>
    <dgm:pt modelId="{85B57AE2-48FD-41DA-9106-2834F5B98ABB}">
      <dgm:prSet phldrT="[Text]" phldr="0"/>
      <dgm:spPr/>
      <dgm:t>
        <a:bodyPr/>
        <a:lstStyle/>
        <a:p>
          <a:pPr rtl="0"/>
          <a:r>
            <a:rPr lang="en-US" b="1">
              <a:solidFill>
                <a:srgbClr val="000000"/>
              </a:solidFill>
              <a:latin typeface="Arial"/>
            </a:rPr>
            <a:t>Paso 2:</a:t>
          </a:r>
          <a:r>
            <a:rPr lang="en-US" b="1">
              <a:solidFill>
                <a:srgbClr val="000000"/>
              </a:solidFill>
              <a:latin typeface="Arial"/>
              <a:ea typeface="Calibri"/>
              <a:cs typeface="Calibri"/>
            </a:rPr>
            <a:t>Traslado de </a:t>
          </a:r>
          <a:r>
            <a:rPr lang="en-US" b="1" err="1">
              <a:solidFill>
                <a:srgbClr val="000000"/>
              </a:solidFill>
              <a:latin typeface="Arial"/>
              <a:ea typeface="Calibri"/>
              <a:cs typeface="Calibri"/>
            </a:rPr>
            <a:t>Mobiliario</a:t>
          </a:r>
          <a:r>
            <a:rPr lang="en-US" b="1">
              <a:solidFill>
                <a:srgbClr val="000000"/>
              </a:solidFill>
              <a:latin typeface="Arial"/>
              <a:ea typeface="Calibri"/>
              <a:cs typeface="Calibri"/>
            </a:rPr>
            <a:t> y </a:t>
          </a:r>
          <a:r>
            <a:rPr lang="en-US" b="1" err="1">
              <a:solidFill>
                <a:srgbClr val="000000"/>
              </a:solidFill>
              <a:latin typeface="Arial"/>
              <a:ea typeface="Calibri"/>
              <a:cs typeface="Calibri"/>
            </a:rPr>
            <a:t>extintor</a:t>
          </a:r>
          <a:r>
            <a:rPr lang="en-US" b="1">
              <a:solidFill>
                <a:srgbClr val="000000"/>
              </a:solidFill>
              <a:latin typeface="Arial"/>
              <a:ea typeface="Calibri"/>
              <a:cs typeface="Calibri"/>
            </a:rPr>
            <a:t> </a:t>
          </a:r>
          <a:r>
            <a:rPr lang="en-US" b="1" err="1">
              <a:solidFill>
                <a:srgbClr val="000000"/>
              </a:solidFill>
              <a:latin typeface="Arial"/>
              <a:ea typeface="Calibri"/>
              <a:cs typeface="Calibri"/>
            </a:rPr>
            <a:t>desde</a:t>
          </a:r>
          <a:r>
            <a:rPr lang="en-US" b="1">
              <a:solidFill>
                <a:srgbClr val="000000"/>
              </a:solidFill>
              <a:latin typeface="Arial"/>
              <a:ea typeface="Calibri"/>
              <a:cs typeface="Calibri"/>
            </a:rPr>
            <a:t> Bodega Regional a Instalaciones de INE Regional.</a:t>
          </a:r>
        </a:p>
      </dgm:t>
    </dgm:pt>
    <dgm:pt modelId="{F7996F14-6038-4B8B-810F-D1D7D444E80D}" type="parTrans" cxnId="{0C8C9B42-313D-45DD-8A58-18DDA387254F}">
      <dgm:prSet/>
      <dgm:spPr/>
      <dgm:t>
        <a:bodyPr/>
        <a:lstStyle/>
        <a:p>
          <a:endParaRPr lang="es-CL"/>
        </a:p>
      </dgm:t>
    </dgm:pt>
    <dgm:pt modelId="{E5D54431-1995-46F4-A7CC-0CE9D6EF44FA}" type="sibTrans" cxnId="{0C8C9B42-313D-45DD-8A58-18DDA387254F}">
      <dgm:prSet/>
      <dgm:spPr/>
      <dgm:t>
        <a:bodyPr/>
        <a:lstStyle/>
        <a:p>
          <a:endParaRPr lang="es-CL"/>
        </a:p>
      </dgm:t>
    </dgm:pt>
    <dgm:pt modelId="{CD5840F8-7E49-4C0B-9402-1F5D6B7DE430}">
      <dgm:prSet phldrT="[Text]" phldr="0"/>
      <dgm:spPr/>
      <dgm:t>
        <a:bodyPr/>
        <a:lstStyle/>
        <a:p>
          <a:pPr rtl="0"/>
          <a:r>
            <a:rPr lang="en-US" b="1">
              <a:solidFill>
                <a:srgbClr val="000000"/>
              </a:solidFill>
              <a:latin typeface="Arial"/>
            </a:rPr>
            <a:t>Paso 3: Entrega de la Bodega Regional al </a:t>
          </a:r>
          <a:r>
            <a:rPr lang="en-US" b="1" err="1">
              <a:solidFill>
                <a:srgbClr val="000000"/>
              </a:solidFill>
              <a:latin typeface="Arial"/>
            </a:rPr>
            <a:t>arrendador</a:t>
          </a:r>
          <a:r>
            <a:rPr lang="en-US" b="1">
              <a:solidFill>
                <a:srgbClr val="000000"/>
              </a:solidFill>
              <a:latin typeface="Arial"/>
            </a:rPr>
            <a:t>.</a:t>
          </a:r>
          <a:endParaRPr lang="en-US" b="1">
            <a:solidFill>
              <a:srgbClr val="000000"/>
            </a:solidFill>
          </a:endParaRPr>
        </a:p>
      </dgm:t>
    </dgm:pt>
    <dgm:pt modelId="{C4557BFD-E7DB-446A-A582-52F352546CE6}" type="parTrans" cxnId="{82F30817-5425-42A5-92CD-B8346B29470D}">
      <dgm:prSet/>
      <dgm:spPr/>
      <dgm:t>
        <a:bodyPr/>
        <a:lstStyle/>
        <a:p>
          <a:endParaRPr lang="es-CL"/>
        </a:p>
      </dgm:t>
    </dgm:pt>
    <dgm:pt modelId="{0B451391-8286-4D84-9FE4-5A199AE40F99}" type="sibTrans" cxnId="{82F30817-5425-42A5-92CD-B8346B29470D}">
      <dgm:prSet/>
      <dgm:spPr/>
      <dgm:t>
        <a:bodyPr/>
        <a:lstStyle/>
        <a:p>
          <a:endParaRPr lang="es-CL"/>
        </a:p>
      </dgm:t>
    </dgm:pt>
    <dgm:pt modelId="{C6545C4B-6380-4447-96A6-D99E9EDD2CF0}" type="pres">
      <dgm:prSet presAssocID="{3DE8AE18-746F-48B4-B8CF-C9758C4100B9}" presName="Name0" presStyleCnt="0">
        <dgm:presLayoutVars>
          <dgm:dir/>
          <dgm:animLvl val="lvl"/>
          <dgm:resizeHandles val="exact"/>
        </dgm:presLayoutVars>
      </dgm:prSet>
      <dgm:spPr/>
    </dgm:pt>
    <dgm:pt modelId="{C45FFB92-6967-4D90-B636-7C01200FDF89}" type="pres">
      <dgm:prSet presAssocID="{245F298E-5344-4429-8073-1C3C7615DFE8}" presName="parTxOnly" presStyleLbl="node1" presStyleIdx="0" presStyleCnt="3" custLinFactNeighborX="-3835" custLinFactNeighborY="44824">
        <dgm:presLayoutVars>
          <dgm:chMax val="0"/>
          <dgm:chPref val="0"/>
          <dgm:bulletEnabled val="1"/>
        </dgm:presLayoutVars>
      </dgm:prSet>
      <dgm:spPr>
        <a:solidFill>
          <a:srgbClr val="FFFF00"/>
        </a:solidFill>
      </dgm:spPr>
      <dgm:t>
        <a:bodyPr/>
        <a:lstStyle/>
        <a:p>
          <a:endParaRPr lang="es-ES"/>
        </a:p>
      </dgm:t>
    </dgm:pt>
    <dgm:pt modelId="{706881A7-D675-44A6-8A37-BB8DB2B92E8F}" type="pres">
      <dgm:prSet presAssocID="{FAF1A977-8828-40C7-97CA-8623FEB42CB6}" presName="parTxOnlySpace" presStyleCnt="0"/>
      <dgm:spPr/>
    </dgm:pt>
    <dgm:pt modelId="{1A88A722-573C-4753-B4AC-2E145270FDC5}" type="pres">
      <dgm:prSet presAssocID="{85B57AE2-48FD-41DA-9106-2834F5B98ABB}" presName="parTxOnly" presStyleLbl="node1" presStyleIdx="1" presStyleCnt="3" custLinFactNeighborX="-3835" custLinFactNeighborY="44824">
        <dgm:presLayoutVars>
          <dgm:chMax val="0"/>
          <dgm:chPref val="0"/>
          <dgm:bulletEnabled val="1"/>
        </dgm:presLayoutVars>
      </dgm:prSet>
      <dgm:spPr>
        <a:solidFill>
          <a:srgbClr val="FFFF00"/>
        </a:solidFill>
      </dgm:spPr>
      <dgm:t>
        <a:bodyPr/>
        <a:lstStyle/>
        <a:p>
          <a:endParaRPr lang="es-ES"/>
        </a:p>
      </dgm:t>
    </dgm:pt>
    <dgm:pt modelId="{D3D5FD29-F586-42B9-A284-6C3CE67441B3}" type="pres">
      <dgm:prSet presAssocID="{E5D54431-1995-46F4-A7CC-0CE9D6EF44FA}" presName="parTxOnlySpace" presStyleCnt="0"/>
      <dgm:spPr/>
    </dgm:pt>
    <dgm:pt modelId="{0567A4A0-09C6-4099-A6EB-DEAA77CF7441}" type="pres">
      <dgm:prSet presAssocID="{CD5840F8-7E49-4C0B-9402-1F5D6B7DE430}" presName="parTxOnly" presStyleLbl="node1" presStyleIdx="2" presStyleCnt="3" custLinFactNeighborX="-3835" custLinFactNeighborY="44824">
        <dgm:presLayoutVars>
          <dgm:chMax val="0"/>
          <dgm:chPref val="0"/>
          <dgm:bulletEnabled val="1"/>
        </dgm:presLayoutVars>
      </dgm:prSet>
      <dgm:spPr>
        <a:solidFill>
          <a:srgbClr val="FFFF00"/>
        </a:solidFill>
      </dgm:spPr>
      <dgm:t>
        <a:bodyPr/>
        <a:lstStyle/>
        <a:p>
          <a:endParaRPr lang="es-ES"/>
        </a:p>
      </dgm:t>
    </dgm:pt>
  </dgm:ptLst>
  <dgm:cxnLst>
    <dgm:cxn modelId="{98442EAC-8BDD-475B-AE71-1A0878F0AE99}" type="presOf" srcId="{245F298E-5344-4429-8073-1C3C7615DFE8}" destId="{C45FFB92-6967-4D90-B636-7C01200FDF89}" srcOrd="0" destOrd="0" presId="urn:microsoft.com/office/officeart/2005/8/layout/chevron1"/>
    <dgm:cxn modelId="{0D359268-9A1E-49A1-94A1-C907A1F422B1}" type="presOf" srcId="{CD5840F8-7E49-4C0B-9402-1F5D6B7DE430}" destId="{0567A4A0-09C6-4099-A6EB-DEAA77CF7441}" srcOrd="0" destOrd="0" presId="urn:microsoft.com/office/officeart/2005/8/layout/chevron1"/>
    <dgm:cxn modelId="{2E18154D-80B1-4ECD-8E00-F15BF507A91B}" type="presOf" srcId="{3DE8AE18-746F-48B4-B8CF-C9758C4100B9}" destId="{C6545C4B-6380-4447-96A6-D99E9EDD2CF0}" srcOrd="0" destOrd="0" presId="urn:microsoft.com/office/officeart/2005/8/layout/chevron1"/>
    <dgm:cxn modelId="{873EFC96-1D6D-4FE1-8F11-DB88BF0AD7D3}" srcId="{3DE8AE18-746F-48B4-B8CF-C9758C4100B9}" destId="{245F298E-5344-4429-8073-1C3C7615DFE8}" srcOrd="0" destOrd="0" parTransId="{5B060B84-3E66-4160-9012-3C494FA89767}" sibTransId="{FAF1A977-8828-40C7-97CA-8623FEB42CB6}"/>
    <dgm:cxn modelId="{8D728BFF-AE84-49E4-9E4B-0B0EB85F53C0}" type="presOf" srcId="{85B57AE2-48FD-41DA-9106-2834F5B98ABB}" destId="{1A88A722-573C-4753-B4AC-2E145270FDC5}" srcOrd="0" destOrd="0" presId="urn:microsoft.com/office/officeart/2005/8/layout/chevron1"/>
    <dgm:cxn modelId="{0C8C9B42-313D-45DD-8A58-18DDA387254F}" srcId="{3DE8AE18-746F-48B4-B8CF-C9758C4100B9}" destId="{85B57AE2-48FD-41DA-9106-2834F5B98ABB}" srcOrd="1" destOrd="0" parTransId="{F7996F14-6038-4B8B-810F-D1D7D444E80D}" sibTransId="{E5D54431-1995-46F4-A7CC-0CE9D6EF44FA}"/>
    <dgm:cxn modelId="{82F30817-5425-42A5-92CD-B8346B29470D}" srcId="{3DE8AE18-746F-48B4-B8CF-C9758C4100B9}" destId="{CD5840F8-7E49-4C0B-9402-1F5D6B7DE430}" srcOrd="2" destOrd="0" parTransId="{C4557BFD-E7DB-446A-A582-52F352546CE6}" sibTransId="{0B451391-8286-4D84-9FE4-5A199AE40F99}"/>
    <dgm:cxn modelId="{3054F07F-25F2-4830-9969-3992FC36CBB8}" type="presParOf" srcId="{C6545C4B-6380-4447-96A6-D99E9EDD2CF0}" destId="{C45FFB92-6967-4D90-B636-7C01200FDF89}" srcOrd="0" destOrd="0" presId="urn:microsoft.com/office/officeart/2005/8/layout/chevron1"/>
    <dgm:cxn modelId="{7FBDCCE6-2F25-496A-BD04-60898D0B77A1}" type="presParOf" srcId="{C6545C4B-6380-4447-96A6-D99E9EDD2CF0}" destId="{706881A7-D675-44A6-8A37-BB8DB2B92E8F}" srcOrd="1" destOrd="0" presId="urn:microsoft.com/office/officeart/2005/8/layout/chevron1"/>
    <dgm:cxn modelId="{276ADF39-0DC2-43A6-9A6B-B3063E48C5C5}" type="presParOf" srcId="{C6545C4B-6380-4447-96A6-D99E9EDD2CF0}" destId="{1A88A722-573C-4753-B4AC-2E145270FDC5}" srcOrd="2" destOrd="0" presId="urn:microsoft.com/office/officeart/2005/8/layout/chevron1"/>
    <dgm:cxn modelId="{7BABC818-5302-4912-95E0-008D9F88FCEA}" type="presParOf" srcId="{C6545C4B-6380-4447-96A6-D99E9EDD2CF0}" destId="{D3D5FD29-F586-42B9-A284-6C3CE67441B3}" srcOrd="3" destOrd="0" presId="urn:microsoft.com/office/officeart/2005/8/layout/chevron1"/>
    <dgm:cxn modelId="{6A4FCDDB-7C35-41FB-A7D4-9AB52B213C8B}" type="presParOf" srcId="{C6545C4B-6380-4447-96A6-D99E9EDD2CF0}" destId="{0567A4A0-09C6-4099-A6EB-DEAA77CF7441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7D32D34-D3C9-4DF4-A3AB-3E483649B57D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7266A728-5D05-4651-B28C-61A42935704D}">
      <dgm:prSet phldrT="[Texto]"/>
      <dgm:spPr/>
      <dgm:t>
        <a:bodyPr/>
        <a:lstStyle/>
        <a:p>
          <a:pPr rtl="0"/>
          <a:r>
            <a:rPr lang="es-CL" b="1">
              <a:solidFill>
                <a:schemeClr val="bg1"/>
              </a:solidFill>
              <a:latin typeface="Arial"/>
            </a:rPr>
            <a:t>ACTIVIDADES PREVIA A LA REVERSA</a:t>
          </a:r>
          <a:endParaRPr lang="es-CL" b="1">
            <a:solidFill>
              <a:schemeClr val="bg1"/>
            </a:solidFill>
          </a:endParaRPr>
        </a:p>
      </dgm:t>
    </dgm:pt>
    <dgm:pt modelId="{375507D6-C419-4ABA-BFEA-1A17738C1E3A}" type="parTrans" cxnId="{8EE02EF1-DE38-4B21-AE3E-58092FDF72B5}">
      <dgm:prSet/>
      <dgm:spPr/>
      <dgm:t>
        <a:bodyPr/>
        <a:lstStyle/>
        <a:p>
          <a:endParaRPr lang="es-CL"/>
        </a:p>
      </dgm:t>
    </dgm:pt>
    <dgm:pt modelId="{942964D3-535E-429C-BE1B-1634009D5D42}" type="sibTrans" cxnId="{8EE02EF1-DE38-4B21-AE3E-58092FDF72B5}">
      <dgm:prSet/>
      <dgm:spPr/>
      <dgm:t>
        <a:bodyPr/>
        <a:lstStyle/>
        <a:p>
          <a:endParaRPr lang="es-CL"/>
        </a:p>
      </dgm:t>
    </dgm:pt>
    <dgm:pt modelId="{C17A274E-861D-48FA-BD80-A5D47E6055BB}">
      <dgm:prSet phldrT="[Texto]"/>
      <dgm:spPr/>
      <dgm:t>
        <a:bodyPr/>
        <a:lstStyle/>
        <a:p>
          <a:pPr rtl="0"/>
          <a:r>
            <a:rPr lang="es-CL">
              <a:solidFill>
                <a:srgbClr val="000000"/>
              </a:solidFill>
              <a:latin typeface="Arial"/>
            </a:rPr>
            <a:t>Efectuar la revisión del Local Censal conforme a Acta de Recepción y Devolución.</a:t>
          </a:r>
        </a:p>
      </dgm:t>
    </dgm:pt>
    <dgm:pt modelId="{5899BCE5-E17D-4E93-BFB9-04DF87498E24}" type="parTrans" cxnId="{98354EEF-1A9C-4716-BEAC-117178A9354E}">
      <dgm:prSet/>
      <dgm:spPr/>
      <dgm:t>
        <a:bodyPr/>
        <a:lstStyle/>
        <a:p>
          <a:endParaRPr lang="es-CL"/>
        </a:p>
      </dgm:t>
    </dgm:pt>
    <dgm:pt modelId="{CD14B419-5CE4-46D9-BD4C-429C71A64A15}" type="sibTrans" cxnId="{98354EEF-1A9C-4716-BEAC-117178A9354E}">
      <dgm:prSet/>
      <dgm:spPr/>
      <dgm:t>
        <a:bodyPr/>
        <a:lstStyle/>
        <a:p>
          <a:endParaRPr lang="es-CL"/>
        </a:p>
      </dgm:t>
    </dgm:pt>
    <dgm:pt modelId="{7D23610F-D1C7-4E0C-A1CA-B88FA7FC7591}">
      <dgm:prSet phldrT="[Texto]"/>
      <dgm:spPr/>
      <dgm:t>
        <a:bodyPr/>
        <a:lstStyle/>
        <a:p>
          <a:pPr rtl="0"/>
          <a:r>
            <a:rPr lang="es-CL" b="1">
              <a:solidFill>
                <a:schemeClr val="bg1"/>
              </a:solidFill>
              <a:latin typeface="Arial"/>
            </a:rPr>
            <a:t>ACTIVIDADES DURANTE LA REVERSA</a:t>
          </a:r>
          <a:endParaRPr lang="es-CL">
            <a:solidFill>
              <a:schemeClr val="bg1"/>
            </a:solidFill>
          </a:endParaRPr>
        </a:p>
      </dgm:t>
    </dgm:pt>
    <dgm:pt modelId="{B3E6A560-D415-464A-ACC0-8320C98FF210}" type="parTrans" cxnId="{9B1E20A2-9253-46B0-9B7A-8B2FD08BFB57}">
      <dgm:prSet/>
      <dgm:spPr/>
      <dgm:t>
        <a:bodyPr/>
        <a:lstStyle/>
        <a:p>
          <a:endParaRPr lang="es-CL"/>
        </a:p>
      </dgm:t>
    </dgm:pt>
    <dgm:pt modelId="{06E903B5-E0E3-4402-9B07-8334452F160E}" type="sibTrans" cxnId="{9B1E20A2-9253-46B0-9B7A-8B2FD08BFB57}">
      <dgm:prSet/>
      <dgm:spPr/>
      <dgm:t>
        <a:bodyPr/>
        <a:lstStyle/>
        <a:p>
          <a:endParaRPr lang="es-CL"/>
        </a:p>
      </dgm:t>
    </dgm:pt>
    <dgm:pt modelId="{85799BC0-EE35-4241-A3A0-475BB1743B1B}">
      <dgm:prSet phldr="0"/>
      <dgm:spPr/>
      <dgm:t>
        <a:bodyPr/>
        <a:lstStyle/>
        <a:p>
          <a:pPr rtl="0"/>
          <a:r>
            <a:rPr lang="es-CL">
              <a:solidFill>
                <a:srgbClr val="000000"/>
              </a:solidFill>
              <a:latin typeface="Arial"/>
              <a:ea typeface="Calibri"/>
              <a:cs typeface="Calibri"/>
            </a:rPr>
            <a:t>Preocuparse en caso de daño a la infraestructura, informar, solicitar el arreglo y/o reemplazo del material dañado con la respectiva DR. (prever con tiempo posibles problemas de éste índole) (levantamiento previo)</a:t>
          </a:r>
          <a:endParaRPr lang="es-ES">
            <a:solidFill>
              <a:srgbClr val="000000"/>
            </a:solidFill>
            <a:latin typeface="Arial"/>
          </a:endParaRPr>
        </a:p>
      </dgm:t>
    </dgm:pt>
    <dgm:pt modelId="{F31B3E69-2A89-41A8-9AF9-2ACBAEBA35E1}" type="parTrans" cxnId="{A9F8402B-C147-4BF6-AB46-37800B31790B}">
      <dgm:prSet/>
      <dgm:spPr/>
    </dgm:pt>
    <dgm:pt modelId="{94BEE637-FF9E-43BF-A318-3550E9CC3D5D}" type="sibTrans" cxnId="{A9F8402B-C147-4BF6-AB46-37800B31790B}">
      <dgm:prSet/>
      <dgm:spPr/>
    </dgm:pt>
    <dgm:pt modelId="{2F74560A-0646-4296-9984-0BCE46FECB90}">
      <dgm:prSet phldr="0"/>
      <dgm:spPr/>
      <dgm:t>
        <a:bodyPr/>
        <a:lstStyle/>
        <a:p>
          <a:r>
            <a:rPr lang="es-CL">
              <a:solidFill>
                <a:srgbClr val="000000"/>
              </a:solidFill>
              <a:latin typeface="Arial"/>
            </a:rPr>
            <a:t>Preocuparse </a:t>
          </a:r>
          <a:r>
            <a:rPr lang="es-CL">
              <a:solidFill>
                <a:srgbClr val="000000"/>
              </a:solidFill>
            </a:rPr>
            <a:t>de devolver el local censal </a:t>
          </a:r>
          <a:r>
            <a:rPr lang="es-CL">
              <a:solidFill>
                <a:srgbClr val="000000"/>
              </a:solidFill>
              <a:latin typeface="Arial"/>
            </a:rPr>
            <a:t>en buen estado y aseado, con su  inventario conforme a Acta de Recepción</a:t>
          </a:r>
          <a:r>
            <a:rPr lang="es-CL">
              <a:solidFill>
                <a:srgbClr val="000000"/>
              </a:solidFill>
            </a:rPr>
            <a:t>.</a:t>
          </a:r>
          <a:endParaRPr lang="es-ES">
            <a:solidFill>
              <a:srgbClr val="000000"/>
            </a:solidFill>
          </a:endParaRPr>
        </a:p>
      </dgm:t>
    </dgm:pt>
    <dgm:pt modelId="{965C5906-2826-44F6-B5ED-27563B258FE8}" type="parTrans" cxnId="{1C19C9A0-1A6F-4922-AD3A-54B0D32AC9A1}">
      <dgm:prSet/>
      <dgm:spPr/>
    </dgm:pt>
    <dgm:pt modelId="{92E21713-9DBA-40D0-A642-DB2902B36918}" type="sibTrans" cxnId="{1C19C9A0-1A6F-4922-AD3A-54B0D32AC9A1}">
      <dgm:prSet/>
      <dgm:spPr/>
    </dgm:pt>
    <dgm:pt modelId="{B580DCCF-0344-43C0-83C4-CB041B4DFCCB}">
      <dgm:prSet phldr="0"/>
      <dgm:spPr/>
      <dgm:t>
        <a:bodyPr/>
        <a:lstStyle/>
        <a:p>
          <a:pPr rtl="0"/>
          <a:r>
            <a:rPr lang="es-CL" b="1">
              <a:solidFill>
                <a:schemeClr val="bg1"/>
              </a:solidFill>
              <a:latin typeface="Arial"/>
            </a:rPr>
            <a:t>ACTIVIDADES POSTERIOR A LA REVERSA</a:t>
          </a:r>
          <a:endParaRPr lang="es-ES">
            <a:solidFill>
              <a:schemeClr val="bg1"/>
            </a:solidFill>
            <a:latin typeface="Arial"/>
          </a:endParaRPr>
        </a:p>
      </dgm:t>
    </dgm:pt>
    <dgm:pt modelId="{46E838E6-1773-47FE-A7D7-04E7835BF030}" type="parTrans" cxnId="{EF53F208-C99A-47EC-BAD6-2C3876189AE1}">
      <dgm:prSet/>
      <dgm:spPr/>
    </dgm:pt>
    <dgm:pt modelId="{130CE7AE-32BF-48DC-9982-3677E9F973E6}" type="sibTrans" cxnId="{EF53F208-C99A-47EC-BAD6-2C3876189AE1}">
      <dgm:prSet/>
      <dgm:spPr/>
    </dgm:pt>
    <dgm:pt modelId="{FE35A8BC-17BA-4AC0-BE2D-DE593E2B1D71}">
      <dgm:prSet phldr="0"/>
      <dgm:spPr/>
      <dgm:t>
        <a:bodyPr/>
        <a:lstStyle/>
        <a:p>
          <a:pPr algn="just" rtl="0"/>
          <a:r>
            <a:rPr lang="es-CL">
              <a:solidFill>
                <a:srgbClr val="000000"/>
              </a:solidFill>
              <a:latin typeface="Arial"/>
            </a:rPr>
            <a:t>Preocuparse</a:t>
          </a:r>
          <a:r>
            <a:rPr lang="es-CL">
              <a:solidFill>
                <a:srgbClr val="000000"/>
              </a:solidFill>
            </a:rPr>
            <a:t> de completar el Acta de</a:t>
          </a:r>
          <a:r>
            <a:rPr lang="es-CL">
              <a:solidFill>
                <a:srgbClr val="000000"/>
              </a:solidFill>
              <a:latin typeface="Arial"/>
            </a:rPr>
            <a:t> Recepción y </a:t>
          </a:r>
          <a:r>
            <a:rPr lang="es-CL">
              <a:solidFill>
                <a:srgbClr val="000000"/>
              </a:solidFill>
            </a:rPr>
            <a:t> Devolución, la cual tiene que estar </a:t>
          </a:r>
          <a:r>
            <a:rPr lang="es-CL">
              <a:solidFill>
                <a:srgbClr val="000000"/>
              </a:solidFill>
              <a:latin typeface="Arial"/>
            </a:rPr>
            <a:t>con toda la información y firmas,</a:t>
          </a:r>
          <a:r>
            <a:rPr lang="es-CL">
              <a:solidFill>
                <a:srgbClr val="000000"/>
              </a:solidFill>
            </a:rPr>
            <a:t> tanto en la parte de la habilitación como en la devolución</a:t>
          </a:r>
          <a:r>
            <a:rPr lang="es-CL">
              <a:solidFill>
                <a:srgbClr val="000000"/>
              </a:solidFill>
              <a:latin typeface="Arial"/>
            </a:rPr>
            <a:t>, al momento de efectuar la entrega del Local Censal. (Hacer entrega de Acta en DR).</a:t>
          </a:r>
          <a:endParaRPr lang="es-ES">
            <a:solidFill>
              <a:srgbClr val="000000"/>
            </a:solidFill>
          </a:endParaRPr>
        </a:p>
      </dgm:t>
    </dgm:pt>
    <dgm:pt modelId="{0103E541-FCB3-49E1-A5BC-1761AC7CF505}" type="parTrans" cxnId="{C84E2517-10B9-49E2-9AB6-91601FA4563E}">
      <dgm:prSet/>
      <dgm:spPr/>
    </dgm:pt>
    <dgm:pt modelId="{1170D03A-950D-4B75-8753-7B2D3DB5C5AC}" type="sibTrans" cxnId="{C84E2517-10B9-49E2-9AB6-91601FA4563E}">
      <dgm:prSet/>
      <dgm:spPr/>
    </dgm:pt>
    <dgm:pt modelId="{2DB6DA0E-FC02-4424-B6A6-88AEAA1F4242}">
      <dgm:prSet phldr="0"/>
      <dgm:spPr/>
      <dgm:t>
        <a:bodyPr/>
        <a:lstStyle/>
        <a:p>
          <a:pPr rtl="0"/>
          <a:r>
            <a:rPr lang="es-CL" b="0">
              <a:solidFill>
                <a:srgbClr val="000000"/>
              </a:solidFill>
              <a:latin typeface="Arial"/>
              <a:ea typeface="Calibri"/>
              <a:cs typeface="Calibri"/>
            </a:rPr>
            <a:t>Preocuparse que todo el mobiliario que se le asignaron al local censal, como sillas, mesas, hervidor, extintores, sea trasladado  a la bodega Regional o  Instalaciones de INE, mediante Courier o medios de la </a:t>
          </a:r>
          <a:r>
            <a:rPr lang="es-CL" b="0" err="1">
              <a:solidFill>
                <a:srgbClr val="000000"/>
              </a:solidFill>
              <a:latin typeface="Arial"/>
              <a:ea typeface="Calibri"/>
              <a:cs typeface="Calibri"/>
            </a:rPr>
            <a:t>DR</a:t>
          </a:r>
          <a:r>
            <a:rPr lang="es-CL" b="0" err="1">
              <a:solidFill>
                <a:srgbClr val="444444"/>
              </a:solidFill>
              <a:latin typeface="Arial"/>
              <a:ea typeface="Calibri"/>
              <a:cs typeface="Calibri"/>
            </a:rPr>
            <a:t>s</a:t>
          </a:r>
          <a:r>
            <a:rPr lang="es-CL" b="0">
              <a:solidFill>
                <a:srgbClr val="444444"/>
              </a:solidFill>
              <a:latin typeface="Arial"/>
              <a:ea typeface="Calibri"/>
              <a:cs typeface="Calibri"/>
            </a:rPr>
            <a:t>.</a:t>
          </a:r>
          <a:endParaRPr lang="es-ES" b="0">
            <a:solidFill>
              <a:srgbClr val="444444"/>
            </a:solidFill>
            <a:latin typeface="Arial"/>
            <a:ea typeface="Calibri"/>
            <a:cs typeface="Calibri"/>
          </a:endParaRPr>
        </a:p>
      </dgm:t>
    </dgm:pt>
    <dgm:pt modelId="{F7096EE6-F397-4252-B94C-9883A674A0C3}" type="parTrans" cxnId="{45FB7218-D0C0-4370-A5F1-96A39663A196}">
      <dgm:prSet/>
      <dgm:spPr/>
    </dgm:pt>
    <dgm:pt modelId="{390A9FB0-9E27-478F-B672-75B5B3C3B2C5}" type="sibTrans" cxnId="{45FB7218-D0C0-4370-A5F1-96A39663A196}">
      <dgm:prSet/>
      <dgm:spPr/>
    </dgm:pt>
    <dgm:pt modelId="{665F2B95-F258-4A51-9A92-CE1A447DF8BE}" type="pres">
      <dgm:prSet presAssocID="{77D32D34-D3C9-4DF4-A3AB-3E483649B57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3C9B578-5DEC-4C61-A9A3-C7546D58304C}" type="pres">
      <dgm:prSet presAssocID="{7266A728-5D05-4651-B28C-61A42935704D}" presName="composite" presStyleCnt="0"/>
      <dgm:spPr/>
    </dgm:pt>
    <dgm:pt modelId="{CA81C470-FCAF-4EE7-8131-47D519778FC5}" type="pres">
      <dgm:prSet presAssocID="{7266A728-5D05-4651-B28C-61A42935704D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BAEB261-7738-4270-83B7-CE42535D8E5F}" type="pres">
      <dgm:prSet presAssocID="{7266A728-5D05-4651-B28C-61A42935704D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E7A73C2-14F2-4A1C-93AE-1C45BB14F464}" type="pres">
      <dgm:prSet presAssocID="{942964D3-535E-429C-BE1B-1634009D5D42}" presName="sp" presStyleCnt="0"/>
      <dgm:spPr/>
    </dgm:pt>
    <dgm:pt modelId="{3F13B0FD-0B89-4B17-A9C2-BFA72DFA9937}" type="pres">
      <dgm:prSet presAssocID="{7D23610F-D1C7-4E0C-A1CA-B88FA7FC7591}" presName="composite" presStyleCnt="0"/>
      <dgm:spPr/>
    </dgm:pt>
    <dgm:pt modelId="{33A0C65F-478F-47C8-859C-05A33B874039}" type="pres">
      <dgm:prSet presAssocID="{7D23610F-D1C7-4E0C-A1CA-B88FA7FC7591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7A4FDA6-F8CB-4453-A15B-685D0AB88CE1}" type="pres">
      <dgm:prSet presAssocID="{7D23610F-D1C7-4E0C-A1CA-B88FA7FC7591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635EF06-225B-4812-8327-CF4BF694E177}" type="pres">
      <dgm:prSet presAssocID="{06E903B5-E0E3-4402-9B07-8334452F160E}" presName="sp" presStyleCnt="0"/>
      <dgm:spPr/>
    </dgm:pt>
    <dgm:pt modelId="{67A9D00B-8A85-4AEB-B3F4-CFEB6F1F05BC}" type="pres">
      <dgm:prSet presAssocID="{B580DCCF-0344-43C0-83C4-CB041B4DFCCB}" presName="composite" presStyleCnt="0"/>
      <dgm:spPr/>
    </dgm:pt>
    <dgm:pt modelId="{D7CE5E13-B5FE-4646-9471-783ACBDE2D91}" type="pres">
      <dgm:prSet presAssocID="{B580DCCF-0344-43C0-83C4-CB041B4DFCCB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21C31BF-C7F7-4311-A30E-22BBB042B515}" type="pres">
      <dgm:prSet presAssocID="{B580DCCF-0344-43C0-83C4-CB041B4DFCCB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628D4938-C0E7-469F-BAB1-DD3EDB545C10}" type="presOf" srcId="{7D23610F-D1C7-4E0C-A1CA-B88FA7FC7591}" destId="{33A0C65F-478F-47C8-859C-05A33B874039}" srcOrd="0" destOrd="0" presId="urn:microsoft.com/office/officeart/2005/8/layout/chevron2"/>
    <dgm:cxn modelId="{84EFA166-6679-4BB0-9254-2E4C64EE87CF}" type="presOf" srcId="{2F74560A-0646-4296-9984-0BCE46FECB90}" destId="{BBAEB261-7738-4270-83B7-CE42535D8E5F}" srcOrd="0" destOrd="2" presId="urn:microsoft.com/office/officeart/2005/8/layout/chevron2"/>
    <dgm:cxn modelId="{EC1D2C1B-F561-4DF9-A780-49AB87D8072E}" type="presOf" srcId="{C17A274E-861D-48FA-BD80-A5D47E6055BB}" destId="{BBAEB261-7738-4270-83B7-CE42535D8E5F}" srcOrd="0" destOrd="0" presId="urn:microsoft.com/office/officeart/2005/8/layout/chevron2"/>
    <dgm:cxn modelId="{C84E2517-10B9-49E2-9AB6-91601FA4563E}" srcId="{B580DCCF-0344-43C0-83C4-CB041B4DFCCB}" destId="{FE35A8BC-17BA-4AC0-BE2D-DE593E2B1D71}" srcOrd="0" destOrd="0" parTransId="{0103E541-FCB3-49E1-A5BC-1761AC7CF505}" sibTransId="{1170D03A-950D-4B75-8753-7B2D3DB5C5AC}"/>
    <dgm:cxn modelId="{A9F8402B-C147-4BF6-AB46-37800B31790B}" srcId="{7266A728-5D05-4651-B28C-61A42935704D}" destId="{85799BC0-EE35-4241-A3A0-475BB1743B1B}" srcOrd="1" destOrd="0" parTransId="{F31B3E69-2A89-41A8-9AF9-2ACBAEBA35E1}" sibTransId="{94BEE637-FF9E-43BF-A318-3550E9CC3D5D}"/>
    <dgm:cxn modelId="{9B1E20A2-9253-46B0-9B7A-8B2FD08BFB57}" srcId="{77D32D34-D3C9-4DF4-A3AB-3E483649B57D}" destId="{7D23610F-D1C7-4E0C-A1CA-B88FA7FC7591}" srcOrd="1" destOrd="0" parTransId="{B3E6A560-D415-464A-ACC0-8320C98FF210}" sibTransId="{06E903B5-E0E3-4402-9B07-8334452F160E}"/>
    <dgm:cxn modelId="{EF53F208-C99A-47EC-BAD6-2C3876189AE1}" srcId="{77D32D34-D3C9-4DF4-A3AB-3E483649B57D}" destId="{B580DCCF-0344-43C0-83C4-CB041B4DFCCB}" srcOrd="2" destOrd="0" parTransId="{46E838E6-1773-47FE-A7D7-04E7835BF030}" sibTransId="{130CE7AE-32BF-48DC-9982-3677E9F973E6}"/>
    <dgm:cxn modelId="{98354EEF-1A9C-4716-BEAC-117178A9354E}" srcId="{7266A728-5D05-4651-B28C-61A42935704D}" destId="{C17A274E-861D-48FA-BD80-A5D47E6055BB}" srcOrd="0" destOrd="0" parTransId="{5899BCE5-E17D-4E93-BFB9-04DF87498E24}" sibTransId="{CD14B419-5CE4-46D9-BD4C-429C71A64A15}"/>
    <dgm:cxn modelId="{45FB7218-D0C0-4370-A5F1-96A39663A196}" srcId="{7D23610F-D1C7-4E0C-A1CA-B88FA7FC7591}" destId="{2DB6DA0E-FC02-4424-B6A6-88AEAA1F4242}" srcOrd="0" destOrd="0" parTransId="{F7096EE6-F397-4252-B94C-9883A674A0C3}" sibTransId="{390A9FB0-9E27-478F-B672-75B5B3C3B2C5}"/>
    <dgm:cxn modelId="{39EB5A94-CEB4-40F6-BA6A-D4A448CFB5F1}" type="presOf" srcId="{2DB6DA0E-FC02-4424-B6A6-88AEAA1F4242}" destId="{07A4FDA6-F8CB-4453-A15B-685D0AB88CE1}" srcOrd="0" destOrd="0" presId="urn:microsoft.com/office/officeart/2005/8/layout/chevron2"/>
    <dgm:cxn modelId="{EF2E5046-8472-400F-A7BC-7EEA9297484D}" type="presOf" srcId="{B580DCCF-0344-43C0-83C4-CB041B4DFCCB}" destId="{D7CE5E13-B5FE-4646-9471-783ACBDE2D91}" srcOrd="0" destOrd="0" presId="urn:microsoft.com/office/officeart/2005/8/layout/chevron2"/>
    <dgm:cxn modelId="{0CF69CB6-4BF2-4D6B-8227-4EDF4F198C9F}" type="presOf" srcId="{77D32D34-D3C9-4DF4-A3AB-3E483649B57D}" destId="{665F2B95-F258-4A51-9A92-CE1A447DF8BE}" srcOrd="0" destOrd="0" presId="urn:microsoft.com/office/officeart/2005/8/layout/chevron2"/>
    <dgm:cxn modelId="{469E9AEA-2CC5-40C4-9E10-75E9C9B53BE5}" type="presOf" srcId="{7266A728-5D05-4651-B28C-61A42935704D}" destId="{CA81C470-FCAF-4EE7-8131-47D519778FC5}" srcOrd="0" destOrd="0" presId="urn:microsoft.com/office/officeart/2005/8/layout/chevron2"/>
    <dgm:cxn modelId="{8EE02EF1-DE38-4B21-AE3E-58092FDF72B5}" srcId="{77D32D34-D3C9-4DF4-A3AB-3E483649B57D}" destId="{7266A728-5D05-4651-B28C-61A42935704D}" srcOrd="0" destOrd="0" parTransId="{375507D6-C419-4ABA-BFEA-1A17738C1E3A}" sibTransId="{942964D3-535E-429C-BE1B-1634009D5D42}"/>
    <dgm:cxn modelId="{AF837345-91AB-4D24-AE19-61197837B6B0}" type="presOf" srcId="{FE35A8BC-17BA-4AC0-BE2D-DE593E2B1D71}" destId="{A21C31BF-C7F7-4311-A30E-22BBB042B515}" srcOrd="0" destOrd="0" presId="urn:microsoft.com/office/officeart/2005/8/layout/chevron2"/>
    <dgm:cxn modelId="{1C19C9A0-1A6F-4922-AD3A-54B0D32AC9A1}" srcId="{7266A728-5D05-4651-B28C-61A42935704D}" destId="{2F74560A-0646-4296-9984-0BCE46FECB90}" srcOrd="2" destOrd="0" parTransId="{965C5906-2826-44F6-B5ED-27563B258FE8}" sibTransId="{92E21713-9DBA-40D0-A642-DB2902B36918}"/>
    <dgm:cxn modelId="{5DD08A26-5146-447C-A533-2D77C941C2AE}" type="presOf" srcId="{85799BC0-EE35-4241-A3A0-475BB1743B1B}" destId="{BBAEB261-7738-4270-83B7-CE42535D8E5F}" srcOrd="0" destOrd="1" presId="urn:microsoft.com/office/officeart/2005/8/layout/chevron2"/>
    <dgm:cxn modelId="{166A4725-3344-4A68-996C-3BD1BAEDBAE4}" type="presParOf" srcId="{665F2B95-F258-4A51-9A92-CE1A447DF8BE}" destId="{13C9B578-5DEC-4C61-A9A3-C7546D58304C}" srcOrd="0" destOrd="0" presId="urn:microsoft.com/office/officeart/2005/8/layout/chevron2"/>
    <dgm:cxn modelId="{98717FAA-C230-47FC-B5BB-D0BB83C7BF2D}" type="presParOf" srcId="{13C9B578-5DEC-4C61-A9A3-C7546D58304C}" destId="{CA81C470-FCAF-4EE7-8131-47D519778FC5}" srcOrd="0" destOrd="0" presId="urn:microsoft.com/office/officeart/2005/8/layout/chevron2"/>
    <dgm:cxn modelId="{A3757943-AD63-42DA-9DD4-713CE7E73740}" type="presParOf" srcId="{13C9B578-5DEC-4C61-A9A3-C7546D58304C}" destId="{BBAEB261-7738-4270-83B7-CE42535D8E5F}" srcOrd="1" destOrd="0" presId="urn:microsoft.com/office/officeart/2005/8/layout/chevron2"/>
    <dgm:cxn modelId="{3CB8031A-AFD7-4430-86FB-9BD20A65640E}" type="presParOf" srcId="{665F2B95-F258-4A51-9A92-CE1A447DF8BE}" destId="{CE7A73C2-14F2-4A1C-93AE-1C45BB14F464}" srcOrd="1" destOrd="0" presId="urn:microsoft.com/office/officeart/2005/8/layout/chevron2"/>
    <dgm:cxn modelId="{A11296D8-DDDC-4646-AAC9-14E0D673169E}" type="presParOf" srcId="{665F2B95-F258-4A51-9A92-CE1A447DF8BE}" destId="{3F13B0FD-0B89-4B17-A9C2-BFA72DFA9937}" srcOrd="2" destOrd="0" presId="urn:microsoft.com/office/officeart/2005/8/layout/chevron2"/>
    <dgm:cxn modelId="{DD2D5683-FB1D-4101-8E15-51345BD7F7A1}" type="presParOf" srcId="{3F13B0FD-0B89-4B17-A9C2-BFA72DFA9937}" destId="{33A0C65F-478F-47C8-859C-05A33B874039}" srcOrd="0" destOrd="0" presId="urn:microsoft.com/office/officeart/2005/8/layout/chevron2"/>
    <dgm:cxn modelId="{4FF27F71-B98D-4F49-9555-133F33B006F5}" type="presParOf" srcId="{3F13B0FD-0B89-4B17-A9C2-BFA72DFA9937}" destId="{07A4FDA6-F8CB-4453-A15B-685D0AB88CE1}" srcOrd="1" destOrd="0" presId="urn:microsoft.com/office/officeart/2005/8/layout/chevron2"/>
    <dgm:cxn modelId="{2B8D9821-9B9A-4A08-9214-0E8E9D61ED99}" type="presParOf" srcId="{665F2B95-F258-4A51-9A92-CE1A447DF8BE}" destId="{6635EF06-225B-4812-8327-CF4BF694E177}" srcOrd="3" destOrd="0" presId="urn:microsoft.com/office/officeart/2005/8/layout/chevron2"/>
    <dgm:cxn modelId="{BBEDB3A1-B2EA-4927-93E7-DE2352C6933E}" type="presParOf" srcId="{665F2B95-F258-4A51-9A92-CE1A447DF8BE}" destId="{67A9D00B-8A85-4AEB-B3F4-CFEB6F1F05BC}" srcOrd="4" destOrd="0" presId="urn:microsoft.com/office/officeart/2005/8/layout/chevron2"/>
    <dgm:cxn modelId="{DB23DF8D-0473-4560-8785-823B9AAA1704}" type="presParOf" srcId="{67A9D00B-8A85-4AEB-B3F4-CFEB6F1F05BC}" destId="{D7CE5E13-B5FE-4646-9471-783ACBDE2D91}" srcOrd="0" destOrd="0" presId="urn:microsoft.com/office/officeart/2005/8/layout/chevron2"/>
    <dgm:cxn modelId="{C4996ACE-9709-41AF-AC84-869751B49D0A}" type="presParOf" srcId="{67A9D00B-8A85-4AEB-B3F4-CFEB6F1F05BC}" destId="{A21C31BF-C7F7-4311-A30E-22BBB042B51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7D32D34-D3C9-4DF4-A3AB-3E483649B57D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7266A728-5D05-4651-B28C-61A42935704D}">
      <dgm:prSet phldrT="[Texto]"/>
      <dgm:spPr/>
      <dgm:t>
        <a:bodyPr/>
        <a:lstStyle/>
        <a:p>
          <a:pPr rtl="0"/>
          <a:r>
            <a:rPr lang="es-CL" b="1" dirty="0">
              <a:latin typeface="Arial"/>
            </a:rPr>
            <a:t>ACTIVIDADES PREVIAS A LA REVERSA</a:t>
          </a:r>
          <a:endParaRPr lang="es-CL" b="1" dirty="0"/>
        </a:p>
      </dgm:t>
    </dgm:pt>
    <dgm:pt modelId="{375507D6-C419-4ABA-BFEA-1A17738C1E3A}" type="parTrans" cxnId="{8EE02EF1-DE38-4B21-AE3E-58092FDF72B5}">
      <dgm:prSet/>
      <dgm:spPr/>
      <dgm:t>
        <a:bodyPr/>
        <a:lstStyle/>
        <a:p>
          <a:endParaRPr lang="es-CL"/>
        </a:p>
      </dgm:t>
    </dgm:pt>
    <dgm:pt modelId="{942964D3-535E-429C-BE1B-1634009D5D42}" type="sibTrans" cxnId="{8EE02EF1-DE38-4B21-AE3E-58092FDF72B5}">
      <dgm:prSet/>
      <dgm:spPr/>
      <dgm:t>
        <a:bodyPr/>
        <a:lstStyle/>
        <a:p>
          <a:endParaRPr lang="es-CL"/>
        </a:p>
      </dgm:t>
    </dgm:pt>
    <dgm:pt modelId="{7D23610F-D1C7-4E0C-A1CA-B88FA7FC7591}">
      <dgm:prSet phldrT="[Texto]"/>
      <dgm:spPr/>
      <dgm:t>
        <a:bodyPr/>
        <a:lstStyle/>
        <a:p>
          <a:pPr rtl="0"/>
          <a:r>
            <a:rPr lang="es-CL" b="1" dirty="0">
              <a:latin typeface="Arial"/>
            </a:rPr>
            <a:t>ACTIVIDADES DURANTE LA REVERSA</a:t>
          </a:r>
          <a:endParaRPr lang="es-CL" b="1" dirty="0"/>
        </a:p>
      </dgm:t>
    </dgm:pt>
    <dgm:pt modelId="{B3E6A560-D415-464A-ACC0-8320C98FF210}" type="parTrans" cxnId="{9B1E20A2-9253-46B0-9B7A-8B2FD08BFB57}">
      <dgm:prSet/>
      <dgm:spPr/>
      <dgm:t>
        <a:bodyPr/>
        <a:lstStyle/>
        <a:p>
          <a:endParaRPr lang="es-CL"/>
        </a:p>
      </dgm:t>
    </dgm:pt>
    <dgm:pt modelId="{06E903B5-E0E3-4402-9B07-8334452F160E}" type="sibTrans" cxnId="{9B1E20A2-9253-46B0-9B7A-8B2FD08BFB57}">
      <dgm:prSet/>
      <dgm:spPr/>
      <dgm:t>
        <a:bodyPr/>
        <a:lstStyle/>
        <a:p>
          <a:endParaRPr lang="es-CL"/>
        </a:p>
      </dgm:t>
    </dgm:pt>
    <dgm:pt modelId="{91BD28DD-7323-4004-8A5B-06D9C1BDCEF1}">
      <dgm:prSet phldrT="[Texto]"/>
      <dgm:spPr/>
      <dgm:t>
        <a:bodyPr/>
        <a:lstStyle/>
        <a:p>
          <a:pPr rtl="0"/>
          <a:r>
            <a:rPr lang="es-CL" dirty="0">
              <a:solidFill>
                <a:srgbClr val="000000"/>
              </a:solidFill>
              <a:latin typeface="Arial"/>
            </a:rPr>
            <a:t>Controlar</a:t>
          </a:r>
          <a:r>
            <a:rPr lang="es-CL" dirty="0">
              <a:solidFill>
                <a:srgbClr val="000000"/>
              </a:solidFill>
            </a:rPr>
            <a:t> </a:t>
          </a:r>
          <a:r>
            <a:rPr lang="es-CL" dirty="0">
              <a:solidFill>
                <a:srgbClr val="000000"/>
              </a:solidFill>
              <a:latin typeface="Arial"/>
            </a:rPr>
            <a:t>el ingreso de las Actas de recepción y devolución de los locales censales arrendados o facilitados en la planilla de Infraestructura. (completas y firmadas).</a:t>
          </a:r>
        </a:p>
      </dgm:t>
    </dgm:pt>
    <dgm:pt modelId="{D04D1C5B-5FFA-462B-B077-19F49AF21C4C}" type="parTrans" cxnId="{15FBCA7B-CEFE-4F36-A14B-DBB09A09FE73}">
      <dgm:prSet/>
      <dgm:spPr/>
      <dgm:t>
        <a:bodyPr/>
        <a:lstStyle/>
        <a:p>
          <a:endParaRPr lang="es-CL"/>
        </a:p>
      </dgm:t>
    </dgm:pt>
    <dgm:pt modelId="{40E0B8A7-4CC9-4DBE-98F3-78C74D0120AF}" type="sibTrans" cxnId="{15FBCA7B-CEFE-4F36-A14B-DBB09A09FE73}">
      <dgm:prSet/>
      <dgm:spPr/>
      <dgm:t>
        <a:bodyPr/>
        <a:lstStyle/>
        <a:p>
          <a:endParaRPr lang="es-CL"/>
        </a:p>
      </dgm:t>
    </dgm:pt>
    <dgm:pt modelId="{BC9BC237-EC28-4F1A-9F99-3E3F7B64D951}">
      <dgm:prSet phldr="0"/>
      <dgm:spPr/>
      <dgm:t>
        <a:bodyPr/>
        <a:lstStyle/>
        <a:p>
          <a:pPr rtl="0"/>
          <a:r>
            <a:rPr lang="es-CL" b="0" dirty="0">
              <a:solidFill>
                <a:srgbClr val="000000"/>
              </a:solidFill>
              <a:latin typeface="Arial"/>
            </a:rPr>
            <a:t>Controlar el estado de las Instalaciones a devolver, debiendo gestionar si es necesario los recursos para efectuar las reparaciones correspondientes.</a:t>
          </a:r>
        </a:p>
      </dgm:t>
    </dgm:pt>
    <dgm:pt modelId="{571F5C0C-AE24-43FF-9FD4-4C17C40C9AED}" type="parTrans" cxnId="{E8F7DBFA-6F39-4ABD-BF0D-23AF7E263F5C}">
      <dgm:prSet/>
      <dgm:spPr/>
    </dgm:pt>
    <dgm:pt modelId="{DAA62CAE-33AC-4EB8-BE68-FFEFE2F562EC}" type="sibTrans" cxnId="{E8F7DBFA-6F39-4ABD-BF0D-23AF7E263F5C}">
      <dgm:prSet/>
      <dgm:spPr/>
    </dgm:pt>
    <dgm:pt modelId="{4D03626B-7F60-4C78-BAD3-37FE84AE1482}">
      <dgm:prSet phldr="0"/>
      <dgm:spPr/>
      <dgm:t>
        <a:bodyPr/>
        <a:lstStyle/>
        <a:p>
          <a:r>
            <a:rPr lang="es-CL" dirty="0">
              <a:solidFill>
                <a:srgbClr val="000000"/>
              </a:solidFill>
              <a:latin typeface="Arial"/>
              <a:ea typeface="Calibri"/>
              <a:cs typeface="Calibri"/>
            </a:rPr>
            <a:t>Controlar la devolución de los locales censales arrendados o facilitados y oficinas, debiendo  efectuar la verificación el estado y pagos con las UU. Administrativas.</a:t>
          </a:r>
          <a:endParaRPr lang="es-CL" dirty="0">
            <a:solidFill>
              <a:srgbClr val="000000"/>
            </a:solidFill>
            <a:latin typeface="Arial"/>
          </a:endParaRPr>
        </a:p>
      </dgm:t>
    </dgm:pt>
    <dgm:pt modelId="{D7440E9B-E7BE-4664-8C0F-BF733DFCF63A}" type="parTrans" cxnId="{AD90F0E4-F90E-4757-B673-C7034245EB4B}">
      <dgm:prSet/>
      <dgm:spPr/>
    </dgm:pt>
    <dgm:pt modelId="{B442EA90-6972-4664-B9DE-8B20ECC11DC2}" type="sibTrans" cxnId="{AD90F0E4-F90E-4757-B673-C7034245EB4B}">
      <dgm:prSet/>
      <dgm:spPr/>
    </dgm:pt>
    <dgm:pt modelId="{FD9B48DF-AA42-412C-9BE9-4D942D703C39}">
      <dgm:prSet phldr="0"/>
      <dgm:spPr/>
      <dgm:t>
        <a:bodyPr/>
        <a:lstStyle/>
        <a:p>
          <a:pPr rtl="0"/>
          <a:r>
            <a:rPr lang="es-CL" dirty="0">
              <a:solidFill>
                <a:srgbClr val="000000"/>
              </a:solidFill>
              <a:latin typeface="Arial"/>
              <a:ea typeface="Calibri"/>
              <a:cs typeface="Calibri"/>
            </a:rPr>
            <a:t>Controlar la entrega del mobiliario de los Locales Censales y oficinas. </a:t>
          </a:r>
        </a:p>
      </dgm:t>
    </dgm:pt>
    <dgm:pt modelId="{42106F79-223C-4830-8913-8A5009C086EA}" type="parTrans" cxnId="{816884FC-70C4-4A77-8C23-29C1147CBA7A}">
      <dgm:prSet/>
      <dgm:spPr/>
    </dgm:pt>
    <dgm:pt modelId="{5D8814F4-2E00-4959-A026-6E5BD46677BA}" type="sibTrans" cxnId="{816884FC-70C4-4A77-8C23-29C1147CBA7A}">
      <dgm:prSet/>
      <dgm:spPr/>
    </dgm:pt>
    <dgm:pt modelId="{F3EB72AB-77DE-4C6D-A4F1-DE7BAA73BB6A}">
      <dgm:prSet phldr="0"/>
      <dgm:spPr/>
      <dgm:t>
        <a:bodyPr/>
        <a:lstStyle/>
        <a:p>
          <a:pPr rtl="0"/>
          <a:r>
            <a:rPr lang="es-CL" b="1" dirty="0">
              <a:latin typeface="Arial"/>
            </a:rPr>
            <a:t>ACTIVIDADES POSTERIOR A LA REVERSA</a:t>
          </a:r>
        </a:p>
      </dgm:t>
    </dgm:pt>
    <dgm:pt modelId="{C831529A-46AB-41E3-8B57-71BC160D8CC6}" type="parTrans" cxnId="{7D099EDF-3BB3-4F01-BCC3-091B0B8418E7}">
      <dgm:prSet/>
      <dgm:spPr/>
    </dgm:pt>
    <dgm:pt modelId="{8D71A16D-7943-4A70-9BFE-7B69296FA7A4}" type="sibTrans" cxnId="{7D099EDF-3BB3-4F01-BCC3-091B0B8418E7}">
      <dgm:prSet/>
      <dgm:spPr/>
    </dgm:pt>
    <dgm:pt modelId="{E9E10F1A-8654-4E04-90AF-4804698A9F26}">
      <dgm:prSet phldr="0"/>
      <dgm:spPr/>
      <dgm:t>
        <a:bodyPr/>
        <a:lstStyle/>
        <a:p>
          <a:pPr rtl="0"/>
          <a:r>
            <a:rPr lang="es-CL" dirty="0">
              <a:solidFill>
                <a:srgbClr val="000000"/>
              </a:solidFill>
              <a:latin typeface="Arial"/>
            </a:rPr>
            <a:t>Controlar que las Actas de Recepción y Devolución de Locales Censales, oficinas y bodegas hayan sido entregadas al Jefe de la Unidad Administrativa de la DR.</a:t>
          </a:r>
        </a:p>
      </dgm:t>
    </dgm:pt>
    <dgm:pt modelId="{96FC758A-30B5-4422-8CD3-22B2D93FB68C}" type="parTrans" cxnId="{B844ACE8-192C-4B59-829B-706B0201CBDD}">
      <dgm:prSet/>
      <dgm:spPr/>
    </dgm:pt>
    <dgm:pt modelId="{E706D6D6-2404-4374-8E51-72E72B3C505C}" type="sibTrans" cxnId="{B844ACE8-192C-4B59-829B-706B0201CBDD}">
      <dgm:prSet/>
      <dgm:spPr/>
    </dgm:pt>
    <dgm:pt modelId="{1CF6F9AE-D4B1-4C33-A51E-ACC63E0E9568}">
      <dgm:prSet phldr="0"/>
      <dgm:spPr/>
      <dgm:t>
        <a:bodyPr/>
        <a:lstStyle/>
        <a:p>
          <a:pPr rtl="0"/>
          <a:r>
            <a:rPr lang="es-CL" b="0" dirty="0">
              <a:solidFill>
                <a:srgbClr val="000000"/>
              </a:solidFill>
              <a:latin typeface="Calibri"/>
              <a:cs typeface="Calibri"/>
            </a:rPr>
            <a:t>Verificación de los pagos de arriendos de Infraestructuras con la Unidad Administrativa y Finanzas de la DR.</a:t>
          </a:r>
        </a:p>
      </dgm:t>
    </dgm:pt>
    <dgm:pt modelId="{E3BEB882-70F1-44B9-94A2-E38F1646C7FD}" type="parTrans" cxnId="{0A79C715-99EB-4BDB-957A-155A1CB08222}">
      <dgm:prSet/>
      <dgm:spPr/>
    </dgm:pt>
    <dgm:pt modelId="{2DE44BCE-0B63-40EA-8D18-2065D128CABA}" type="sibTrans" cxnId="{0A79C715-99EB-4BDB-957A-155A1CB08222}">
      <dgm:prSet/>
      <dgm:spPr/>
    </dgm:pt>
    <dgm:pt modelId="{CB96D9D3-4E2C-45AA-8C5C-B089B32E3379}">
      <dgm:prSet phldr="0"/>
      <dgm:spPr/>
      <dgm:t>
        <a:bodyPr/>
        <a:lstStyle/>
        <a:p>
          <a:pPr rtl="0"/>
          <a:r>
            <a:rPr lang="es-CL" dirty="0">
              <a:solidFill>
                <a:srgbClr val="000000"/>
              </a:solidFill>
              <a:latin typeface="Arial"/>
            </a:rPr>
            <a:t>Informar la entrega del Local Censal, Local de Contingencia, Capacitación, Soporte y Bodega a Logística Infraestructura Central por correo, a medida de su ejecución. </a:t>
          </a:r>
        </a:p>
      </dgm:t>
    </dgm:pt>
    <dgm:pt modelId="{85123669-9641-4CBB-A27D-B266E88CB4F0}" type="parTrans" cxnId="{55DA0A72-9F46-4CFB-B216-D70FA764F121}">
      <dgm:prSet/>
      <dgm:spPr/>
    </dgm:pt>
    <dgm:pt modelId="{96AACDE1-3D9F-421D-AD9D-45A9918610BB}" type="sibTrans" cxnId="{55DA0A72-9F46-4CFB-B216-D70FA764F121}">
      <dgm:prSet/>
      <dgm:spPr/>
    </dgm:pt>
    <dgm:pt modelId="{665F2B95-F258-4A51-9A92-CE1A447DF8BE}" type="pres">
      <dgm:prSet presAssocID="{77D32D34-D3C9-4DF4-A3AB-3E483649B57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3C9B578-5DEC-4C61-A9A3-C7546D58304C}" type="pres">
      <dgm:prSet presAssocID="{7266A728-5D05-4651-B28C-61A42935704D}" presName="composite" presStyleCnt="0"/>
      <dgm:spPr/>
    </dgm:pt>
    <dgm:pt modelId="{CA81C470-FCAF-4EE7-8131-47D519778FC5}" type="pres">
      <dgm:prSet presAssocID="{7266A728-5D05-4651-B28C-61A42935704D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BAEB261-7738-4270-83B7-CE42535D8E5F}" type="pres">
      <dgm:prSet presAssocID="{7266A728-5D05-4651-B28C-61A42935704D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E7A73C2-14F2-4A1C-93AE-1C45BB14F464}" type="pres">
      <dgm:prSet presAssocID="{942964D3-535E-429C-BE1B-1634009D5D42}" presName="sp" presStyleCnt="0"/>
      <dgm:spPr/>
    </dgm:pt>
    <dgm:pt modelId="{3F13B0FD-0B89-4B17-A9C2-BFA72DFA9937}" type="pres">
      <dgm:prSet presAssocID="{7D23610F-D1C7-4E0C-A1CA-B88FA7FC7591}" presName="composite" presStyleCnt="0"/>
      <dgm:spPr/>
    </dgm:pt>
    <dgm:pt modelId="{33A0C65F-478F-47C8-859C-05A33B874039}" type="pres">
      <dgm:prSet presAssocID="{7D23610F-D1C7-4E0C-A1CA-B88FA7FC7591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7A4FDA6-F8CB-4453-A15B-685D0AB88CE1}" type="pres">
      <dgm:prSet presAssocID="{7D23610F-D1C7-4E0C-A1CA-B88FA7FC7591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E513876-9B05-4983-A6B5-5DD11C9CE2A6}" type="pres">
      <dgm:prSet presAssocID="{06E903B5-E0E3-4402-9B07-8334452F160E}" presName="sp" presStyleCnt="0"/>
      <dgm:spPr/>
    </dgm:pt>
    <dgm:pt modelId="{53A751D6-50DA-42C8-8506-BF54AB5D20DA}" type="pres">
      <dgm:prSet presAssocID="{F3EB72AB-77DE-4C6D-A4F1-DE7BAA73BB6A}" presName="composite" presStyleCnt="0"/>
      <dgm:spPr/>
    </dgm:pt>
    <dgm:pt modelId="{1A6362F4-81CA-4F02-A608-256B7BDC5F8F}" type="pres">
      <dgm:prSet presAssocID="{F3EB72AB-77DE-4C6D-A4F1-DE7BAA73BB6A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092F3D8-E7F1-4819-905A-C4ACA329E777}" type="pres">
      <dgm:prSet presAssocID="{F3EB72AB-77DE-4C6D-A4F1-DE7BAA73BB6A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7B05A689-FDF7-45B4-AD8F-17B8CE63E468}" type="presOf" srcId="{BC9BC237-EC28-4F1A-9F99-3E3F7B64D951}" destId="{BBAEB261-7738-4270-83B7-CE42535D8E5F}" srcOrd="0" destOrd="0" presId="urn:microsoft.com/office/officeart/2005/8/layout/chevron2"/>
    <dgm:cxn modelId="{96BFE0C6-742A-4DB9-B589-1A3DBF32DAC7}" type="presOf" srcId="{1CF6F9AE-D4B1-4C33-A51E-ACC63E0E9568}" destId="{BBAEB261-7738-4270-83B7-CE42535D8E5F}" srcOrd="0" destOrd="1" presId="urn:microsoft.com/office/officeart/2005/8/layout/chevron2"/>
    <dgm:cxn modelId="{17BF663D-3B90-457E-9259-DE1B5AB273F1}" type="presOf" srcId="{91BD28DD-7323-4004-8A5B-06D9C1BDCEF1}" destId="{07A4FDA6-F8CB-4453-A15B-685D0AB88CE1}" srcOrd="0" destOrd="2" presId="urn:microsoft.com/office/officeart/2005/8/layout/chevron2"/>
    <dgm:cxn modelId="{E694F8A0-1E27-407F-B2C5-6E943A6045EA}" type="presOf" srcId="{E9E10F1A-8654-4E04-90AF-4804698A9F26}" destId="{3092F3D8-E7F1-4819-905A-C4ACA329E777}" srcOrd="0" destOrd="0" presId="urn:microsoft.com/office/officeart/2005/8/layout/chevron2"/>
    <dgm:cxn modelId="{9B1E20A2-9253-46B0-9B7A-8B2FD08BFB57}" srcId="{77D32D34-D3C9-4DF4-A3AB-3E483649B57D}" destId="{7D23610F-D1C7-4E0C-A1CA-B88FA7FC7591}" srcOrd="1" destOrd="0" parTransId="{B3E6A560-D415-464A-ACC0-8320C98FF210}" sibTransId="{06E903B5-E0E3-4402-9B07-8334452F160E}"/>
    <dgm:cxn modelId="{D3D6BCBC-25AA-4788-8EEE-12370E0E5656}" type="presOf" srcId="{F3EB72AB-77DE-4C6D-A4F1-DE7BAA73BB6A}" destId="{1A6362F4-81CA-4F02-A608-256B7BDC5F8F}" srcOrd="0" destOrd="0" presId="urn:microsoft.com/office/officeart/2005/8/layout/chevron2"/>
    <dgm:cxn modelId="{73BDF948-BDC8-450E-B3CC-7BFC89A80BE3}" type="presOf" srcId="{7D23610F-D1C7-4E0C-A1CA-B88FA7FC7591}" destId="{33A0C65F-478F-47C8-859C-05A33B874039}" srcOrd="0" destOrd="0" presId="urn:microsoft.com/office/officeart/2005/8/layout/chevron2"/>
    <dgm:cxn modelId="{AD90F0E4-F90E-4757-B673-C7034245EB4B}" srcId="{7D23610F-D1C7-4E0C-A1CA-B88FA7FC7591}" destId="{4D03626B-7F60-4C78-BAD3-37FE84AE1482}" srcOrd="1" destOrd="0" parTransId="{D7440E9B-E7BE-4664-8C0F-BF733DFCF63A}" sibTransId="{B442EA90-6972-4664-B9DE-8B20ECC11DC2}"/>
    <dgm:cxn modelId="{816884FC-70C4-4A77-8C23-29C1147CBA7A}" srcId="{7D23610F-D1C7-4E0C-A1CA-B88FA7FC7591}" destId="{FD9B48DF-AA42-412C-9BE9-4D942D703C39}" srcOrd="0" destOrd="0" parTransId="{42106F79-223C-4830-8913-8A5009C086EA}" sibTransId="{5D8814F4-2E00-4959-A026-6E5BD46677BA}"/>
    <dgm:cxn modelId="{7D099EDF-3BB3-4F01-BCC3-091B0B8418E7}" srcId="{77D32D34-D3C9-4DF4-A3AB-3E483649B57D}" destId="{F3EB72AB-77DE-4C6D-A4F1-DE7BAA73BB6A}" srcOrd="2" destOrd="0" parTransId="{C831529A-46AB-41E3-8B57-71BC160D8CC6}" sibTransId="{8D71A16D-7943-4A70-9BFE-7B69296FA7A4}"/>
    <dgm:cxn modelId="{E8F7DBFA-6F39-4ABD-BF0D-23AF7E263F5C}" srcId="{7266A728-5D05-4651-B28C-61A42935704D}" destId="{BC9BC237-EC28-4F1A-9F99-3E3F7B64D951}" srcOrd="0" destOrd="0" parTransId="{571F5C0C-AE24-43FF-9FD4-4C17C40C9AED}" sibTransId="{DAA62CAE-33AC-4EB8-BE68-FFEFE2F562EC}"/>
    <dgm:cxn modelId="{A503890B-00F8-4338-A241-EAD8E2788665}" type="presOf" srcId="{CB96D9D3-4E2C-45AA-8C5C-B089B32E3379}" destId="{3092F3D8-E7F1-4819-905A-C4ACA329E777}" srcOrd="0" destOrd="1" presId="urn:microsoft.com/office/officeart/2005/8/layout/chevron2"/>
    <dgm:cxn modelId="{B844ACE8-192C-4B59-829B-706B0201CBDD}" srcId="{F3EB72AB-77DE-4C6D-A4F1-DE7BAA73BB6A}" destId="{E9E10F1A-8654-4E04-90AF-4804698A9F26}" srcOrd="0" destOrd="0" parTransId="{96FC758A-30B5-4422-8CD3-22B2D93FB68C}" sibTransId="{E706D6D6-2404-4374-8E51-72E72B3C505C}"/>
    <dgm:cxn modelId="{1C76D26F-AA5D-4FD5-86D2-2CC4371AF4EB}" type="presOf" srcId="{FD9B48DF-AA42-412C-9BE9-4D942D703C39}" destId="{07A4FDA6-F8CB-4453-A15B-685D0AB88CE1}" srcOrd="0" destOrd="0" presId="urn:microsoft.com/office/officeart/2005/8/layout/chevron2"/>
    <dgm:cxn modelId="{0A79C715-99EB-4BDB-957A-155A1CB08222}" srcId="{7266A728-5D05-4651-B28C-61A42935704D}" destId="{1CF6F9AE-D4B1-4C33-A51E-ACC63E0E9568}" srcOrd="1" destOrd="0" parTransId="{E3BEB882-70F1-44B9-94A2-E38F1646C7FD}" sibTransId="{2DE44BCE-0B63-40EA-8D18-2065D128CABA}"/>
    <dgm:cxn modelId="{0CF69CB6-4BF2-4D6B-8227-4EDF4F198C9F}" type="presOf" srcId="{77D32D34-D3C9-4DF4-A3AB-3E483649B57D}" destId="{665F2B95-F258-4A51-9A92-CE1A447DF8BE}" srcOrd="0" destOrd="0" presId="urn:microsoft.com/office/officeart/2005/8/layout/chevron2"/>
    <dgm:cxn modelId="{55DA0A72-9F46-4CFB-B216-D70FA764F121}" srcId="{F3EB72AB-77DE-4C6D-A4F1-DE7BAA73BB6A}" destId="{CB96D9D3-4E2C-45AA-8C5C-B089B32E3379}" srcOrd="1" destOrd="0" parTransId="{85123669-9641-4CBB-A27D-B266E88CB4F0}" sibTransId="{96AACDE1-3D9F-421D-AD9D-45A9918610BB}"/>
    <dgm:cxn modelId="{C9DFCC79-2FDC-40BD-AEE2-A5541742BB05}" type="presOf" srcId="{4D03626B-7F60-4C78-BAD3-37FE84AE1482}" destId="{07A4FDA6-F8CB-4453-A15B-685D0AB88CE1}" srcOrd="0" destOrd="1" presId="urn:microsoft.com/office/officeart/2005/8/layout/chevron2"/>
    <dgm:cxn modelId="{8EE02EF1-DE38-4B21-AE3E-58092FDF72B5}" srcId="{77D32D34-D3C9-4DF4-A3AB-3E483649B57D}" destId="{7266A728-5D05-4651-B28C-61A42935704D}" srcOrd="0" destOrd="0" parTransId="{375507D6-C419-4ABA-BFEA-1A17738C1E3A}" sibTransId="{942964D3-535E-429C-BE1B-1634009D5D42}"/>
    <dgm:cxn modelId="{15FBCA7B-CEFE-4F36-A14B-DBB09A09FE73}" srcId="{7D23610F-D1C7-4E0C-A1CA-B88FA7FC7591}" destId="{91BD28DD-7323-4004-8A5B-06D9C1BDCEF1}" srcOrd="2" destOrd="0" parTransId="{D04D1C5B-5FFA-462B-B077-19F49AF21C4C}" sibTransId="{40E0B8A7-4CC9-4DBE-98F3-78C74D0120AF}"/>
    <dgm:cxn modelId="{D87C5ACD-1BE6-477C-A685-5FFC7D7B14DA}" type="presOf" srcId="{7266A728-5D05-4651-B28C-61A42935704D}" destId="{CA81C470-FCAF-4EE7-8131-47D519778FC5}" srcOrd="0" destOrd="0" presId="urn:microsoft.com/office/officeart/2005/8/layout/chevron2"/>
    <dgm:cxn modelId="{99C237D4-2EF4-4C01-B380-ED4DCAB40786}" type="presParOf" srcId="{665F2B95-F258-4A51-9A92-CE1A447DF8BE}" destId="{13C9B578-5DEC-4C61-A9A3-C7546D58304C}" srcOrd="0" destOrd="0" presId="urn:microsoft.com/office/officeart/2005/8/layout/chevron2"/>
    <dgm:cxn modelId="{8A3E262F-424F-4FBD-B1C6-175727B2CFDB}" type="presParOf" srcId="{13C9B578-5DEC-4C61-A9A3-C7546D58304C}" destId="{CA81C470-FCAF-4EE7-8131-47D519778FC5}" srcOrd="0" destOrd="0" presId="urn:microsoft.com/office/officeart/2005/8/layout/chevron2"/>
    <dgm:cxn modelId="{D5E7183F-B6CE-4660-8629-27559D2B4C41}" type="presParOf" srcId="{13C9B578-5DEC-4C61-A9A3-C7546D58304C}" destId="{BBAEB261-7738-4270-83B7-CE42535D8E5F}" srcOrd="1" destOrd="0" presId="urn:microsoft.com/office/officeart/2005/8/layout/chevron2"/>
    <dgm:cxn modelId="{028B17D9-8F1B-4F92-91E8-43909A2F6834}" type="presParOf" srcId="{665F2B95-F258-4A51-9A92-CE1A447DF8BE}" destId="{CE7A73C2-14F2-4A1C-93AE-1C45BB14F464}" srcOrd="1" destOrd="0" presId="urn:microsoft.com/office/officeart/2005/8/layout/chevron2"/>
    <dgm:cxn modelId="{37BB2BAC-91A6-4F6F-8CD2-CA3C35640499}" type="presParOf" srcId="{665F2B95-F258-4A51-9A92-CE1A447DF8BE}" destId="{3F13B0FD-0B89-4B17-A9C2-BFA72DFA9937}" srcOrd="2" destOrd="0" presId="urn:microsoft.com/office/officeart/2005/8/layout/chevron2"/>
    <dgm:cxn modelId="{32BD49BA-7025-42EB-9731-A7C5219F11A5}" type="presParOf" srcId="{3F13B0FD-0B89-4B17-A9C2-BFA72DFA9937}" destId="{33A0C65F-478F-47C8-859C-05A33B874039}" srcOrd="0" destOrd="0" presId="urn:microsoft.com/office/officeart/2005/8/layout/chevron2"/>
    <dgm:cxn modelId="{BE53A926-6D2F-4240-A4FA-37A6B35FB98E}" type="presParOf" srcId="{3F13B0FD-0B89-4B17-A9C2-BFA72DFA9937}" destId="{07A4FDA6-F8CB-4453-A15B-685D0AB88CE1}" srcOrd="1" destOrd="0" presId="urn:microsoft.com/office/officeart/2005/8/layout/chevron2"/>
    <dgm:cxn modelId="{97D387FF-BD59-4098-A334-F6D5A799F25D}" type="presParOf" srcId="{665F2B95-F258-4A51-9A92-CE1A447DF8BE}" destId="{1E513876-9B05-4983-A6B5-5DD11C9CE2A6}" srcOrd="3" destOrd="0" presId="urn:microsoft.com/office/officeart/2005/8/layout/chevron2"/>
    <dgm:cxn modelId="{2F3A64FE-D640-484A-9EC3-E5F2AFB0249D}" type="presParOf" srcId="{665F2B95-F258-4A51-9A92-CE1A447DF8BE}" destId="{53A751D6-50DA-42C8-8506-BF54AB5D20DA}" srcOrd="4" destOrd="0" presId="urn:microsoft.com/office/officeart/2005/8/layout/chevron2"/>
    <dgm:cxn modelId="{BAA2E807-72DE-4807-9418-5C7D8AE5668C}" type="presParOf" srcId="{53A751D6-50DA-42C8-8506-BF54AB5D20DA}" destId="{1A6362F4-81CA-4F02-A608-256B7BDC5F8F}" srcOrd="0" destOrd="0" presId="urn:microsoft.com/office/officeart/2005/8/layout/chevron2"/>
    <dgm:cxn modelId="{C1D78574-495D-46DB-8D9F-2A4AB59B3488}" type="presParOf" srcId="{53A751D6-50DA-42C8-8506-BF54AB5D20DA}" destId="{3092F3D8-E7F1-4819-905A-C4ACA329E77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858F75-36AB-4E60-99E1-E383AF79BF0A}">
      <dsp:nvSpPr>
        <dsp:cNvPr id="0" name=""/>
        <dsp:cNvSpPr/>
      </dsp:nvSpPr>
      <dsp:spPr>
        <a:xfrm>
          <a:off x="0" y="1828800"/>
          <a:ext cx="10636677" cy="0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triangle" w="lg" len="lg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4ACFE3-9B10-4180-AC86-CBE85B6A4571}">
      <dsp:nvSpPr>
        <dsp:cNvPr id="0" name=""/>
        <dsp:cNvSpPr/>
      </dsp:nvSpPr>
      <dsp:spPr>
        <a:xfrm rot="8100000">
          <a:off x="58315" y="421466"/>
          <a:ext cx="268976" cy="268976"/>
        </a:xfrm>
        <a:prstGeom prst="teardrop">
          <a:avLst>
            <a:gd name="adj" fmla="val 11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905DDE-AEDD-43C8-A5C4-1352434CBE91}">
      <dsp:nvSpPr>
        <dsp:cNvPr id="0" name=""/>
        <dsp:cNvSpPr/>
      </dsp:nvSpPr>
      <dsp:spPr>
        <a:xfrm>
          <a:off x="88195" y="451347"/>
          <a:ext cx="209214" cy="209214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FC8D0A-007C-4837-BFB9-9C5DA3C40BCE}">
      <dsp:nvSpPr>
        <dsp:cNvPr id="0" name=""/>
        <dsp:cNvSpPr/>
      </dsp:nvSpPr>
      <dsp:spPr>
        <a:xfrm>
          <a:off x="382998" y="746150"/>
          <a:ext cx="2947695" cy="10826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69850" rIns="69850" bIns="104775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b="0" kern="1200">
              <a:solidFill>
                <a:srgbClr val="444444"/>
              </a:solidFill>
              <a:latin typeface="Calibri"/>
              <a:ea typeface="Calibri"/>
              <a:cs typeface="Calibri"/>
            </a:rPr>
            <a:t>Junio 2024</a:t>
          </a:r>
          <a:endParaRPr lang="es-CL" sz="1100" b="0" kern="1200">
            <a:solidFill>
              <a:srgbClr val="444444"/>
            </a:solidFill>
            <a:latin typeface="Calibri"/>
            <a:ea typeface="Calibri"/>
            <a:cs typeface="Calibri"/>
          </a:endParaRPr>
        </a:p>
      </dsp:txBody>
      <dsp:txXfrm>
        <a:off x="382998" y="746150"/>
        <a:ext cx="2947695" cy="1082649"/>
      </dsp:txXfrm>
    </dsp:sp>
    <dsp:sp modelId="{D5960199-646E-461A-963F-EFE2206E6445}">
      <dsp:nvSpPr>
        <dsp:cNvPr id="0" name=""/>
        <dsp:cNvSpPr/>
      </dsp:nvSpPr>
      <dsp:spPr>
        <a:xfrm>
          <a:off x="382998" y="365759"/>
          <a:ext cx="2947695" cy="3803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88900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defRPr b="1"/>
          </a:pPr>
          <a:r>
            <a:rPr lang="es-ES" sz="1400" b="1" kern="1200">
              <a:latin typeface="Calibri Light" panose="020F0302020204030204"/>
            </a:rPr>
            <a:t>Término Censo</a:t>
          </a:r>
          <a:r>
            <a:rPr lang="es-ES" sz="1400" b="1" kern="1200">
              <a:solidFill>
                <a:srgbClr val="444444"/>
              </a:solidFill>
              <a:latin typeface="Calibri Light" panose="020F0302020204030204"/>
            </a:rPr>
            <a:t> (</a:t>
          </a:r>
          <a:r>
            <a:rPr lang="es-ES" sz="1400" b="0" kern="1200">
              <a:solidFill>
                <a:srgbClr val="444444"/>
              </a:solidFill>
              <a:latin typeface="Calibri"/>
              <a:ea typeface="Calibri"/>
              <a:cs typeface="Calibri"/>
            </a:rPr>
            <a:t>19 Mayo 2024)</a:t>
          </a:r>
          <a:endParaRPr lang="es-CL" sz="1400" b="0" kern="1200">
            <a:solidFill>
              <a:srgbClr val="444444"/>
            </a:solidFill>
            <a:latin typeface="Calibri"/>
            <a:ea typeface="Calibri"/>
            <a:cs typeface="Calibri"/>
          </a:endParaRPr>
        </a:p>
      </dsp:txBody>
      <dsp:txXfrm>
        <a:off x="382998" y="365759"/>
        <a:ext cx="2947695" cy="380390"/>
      </dsp:txXfrm>
    </dsp:sp>
    <dsp:sp modelId="{E5681437-C788-4618-9ED2-69991FADD995}">
      <dsp:nvSpPr>
        <dsp:cNvPr id="0" name=""/>
        <dsp:cNvSpPr/>
      </dsp:nvSpPr>
      <dsp:spPr>
        <a:xfrm>
          <a:off x="192803" y="746150"/>
          <a:ext cx="0" cy="1082649"/>
        </a:xfrm>
        <a:prstGeom prst="line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21D857-ADDF-4325-99D0-2F1333EF0E20}">
      <dsp:nvSpPr>
        <dsp:cNvPr id="0" name=""/>
        <dsp:cNvSpPr/>
      </dsp:nvSpPr>
      <dsp:spPr>
        <a:xfrm>
          <a:off x="158568" y="1794564"/>
          <a:ext cx="68470" cy="6847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A76E3B-F513-452E-8836-03CBD01802A0}">
      <dsp:nvSpPr>
        <dsp:cNvPr id="0" name=""/>
        <dsp:cNvSpPr/>
      </dsp:nvSpPr>
      <dsp:spPr>
        <a:xfrm rot="18900000">
          <a:off x="1828320" y="2967156"/>
          <a:ext cx="268976" cy="268976"/>
        </a:xfrm>
        <a:prstGeom prst="teardrop">
          <a:avLst>
            <a:gd name="adj" fmla="val 11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D0D35B-D6A5-407C-8262-92A2E872D85D}">
      <dsp:nvSpPr>
        <dsp:cNvPr id="0" name=""/>
        <dsp:cNvSpPr/>
      </dsp:nvSpPr>
      <dsp:spPr>
        <a:xfrm>
          <a:off x="1858201" y="2997037"/>
          <a:ext cx="209214" cy="209214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49933B-FCD6-4F32-BAAA-91775E824575}">
      <dsp:nvSpPr>
        <dsp:cNvPr id="0" name=""/>
        <dsp:cNvSpPr/>
      </dsp:nvSpPr>
      <dsp:spPr>
        <a:xfrm>
          <a:off x="2153003" y="1828800"/>
          <a:ext cx="2947695" cy="10826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04775" rIns="0" bIns="69850" numCol="1" spcCol="1270" anchor="b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b="0" kern="1200">
              <a:solidFill>
                <a:srgbClr val="000000"/>
              </a:solidFill>
              <a:latin typeface="Calibri"/>
              <a:cs typeface="Calibri"/>
            </a:rPr>
            <a:t>Dirección Regional</a:t>
          </a:r>
          <a:r>
            <a:rPr lang="es-ES" sz="1100" b="0" kern="1200">
              <a:latin typeface="Calibri"/>
              <a:cs typeface="Calibri"/>
            </a:rPr>
            <a:t>.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b="0" kern="1200">
              <a:latin typeface="Calibri"/>
              <a:cs typeface="Calibri"/>
            </a:rPr>
            <a:t>Junio - Julio 2024</a:t>
          </a:r>
        </a:p>
      </dsp:txBody>
      <dsp:txXfrm>
        <a:off x="2153003" y="1828800"/>
        <a:ext cx="2947695" cy="1082649"/>
      </dsp:txXfrm>
    </dsp:sp>
    <dsp:sp modelId="{39C0187E-A035-4544-B5F6-679D6D635F12}">
      <dsp:nvSpPr>
        <dsp:cNvPr id="0" name=""/>
        <dsp:cNvSpPr/>
      </dsp:nvSpPr>
      <dsp:spPr>
        <a:xfrm>
          <a:off x="2153003" y="2911449"/>
          <a:ext cx="2947695" cy="3803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88900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defRPr b="1"/>
          </a:pPr>
          <a:r>
            <a:rPr lang="es-ES" sz="1400" b="1" kern="1200">
              <a:latin typeface="Calibri Light" panose="020F0302020204030204"/>
            </a:rPr>
            <a:t>1 Revisión y Preparación para devolución</a:t>
          </a:r>
          <a:endParaRPr lang="es-ES" sz="1400" kern="1200"/>
        </a:p>
      </dsp:txBody>
      <dsp:txXfrm>
        <a:off x="2153003" y="2911449"/>
        <a:ext cx="2947695" cy="380390"/>
      </dsp:txXfrm>
    </dsp:sp>
    <dsp:sp modelId="{1E602C04-73BC-4E3E-95F1-5ADF25178D09}">
      <dsp:nvSpPr>
        <dsp:cNvPr id="0" name=""/>
        <dsp:cNvSpPr/>
      </dsp:nvSpPr>
      <dsp:spPr>
        <a:xfrm>
          <a:off x="1962808" y="1828800"/>
          <a:ext cx="0" cy="1082649"/>
        </a:xfrm>
        <a:prstGeom prst="line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2C05A2-AFB7-4399-9D91-FDD7FB8C7C82}">
      <dsp:nvSpPr>
        <dsp:cNvPr id="0" name=""/>
        <dsp:cNvSpPr/>
      </dsp:nvSpPr>
      <dsp:spPr>
        <a:xfrm>
          <a:off x="1927963" y="1794564"/>
          <a:ext cx="68470" cy="6847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CCB2FF-5C6D-49CE-AB59-D272FBDA4DC1}">
      <dsp:nvSpPr>
        <dsp:cNvPr id="0" name=""/>
        <dsp:cNvSpPr/>
      </dsp:nvSpPr>
      <dsp:spPr>
        <a:xfrm rot="8100000">
          <a:off x="3598325" y="421466"/>
          <a:ext cx="268976" cy="268976"/>
        </a:xfrm>
        <a:prstGeom prst="teardrop">
          <a:avLst>
            <a:gd name="adj" fmla="val 11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E5F760-3341-4A9E-B980-D3C42FCCA5FC}">
      <dsp:nvSpPr>
        <dsp:cNvPr id="0" name=""/>
        <dsp:cNvSpPr/>
      </dsp:nvSpPr>
      <dsp:spPr>
        <a:xfrm>
          <a:off x="3628206" y="451347"/>
          <a:ext cx="209214" cy="209214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A976F8-12B5-429F-8C58-AE6C92863E87}">
      <dsp:nvSpPr>
        <dsp:cNvPr id="0" name=""/>
        <dsp:cNvSpPr/>
      </dsp:nvSpPr>
      <dsp:spPr>
        <a:xfrm>
          <a:off x="3923008" y="746150"/>
          <a:ext cx="2947695" cy="10826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69850" rIns="69850" bIns="104775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b="0" kern="1200">
              <a:solidFill>
                <a:srgbClr val="000000"/>
              </a:solidFill>
              <a:latin typeface="Calibri"/>
              <a:cs typeface="Calibri"/>
            </a:rPr>
            <a:t>Dirección Regional</a:t>
          </a:r>
          <a:endParaRPr lang="es-ES" sz="1100" b="1" kern="1200">
            <a:latin typeface="Calibri Light" panose="020F0302020204030204"/>
          </a:endParaRP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b="0" kern="1200">
              <a:latin typeface="Calibri"/>
              <a:cs typeface="Calibri"/>
            </a:rPr>
            <a:t>Junio  – agosto 2024</a:t>
          </a:r>
        </a:p>
      </dsp:txBody>
      <dsp:txXfrm>
        <a:off x="3923008" y="746150"/>
        <a:ext cx="2947695" cy="1082649"/>
      </dsp:txXfrm>
    </dsp:sp>
    <dsp:sp modelId="{DD7FF48C-5407-486B-BB2C-428303DB59E0}">
      <dsp:nvSpPr>
        <dsp:cNvPr id="0" name=""/>
        <dsp:cNvSpPr/>
      </dsp:nvSpPr>
      <dsp:spPr>
        <a:xfrm>
          <a:off x="3923008" y="365759"/>
          <a:ext cx="2947695" cy="3803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88900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defRPr b="1"/>
          </a:pPr>
          <a:r>
            <a:rPr lang="es-ES" sz="1400" b="1" kern="1200">
              <a:latin typeface="Calibri Light" panose="020F0302020204030204"/>
            </a:rPr>
            <a:t>2 Gestión de pago (si aplica)</a:t>
          </a:r>
        </a:p>
      </dsp:txBody>
      <dsp:txXfrm>
        <a:off x="3923008" y="365759"/>
        <a:ext cx="2947695" cy="380390"/>
      </dsp:txXfrm>
    </dsp:sp>
    <dsp:sp modelId="{10A6914F-7BC8-4B18-A900-FB0EB6C8FE7F}">
      <dsp:nvSpPr>
        <dsp:cNvPr id="0" name=""/>
        <dsp:cNvSpPr/>
      </dsp:nvSpPr>
      <dsp:spPr>
        <a:xfrm>
          <a:off x="3732813" y="746150"/>
          <a:ext cx="0" cy="1082649"/>
        </a:xfrm>
        <a:prstGeom prst="line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49B1FB-E585-4F5B-89C3-C717BE974B10}">
      <dsp:nvSpPr>
        <dsp:cNvPr id="0" name=""/>
        <dsp:cNvSpPr/>
      </dsp:nvSpPr>
      <dsp:spPr>
        <a:xfrm>
          <a:off x="3697968" y="1794564"/>
          <a:ext cx="68470" cy="6847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246C3C-6B9E-47CA-87D8-4B9BA5591411}">
      <dsp:nvSpPr>
        <dsp:cNvPr id="0" name=""/>
        <dsp:cNvSpPr/>
      </dsp:nvSpPr>
      <dsp:spPr>
        <a:xfrm rot="18900000">
          <a:off x="5368330" y="2967156"/>
          <a:ext cx="268976" cy="268976"/>
        </a:xfrm>
        <a:prstGeom prst="teardrop">
          <a:avLst>
            <a:gd name="adj" fmla="val 11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E4E63A-E80F-4A28-82FC-FD37DC331329}">
      <dsp:nvSpPr>
        <dsp:cNvPr id="0" name=""/>
        <dsp:cNvSpPr/>
      </dsp:nvSpPr>
      <dsp:spPr>
        <a:xfrm>
          <a:off x="5398211" y="2997037"/>
          <a:ext cx="209214" cy="209214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6B65E7-E936-4FF4-8DC3-C096EEC6894C}">
      <dsp:nvSpPr>
        <dsp:cNvPr id="0" name=""/>
        <dsp:cNvSpPr/>
      </dsp:nvSpPr>
      <dsp:spPr>
        <a:xfrm>
          <a:off x="5693013" y="1828800"/>
          <a:ext cx="2947695" cy="10826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04775" rIns="0" bIns="69850" numCol="1" spcCol="1270" anchor="b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b="0" kern="1200">
              <a:solidFill>
                <a:srgbClr val="000000"/>
              </a:solidFill>
              <a:latin typeface="Calibri"/>
              <a:cs typeface="Calibri"/>
            </a:rPr>
            <a:t>Dirección Regional</a:t>
          </a:r>
          <a:endParaRPr lang="es-ES" sz="1100" b="1" kern="1200">
            <a:latin typeface="Calibri Light" panose="020F0302020204030204"/>
          </a:endParaRP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b="0" kern="1200">
              <a:solidFill>
                <a:srgbClr val="000000"/>
              </a:solidFill>
              <a:latin typeface="Calibri"/>
              <a:cs typeface="Calibri"/>
            </a:rPr>
            <a:t>Junio – Agosto 2024</a:t>
          </a:r>
          <a:endParaRPr lang="es-ES" sz="1100" b="0" kern="1200">
            <a:latin typeface="Calibri"/>
            <a:cs typeface="Calibri"/>
          </a:endParaRPr>
        </a:p>
      </dsp:txBody>
      <dsp:txXfrm>
        <a:off x="5693013" y="1828800"/>
        <a:ext cx="2947695" cy="1082649"/>
      </dsp:txXfrm>
    </dsp:sp>
    <dsp:sp modelId="{41526DA9-E1D3-400D-956F-25036CE69F3D}">
      <dsp:nvSpPr>
        <dsp:cNvPr id="0" name=""/>
        <dsp:cNvSpPr/>
      </dsp:nvSpPr>
      <dsp:spPr>
        <a:xfrm>
          <a:off x="5693013" y="2911449"/>
          <a:ext cx="2947695" cy="3803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88900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defRPr b="1"/>
          </a:pPr>
          <a:r>
            <a:rPr lang="es-ES" sz="1400" b="1" kern="1200">
              <a:latin typeface="Calibri Light" panose="020F0302020204030204"/>
            </a:rPr>
            <a:t>3 Devolución Infraestructura</a:t>
          </a:r>
        </a:p>
      </dsp:txBody>
      <dsp:txXfrm>
        <a:off x="5693013" y="2911449"/>
        <a:ext cx="2947695" cy="380390"/>
      </dsp:txXfrm>
    </dsp:sp>
    <dsp:sp modelId="{D968A750-53E9-40CA-B09C-B173EC569306}">
      <dsp:nvSpPr>
        <dsp:cNvPr id="0" name=""/>
        <dsp:cNvSpPr/>
      </dsp:nvSpPr>
      <dsp:spPr>
        <a:xfrm>
          <a:off x="5502818" y="1828800"/>
          <a:ext cx="0" cy="1082649"/>
        </a:xfrm>
        <a:prstGeom prst="line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557C27-4113-4C0A-BA9E-6C4BBBBA4773}">
      <dsp:nvSpPr>
        <dsp:cNvPr id="0" name=""/>
        <dsp:cNvSpPr/>
      </dsp:nvSpPr>
      <dsp:spPr>
        <a:xfrm>
          <a:off x="5467973" y="1794564"/>
          <a:ext cx="68470" cy="6847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05382C-0BF4-4EAF-A0C7-422C97FB7FBE}">
      <dsp:nvSpPr>
        <dsp:cNvPr id="0" name=""/>
        <dsp:cNvSpPr/>
      </dsp:nvSpPr>
      <dsp:spPr>
        <a:xfrm rot="8100000">
          <a:off x="7138335" y="421466"/>
          <a:ext cx="268976" cy="268976"/>
        </a:xfrm>
        <a:prstGeom prst="teardrop">
          <a:avLst>
            <a:gd name="adj" fmla="val 11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F84FA9-19B5-41B8-9546-9B1F512B8A27}">
      <dsp:nvSpPr>
        <dsp:cNvPr id="0" name=""/>
        <dsp:cNvSpPr/>
      </dsp:nvSpPr>
      <dsp:spPr>
        <a:xfrm>
          <a:off x="7168216" y="451347"/>
          <a:ext cx="209214" cy="209214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1510B4-5049-4A58-B250-9564F86D7298}">
      <dsp:nvSpPr>
        <dsp:cNvPr id="0" name=""/>
        <dsp:cNvSpPr/>
      </dsp:nvSpPr>
      <dsp:spPr>
        <a:xfrm>
          <a:off x="7463018" y="746150"/>
          <a:ext cx="2947695" cy="10826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69850" rIns="69850" bIns="104775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b="0" kern="1200">
              <a:solidFill>
                <a:srgbClr val="000000"/>
              </a:solidFill>
              <a:latin typeface="Calibri"/>
              <a:cs typeface="Calibri"/>
            </a:rPr>
            <a:t>Dirección Regional</a:t>
          </a:r>
          <a:endParaRPr lang="es-ES" sz="1100" b="1" kern="1200">
            <a:latin typeface="Calibri Light" panose="020F0302020204030204"/>
          </a:endParaRP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b="0" kern="1200">
              <a:latin typeface="Calibri"/>
              <a:cs typeface="Calibri"/>
            </a:rPr>
            <a:t>Agosto 2024</a:t>
          </a:r>
        </a:p>
      </dsp:txBody>
      <dsp:txXfrm>
        <a:off x="7463018" y="746150"/>
        <a:ext cx="2947695" cy="1082649"/>
      </dsp:txXfrm>
    </dsp:sp>
    <dsp:sp modelId="{61FF4BBE-2A3F-4020-8F76-7D693A30A116}">
      <dsp:nvSpPr>
        <dsp:cNvPr id="0" name=""/>
        <dsp:cNvSpPr/>
      </dsp:nvSpPr>
      <dsp:spPr>
        <a:xfrm>
          <a:off x="7463018" y="365759"/>
          <a:ext cx="2947695" cy="3803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88900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defRPr b="1"/>
          </a:pPr>
          <a:r>
            <a:rPr lang="es-ES" sz="1400" b="1" kern="1200">
              <a:latin typeface="Calibri Light" panose="020F0302020204030204"/>
            </a:rPr>
            <a:t>4 Agradecimiento</a:t>
          </a:r>
        </a:p>
      </dsp:txBody>
      <dsp:txXfrm>
        <a:off x="7463018" y="365759"/>
        <a:ext cx="2947695" cy="380390"/>
      </dsp:txXfrm>
    </dsp:sp>
    <dsp:sp modelId="{2B728D78-64FF-4BE5-8A00-50EB7720E73B}">
      <dsp:nvSpPr>
        <dsp:cNvPr id="0" name=""/>
        <dsp:cNvSpPr/>
      </dsp:nvSpPr>
      <dsp:spPr>
        <a:xfrm>
          <a:off x="7272823" y="746150"/>
          <a:ext cx="0" cy="1082649"/>
        </a:xfrm>
        <a:prstGeom prst="line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A8F42D-A9D7-4F6C-8C85-F7B992266967}">
      <dsp:nvSpPr>
        <dsp:cNvPr id="0" name=""/>
        <dsp:cNvSpPr/>
      </dsp:nvSpPr>
      <dsp:spPr>
        <a:xfrm>
          <a:off x="7237978" y="1794564"/>
          <a:ext cx="68470" cy="6847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278297-942C-49C2-B8C9-D4BFF3D21D90}">
      <dsp:nvSpPr>
        <dsp:cNvPr id="0" name=""/>
        <dsp:cNvSpPr/>
      </dsp:nvSpPr>
      <dsp:spPr>
        <a:xfrm>
          <a:off x="940" y="0"/>
          <a:ext cx="1507338" cy="446319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b="0" kern="1200">
              <a:latin typeface="Arial"/>
            </a:rPr>
            <a:t>ETAPA 0</a:t>
          </a:r>
          <a:endParaRPr lang="es-ES" sz="1900" b="0" kern="1200"/>
        </a:p>
      </dsp:txBody>
      <dsp:txXfrm>
        <a:off x="224100" y="0"/>
        <a:ext cx="1061019" cy="446319"/>
      </dsp:txXfrm>
    </dsp:sp>
    <dsp:sp modelId="{27C90A9D-C90D-4922-ADAD-1D1057ADFE51}">
      <dsp:nvSpPr>
        <dsp:cNvPr id="0" name=""/>
        <dsp:cNvSpPr/>
      </dsp:nvSpPr>
      <dsp:spPr>
        <a:xfrm>
          <a:off x="1357545" y="0"/>
          <a:ext cx="1507338" cy="446319"/>
        </a:xfrm>
        <a:prstGeom prst="chevron">
          <a:avLst/>
        </a:prstGeom>
        <a:solidFill>
          <a:schemeClr val="accent5">
            <a:hueOff val="1343061"/>
            <a:satOff val="-495"/>
            <a:lumOff val="-53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b="0" kern="1200">
              <a:latin typeface="Arial"/>
            </a:rPr>
            <a:t>ETAPA 1</a:t>
          </a:r>
          <a:endParaRPr lang="es-ES" sz="1900" b="0" kern="1200"/>
        </a:p>
      </dsp:txBody>
      <dsp:txXfrm>
        <a:off x="1580705" y="0"/>
        <a:ext cx="1061019" cy="446319"/>
      </dsp:txXfrm>
    </dsp:sp>
    <dsp:sp modelId="{69C6B083-1CEF-4978-9FAF-8176AF82CBE8}">
      <dsp:nvSpPr>
        <dsp:cNvPr id="0" name=""/>
        <dsp:cNvSpPr/>
      </dsp:nvSpPr>
      <dsp:spPr>
        <a:xfrm>
          <a:off x="2714150" y="0"/>
          <a:ext cx="1507338" cy="446319"/>
        </a:xfrm>
        <a:prstGeom prst="chevron">
          <a:avLst/>
        </a:prstGeom>
        <a:solidFill>
          <a:schemeClr val="accent5">
            <a:hueOff val="2686123"/>
            <a:satOff val="-991"/>
            <a:lumOff val="-106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b="0" kern="1200">
              <a:latin typeface="Arial"/>
            </a:rPr>
            <a:t>ETAPA 2</a:t>
          </a:r>
        </a:p>
      </dsp:txBody>
      <dsp:txXfrm>
        <a:off x="2937310" y="0"/>
        <a:ext cx="1061019" cy="446319"/>
      </dsp:txXfrm>
    </dsp:sp>
    <dsp:sp modelId="{76FA9613-82D3-4689-BDC0-A20224369AE5}">
      <dsp:nvSpPr>
        <dsp:cNvPr id="0" name=""/>
        <dsp:cNvSpPr/>
      </dsp:nvSpPr>
      <dsp:spPr>
        <a:xfrm>
          <a:off x="4070755" y="0"/>
          <a:ext cx="1507338" cy="446319"/>
        </a:xfrm>
        <a:prstGeom prst="chevron">
          <a:avLst/>
        </a:prstGeom>
        <a:solidFill>
          <a:schemeClr val="accent5">
            <a:hueOff val="4029184"/>
            <a:satOff val="-1486"/>
            <a:lumOff val="-159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b="0" kern="1200">
              <a:latin typeface="Arial"/>
            </a:rPr>
            <a:t>ETAPA 3</a:t>
          </a:r>
        </a:p>
      </dsp:txBody>
      <dsp:txXfrm>
        <a:off x="4293915" y="0"/>
        <a:ext cx="1061019" cy="446319"/>
      </dsp:txXfrm>
    </dsp:sp>
    <dsp:sp modelId="{916106AE-12ED-47B3-BA82-6A2913B6185B}">
      <dsp:nvSpPr>
        <dsp:cNvPr id="0" name=""/>
        <dsp:cNvSpPr/>
      </dsp:nvSpPr>
      <dsp:spPr>
        <a:xfrm>
          <a:off x="5427360" y="0"/>
          <a:ext cx="1507338" cy="446319"/>
        </a:xfrm>
        <a:prstGeom prst="chevron">
          <a:avLst/>
        </a:prstGeom>
        <a:solidFill>
          <a:schemeClr val="accent5">
            <a:hueOff val="5372246"/>
            <a:satOff val="-1981"/>
            <a:lumOff val="-213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b="0" kern="1200">
              <a:latin typeface="Arial"/>
            </a:rPr>
            <a:t>ETAPA 4</a:t>
          </a:r>
          <a:endParaRPr lang="es-ES" sz="1900" b="0" kern="1200"/>
        </a:p>
      </dsp:txBody>
      <dsp:txXfrm>
        <a:off x="5650520" y="0"/>
        <a:ext cx="1061019" cy="446319"/>
      </dsp:txXfrm>
    </dsp:sp>
    <dsp:sp modelId="{9C65609F-7B20-437B-976B-DB5B3325A4ED}">
      <dsp:nvSpPr>
        <dsp:cNvPr id="0" name=""/>
        <dsp:cNvSpPr/>
      </dsp:nvSpPr>
      <dsp:spPr>
        <a:xfrm>
          <a:off x="6783965" y="0"/>
          <a:ext cx="1507338" cy="446319"/>
        </a:xfrm>
        <a:prstGeom prst="chevron">
          <a:avLst/>
        </a:prstGeom>
        <a:solidFill>
          <a:schemeClr val="accent5">
            <a:hueOff val="6715307"/>
            <a:satOff val="-2476"/>
            <a:lumOff val="-266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b="0" kern="1200">
              <a:latin typeface="Arial"/>
            </a:rPr>
            <a:t>ETAPA 5</a:t>
          </a:r>
        </a:p>
      </dsp:txBody>
      <dsp:txXfrm>
        <a:off x="7007125" y="0"/>
        <a:ext cx="1061019" cy="446319"/>
      </dsp:txXfrm>
    </dsp:sp>
    <dsp:sp modelId="{04C4BCEB-7E9B-4C93-A673-A8FFC7D73ACA}">
      <dsp:nvSpPr>
        <dsp:cNvPr id="0" name=""/>
        <dsp:cNvSpPr/>
      </dsp:nvSpPr>
      <dsp:spPr>
        <a:xfrm>
          <a:off x="8140570" y="0"/>
          <a:ext cx="1507338" cy="446319"/>
        </a:xfrm>
        <a:prstGeom prst="chevron">
          <a:avLst/>
        </a:prstGeom>
        <a:solidFill>
          <a:schemeClr val="accent5">
            <a:hueOff val="8058368"/>
            <a:satOff val="-2972"/>
            <a:lumOff val="-319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b="0" kern="1200">
              <a:latin typeface="Arial"/>
            </a:rPr>
            <a:t>ETAPA 6</a:t>
          </a:r>
        </a:p>
      </dsp:txBody>
      <dsp:txXfrm>
        <a:off x="8363730" y="0"/>
        <a:ext cx="1061019" cy="446319"/>
      </dsp:txXfrm>
    </dsp:sp>
    <dsp:sp modelId="{4FC78F6C-D05E-44C7-AC2C-A8581A01D34A}">
      <dsp:nvSpPr>
        <dsp:cNvPr id="0" name=""/>
        <dsp:cNvSpPr/>
      </dsp:nvSpPr>
      <dsp:spPr>
        <a:xfrm>
          <a:off x="9497175" y="0"/>
          <a:ext cx="1507338" cy="446319"/>
        </a:xfrm>
        <a:prstGeom prst="chevron">
          <a:avLst/>
        </a:prstGeom>
        <a:solidFill>
          <a:schemeClr val="accent5">
            <a:hueOff val="9401429"/>
            <a:satOff val="-3467"/>
            <a:lumOff val="-372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b="0" kern="1200">
              <a:latin typeface="Arial"/>
            </a:rPr>
            <a:t>ETAPA 7</a:t>
          </a:r>
          <a:endParaRPr lang="es-ES" sz="1900" b="0" kern="1200"/>
        </a:p>
      </dsp:txBody>
      <dsp:txXfrm>
        <a:off x="9720335" y="0"/>
        <a:ext cx="1061019" cy="44631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5FFB92-6967-4D90-B636-7C01200FDF89}">
      <dsp:nvSpPr>
        <dsp:cNvPr id="0" name=""/>
        <dsp:cNvSpPr/>
      </dsp:nvSpPr>
      <dsp:spPr>
        <a:xfrm>
          <a:off x="0" y="4059332"/>
          <a:ext cx="3209874" cy="1283949"/>
        </a:xfrm>
        <a:prstGeom prst="chevron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>
              <a:solidFill>
                <a:srgbClr val="000000"/>
              </a:solidFill>
              <a:latin typeface="Arial"/>
            </a:rPr>
            <a:t>Paso 1: </a:t>
          </a:r>
          <a:r>
            <a:rPr lang="en-US" sz="1300" b="1" kern="1200" err="1">
              <a:solidFill>
                <a:srgbClr val="000000"/>
              </a:solidFill>
              <a:latin typeface="Arial"/>
            </a:rPr>
            <a:t>Revisión</a:t>
          </a:r>
          <a:r>
            <a:rPr lang="en-US" sz="1300" b="1" kern="1200">
              <a:solidFill>
                <a:srgbClr val="000000"/>
              </a:solidFill>
              <a:latin typeface="Arial"/>
            </a:rPr>
            <a:t> de Local  </a:t>
          </a:r>
          <a:r>
            <a:rPr lang="en-US" sz="1300" b="1" kern="1200" err="1">
              <a:solidFill>
                <a:srgbClr val="000000"/>
              </a:solidFill>
              <a:latin typeface="Arial"/>
            </a:rPr>
            <a:t>Censal</a:t>
          </a:r>
          <a:r>
            <a:rPr lang="en-US" sz="1300" b="1" kern="1200">
              <a:solidFill>
                <a:srgbClr val="000000"/>
              </a:solidFill>
              <a:latin typeface="Arial"/>
            </a:rPr>
            <a:t> y </a:t>
          </a:r>
          <a:r>
            <a:rPr lang="en-US" sz="1300" b="1" kern="1200" err="1">
              <a:solidFill>
                <a:srgbClr val="000000"/>
              </a:solidFill>
              <a:latin typeface="Arial"/>
            </a:rPr>
            <a:t>Oficina</a:t>
          </a:r>
          <a:endParaRPr lang="en-US" sz="1300" b="1" kern="1200">
            <a:solidFill>
              <a:srgbClr val="000000"/>
            </a:solidFill>
          </a:endParaRPr>
        </a:p>
      </dsp:txBody>
      <dsp:txXfrm>
        <a:off x="641975" y="4059332"/>
        <a:ext cx="1925925" cy="1283949"/>
      </dsp:txXfrm>
    </dsp:sp>
    <dsp:sp modelId="{1A88A722-573C-4753-B4AC-2E145270FDC5}">
      <dsp:nvSpPr>
        <dsp:cNvPr id="0" name=""/>
        <dsp:cNvSpPr/>
      </dsp:nvSpPr>
      <dsp:spPr>
        <a:xfrm>
          <a:off x="2882091" y="4059332"/>
          <a:ext cx="3209874" cy="1283949"/>
        </a:xfrm>
        <a:prstGeom prst="chevron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>
              <a:solidFill>
                <a:srgbClr val="0070C0"/>
              </a:solidFill>
              <a:latin typeface="Arial"/>
            </a:rPr>
            <a:t>Paso 2: Entrega de Mobiliario y extintores a Bodega Logista Censo</a:t>
          </a:r>
          <a:endParaRPr lang="en-US" sz="1300" b="1" kern="1200">
            <a:solidFill>
              <a:srgbClr val="0070C0"/>
            </a:solidFill>
          </a:endParaRPr>
        </a:p>
      </dsp:txBody>
      <dsp:txXfrm>
        <a:off x="3524066" y="4059332"/>
        <a:ext cx="1925925" cy="1283949"/>
      </dsp:txXfrm>
    </dsp:sp>
    <dsp:sp modelId="{0567A4A0-09C6-4099-A6EB-DEAA77CF7441}">
      <dsp:nvSpPr>
        <dsp:cNvPr id="0" name=""/>
        <dsp:cNvSpPr/>
      </dsp:nvSpPr>
      <dsp:spPr>
        <a:xfrm>
          <a:off x="5770978" y="4059332"/>
          <a:ext cx="3209874" cy="1283949"/>
        </a:xfrm>
        <a:prstGeom prst="chevron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>
              <a:solidFill>
                <a:srgbClr val="000000"/>
              </a:solidFill>
              <a:latin typeface="Arial"/>
            </a:rPr>
            <a:t>Paso 3: Entrega de Local </a:t>
          </a:r>
          <a:r>
            <a:rPr lang="en-US" sz="1300" b="1" kern="1200" err="1">
              <a:solidFill>
                <a:srgbClr val="000000"/>
              </a:solidFill>
              <a:latin typeface="Arial"/>
            </a:rPr>
            <a:t>Censal</a:t>
          </a:r>
          <a:r>
            <a:rPr lang="en-US" sz="1300" b="1" kern="1200">
              <a:solidFill>
                <a:srgbClr val="000000"/>
              </a:solidFill>
              <a:latin typeface="Arial"/>
            </a:rPr>
            <a:t> al arrendador/a o </a:t>
          </a:r>
          <a:r>
            <a:rPr lang="en-US" sz="1300" b="1" kern="1200" err="1">
              <a:solidFill>
                <a:srgbClr val="000000"/>
              </a:solidFill>
              <a:latin typeface="Arial"/>
            </a:rPr>
            <a:t>Institución</a:t>
          </a:r>
          <a:endParaRPr lang="en-US" sz="1300" b="1" kern="1200">
            <a:solidFill>
              <a:srgbClr val="000000"/>
            </a:solidFill>
          </a:endParaRPr>
        </a:p>
      </dsp:txBody>
      <dsp:txXfrm>
        <a:off x="6412953" y="4059332"/>
        <a:ext cx="1925925" cy="1283949"/>
      </dsp:txXfrm>
    </dsp:sp>
    <dsp:sp modelId="{A17D70B9-1BA3-4390-9219-EF7BF8E0B320}">
      <dsp:nvSpPr>
        <dsp:cNvPr id="0" name=""/>
        <dsp:cNvSpPr/>
      </dsp:nvSpPr>
      <dsp:spPr>
        <a:xfrm>
          <a:off x="8659865" y="4059332"/>
          <a:ext cx="3209874" cy="1283949"/>
        </a:xfrm>
        <a:prstGeom prst="chevron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>
              <a:solidFill>
                <a:srgbClr val="0070C0"/>
              </a:solidFill>
              <a:latin typeface="Arial"/>
            </a:rPr>
            <a:t>Paso 4: Traslado de </a:t>
          </a:r>
          <a:r>
            <a:rPr lang="en-US" sz="1300" b="1" kern="1200" err="1">
              <a:solidFill>
                <a:srgbClr val="0070C0"/>
              </a:solidFill>
              <a:latin typeface="Arial"/>
            </a:rPr>
            <a:t>Mobiliario</a:t>
          </a:r>
          <a:r>
            <a:rPr lang="en-US" sz="1300" b="1" kern="1200">
              <a:solidFill>
                <a:srgbClr val="0070C0"/>
              </a:solidFill>
              <a:latin typeface="Arial"/>
            </a:rPr>
            <a:t> y </a:t>
          </a:r>
          <a:r>
            <a:rPr lang="en-US" sz="1300" b="1" kern="1200" err="1">
              <a:solidFill>
                <a:srgbClr val="0070C0"/>
              </a:solidFill>
              <a:latin typeface="Arial"/>
            </a:rPr>
            <a:t>extintores</a:t>
          </a:r>
          <a:r>
            <a:rPr lang="en-US" sz="1300" b="1" kern="1200">
              <a:solidFill>
                <a:srgbClr val="0070C0"/>
              </a:solidFill>
              <a:latin typeface="Arial"/>
            </a:rPr>
            <a:t> </a:t>
          </a:r>
          <a:r>
            <a:rPr lang="en-US" sz="1300" b="1" kern="1200" err="1">
              <a:solidFill>
                <a:srgbClr val="0070C0"/>
              </a:solidFill>
              <a:latin typeface="Arial"/>
            </a:rPr>
            <a:t>desde</a:t>
          </a:r>
          <a:r>
            <a:rPr lang="en-US" sz="1300" b="1" kern="1200">
              <a:solidFill>
                <a:srgbClr val="0070C0"/>
              </a:solidFill>
              <a:latin typeface="Arial"/>
            </a:rPr>
            <a:t> Bodega </a:t>
          </a:r>
          <a:r>
            <a:rPr lang="en-US" sz="1300" b="1" kern="1200" err="1">
              <a:solidFill>
                <a:srgbClr val="0070C0"/>
              </a:solidFill>
              <a:latin typeface="Arial"/>
            </a:rPr>
            <a:t>Logística</a:t>
          </a:r>
          <a:r>
            <a:rPr lang="en-US" sz="1300" b="1" kern="1200">
              <a:solidFill>
                <a:srgbClr val="0070C0"/>
              </a:solidFill>
              <a:latin typeface="Arial"/>
            </a:rPr>
            <a:t> Censo a Instalaciones de INE Regional.</a:t>
          </a:r>
        </a:p>
      </dsp:txBody>
      <dsp:txXfrm>
        <a:off x="9301840" y="4059332"/>
        <a:ext cx="1925925" cy="128394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5FFB92-6967-4D90-B636-7C01200FDF89}">
      <dsp:nvSpPr>
        <dsp:cNvPr id="0" name=""/>
        <dsp:cNvSpPr/>
      </dsp:nvSpPr>
      <dsp:spPr>
        <a:xfrm>
          <a:off x="0" y="1723157"/>
          <a:ext cx="4182709" cy="1673083"/>
        </a:xfrm>
        <a:prstGeom prst="chevron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>
              <a:solidFill>
                <a:srgbClr val="000000"/>
              </a:solidFill>
              <a:latin typeface="Arial"/>
            </a:rPr>
            <a:t>Paso 1: </a:t>
          </a:r>
          <a:r>
            <a:rPr lang="en-US" sz="1000" b="1" kern="1200" err="1">
              <a:solidFill>
                <a:srgbClr val="000000"/>
              </a:solidFill>
              <a:latin typeface="Arial"/>
            </a:rPr>
            <a:t>Revisión</a:t>
          </a:r>
          <a:r>
            <a:rPr lang="en-US" sz="1000" b="1" kern="1200">
              <a:solidFill>
                <a:srgbClr val="000000"/>
              </a:solidFill>
              <a:latin typeface="Arial"/>
            </a:rPr>
            <a:t> Bodega</a:t>
          </a:r>
          <a:endParaRPr lang="en-US" sz="1000" b="1" kern="1200">
            <a:solidFill>
              <a:srgbClr val="000000"/>
            </a:solidFill>
          </a:endParaRPr>
        </a:p>
      </dsp:txBody>
      <dsp:txXfrm>
        <a:off x="836542" y="1723157"/>
        <a:ext cx="2509626" cy="1673083"/>
      </dsp:txXfrm>
    </dsp:sp>
    <dsp:sp modelId="{1A88A722-573C-4753-B4AC-2E145270FDC5}">
      <dsp:nvSpPr>
        <dsp:cNvPr id="0" name=""/>
        <dsp:cNvSpPr/>
      </dsp:nvSpPr>
      <dsp:spPr>
        <a:xfrm>
          <a:off x="3751831" y="1723157"/>
          <a:ext cx="4182709" cy="1673083"/>
        </a:xfrm>
        <a:prstGeom prst="chevron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>
              <a:solidFill>
                <a:srgbClr val="000000"/>
              </a:solidFill>
              <a:latin typeface="Arial"/>
            </a:rPr>
            <a:t>Paso 2:</a:t>
          </a:r>
          <a:r>
            <a:rPr lang="en-US" sz="1000" b="1" kern="1200">
              <a:solidFill>
                <a:srgbClr val="000000"/>
              </a:solidFill>
              <a:latin typeface="Arial"/>
              <a:ea typeface="Calibri"/>
              <a:cs typeface="Calibri"/>
            </a:rPr>
            <a:t>Traslado de </a:t>
          </a:r>
          <a:r>
            <a:rPr lang="en-US" sz="1000" b="1" kern="1200" err="1">
              <a:solidFill>
                <a:srgbClr val="000000"/>
              </a:solidFill>
              <a:latin typeface="Arial"/>
              <a:ea typeface="Calibri"/>
              <a:cs typeface="Calibri"/>
            </a:rPr>
            <a:t>Mobiliario</a:t>
          </a:r>
          <a:r>
            <a:rPr lang="en-US" sz="1000" b="1" kern="1200">
              <a:solidFill>
                <a:srgbClr val="000000"/>
              </a:solidFill>
              <a:latin typeface="Arial"/>
              <a:ea typeface="Calibri"/>
              <a:cs typeface="Calibri"/>
            </a:rPr>
            <a:t> y </a:t>
          </a:r>
          <a:r>
            <a:rPr lang="en-US" sz="1000" b="1" kern="1200" err="1">
              <a:solidFill>
                <a:srgbClr val="000000"/>
              </a:solidFill>
              <a:latin typeface="Arial"/>
              <a:ea typeface="Calibri"/>
              <a:cs typeface="Calibri"/>
            </a:rPr>
            <a:t>extintor</a:t>
          </a:r>
          <a:r>
            <a:rPr lang="en-US" sz="1000" b="1" kern="1200">
              <a:solidFill>
                <a:srgbClr val="000000"/>
              </a:solidFill>
              <a:latin typeface="Arial"/>
              <a:ea typeface="Calibri"/>
              <a:cs typeface="Calibri"/>
            </a:rPr>
            <a:t> </a:t>
          </a:r>
          <a:r>
            <a:rPr lang="en-US" sz="1000" b="1" kern="1200" err="1">
              <a:solidFill>
                <a:srgbClr val="000000"/>
              </a:solidFill>
              <a:latin typeface="Arial"/>
              <a:ea typeface="Calibri"/>
              <a:cs typeface="Calibri"/>
            </a:rPr>
            <a:t>desde</a:t>
          </a:r>
          <a:r>
            <a:rPr lang="en-US" sz="1000" b="1" kern="1200">
              <a:solidFill>
                <a:srgbClr val="000000"/>
              </a:solidFill>
              <a:latin typeface="Arial"/>
              <a:ea typeface="Calibri"/>
              <a:cs typeface="Calibri"/>
            </a:rPr>
            <a:t> Bodega Regional a Instalaciones de INE Regional.</a:t>
          </a:r>
        </a:p>
      </dsp:txBody>
      <dsp:txXfrm>
        <a:off x="4588373" y="1723157"/>
        <a:ext cx="2509626" cy="1673083"/>
      </dsp:txXfrm>
    </dsp:sp>
    <dsp:sp modelId="{0567A4A0-09C6-4099-A6EB-DEAA77CF7441}">
      <dsp:nvSpPr>
        <dsp:cNvPr id="0" name=""/>
        <dsp:cNvSpPr/>
      </dsp:nvSpPr>
      <dsp:spPr>
        <a:xfrm>
          <a:off x="7516269" y="1723157"/>
          <a:ext cx="4182709" cy="1673083"/>
        </a:xfrm>
        <a:prstGeom prst="chevron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>
              <a:solidFill>
                <a:srgbClr val="000000"/>
              </a:solidFill>
              <a:latin typeface="Arial"/>
            </a:rPr>
            <a:t>Paso 3: Entrega de la Bodega Regional al </a:t>
          </a:r>
          <a:r>
            <a:rPr lang="en-US" sz="1000" b="1" kern="1200" err="1">
              <a:solidFill>
                <a:srgbClr val="000000"/>
              </a:solidFill>
              <a:latin typeface="Arial"/>
            </a:rPr>
            <a:t>arrendador</a:t>
          </a:r>
          <a:r>
            <a:rPr lang="en-US" sz="1000" b="1" kern="1200">
              <a:solidFill>
                <a:srgbClr val="000000"/>
              </a:solidFill>
              <a:latin typeface="Arial"/>
            </a:rPr>
            <a:t>.</a:t>
          </a:r>
          <a:endParaRPr lang="en-US" sz="1000" b="1" kern="1200">
            <a:solidFill>
              <a:srgbClr val="000000"/>
            </a:solidFill>
          </a:endParaRPr>
        </a:p>
      </dsp:txBody>
      <dsp:txXfrm>
        <a:off x="8352811" y="1723157"/>
        <a:ext cx="2509626" cy="167308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81C470-FCAF-4EE7-8131-47D519778FC5}">
      <dsp:nvSpPr>
        <dsp:cNvPr id="0" name=""/>
        <dsp:cNvSpPr/>
      </dsp:nvSpPr>
      <dsp:spPr>
        <a:xfrm rot="5400000">
          <a:off x="-236325" y="238764"/>
          <a:ext cx="1575505" cy="110285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100" b="1" kern="1200">
              <a:solidFill>
                <a:schemeClr val="bg1"/>
              </a:solidFill>
              <a:latin typeface="Arial"/>
            </a:rPr>
            <a:t>ACTIVIDADES PREVIA A LA REVERSA</a:t>
          </a:r>
          <a:endParaRPr lang="es-CL" sz="1100" b="1" kern="1200">
            <a:solidFill>
              <a:schemeClr val="bg1"/>
            </a:solidFill>
          </a:endParaRPr>
        </a:p>
      </dsp:txBody>
      <dsp:txXfrm rot="-5400000">
        <a:off x="2" y="553865"/>
        <a:ext cx="1102853" cy="472652"/>
      </dsp:txXfrm>
    </dsp:sp>
    <dsp:sp modelId="{BBAEB261-7738-4270-83B7-CE42535D8E5F}">
      <dsp:nvSpPr>
        <dsp:cNvPr id="0" name=""/>
        <dsp:cNvSpPr/>
      </dsp:nvSpPr>
      <dsp:spPr>
        <a:xfrm rot="5400000">
          <a:off x="5337369" y="-4232077"/>
          <a:ext cx="1024078" cy="949311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400" kern="1200">
              <a:solidFill>
                <a:srgbClr val="000000"/>
              </a:solidFill>
              <a:latin typeface="Arial"/>
            </a:rPr>
            <a:t>Efectuar la revisión del Local Censal conforme a Acta de Recepción y Devolución.</a:t>
          </a: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400" kern="1200">
              <a:solidFill>
                <a:srgbClr val="000000"/>
              </a:solidFill>
              <a:latin typeface="Arial"/>
              <a:ea typeface="Calibri"/>
              <a:cs typeface="Calibri"/>
            </a:rPr>
            <a:t>Preocuparse en caso de daño a la infraestructura, informar, solicitar el arreglo y/o reemplazo del material dañado con la respectiva DR. (prever con tiempo posibles problemas de éste índole) (levantamiento previo)</a:t>
          </a:r>
          <a:endParaRPr lang="es-ES" sz="1400" kern="1200">
            <a:solidFill>
              <a:srgbClr val="000000"/>
            </a:solidFill>
            <a:latin typeface="Arial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400" kern="1200">
              <a:solidFill>
                <a:srgbClr val="000000"/>
              </a:solidFill>
              <a:latin typeface="Arial"/>
            </a:rPr>
            <a:t>Preocuparse </a:t>
          </a:r>
          <a:r>
            <a:rPr lang="es-CL" sz="1400" kern="1200">
              <a:solidFill>
                <a:srgbClr val="000000"/>
              </a:solidFill>
            </a:rPr>
            <a:t>de devolver el local censal </a:t>
          </a:r>
          <a:r>
            <a:rPr lang="es-CL" sz="1400" kern="1200">
              <a:solidFill>
                <a:srgbClr val="000000"/>
              </a:solidFill>
              <a:latin typeface="Arial"/>
            </a:rPr>
            <a:t>en buen estado y aseado, con su  inventario conforme a Acta de Recepción</a:t>
          </a:r>
          <a:r>
            <a:rPr lang="es-CL" sz="1400" kern="1200">
              <a:solidFill>
                <a:srgbClr val="000000"/>
              </a:solidFill>
            </a:rPr>
            <a:t>.</a:t>
          </a:r>
          <a:endParaRPr lang="es-ES" sz="1400" kern="1200">
            <a:solidFill>
              <a:srgbClr val="000000"/>
            </a:solidFill>
          </a:endParaRPr>
        </a:p>
      </dsp:txBody>
      <dsp:txXfrm rot="-5400000">
        <a:off x="1102854" y="52429"/>
        <a:ext cx="9443119" cy="924096"/>
      </dsp:txXfrm>
    </dsp:sp>
    <dsp:sp modelId="{33A0C65F-478F-47C8-859C-05A33B874039}">
      <dsp:nvSpPr>
        <dsp:cNvPr id="0" name=""/>
        <dsp:cNvSpPr/>
      </dsp:nvSpPr>
      <dsp:spPr>
        <a:xfrm rot="5400000">
          <a:off x="-236325" y="1619929"/>
          <a:ext cx="1575505" cy="110285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100" b="1" kern="1200">
              <a:solidFill>
                <a:schemeClr val="bg1"/>
              </a:solidFill>
              <a:latin typeface="Arial"/>
            </a:rPr>
            <a:t>ACTIVIDADES DURANTE LA REVERSA</a:t>
          </a:r>
          <a:endParaRPr lang="es-CL" sz="1100" kern="1200">
            <a:solidFill>
              <a:schemeClr val="bg1"/>
            </a:solidFill>
          </a:endParaRPr>
        </a:p>
      </dsp:txBody>
      <dsp:txXfrm rot="-5400000">
        <a:off x="2" y="1935030"/>
        <a:ext cx="1102853" cy="472652"/>
      </dsp:txXfrm>
    </dsp:sp>
    <dsp:sp modelId="{07A4FDA6-F8CB-4453-A15B-685D0AB88CE1}">
      <dsp:nvSpPr>
        <dsp:cNvPr id="0" name=""/>
        <dsp:cNvSpPr/>
      </dsp:nvSpPr>
      <dsp:spPr>
        <a:xfrm rot="5400000">
          <a:off x="5337369" y="-2850912"/>
          <a:ext cx="1024078" cy="949311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400" b="0" kern="1200">
              <a:solidFill>
                <a:srgbClr val="000000"/>
              </a:solidFill>
              <a:latin typeface="Arial"/>
              <a:ea typeface="Calibri"/>
              <a:cs typeface="Calibri"/>
            </a:rPr>
            <a:t>Preocuparse que todo el mobiliario que se le asignaron al local censal, como sillas, mesas, hervidor, extintores, sea trasladado  a la bodega Regional o  Instalaciones de INE, mediante Courier o medios de la </a:t>
          </a:r>
          <a:r>
            <a:rPr lang="es-CL" sz="1400" b="0" kern="1200" err="1">
              <a:solidFill>
                <a:srgbClr val="000000"/>
              </a:solidFill>
              <a:latin typeface="Arial"/>
              <a:ea typeface="Calibri"/>
              <a:cs typeface="Calibri"/>
            </a:rPr>
            <a:t>DR</a:t>
          </a:r>
          <a:r>
            <a:rPr lang="es-CL" sz="1400" b="0" kern="1200" err="1">
              <a:solidFill>
                <a:srgbClr val="444444"/>
              </a:solidFill>
              <a:latin typeface="Arial"/>
              <a:ea typeface="Calibri"/>
              <a:cs typeface="Calibri"/>
            </a:rPr>
            <a:t>s</a:t>
          </a:r>
          <a:r>
            <a:rPr lang="es-CL" sz="1400" b="0" kern="1200">
              <a:solidFill>
                <a:srgbClr val="444444"/>
              </a:solidFill>
              <a:latin typeface="Arial"/>
              <a:ea typeface="Calibri"/>
              <a:cs typeface="Calibri"/>
            </a:rPr>
            <a:t>.</a:t>
          </a:r>
          <a:endParaRPr lang="es-ES" sz="1400" b="0" kern="1200">
            <a:solidFill>
              <a:srgbClr val="444444"/>
            </a:solidFill>
            <a:latin typeface="Arial"/>
            <a:ea typeface="Calibri"/>
            <a:cs typeface="Calibri"/>
          </a:endParaRPr>
        </a:p>
      </dsp:txBody>
      <dsp:txXfrm rot="-5400000">
        <a:off x="1102854" y="1433594"/>
        <a:ext cx="9443119" cy="924096"/>
      </dsp:txXfrm>
    </dsp:sp>
    <dsp:sp modelId="{D7CE5E13-B5FE-4646-9471-783ACBDE2D91}">
      <dsp:nvSpPr>
        <dsp:cNvPr id="0" name=""/>
        <dsp:cNvSpPr/>
      </dsp:nvSpPr>
      <dsp:spPr>
        <a:xfrm rot="5400000">
          <a:off x="-236325" y="3001093"/>
          <a:ext cx="1575505" cy="110285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100" b="1" kern="1200">
              <a:solidFill>
                <a:schemeClr val="bg1"/>
              </a:solidFill>
              <a:latin typeface="Arial"/>
            </a:rPr>
            <a:t>ACTIVIDADES POSTERIOR A LA REVERSA</a:t>
          </a:r>
          <a:endParaRPr lang="es-ES" sz="1100" kern="1200">
            <a:solidFill>
              <a:schemeClr val="bg1"/>
            </a:solidFill>
            <a:latin typeface="Arial"/>
          </a:endParaRPr>
        </a:p>
      </dsp:txBody>
      <dsp:txXfrm rot="-5400000">
        <a:off x="2" y="3316194"/>
        <a:ext cx="1102853" cy="472652"/>
      </dsp:txXfrm>
    </dsp:sp>
    <dsp:sp modelId="{A21C31BF-C7F7-4311-A30E-22BBB042B515}">
      <dsp:nvSpPr>
        <dsp:cNvPr id="0" name=""/>
        <dsp:cNvSpPr/>
      </dsp:nvSpPr>
      <dsp:spPr>
        <a:xfrm rot="5400000">
          <a:off x="5337369" y="-1469748"/>
          <a:ext cx="1024078" cy="949311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just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400" kern="1200">
              <a:solidFill>
                <a:srgbClr val="000000"/>
              </a:solidFill>
              <a:latin typeface="Arial"/>
            </a:rPr>
            <a:t>Preocuparse</a:t>
          </a:r>
          <a:r>
            <a:rPr lang="es-CL" sz="1400" kern="1200">
              <a:solidFill>
                <a:srgbClr val="000000"/>
              </a:solidFill>
            </a:rPr>
            <a:t> de completar el Acta de</a:t>
          </a:r>
          <a:r>
            <a:rPr lang="es-CL" sz="1400" kern="1200">
              <a:solidFill>
                <a:srgbClr val="000000"/>
              </a:solidFill>
              <a:latin typeface="Arial"/>
            </a:rPr>
            <a:t> Recepción y </a:t>
          </a:r>
          <a:r>
            <a:rPr lang="es-CL" sz="1400" kern="1200">
              <a:solidFill>
                <a:srgbClr val="000000"/>
              </a:solidFill>
            </a:rPr>
            <a:t> Devolución, la cual tiene que estar </a:t>
          </a:r>
          <a:r>
            <a:rPr lang="es-CL" sz="1400" kern="1200">
              <a:solidFill>
                <a:srgbClr val="000000"/>
              </a:solidFill>
              <a:latin typeface="Arial"/>
            </a:rPr>
            <a:t>con toda la información y firmas,</a:t>
          </a:r>
          <a:r>
            <a:rPr lang="es-CL" sz="1400" kern="1200">
              <a:solidFill>
                <a:srgbClr val="000000"/>
              </a:solidFill>
            </a:rPr>
            <a:t> tanto en la parte de la habilitación como en la devolución</a:t>
          </a:r>
          <a:r>
            <a:rPr lang="es-CL" sz="1400" kern="1200">
              <a:solidFill>
                <a:srgbClr val="000000"/>
              </a:solidFill>
              <a:latin typeface="Arial"/>
            </a:rPr>
            <a:t>, al momento de efectuar la entrega del Local Censal. (Hacer entrega de Acta en DR).</a:t>
          </a:r>
          <a:endParaRPr lang="es-ES" sz="1400" kern="1200">
            <a:solidFill>
              <a:srgbClr val="000000"/>
            </a:solidFill>
          </a:endParaRPr>
        </a:p>
      </dsp:txBody>
      <dsp:txXfrm rot="-5400000">
        <a:off x="1102854" y="2814758"/>
        <a:ext cx="9443119" cy="92409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81C470-FCAF-4EE7-8131-47D519778FC5}">
      <dsp:nvSpPr>
        <dsp:cNvPr id="0" name=""/>
        <dsp:cNvSpPr/>
      </dsp:nvSpPr>
      <dsp:spPr>
        <a:xfrm rot="5400000">
          <a:off x="-268188" y="269481"/>
          <a:ext cx="1787925" cy="125154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300" b="1" kern="1200" dirty="0">
              <a:latin typeface="Arial"/>
            </a:rPr>
            <a:t>ACTIVIDADES PREVIAS A LA REVERSA</a:t>
          </a:r>
          <a:endParaRPr lang="es-CL" sz="1300" b="1" kern="1200" dirty="0"/>
        </a:p>
      </dsp:txBody>
      <dsp:txXfrm rot="-5400000">
        <a:off x="2" y="627066"/>
        <a:ext cx="1251547" cy="536378"/>
      </dsp:txXfrm>
    </dsp:sp>
    <dsp:sp modelId="{BBAEB261-7738-4270-83B7-CE42535D8E5F}">
      <dsp:nvSpPr>
        <dsp:cNvPr id="0" name=""/>
        <dsp:cNvSpPr/>
      </dsp:nvSpPr>
      <dsp:spPr>
        <a:xfrm rot="5400000">
          <a:off x="5143388" y="-3890547"/>
          <a:ext cx="1162151" cy="894583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400" b="0" kern="1200" dirty="0">
              <a:solidFill>
                <a:srgbClr val="000000"/>
              </a:solidFill>
              <a:latin typeface="Arial"/>
            </a:rPr>
            <a:t>Controlar el estado de las Instalaciones a devolver, debiendo gestionar si es necesario los recursos para efectuar las reparaciones correspondientes.</a:t>
          </a: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400" b="0" kern="1200" dirty="0">
              <a:solidFill>
                <a:srgbClr val="000000"/>
              </a:solidFill>
              <a:latin typeface="Calibri"/>
              <a:cs typeface="Calibri"/>
            </a:rPr>
            <a:t>Verificación de los pagos de arriendos de Infraestructuras con la Unidad Administrativa y Finanzas de la DR.</a:t>
          </a:r>
        </a:p>
      </dsp:txBody>
      <dsp:txXfrm rot="-5400000">
        <a:off x="1251548" y="58025"/>
        <a:ext cx="8889100" cy="1048687"/>
      </dsp:txXfrm>
    </dsp:sp>
    <dsp:sp modelId="{33A0C65F-478F-47C8-859C-05A33B874039}">
      <dsp:nvSpPr>
        <dsp:cNvPr id="0" name=""/>
        <dsp:cNvSpPr/>
      </dsp:nvSpPr>
      <dsp:spPr>
        <a:xfrm rot="5400000">
          <a:off x="-268188" y="1865159"/>
          <a:ext cx="1787925" cy="125154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300" b="1" kern="1200" dirty="0">
              <a:latin typeface="Arial"/>
            </a:rPr>
            <a:t>ACTIVIDADES DURANTE LA REVERSA</a:t>
          </a:r>
          <a:endParaRPr lang="es-CL" sz="1300" b="1" kern="1200" dirty="0"/>
        </a:p>
      </dsp:txBody>
      <dsp:txXfrm rot="-5400000">
        <a:off x="2" y="2222744"/>
        <a:ext cx="1251547" cy="536378"/>
      </dsp:txXfrm>
    </dsp:sp>
    <dsp:sp modelId="{07A4FDA6-F8CB-4453-A15B-685D0AB88CE1}">
      <dsp:nvSpPr>
        <dsp:cNvPr id="0" name=""/>
        <dsp:cNvSpPr/>
      </dsp:nvSpPr>
      <dsp:spPr>
        <a:xfrm rot="5400000">
          <a:off x="5143388" y="-2294870"/>
          <a:ext cx="1162151" cy="894583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400" kern="1200" dirty="0">
              <a:solidFill>
                <a:srgbClr val="000000"/>
              </a:solidFill>
              <a:latin typeface="Arial"/>
              <a:ea typeface="Calibri"/>
              <a:cs typeface="Calibri"/>
            </a:rPr>
            <a:t>Controlar la entrega del mobiliario de los Locales Censales y oficinas. 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400" kern="1200" dirty="0">
              <a:solidFill>
                <a:srgbClr val="000000"/>
              </a:solidFill>
              <a:latin typeface="Arial"/>
              <a:ea typeface="Calibri"/>
              <a:cs typeface="Calibri"/>
            </a:rPr>
            <a:t>Controlar la devolución de los locales censales arrendados o facilitados y oficinas, debiendo  efectuar la verificación el estado y pagos con las UU. Administrativas.</a:t>
          </a:r>
          <a:endParaRPr lang="es-CL" sz="1400" kern="1200" dirty="0">
            <a:solidFill>
              <a:srgbClr val="000000"/>
            </a:solidFill>
            <a:latin typeface="Arial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400" kern="1200" dirty="0">
              <a:solidFill>
                <a:srgbClr val="000000"/>
              </a:solidFill>
              <a:latin typeface="Arial"/>
            </a:rPr>
            <a:t>Controlar</a:t>
          </a:r>
          <a:r>
            <a:rPr lang="es-CL" sz="1400" kern="1200" dirty="0">
              <a:solidFill>
                <a:srgbClr val="000000"/>
              </a:solidFill>
            </a:rPr>
            <a:t> </a:t>
          </a:r>
          <a:r>
            <a:rPr lang="es-CL" sz="1400" kern="1200" dirty="0">
              <a:solidFill>
                <a:srgbClr val="000000"/>
              </a:solidFill>
              <a:latin typeface="Arial"/>
            </a:rPr>
            <a:t>el ingreso de las Actas de recepción y devolución de los locales censales arrendados o facilitados en la planilla de Infraestructura. (completas y firmadas).</a:t>
          </a:r>
        </a:p>
      </dsp:txBody>
      <dsp:txXfrm rot="-5400000">
        <a:off x="1251548" y="1653702"/>
        <a:ext cx="8889100" cy="1048687"/>
      </dsp:txXfrm>
    </dsp:sp>
    <dsp:sp modelId="{1A6362F4-81CA-4F02-A608-256B7BDC5F8F}">
      <dsp:nvSpPr>
        <dsp:cNvPr id="0" name=""/>
        <dsp:cNvSpPr/>
      </dsp:nvSpPr>
      <dsp:spPr>
        <a:xfrm rot="5400000">
          <a:off x="-268188" y="3460836"/>
          <a:ext cx="1787925" cy="125154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300" b="1" kern="1200" dirty="0">
              <a:latin typeface="Arial"/>
            </a:rPr>
            <a:t>ACTIVIDADES POSTERIOR A LA REVERSA</a:t>
          </a:r>
        </a:p>
      </dsp:txBody>
      <dsp:txXfrm rot="-5400000">
        <a:off x="2" y="3818421"/>
        <a:ext cx="1251547" cy="536378"/>
      </dsp:txXfrm>
    </dsp:sp>
    <dsp:sp modelId="{3092F3D8-E7F1-4819-905A-C4ACA329E777}">
      <dsp:nvSpPr>
        <dsp:cNvPr id="0" name=""/>
        <dsp:cNvSpPr/>
      </dsp:nvSpPr>
      <dsp:spPr>
        <a:xfrm rot="5400000">
          <a:off x="5143388" y="-699192"/>
          <a:ext cx="1162151" cy="894583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400" kern="1200" dirty="0">
              <a:solidFill>
                <a:srgbClr val="000000"/>
              </a:solidFill>
              <a:latin typeface="Arial"/>
            </a:rPr>
            <a:t>Controlar que las Actas de Recepción y Devolución de Locales Censales, oficinas y bodegas hayan sido entregadas al Jefe de la Unidad Administrativa de la DR.</a:t>
          </a: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400" kern="1200" dirty="0">
              <a:solidFill>
                <a:srgbClr val="000000"/>
              </a:solidFill>
              <a:latin typeface="Arial"/>
            </a:rPr>
            <a:t>Informar la entrega del Local Censal, Local de Contingencia, Capacitación, Soporte y Bodega a Logística Infraestructura Central por correo, a medida de su ejecución. </a:t>
          </a:r>
        </a:p>
      </dsp:txBody>
      <dsp:txXfrm rot="-5400000">
        <a:off x="1251548" y="3249380"/>
        <a:ext cx="8889100" cy="10486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7/3/layout/DropPinTimeline">
  <dgm:title val="Drop Pin Timeline"/>
  <dgm:desc val="Use to show a list of events in chronological order. An invisible box next to the pin contains the date and the description is immediately below. It can display a medium amount of text and medium length date format."/>
  <dgm:catLst>
    <dgm:cat type="timeline" pri="500"/>
    <dgm:cat type="process" pri="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">
    <dgm:varLst>
      <dgm:chMax/>
      <dgm:chPref/>
      <dgm:animLvl val="lvl"/>
    </dgm:varLst>
    <dgm:alg type="composite"/>
    <dgm:shape xmlns:r="http://schemas.openxmlformats.org/officeDocument/2006/relationships" r:blip="">
      <dgm:adjLst/>
    </dgm:shape>
    <dgm:constrLst>
      <dgm:constr type="w" for="ch" forName="divider" refType="w"/>
      <dgm:constr type="h" for="ch" forName="divider"/>
      <dgm:constr type="ctrY" for="ch" forName="divider" refType="h" fact="0.5"/>
      <dgm:constr type="l" for="ch" forName="divider"/>
      <dgm:constr type="w" for="ch" forName="nodes" refType="w"/>
      <dgm:constr type="h" for="ch" forName="nodes" refType="h" fact="0.8"/>
      <dgm:constr type="ctrY" for="ch" forName="nodes" refType="h" fact="0.5"/>
    </dgm:constrLst>
    <dgm:layoutNode name="divider" styleLbl="fgAcc1">
      <dgm:alg type="sp"/>
      <dgm:choose name="ArrowShape">
        <dgm:if name="ArrowShapeLTR" func="var" arg="dir" op="equ" val="norm">
          <dgm:shape xmlns:r="http://schemas.openxmlformats.org/officeDocument/2006/relationships" type="line" r:blip="" zOrderOff="-1">
            <dgm:adjLst/>
            <dgm:extLst>
              <a:ext uri="{B698B0E9-8C71-41B9-8309-B3DCBF30829C}">
                <dgm1612:spPr xmlns="" xmlns:dgm1612="http://schemas.microsoft.com/office/drawing/2016/12/diagram">
                  <a:ln w="19050">
                    <a:solidFill>
                      <a:srgbClr val="000000"/>
                    </a:solidFill>
                    <a:tailEnd type="triangle" w="lg" len="lg"/>
                  </a:ln>
                </dgm1612:spPr>
              </a:ext>
            </dgm:extLst>
          </dgm:shape>
        </dgm:if>
        <dgm:else name="ArrowShapeRTL">
          <dgm:shape xmlns:r="http://schemas.openxmlformats.org/officeDocument/2006/relationships" type="line" r:blip="" zOrderOff="-1">
            <dgm:adjLst/>
            <dgm:extLst>
              <a:ext uri="{B698B0E9-8C71-41B9-8309-B3DCBF30829C}">
                <dgm1612:spPr xmlns="" xmlns:dgm1612="http://schemas.microsoft.com/office/drawing/2016/12/diagram">
                  <a:ln>
                    <a:solidFill>
                      <a:srgbClr val="000000"/>
                    </a:solidFill>
                    <a:headEnd type="triangle" w="lg" len="lg"/>
                  </a:ln>
                </dgm1612:spPr>
              </a:ext>
            </dgm:extLst>
          </dgm:shape>
        </dgm:else>
      </dgm:choose>
      <dgm:presOf/>
      <dgm:constrLst/>
      <dgm:ruleLst/>
    </dgm:layoutNode>
    <dgm:layoutNode name="nodes">
      <dgm:varLst>
        <dgm:chMax/>
        <dgm:chPref/>
        <dgm:animLvl val="lvl"/>
      </dgm:varLst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constrLst>
        <dgm:constr type="primFontSz" for="des" forName="L1TextContainer" val="20"/>
        <dgm:constr type="primFontSz" for="des" forName="L2TextContainer" refType="primFontSz" refFor="des" refForName="L1TextContainer" op="equ" fact="0.75"/>
        <dgm:constr type="w" for="ch" forName="composite" refType="w"/>
        <dgm:constr type="h" for="ch" forName="composite" refType="h"/>
        <dgm:constr type="w" for="ch" forName="spaceBetweenRectangles" refType="w" refFor="ch" refForName="composite" fact="-0.5"/>
        <dgm:constr type="w" for="ch" ptType="sibTrans" op="equ"/>
        <dgm:constr type="primFontSz" for="des" forName="L1TextContainer" op="equ"/>
        <dgm:constr type="primFontSz" for="des" forName="L2TextContainer" op="equ"/>
        <dgm:constr type="primFontSz" for="des" forName="L1TextContainer1" val="20"/>
        <dgm:constr type="primFontSz" for="des" forName="L2TextContainer1" refType="primFontSz" refFor="des" refForName="L1TextContainer1" op="equ" fact="0.75"/>
        <dgm:constr type="w" for="ch" forName="composite1" refType="w"/>
        <dgm:constr type="h" for="ch" forName="composite1" refType="h"/>
        <dgm:constr type="w" for="ch" forName="spaceBetweenRectangles1" refType="w" refFor="ch" refForName="composite1" fact="0.28"/>
        <dgm:constr type="primFontSz" for="des" forName="L1TextContainer1" op="equ"/>
        <dgm:constr type="primFontSz" for="des" forName="L2TextContainer1" op="equ"/>
      </dgm:constrLst>
      <dgm:choose name="LayoutBasedOnCountOfNodes">
        <dgm:if name="LessThanOrEqualToTwoNodes" axis="ch" ptType="node" func="cnt" op="lte" val="2">
          <dgm:forEach name="nodesForEach1" axis="ch" ptType="node">
            <dgm:layoutNode name="composite1">
              <dgm:alg type="composite"/>
              <dgm:shape xmlns:r="http://schemas.openxmlformats.org/officeDocument/2006/relationships" r:blip="">
                <dgm:adjLst/>
              </dgm:shape>
              <dgm:choose name="CaseForLayoutDirection1">
                <dgm:if name="CaseForLayoutDirectionLTR1" func="var" arg="dir" op="equ" val="norm">
                  <dgm:choose name="CaseForPlacingNodesAboveAndBelowDividerLTR1">
                    <dgm:if name="CaseForPlacingNodeAboveDividerLTR1" axis="self" ptType="node" func="posOdd" op="equ" val="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t" for="ch" forName="DropPinPlaceHolder1" refType="h" fact="0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t" for="ch" forName="L2TextContainer1" refType="b" refFor="ch" refForName="DropPinPlaceHolder1"/>
                        <dgm:constr type="b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LTR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b" for="ch" forName="DropPinPlaceHolder1" refType="h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b" for="ch" forName="L2TextContainer1" refType="t" refFor="ch" refForName="DropPinPlaceHolder1"/>
                        <dgm:constr type="t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t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if>
                <dgm:else name="CaseForLayoutDirectionRTL1">
                  <dgm:choose name="CaseForPlacingNodesAboveAndBelowDividerRTL1">
                    <dgm:if name="CaseForPlacingNodeAboveDividerRTL1" axis="self" ptType="node" func="posOdd" op="equ" val="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t" for="ch" forName="DropPinPlaceHolder1" refType="h" fact="0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t" for="ch" forName="L2TextContainer1" refType="b" refFor="ch" refForName="DropPinPlaceHolder1"/>
                        <dgm:constr type="b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RTL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b" for="ch" forName="DropPinPlaceHolder1" refType="h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b" for="ch" forName="L2TextContainer1" refType="t" refFor="ch" refForName="DropPinPlaceHolder1"/>
                        <dgm:constr type="t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t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else>
              </dgm:choose>
              <dgm:layoutNode name="ConnectorPoint1" styleLbl="lnNode1" moveWith="ConnectLine1">
                <dgm:alg type="sp"/>
                <dgm:shape xmlns:r="http://schemas.openxmlformats.org/officeDocument/2006/relationships" type="ellipse" r:blip="" zOrderOff="10">
                  <dgm:adjLst/>
                </dgm:shape>
                <dgm:presOf/>
                <dgm:constrLst>
                  <dgm:constr type="w" refType="h" op="equ"/>
                </dgm:constrLst>
              </dgm:layoutNode>
              <dgm:layoutNode name="DropPinPlaceHolder1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1" refType="w"/>
                  <dgm:constr type="h" for="ch" forName="DropPin1" refType="h"/>
                  <dgm:constr type="ctrX" for="ch" forName="DropPin1" refType="w" fact="0.5"/>
                  <dgm:constr type="ctrY" for="ch" forName="DropPin1" refType="h" fact="0.5"/>
                  <dgm:constr type="w" for="ch" forName="Ellipse1" refType="w" refFor="ch" refForName="DropPin1" fact="0.55"/>
                  <dgm:constr type="h" for="ch" forName="Ellipse1" refType="w" refFor="ch" refForName="DropPin1" fact="0.55"/>
                  <dgm:constr type="ctrX" for="ch" forName="Ellipse1" refType="ctrX" refFor="ch" refForName="DropPin1"/>
                  <dgm:constr type="ctrY" for="ch" forName="Ellipse1" refType="ctrY" refFor="ch" refForName="DropPin1"/>
                </dgm:constrLst>
                <dgm:layoutNode name="DropPin1" styleLbl="alignNode1">
                  <dgm:alg type="sp"/>
                  <dgm:choose name="CaseForPlacingTearDropAboveAndBelowDivider1">
                    <dgm:if name="CaseForPlacingTearDropAboveDivider1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1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1" styleLbl="fgAcc1" moveWith="DropPin1">
                  <dgm:alg type="sp"/>
                  <dgm:shape xmlns:r="http://schemas.openxmlformats.org/officeDocument/2006/relationships" type="ellipse" r:blip="">
                    <dgm:adjLst/>
                    <dgm:extLst>
                      <a:ext uri="{B698B0E9-8C71-41B9-8309-B3DCBF30829C}">
                        <dgm1612:spPr xmlns="" xmlns:dgm1612="http://schemas.microsoft.com/office/drawing/2016/12/diagram">
                          <a:ln>
                            <a:noFill/>
                          </a:ln>
                        </dgm1612:spPr>
                      </a:ext>
                    </dgm:extLst>
                  </dgm:shape>
                  <dgm:presOf/>
                  <dgm:constrLst/>
                </dgm:layoutNode>
              </dgm:layoutNode>
              <dgm:layoutNode name="L2TextContainer1" styleLbl="revTx" moveWith="L1TextContainer">
                <dgm:varLst>
                  <dgm:bulletEnabled val="1"/>
                </dgm:varLst>
                <dgm:choose name="casesForTxtDirLogic1">
                  <dgm:if name="Name771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 refType="primFontSz" fact="0.5"/>
                      <dgm:constr type="bMarg" refType="primFontSz" fact="0.75"/>
                    </dgm:constrLst>
                  </dgm:if>
                  <dgm:else name="Name881">
                    <dgm:alg type="tx">
                      <dgm:param type="txAnchorVert" val="b"/>
                      <dgm:param type="parTxLTRAlign" val="l"/>
                      <dgm:param type="parTxRTLAlign" val="l"/>
                      <dgm:param type="txAnchorVertCh" val="b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 refType="primFontSz" fact="0.5"/>
                      <dgm:constr type="tMarg" refType="primFontSz" fact="0.75"/>
                      <dgm:constr type="bMarg" refType="primFontSz" fact="0.5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11" fact="NaN" max="NaN"/>
                </dgm:ruleLst>
              </dgm:layoutNode>
              <dgm:layoutNode name="L1TextContainer1" styleLbl="revTx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 refType="primFontSz" fact="0.5"/>
                  <dgm:constr type="tMarg"/>
                  <dgm:constr type="bMarg"/>
                </dgm:constrLst>
                <dgm:ruleLst>
                  <dgm:rule type="primFontSz" val="13" fact="NaN" max="NaN"/>
                </dgm:ruleLst>
              </dgm:layoutNode>
              <dgm:layoutNode name="ConnectLine1" styleLbl="sibTrans1D1">
                <dgm:alg type="sp"/>
                <dgm:shape xmlns:r="http://schemas.openxmlformats.org/officeDocument/2006/relationships" type="line" r:blip="">
                  <dgm:adjLst/>
                  <dgm:extLst>
                    <a:ext uri="{B698B0E9-8C71-41B9-8309-B3DCBF30829C}">
                      <dgm1612:spPr xmlns="" xmlns:dgm1612="http://schemas.microsoft.com/office/drawing/2016/12/diagram">
                        <a:ln w="12700">
                          <a:prstDash val="dash"/>
                        </a:ln>
                      </dgm1612:spPr>
                    </a:ext>
                  </dgm:extLst>
                </dgm:shape>
                <dgm:presOf/>
                <dgm:constrLst/>
              </dgm:layoutNode>
              <dgm:layoutNode name="EmptyPlaceHolder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1" axis="followSib" ptType="sibTrans" cnt="1">
              <dgm:layoutNode name="spaceBetweenRectangles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if>
        <dgm:else name="MoreThanTwoNodes">
          <dgm:forEach name="nodesForEach" axis="ch" ptType="node">
            <dgm:layoutNode name="composite">
              <dgm:alg type="composite"/>
              <dgm:shape xmlns:r="http://schemas.openxmlformats.org/officeDocument/2006/relationships" r:blip="">
                <dgm:adjLst/>
              </dgm:shape>
              <dgm:choose name="CaseForLayoutDirection">
                <dgm:if name="CaseForLayoutDirectionLTR" func="var" arg="dir" op="equ" val="norm">
                  <dgm:choose name="CaseForPlacingNodesAboveAndBelowDividerLTR">
                    <dgm:if name="CaseForPlacingNodeAboveDividerLTR" axis="self" ptType="node" func="posOdd" op="equ" val="1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t" for="ch" forName="DropPinPlaceHolder" refType="h" fact="0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t" for="ch" forName="L2TextContainer" refType="b" refFor="ch" refForName="DropPinPlaceHolder"/>
                        <dgm:constr type="b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LTR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b" for="ch" forName="DropPinPlaceHolder" refType="h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b" for="ch" forName="L2TextContainer" refType="t" refFor="ch" refForName="DropPinPlaceHolder"/>
                        <dgm:constr type="t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t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if>
                <dgm:else name="CaseForLayoutDirectionRTL">
                  <dgm:choose name="CaseForPlacingNodesAboveAndBelowDividerRTL">
                    <dgm:if name="CaseForPlacingNodeAboveDividerRTL" axis="self" ptType="node" func="posOdd" op="equ" val="1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DropPinPlaceHolder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t" for="ch" forName="DropPinPlaceHolder" refType="h" fact="0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t" for="ch" forName="L2TextContainer" refType="b" refFor="ch" refForName="DropPinPlaceHolder"/>
                        <dgm:constr type="b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RTL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DropPinPlaceHolder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b" for="ch" forName="DropPinPlaceHolder" refType="h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b" for="ch" forName="L2TextContainer" refType="t" refFor="ch" refForName="DropPinPlaceHolder"/>
                        <dgm:constr type="t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t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else>
              </dgm:choose>
              <dgm:layoutNode name="ConnectorPoint" styleLbl="lnNode1" moveWith="ConnectLine">
                <dgm:alg type="sp"/>
                <dgm:shape xmlns:r="http://schemas.openxmlformats.org/officeDocument/2006/relationships" type="ellipse" r:blip="" zOrderOff="10">
                  <dgm:adjLst/>
                  <dgm:extLst>
                    <a:ext uri="{B698B0E9-8C71-41B9-8309-B3DCBF30829C}">
                      <dgm1612:spPr xmlns="" xmlns:dgm1612="http://schemas.microsoft.com/office/drawing/2016/12/diagram">
                        <a:ln w="6350"/>
                      </dgm1612:spPr>
                    </a:ext>
                  </dgm:extLst>
                </dgm:shape>
                <dgm:presOf/>
                <dgm:constrLst>
                  <dgm:constr type="w" refType="h" op="equ"/>
                </dgm:constrLst>
              </dgm:layoutNode>
              <dgm:layoutNode name="DropPinPlaceHolder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" refType="w"/>
                  <dgm:constr type="h" for="ch" forName="DropPin" refType="h"/>
                  <dgm:constr type="ctrX" for="ch" forName="DropPin" refType="w" fact="0.5"/>
                  <dgm:constr type="ctrY" for="ch" forName="DropPin" refType="h" fact="0.5"/>
                  <dgm:constr type="w" for="ch" forName="Ellipse" refType="w" refFor="ch" refForName="DropPin" fact="0.55"/>
                  <dgm:constr type="h" for="ch" forName="Ellipse" refType="w" refFor="ch" refForName="DropPin" fact="0.55"/>
                  <dgm:constr type="ctrX" for="ch" forName="Ellipse" refType="ctrX" refFor="ch" refForName="DropPin"/>
                  <dgm:constr type="ctrY" for="ch" forName="Ellipse" refType="ctrY" refFor="ch" refForName="DropPin"/>
                </dgm:constrLst>
                <dgm:layoutNode name="DropPin" styleLbl="alignNode1">
                  <dgm:alg type="sp"/>
                  <dgm:choose name="CaseForPlacingTearDropAboveAndBelowDivider">
                    <dgm:if name="CaseForPlacingTearDropAboveDivider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" styleLbl="fgAcc1" moveWith="DropPin">
                  <dgm:alg type="sp"/>
                  <dgm:shape xmlns:r="http://schemas.openxmlformats.org/officeDocument/2006/relationships" type="ellipse" r:blip="">
                    <dgm:adjLst/>
                    <dgm:extLst>
                      <a:ext uri="{B698B0E9-8C71-41B9-8309-B3DCBF30829C}">
                        <dgm1612:spPr xmlns="" xmlns:dgm1612="http://schemas.microsoft.com/office/drawing/2016/12/diagram">
                          <a:ln>
                            <a:noFill/>
                          </a:ln>
                        </dgm1612:spPr>
                      </a:ext>
                    </dgm:extLst>
                  </dgm:shape>
                  <dgm:presOf/>
                  <dgm:constrLst/>
                </dgm:layoutNode>
              </dgm:layoutNode>
              <dgm:layoutNode name="L2TextContainer" styleLbl="revTx" moveWith="L1TextContainer">
                <dgm:varLst>
                  <dgm:bulletEnabled val="1"/>
                </dgm:varLst>
                <dgm:choose name="casesForTxtDirLogic">
                  <dgm:if name="Name77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 refType="primFontSz" fact="0.5"/>
                      <dgm:constr type="tMarg" refType="primFontSz" fact="0.5"/>
                      <dgm:constr type="bMarg" refType="primFontSz" fact="0.75"/>
                    </dgm:constrLst>
                  </dgm:if>
                  <dgm:else name="Name88">
                    <dgm:alg type="tx">
                      <dgm:param type="txAnchorVert" val="b"/>
                      <dgm:param type="parTxLTRAlign" val="l"/>
                      <dgm:param type="parTxRTLAlign" val="l"/>
                      <dgm:param type="txAnchorVertCh" val="b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 refType="primFontSz" fact="0.75"/>
                      <dgm:constr type="bMarg" refType="primFontSz" fact="0.5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11" fact="NaN" max="NaN"/>
                </dgm:ruleLst>
              </dgm:layoutNode>
              <dgm:layoutNode name="L1TextContainer" styleLbl="revTx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 refType="primFontSz" fact="0.5"/>
                  <dgm:constr type="tMarg"/>
                  <dgm:constr type="bMarg"/>
                </dgm:constrLst>
                <dgm:ruleLst>
                  <dgm:rule type="primFontSz" val="13" fact="NaN" max="NaN"/>
                </dgm:ruleLst>
              </dgm:layoutNode>
              <dgm:layoutNode name="ConnectLine" styleLbl="sibTrans1D1">
                <dgm:alg type="sp"/>
                <dgm:shape xmlns:r="http://schemas.openxmlformats.org/officeDocument/2006/relationships" type="line" r:blip="">
                  <dgm:adjLst/>
                  <dgm:extLst>
                    <a:ext uri="{B698B0E9-8C71-41B9-8309-B3DCBF30829C}">
                      <dgm1612:spPr xmlns="" xmlns:dgm1612="http://schemas.microsoft.com/office/drawing/2016/12/diagram">
                        <a:ln w="12700">
                          <a:prstDash val="dash"/>
                        </a:ln>
                      </dgm1612:spPr>
                    </a:ext>
                  </dgm:extLst>
                </dgm:shape>
                <dgm:presOf/>
                <dgm:constrLst/>
              </dgm:layoutNode>
              <dgm:layoutNode name="EmptyPlaceHolder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" axis="followSib" ptType="sibTrans" cnt="1">
              <dgm:layoutNode name="spaceBetweenRectangles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else>
      </dgm:choose>
    </dgm:layoutNode>
  </dgm:layoutNode>
  <dgm:extLst>
    <a:ext uri="{68A01E43-0DF5-4B5B-8FA6-DAF915123BFB}">
      <dgm1612:lstStyle xmlns="" xmlns:dgm1612="http://schemas.microsoft.com/office/drawing/2016/12/diagram">
        <a:lvl1pPr>
          <a:defRPr b="1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3" name="Google Shape;57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9" name="Google Shape;58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lang="es-C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448183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Google Shape;760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1" name="Google Shape;761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" name="Google Shape;765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6" name="Google Shape;766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9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png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TADA 2">
  <p:cSld name="PORTADA 2">
    <p:bg>
      <p:bgPr>
        <a:solidFill>
          <a:schemeClr val="lt1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2"/>
          <p:cNvSpPr/>
          <p:nvPr/>
        </p:nvSpPr>
        <p:spPr>
          <a:xfrm>
            <a:off x="3241965" y="0"/>
            <a:ext cx="8950035" cy="6857999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50800" dist="38100" dir="2700000" sx="1000" sy="1000" algn="tl" rotWithShape="0">
              <a:srgbClr val="000000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22"/>
          <p:cNvSpPr/>
          <p:nvPr/>
        </p:nvSpPr>
        <p:spPr>
          <a:xfrm>
            <a:off x="3230096" y="5237018"/>
            <a:ext cx="8950034" cy="1620982"/>
          </a:xfrm>
          <a:prstGeom prst="rect">
            <a:avLst/>
          </a:prstGeom>
          <a:solidFill>
            <a:schemeClr val="dk2"/>
          </a:solidFill>
          <a:ln>
            <a:noFill/>
          </a:ln>
          <a:effectLst>
            <a:outerShdw blurRad="50800" dist="38100" dir="2700000" sx="1000" sy="1000" algn="tl" rotWithShape="0">
              <a:srgbClr val="000000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" name="Google Shape;22;p22"/>
          <p:cNvPicPr preferRelativeResize="0"/>
          <p:nvPr/>
        </p:nvPicPr>
        <p:blipFill rotWithShape="1">
          <a:blip r:embed="rId2">
            <a:alphaModFix/>
          </a:blip>
          <a:srcRect l="8149" t="12302" r="10218" b="14897"/>
          <a:stretch/>
        </p:blipFill>
        <p:spPr>
          <a:xfrm>
            <a:off x="363321" y="1446011"/>
            <a:ext cx="2464100" cy="1152046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22"/>
          <p:cNvSpPr/>
          <p:nvPr/>
        </p:nvSpPr>
        <p:spPr>
          <a:xfrm rot="5400000">
            <a:off x="3608879" y="4870107"/>
            <a:ext cx="1620981" cy="2354808"/>
          </a:xfrm>
          <a:prstGeom prst="triangle">
            <a:avLst>
              <a:gd name="adj" fmla="val 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22"/>
          <p:cNvSpPr/>
          <p:nvPr/>
        </p:nvSpPr>
        <p:spPr>
          <a:xfrm>
            <a:off x="8497119" y="0"/>
            <a:ext cx="3694881" cy="112383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5;p22"/>
          <p:cNvSpPr/>
          <p:nvPr/>
        </p:nvSpPr>
        <p:spPr>
          <a:xfrm>
            <a:off x="10481421" y="5237016"/>
            <a:ext cx="1710579" cy="162098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" name="Google Shape;26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871797" y="5567141"/>
            <a:ext cx="989736" cy="960733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22"/>
          <p:cNvSpPr txBox="1">
            <a:spLocks noGrp="1"/>
          </p:cNvSpPr>
          <p:nvPr>
            <p:ph type="body" idx="1"/>
          </p:nvPr>
        </p:nvSpPr>
        <p:spPr>
          <a:xfrm>
            <a:off x="9266338" y="491258"/>
            <a:ext cx="2538804" cy="3321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A9C"/>
              </a:buClr>
              <a:buSzPts val="2000"/>
              <a:buNone/>
              <a:defRPr sz="2000">
                <a:solidFill>
                  <a:srgbClr val="888A9C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A9C"/>
              </a:buClr>
              <a:buSzPts val="1800"/>
              <a:buNone/>
              <a:defRPr sz="1800">
                <a:solidFill>
                  <a:srgbClr val="888A9C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A9C"/>
              </a:buClr>
              <a:buSzPts val="1600"/>
              <a:buNone/>
              <a:defRPr sz="1600">
                <a:solidFill>
                  <a:srgbClr val="888A9C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A9C"/>
              </a:buClr>
              <a:buSzPts val="1600"/>
              <a:buNone/>
              <a:defRPr sz="1600">
                <a:solidFill>
                  <a:srgbClr val="888A9C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A9C"/>
              </a:buClr>
              <a:buSzPts val="1600"/>
              <a:buNone/>
              <a:defRPr sz="1600">
                <a:solidFill>
                  <a:srgbClr val="888A9C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A9C"/>
              </a:buClr>
              <a:buSzPts val="1600"/>
              <a:buNone/>
              <a:defRPr sz="1600">
                <a:solidFill>
                  <a:srgbClr val="888A9C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A9C"/>
              </a:buClr>
              <a:buSzPts val="1600"/>
              <a:buNone/>
              <a:defRPr sz="1600">
                <a:solidFill>
                  <a:srgbClr val="888A9C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A9C"/>
              </a:buClr>
              <a:buSzPts val="1600"/>
              <a:buNone/>
              <a:defRPr sz="1600">
                <a:solidFill>
                  <a:srgbClr val="888A9C"/>
                </a:solidFill>
              </a:defRPr>
            </a:lvl9pPr>
          </a:lstStyle>
          <a:p>
            <a:endParaRPr/>
          </a:p>
        </p:txBody>
      </p:sp>
      <p:pic>
        <p:nvPicPr>
          <p:cNvPr id="28" name="Google Shape;28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5616078" y="5234113"/>
            <a:ext cx="4865343" cy="1623887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22"/>
          <p:cNvSpPr txBox="1">
            <a:spLocks noGrp="1"/>
          </p:cNvSpPr>
          <p:nvPr>
            <p:ph type="title"/>
          </p:nvPr>
        </p:nvSpPr>
        <p:spPr>
          <a:xfrm>
            <a:off x="4049487" y="2629151"/>
            <a:ext cx="8142513" cy="971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0"/>
              <a:buFont typeface="Verdana"/>
              <a:buNone/>
              <a:defRPr sz="7000" b="1" i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2"/>
          <p:cNvSpPr txBox="1">
            <a:spLocks noGrp="1"/>
          </p:cNvSpPr>
          <p:nvPr>
            <p:ph type="body" idx="2"/>
          </p:nvPr>
        </p:nvSpPr>
        <p:spPr>
          <a:xfrm>
            <a:off x="4049487" y="3747572"/>
            <a:ext cx="8142513" cy="483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A9C"/>
              </a:buClr>
              <a:buSzPts val="2000"/>
              <a:buNone/>
              <a:defRPr sz="2000">
                <a:solidFill>
                  <a:srgbClr val="888A9C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A9C"/>
              </a:buClr>
              <a:buSzPts val="1800"/>
              <a:buNone/>
              <a:defRPr sz="1800">
                <a:solidFill>
                  <a:srgbClr val="888A9C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A9C"/>
              </a:buClr>
              <a:buSzPts val="1600"/>
              <a:buNone/>
              <a:defRPr sz="1600">
                <a:solidFill>
                  <a:srgbClr val="888A9C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A9C"/>
              </a:buClr>
              <a:buSzPts val="1600"/>
              <a:buNone/>
              <a:defRPr sz="1600">
                <a:solidFill>
                  <a:srgbClr val="888A9C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A9C"/>
              </a:buClr>
              <a:buSzPts val="1600"/>
              <a:buNone/>
              <a:defRPr sz="1600">
                <a:solidFill>
                  <a:srgbClr val="888A9C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A9C"/>
              </a:buClr>
              <a:buSzPts val="1600"/>
              <a:buNone/>
              <a:defRPr sz="1600">
                <a:solidFill>
                  <a:srgbClr val="888A9C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A9C"/>
              </a:buClr>
              <a:buSzPts val="1600"/>
              <a:buNone/>
              <a:defRPr sz="1600">
                <a:solidFill>
                  <a:srgbClr val="888A9C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A9C"/>
              </a:buClr>
              <a:buSzPts val="1600"/>
              <a:buNone/>
              <a:defRPr sz="1600">
                <a:solidFill>
                  <a:srgbClr val="888A9C"/>
                </a:solidFill>
              </a:defRPr>
            </a:lvl9pPr>
          </a:lstStyle>
          <a:p>
            <a:endParaRPr/>
          </a:p>
        </p:txBody>
      </p:sp>
      <p:pic>
        <p:nvPicPr>
          <p:cNvPr id="31" name="Google Shape;31;p2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3607163"/>
            <a:ext cx="3242393" cy="3250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32;p2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241965" y="0"/>
            <a:ext cx="5625035" cy="11238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ÍTULO ROJO">
  <p:cSld name="CAPÍTULO ROJO">
    <p:bg>
      <p:bgPr>
        <a:solidFill>
          <a:schemeClr val="lt1"/>
        </a:solidFill>
        <a:effectLst/>
      </p:bgPr>
    </p:bg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36"/>
          <p:cNvSpPr/>
          <p:nvPr/>
        </p:nvSpPr>
        <p:spPr>
          <a:xfrm>
            <a:off x="0" y="-2"/>
            <a:ext cx="12192000" cy="6858001"/>
          </a:xfrm>
          <a:prstGeom prst="rect">
            <a:avLst/>
          </a:prstGeom>
          <a:solidFill>
            <a:schemeClr val="dk2"/>
          </a:solidFill>
          <a:ln>
            <a:noFill/>
          </a:ln>
          <a:effectLst>
            <a:outerShdw blurRad="50800" dist="38100" dir="2700000" sx="1000" sy="1000" algn="tl" rotWithShape="0">
              <a:srgbClr val="000000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36"/>
          <p:cNvSpPr/>
          <p:nvPr/>
        </p:nvSpPr>
        <p:spPr>
          <a:xfrm>
            <a:off x="1195421" y="1478480"/>
            <a:ext cx="9820468" cy="39479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36"/>
          <p:cNvSpPr/>
          <p:nvPr/>
        </p:nvSpPr>
        <p:spPr>
          <a:xfrm>
            <a:off x="1195421" y="1478480"/>
            <a:ext cx="3924117" cy="39479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36"/>
          <p:cNvSpPr txBox="1">
            <a:spLocks noGrp="1"/>
          </p:cNvSpPr>
          <p:nvPr>
            <p:ph type="title"/>
          </p:nvPr>
        </p:nvSpPr>
        <p:spPr>
          <a:xfrm>
            <a:off x="1195422" y="2702677"/>
            <a:ext cx="3924116" cy="15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0000" bIns="45700" anchor="ctr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900"/>
              <a:buFont typeface="Verdana"/>
              <a:buNone/>
              <a:defRPr sz="79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36"/>
          <p:cNvSpPr txBox="1">
            <a:spLocks noGrp="1"/>
          </p:cNvSpPr>
          <p:nvPr>
            <p:ph type="body" idx="1"/>
          </p:nvPr>
        </p:nvSpPr>
        <p:spPr>
          <a:xfrm>
            <a:off x="5515198" y="2702677"/>
            <a:ext cx="5105031" cy="15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800"/>
              <a:buNone/>
              <a:defRPr sz="38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EGUNTAS">
  <p:cSld name="PREGUNTAS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38"/>
          <p:cNvPicPr preferRelativeResize="0"/>
          <p:nvPr/>
        </p:nvPicPr>
        <p:blipFill rotWithShape="1">
          <a:blip r:embed="rId2">
            <a:alphaModFix amt="39000"/>
          </a:blip>
          <a:srcRect l="50298" b="51504"/>
          <a:stretch/>
        </p:blipFill>
        <p:spPr>
          <a:xfrm>
            <a:off x="6225436" y="227847"/>
            <a:ext cx="5539140" cy="3570365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38"/>
          <p:cNvSpPr txBox="1">
            <a:spLocks noGrp="1"/>
          </p:cNvSpPr>
          <p:nvPr>
            <p:ph type="title"/>
          </p:nvPr>
        </p:nvSpPr>
        <p:spPr>
          <a:xfrm>
            <a:off x="1063668" y="4132144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Verdana"/>
              <a:buNone/>
              <a:defRPr sz="42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RADECIMIENTOS">
  <p:cSld name="AGRADECIMIENTOS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9"/>
          <p:cNvSpPr/>
          <p:nvPr/>
        </p:nvSpPr>
        <p:spPr>
          <a:xfrm>
            <a:off x="0" y="3372910"/>
            <a:ext cx="12192000" cy="618304"/>
          </a:xfrm>
          <a:prstGeom prst="rect">
            <a:avLst/>
          </a:prstGeom>
          <a:solidFill>
            <a:srgbClr val="2C427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3" name="Google Shape;153;p39"/>
          <p:cNvPicPr preferRelativeResize="0"/>
          <p:nvPr/>
        </p:nvPicPr>
        <p:blipFill rotWithShape="1">
          <a:blip r:embed="rId2">
            <a:alphaModFix amt="93000"/>
          </a:blip>
          <a:srcRect l="4233" t="-968" r="4201" b="5785"/>
          <a:stretch/>
        </p:blipFill>
        <p:spPr>
          <a:xfrm>
            <a:off x="0" y="3505179"/>
            <a:ext cx="12192000" cy="531299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39"/>
          <p:cNvSpPr/>
          <p:nvPr/>
        </p:nvSpPr>
        <p:spPr>
          <a:xfrm>
            <a:off x="0" y="-2"/>
            <a:ext cx="12192000" cy="6858001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50800" dist="38100" dir="2700000" sx="1000" sy="1000" algn="tl" rotWithShape="0">
              <a:srgbClr val="000000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39"/>
          <p:cNvSpPr txBox="1">
            <a:spLocks noGrp="1"/>
          </p:cNvSpPr>
          <p:nvPr>
            <p:ph type="title"/>
          </p:nvPr>
        </p:nvSpPr>
        <p:spPr>
          <a:xfrm>
            <a:off x="0" y="4131989"/>
            <a:ext cx="12192000" cy="942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Verdana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56" name="Google Shape;156;p39"/>
          <p:cNvPicPr preferRelativeResize="0"/>
          <p:nvPr/>
        </p:nvPicPr>
        <p:blipFill rotWithShape="1">
          <a:blip r:embed="rId3">
            <a:alphaModFix amt="50000"/>
          </a:blip>
          <a:srcRect l="6724" r="6934"/>
          <a:stretch/>
        </p:blipFill>
        <p:spPr>
          <a:xfrm>
            <a:off x="1" y="3406990"/>
            <a:ext cx="12191999" cy="6424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39"/>
          <p:cNvPicPr preferRelativeResize="0"/>
          <p:nvPr/>
        </p:nvPicPr>
        <p:blipFill rotWithShape="1">
          <a:blip r:embed="rId4">
            <a:alphaModFix/>
          </a:blip>
          <a:srcRect l="16263" t="2716" r="2999" b="5103"/>
          <a:stretch/>
        </p:blipFill>
        <p:spPr>
          <a:xfrm>
            <a:off x="0" y="-2370"/>
            <a:ext cx="12192000" cy="33551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3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32291" y="6344665"/>
            <a:ext cx="345570" cy="3305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3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135736" y="6265623"/>
            <a:ext cx="932696" cy="4886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TADA 5">
  <p:cSld name="PORTADA 5">
    <p:bg>
      <p:bgPr>
        <a:solidFill>
          <a:schemeClr val="lt1"/>
        </a:solid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40"/>
          <p:cNvSpPr/>
          <p:nvPr/>
        </p:nvSpPr>
        <p:spPr>
          <a:xfrm>
            <a:off x="12345" y="0"/>
            <a:ext cx="12167309" cy="6857999"/>
          </a:xfrm>
          <a:prstGeom prst="rect">
            <a:avLst/>
          </a:prstGeom>
          <a:solidFill>
            <a:schemeClr val="dk2"/>
          </a:solidFill>
          <a:ln>
            <a:noFill/>
          </a:ln>
          <a:effectLst>
            <a:outerShdw blurRad="50800" dist="38100" dir="2700000" sx="1000" sy="1000" algn="tl" rotWithShape="0">
              <a:srgbClr val="000000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FONDOS </a:t>
            </a:r>
            <a:r>
              <a:rPr lang="es-CL" sz="1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COLOR 4</a:t>
            </a:r>
            <a:r>
              <a:rPr lang="es-CL"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RECUADROS VERTICALES.svg</a:t>
            </a:r>
            <a:endParaRPr/>
          </a:p>
        </p:txBody>
      </p:sp>
      <p:sp>
        <p:nvSpPr>
          <p:cNvPr id="162" name="Google Shape;162;p40"/>
          <p:cNvSpPr/>
          <p:nvPr/>
        </p:nvSpPr>
        <p:spPr>
          <a:xfrm>
            <a:off x="1215343" y="1"/>
            <a:ext cx="10976658" cy="5152776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sx="1000" sy="1000" algn="tl" rotWithShape="0">
              <a:srgbClr val="000000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40"/>
          <p:cNvSpPr/>
          <p:nvPr/>
        </p:nvSpPr>
        <p:spPr>
          <a:xfrm rot="5400000">
            <a:off x="1869921" y="4444673"/>
            <a:ext cx="2243443" cy="2551115"/>
          </a:xfrm>
          <a:prstGeom prst="triangle">
            <a:avLst>
              <a:gd name="adj" fmla="val 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4" name="Google Shape;164;p4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191" y="0"/>
            <a:ext cx="1710047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40"/>
          <p:cNvPicPr preferRelativeResize="0"/>
          <p:nvPr/>
        </p:nvPicPr>
        <p:blipFill rotWithShape="1">
          <a:blip r:embed="rId3">
            <a:alphaModFix/>
          </a:blip>
          <a:srcRect l="8149" t="12302" r="10218" b="13922"/>
          <a:stretch/>
        </p:blipFill>
        <p:spPr>
          <a:xfrm>
            <a:off x="3980739" y="1655643"/>
            <a:ext cx="5164510" cy="24468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4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58370" y="5153049"/>
            <a:ext cx="8533630" cy="1704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TADA 3">
  <p:cSld name="PORTADA 3">
    <p:bg>
      <p:bgPr>
        <a:solidFill>
          <a:schemeClr val="lt1"/>
        </a:solidFill>
        <a:effectLst/>
      </p:bgPr>
    </p:bg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4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50800" dist="38100" dir="2700000" sx="1000" sy="1000" algn="tl" rotWithShape="0">
              <a:srgbClr val="000000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41"/>
          <p:cNvSpPr/>
          <p:nvPr/>
        </p:nvSpPr>
        <p:spPr>
          <a:xfrm>
            <a:off x="1969476" y="-1"/>
            <a:ext cx="10222523" cy="1804087"/>
          </a:xfrm>
          <a:prstGeom prst="rect">
            <a:avLst/>
          </a:prstGeom>
          <a:solidFill>
            <a:schemeClr val="dk2"/>
          </a:solidFill>
          <a:ln>
            <a:noFill/>
          </a:ln>
          <a:effectLst>
            <a:outerShdw blurRad="50800" dist="38100" dir="2700000" sx="1000" sy="1000" algn="tl" rotWithShape="0">
              <a:srgbClr val="000000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41"/>
          <p:cNvSpPr/>
          <p:nvPr/>
        </p:nvSpPr>
        <p:spPr>
          <a:xfrm>
            <a:off x="-6" y="1804087"/>
            <a:ext cx="1969480" cy="5053914"/>
          </a:xfrm>
          <a:prstGeom prst="rect">
            <a:avLst/>
          </a:prstGeom>
          <a:solidFill>
            <a:schemeClr val="dk2"/>
          </a:solidFill>
          <a:ln>
            <a:noFill/>
          </a:ln>
          <a:effectLst>
            <a:outerShdw blurRad="50800" dist="38100" dir="2700000" sx="1000" sy="1000" algn="tl" rotWithShape="0">
              <a:srgbClr val="000000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41"/>
          <p:cNvSpPr txBox="1">
            <a:spLocks noGrp="1"/>
          </p:cNvSpPr>
          <p:nvPr>
            <p:ph type="title"/>
          </p:nvPr>
        </p:nvSpPr>
        <p:spPr>
          <a:xfrm>
            <a:off x="2637194" y="2833451"/>
            <a:ext cx="9151538" cy="1718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Verdana"/>
              <a:buNone/>
              <a:defRPr sz="5400" b="1" i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41"/>
          <p:cNvSpPr txBox="1">
            <a:spLocks noGrp="1"/>
          </p:cNvSpPr>
          <p:nvPr>
            <p:ph type="body" idx="1"/>
          </p:nvPr>
        </p:nvSpPr>
        <p:spPr>
          <a:xfrm>
            <a:off x="2637194" y="4728652"/>
            <a:ext cx="9151538" cy="483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A9C"/>
              </a:buClr>
              <a:buSzPts val="2000"/>
              <a:buNone/>
              <a:defRPr sz="2000">
                <a:solidFill>
                  <a:srgbClr val="888A9C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A9C"/>
              </a:buClr>
              <a:buSzPts val="1800"/>
              <a:buNone/>
              <a:defRPr sz="1800">
                <a:solidFill>
                  <a:srgbClr val="888A9C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A9C"/>
              </a:buClr>
              <a:buSzPts val="1600"/>
              <a:buNone/>
              <a:defRPr sz="1600">
                <a:solidFill>
                  <a:srgbClr val="888A9C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A9C"/>
              </a:buClr>
              <a:buSzPts val="1600"/>
              <a:buNone/>
              <a:defRPr sz="1600">
                <a:solidFill>
                  <a:srgbClr val="888A9C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A9C"/>
              </a:buClr>
              <a:buSzPts val="1600"/>
              <a:buNone/>
              <a:defRPr sz="1600">
                <a:solidFill>
                  <a:srgbClr val="888A9C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A9C"/>
              </a:buClr>
              <a:buSzPts val="1600"/>
              <a:buNone/>
              <a:defRPr sz="1600">
                <a:solidFill>
                  <a:srgbClr val="888A9C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A9C"/>
              </a:buClr>
              <a:buSzPts val="1600"/>
              <a:buNone/>
              <a:defRPr sz="1600">
                <a:solidFill>
                  <a:srgbClr val="888A9C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A9C"/>
              </a:buClr>
              <a:buSzPts val="1600"/>
              <a:buNone/>
              <a:defRPr sz="1600">
                <a:solidFill>
                  <a:srgbClr val="888A9C"/>
                </a:solidFill>
              </a:defRPr>
            </a:lvl9pPr>
          </a:lstStyle>
          <a:p>
            <a:endParaRPr/>
          </a:p>
        </p:txBody>
      </p:sp>
      <p:sp>
        <p:nvSpPr>
          <p:cNvPr id="173" name="Google Shape;173;p41"/>
          <p:cNvSpPr txBox="1">
            <a:spLocks noGrp="1"/>
          </p:cNvSpPr>
          <p:nvPr>
            <p:ph type="body" idx="2"/>
          </p:nvPr>
        </p:nvSpPr>
        <p:spPr>
          <a:xfrm>
            <a:off x="11402" y="6286408"/>
            <a:ext cx="1958072" cy="321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1300"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A9C"/>
              </a:buClr>
              <a:buSzPts val="2000"/>
              <a:buNone/>
              <a:defRPr sz="2000">
                <a:solidFill>
                  <a:srgbClr val="888A9C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A9C"/>
              </a:buClr>
              <a:buSzPts val="1800"/>
              <a:buNone/>
              <a:defRPr sz="1800">
                <a:solidFill>
                  <a:srgbClr val="888A9C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A9C"/>
              </a:buClr>
              <a:buSzPts val="1600"/>
              <a:buNone/>
              <a:defRPr sz="1600">
                <a:solidFill>
                  <a:srgbClr val="888A9C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A9C"/>
              </a:buClr>
              <a:buSzPts val="1600"/>
              <a:buNone/>
              <a:defRPr sz="1600">
                <a:solidFill>
                  <a:srgbClr val="888A9C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A9C"/>
              </a:buClr>
              <a:buSzPts val="1600"/>
              <a:buNone/>
              <a:defRPr sz="1600">
                <a:solidFill>
                  <a:srgbClr val="888A9C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A9C"/>
              </a:buClr>
              <a:buSzPts val="1600"/>
              <a:buNone/>
              <a:defRPr sz="1600">
                <a:solidFill>
                  <a:srgbClr val="888A9C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A9C"/>
              </a:buClr>
              <a:buSzPts val="1600"/>
              <a:buNone/>
              <a:defRPr sz="1600">
                <a:solidFill>
                  <a:srgbClr val="888A9C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A9C"/>
              </a:buClr>
              <a:buSzPts val="1600"/>
              <a:buNone/>
              <a:defRPr sz="1600">
                <a:solidFill>
                  <a:srgbClr val="888A9C"/>
                </a:solidFill>
              </a:defRPr>
            </a:lvl9pPr>
          </a:lstStyle>
          <a:p>
            <a:endParaRPr/>
          </a:p>
        </p:txBody>
      </p:sp>
      <p:pic>
        <p:nvPicPr>
          <p:cNvPr id="174" name="Google Shape;174;p41"/>
          <p:cNvPicPr preferRelativeResize="0"/>
          <p:nvPr/>
        </p:nvPicPr>
        <p:blipFill rotWithShape="1">
          <a:blip r:embed="rId2">
            <a:alphaModFix/>
          </a:blip>
          <a:srcRect l="4998" t="16129" r="2507" b="22262"/>
          <a:stretch/>
        </p:blipFill>
        <p:spPr>
          <a:xfrm>
            <a:off x="0" y="1642709"/>
            <a:ext cx="12192000" cy="321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34214" y="299752"/>
            <a:ext cx="2362640" cy="1172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4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0907" y="508589"/>
            <a:ext cx="815973" cy="7780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41"/>
          <p:cNvPicPr preferRelativeResize="0"/>
          <p:nvPr/>
        </p:nvPicPr>
        <p:blipFill rotWithShape="1">
          <a:blip r:embed="rId5">
            <a:alphaModFix amt="60000"/>
          </a:blip>
          <a:srcRect/>
          <a:stretch/>
        </p:blipFill>
        <p:spPr>
          <a:xfrm>
            <a:off x="2486568" y="6201304"/>
            <a:ext cx="9500840" cy="4269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RODUCCIÓN GENERAL">
  <p:cSld name="INTRODUCCIÓN GENERAL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42"/>
          <p:cNvSpPr txBox="1">
            <a:spLocks noGrp="1"/>
          </p:cNvSpPr>
          <p:nvPr>
            <p:ph type="body" idx="1"/>
          </p:nvPr>
        </p:nvSpPr>
        <p:spPr>
          <a:xfrm>
            <a:off x="552543" y="2808271"/>
            <a:ext cx="11185327" cy="3346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 i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0" name="Google Shape;180;p42"/>
          <p:cNvSpPr/>
          <p:nvPr/>
        </p:nvSpPr>
        <p:spPr>
          <a:xfrm>
            <a:off x="0" y="0"/>
            <a:ext cx="12192000" cy="226818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42"/>
          <p:cNvSpPr txBox="1">
            <a:spLocks noGrp="1"/>
          </p:cNvSpPr>
          <p:nvPr>
            <p:ph type="title"/>
          </p:nvPr>
        </p:nvSpPr>
        <p:spPr>
          <a:xfrm>
            <a:off x="552543" y="540081"/>
            <a:ext cx="11185327" cy="11880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Verdana"/>
              <a:buNone/>
              <a:defRPr sz="3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AZUL  INTRODUCCIÓN">
  <p:cSld name="1_AZUL  INTRODUCCIÓN"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3"/>
          <p:cNvSpPr txBox="1">
            <a:spLocks noGrp="1"/>
          </p:cNvSpPr>
          <p:nvPr>
            <p:ph type="body" idx="1"/>
          </p:nvPr>
        </p:nvSpPr>
        <p:spPr>
          <a:xfrm>
            <a:off x="552543" y="2808271"/>
            <a:ext cx="11185327" cy="3346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 i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4" name="Google Shape;184;p43"/>
          <p:cNvSpPr/>
          <p:nvPr/>
        </p:nvSpPr>
        <p:spPr>
          <a:xfrm>
            <a:off x="0" y="0"/>
            <a:ext cx="12192000" cy="226818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43"/>
          <p:cNvSpPr txBox="1">
            <a:spLocks noGrp="1"/>
          </p:cNvSpPr>
          <p:nvPr>
            <p:ph type="title"/>
          </p:nvPr>
        </p:nvSpPr>
        <p:spPr>
          <a:xfrm>
            <a:off x="552543" y="540081"/>
            <a:ext cx="11185327" cy="11880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Verdana"/>
              <a:buNone/>
              <a:defRPr sz="3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ZUL 2">
  <p:cSld name="AZUL 2">
    <p:bg>
      <p:bgPr>
        <a:solidFill>
          <a:schemeClr val="lt1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4"/>
          <p:cNvSpPr/>
          <p:nvPr/>
        </p:nvSpPr>
        <p:spPr>
          <a:xfrm>
            <a:off x="0" y="0"/>
            <a:ext cx="381965" cy="36367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44"/>
          <p:cNvSpPr/>
          <p:nvPr/>
        </p:nvSpPr>
        <p:spPr>
          <a:xfrm>
            <a:off x="103863" y="76456"/>
            <a:ext cx="481700" cy="495163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44"/>
          <p:cNvSpPr txBox="1">
            <a:spLocks noGrp="1"/>
          </p:cNvSpPr>
          <p:nvPr>
            <p:ph type="body" idx="1"/>
          </p:nvPr>
        </p:nvSpPr>
        <p:spPr>
          <a:xfrm>
            <a:off x="751722" y="1117600"/>
            <a:ext cx="10888409" cy="833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800"/>
              <a:buNone/>
              <a:defRPr b="1" i="0"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0" name="Google Shape;190;p44"/>
          <p:cNvSpPr txBox="1">
            <a:spLocks noGrp="1"/>
          </p:cNvSpPr>
          <p:nvPr>
            <p:ph type="body" idx="2"/>
          </p:nvPr>
        </p:nvSpPr>
        <p:spPr>
          <a:xfrm>
            <a:off x="751721" y="2192482"/>
            <a:ext cx="10888409" cy="1387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 i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1" name="Google Shape;191;p44"/>
          <p:cNvSpPr>
            <a:spLocks noGrp="1"/>
          </p:cNvSpPr>
          <p:nvPr>
            <p:ph type="pic" idx="3"/>
          </p:nvPr>
        </p:nvSpPr>
        <p:spPr>
          <a:xfrm>
            <a:off x="708537" y="3828775"/>
            <a:ext cx="3340609" cy="2227251"/>
          </a:xfrm>
          <a:prstGeom prst="rect">
            <a:avLst/>
          </a:prstGeom>
          <a:noFill/>
          <a:ln>
            <a:noFill/>
          </a:ln>
        </p:spPr>
      </p:sp>
      <p:sp>
        <p:nvSpPr>
          <p:cNvPr id="192" name="Google Shape;192;p44"/>
          <p:cNvSpPr>
            <a:spLocks noGrp="1"/>
          </p:cNvSpPr>
          <p:nvPr>
            <p:ph type="pic" idx="4"/>
          </p:nvPr>
        </p:nvSpPr>
        <p:spPr>
          <a:xfrm>
            <a:off x="4446179" y="3828775"/>
            <a:ext cx="3359722" cy="2227251"/>
          </a:xfrm>
          <a:prstGeom prst="rect">
            <a:avLst/>
          </a:prstGeom>
          <a:noFill/>
          <a:ln>
            <a:noFill/>
          </a:ln>
        </p:spPr>
      </p:sp>
      <p:sp>
        <p:nvSpPr>
          <p:cNvPr id="193" name="Google Shape;193;p44"/>
          <p:cNvSpPr>
            <a:spLocks noGrp="1"/>
          </p:cNvSpPr>
          <p:nvPr>
            <p:ph type="pic" idx="5"/>
          </p:nvPr>
        </p:nvSpPr>
        <p:spPr>
          <a:xfrm>
            <a:off x="8202934" y="3830617"/>
            <a:ext cx="3437197" cy="2227251"/>
          </a:xfrm>
          <a:prstGeom prst="rect">
            <a:avLst/>
          </a:prstGeom>
          <a:noFill/>
          <a:ln>
            <a:noFill/>
          </a:ln>
        </p:spPr>
      </p:sp>
      <p:sp>
        <p:nvSpPr>
          <p:cNvPr id="194" name="Google Shape;194;p44"/>
          <p:cNvSpPr txBox="1">
            <a:spLocks noGrp="1"/>
          </p:cNvSpPr>
          <p:nvPr>
            <p:ph type="body" idx="6"/>
          </p:nvPr>
        </p:nvSpPr>
        <p:spPr>
          <a:xfrm>
            <a:off x="751724" y="76455"/>
            <a:ext cx="10888408" cy="496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0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5" name="Google Shape;195;p44"/>
          <p:cNvSpPr txBox="1">
            <a:spLocks noGrp="1"/>
          </p:cNvSpPr>
          <p:nvPr>
            <p:ph type="body" idx="7"/>
          </p:nvPr>
        </p:nvSpPr>
        <p:spPr>
          <a:xfrm>
            <a:off x="65970" y="78090"/>
            <a:ext cx="581891" cy="495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ZUL 3">
  <p:cSld name="AZUL 3">
    <p:bg>
      <p:bgPr>
        <a:solidFill>
          <a:schemeClr val="lt1"/>
        </a:solid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45"/>
          <p:cNvSpPr/>
          <p:nvPr/>
        </p:nvSpPr>
        <p:spPr>
          <a:xfrm>
            <a:off x="0" y="0"/>
            <a:ext cx="381965" cy="36367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45"/>
          <p:cNvSpPr/>
          <p:nvPr/>
        </p:nvSpPr>
        <p:spPr>
          <a:xfrm>
            <a:off x="103863" y="76456"/>
            <a:ext cx="481700" cy="495163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45"/>
          <p:cNvSpPr txBox="1">
            <a:spLocks noGrp="1"/>
          </p:cNvSpPr>
          <p:nvPr>
            <p:ph type="body" idx="1"/>
          </p:nvPr>
        </p:nvSpPr>
        <p:spPr>
          <a:xfrm>
            <a:off x="793289" y="1283332"/>
            <a:ext cx="10888408" cy="800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800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0" name="Google Shape;200;p45"/>
          <p:cNvSpPr txBox="1">
            <a:spLocks noGrp="1"/>
          </p:cNvSpPr>
          <p:nvPr>
            <p:ph type="body" idx="2"/>
          </p:nvPr>
        </p:nvSpPr>
        <p:spPr>
          <a:xfrm>
            <a:off x="751724" y="2519374"/>
            <a:ext cx="10888408" cy="17230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 i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1" name="Google Shape;201;p45"/>
          <p:cNvSpPr txBox="1">
            <a:spLocks noGrp="1"/>
          </p:cNvSpPr>
          <p:nvPr>
            <p:ph type="body" idx="3"/>
          </p:nvPr>
        </p:nvSpPr>
        <p:spPr>
          <a:xfrm>
            <a:off x="741092" y="4585298"/>
            <a:ext cx="10888408" cy="989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 i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2" name="Google Shape;202;p45"/>
          <p:cNvSpPr txBox="1">
            <a:spLocks noGrp="1"/>
          </p:cNvSpPr>
          <p:nvPr>
            <p:ph type="body" idx="4"/>
          </p:nvPr>
        </p:nvSpPr>
        <p:spPr>
          <a:xfrm>
            <a:off x="65970" y="78090"/>
            <a:ext cx="581891" cy="495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3" name="Google Shape;203;p45"/>
          <p:cNvSpPr txBox="1">
            <a:spLocks noGrp="1"/>
          </p:cNvSpPr>
          <p:nvPr>
            <p:ph type="body" idx="5"/>
          </p:nvPr>
        </p:nvSpPr>
        <p:spPr>
          <a:xfrm>
            <a:off x="751724" y="76455"/>
            <a:ext cx="10888408" cy="496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0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ZUL 4">
  <p:cSld name="AZUL 4">
    <p:bg>
      <p:bgPr>
        <a:solidFill>
          <a:schemeClr val="lt1"/>
        </a:solidFill>
        <a:effectLst/>
      </p:bgPr>
    </p:bg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46"/>
          <p:cNvSpPr/>
          <p:nvPr/>
        </p:nvSpPr>
        <p:spPr>
          <a:xfrm>
            <a:off x="0" y="0"/>
            <a:ext cx="381965" cy="36367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46"/>
          <p:cNvSpPr/>
          <p:nvPr/>
        </p:nvSpPr>
        <p:spPr>
          <a:xfrm>
            <a:off x="103863" y="76456"/>
            <a:ext cx="481700" cy="495163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46"/>
          <p:cNvSpPr txBox="1">
            <a:spLocks noGrp="1"/>
          </p:cNvSpPr>
          <p:nvPr>
            <p:ph type="body" idx="1"/>
          </p:nvPr>
        </p:nvSpPr>
        <p:spPr>
          <a:xfrm>
            <a:off x="740722" y="1067831"/>
            <a:ext cx="7335776" cy="581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800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8" name="Google Shape;208;p46"/>
          <p:cNvSpPr txBox="1">
            <a:spLocks noGrp="1"/>
          </p:cNvSpPr>
          <p:nvPr>
            <p:ph type="body" idx="2"/>
          </p:nvPr>
        </p:nvSpPr>
        <p:spPr>
          <a:xfrm>
            <a:off x="688977" y="5147732"/>
            <a:ext cx="7335776" cy="11648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 i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9" name="Google Shape;209;p46"/>
          <p:cNvSpPr>
            <a:spLocks noGrp="1"/>
          </p:cNvSpPr>
          <p:nvPr>
            <p:ph type="pic" idx="3"/>
          </p:nvPr>
        </p:nvSpPr>
        <p:spPr>
          <a:xfrm>
            <a:off x="751723" y="2023353"/>
            <a:ext cx="3431171" cy="2769310"/>
          </a:xfrm>
          <a:prstGeom prst="rect">
            <a:avLst/>
          </a:prstGeom>
          <a:noFill/>
          <a:ln>
            <a:noFill/>
          </a:ln>
        </p:spPr>
      </p:sp>
      <p:sp>
        <p:nvSpPr>
          <p:cNvPr id="210" name="Google Shape;210;p46"/>
          <p:cNvSpPr>
            <a:spLocks noGrp="1"/>
          </p:cNvSpPr>
          <p:nvPr>
            <p:ph type="pic" idx="4"/>
          </p:nvPr>
        </p:nvSpPr>
        <p:spPr>
          <a:xfrm>
            <a:off x="4487443" y="2025938"/>
            <a:ext cx="3537310" cy="2747675"/>
          </a:xfrm>
          <a:prstGeom prst="rect">
            <a:avLst/>
          </a:prstGeom>
          <a:noFill/>
          <a:ln>
            <a:noFill/>
          </a:ln>
        </p:spPr>
      </p:sp>
      <p:sp>
        <p:nvSpPr>
          <p:cNvPr id="211" name="Google Shape;211;p46"/>
          <p:cNvSpPr>
            <a:spLocks noGrp="1"/>
          </p:cNvSpPr>
          <p:nvPr>
            <p:ph type="pic" idx="5"/>
          </p:nvPr>
        </p:nvSpPr>
        <p:spPr>
          <a:xfrm>
            <a:off x="8329301" y="1067830"/>
            <a:ext cx="3408569" cy="4807676"/>
          </a:xfrm>
          <a:prstGeom prst="rect">
            <a:avLst/>
          </a:prstGeom>
          <a:noFill/>
          <a:ln>
            <a:noFill/>
          </a:ln>
        </p:spPr>
      </p:sp>
      <p:sp>
        <p:nvSpPr>
          <p:cNvPr id="212" name="Google Shape;212;p46"/>
          <p:cNvSpPr txBox="1">
            <a:spLocks noGrp="1"/>
          </p:cNvSpPr>
          <p:nvPr>
            <p:ph type="body" idx="6"/>
          </p:nvPr>
        </p:nvSpPr>
        <p:spPr>
          <a:xfrm>
            <a:off x="751724" y="76455"/>
            <a:ext cx="10888408" cy="496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0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3" name="Google Shape;213;p46"/>
          <p:cNvSpPr txBox="1">
            <a:spLocks noGrp="1"/>
          </p:cNvSpPr>
          <p:nvPr>
            <p:ph type="body" idx="7"/>
          </p:nvPr>
        </p:nvSpPr>
        <p:spPr>
          <a:xfrm>
            <a:off x="65970" y="78090"/>
            <a:ext cx="581891" cy="495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S (INDICE)">
  <p:cSld name="CONTENIDOS (INDICE)">
    <p:bg>
      <p:bgPr>
        <a:solidFill>
          <a:schemeClr val="lt1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23"/>
          <p:cNvPicPr preferRelativeResize="0"/>
          <p:nvPr/>
        </p:nvPicPr>
        <p:blipFill rotWithShape="1">
          <a:blip r:embed="rId2">
            <a:alphaModFix amt="35000"/>
          </a:blip>
          <a:srcRect l="76619" t="14184" r="15531" b="21617"/>
          <a:stretch/>
        </p:blipFill>
        <p:spPr>
          <a:xfrm>
            <a:off x="-49516" y="5066285"/>
            <a:ext cx="4785477" cy="1791715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23"/>
          <p:cNvSpPr/>
          <p:nvPr/>
        </p:nvSpPr>
        <p:spPr>
          <a:xfrm>
            <a:off x="-48986" y="0"/>
            <a:ext cx="4785477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36;p23"/>
          <p:cNvSpPr txBox="1">
            <a:spLocks noGrp="1"/>
          </p:cNvSpPr>
          <p:nvPr>
            <p:ph type="body" idx="1"/>
          </p:nvPr>
        </p:nvSpPr>
        <p:spPr>
          <a:xfrm>
            <a:off x="6248400" y="1269132"/>
            <a:ext cx="5489471" cy="482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23"/>
          <p:cNvSpPr txBox="1">
            <a:spLocks noGrp="1"/>
          </p:cNvSpPr>
          <p:nvPr>
            <p:ph type="body" idx="2"/>
          </p:nvPr>
        </p:nvSpPr>
        <p:spPr>
          <a:xfrm>
            <a:off x="6248400" y="4394786"/>
            <a:ext cx="548947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23"/>
          <p:cNvSpPr txBox="1">
            <a:spLocks noGrp="1"/>
          </p:cNvSpPr>
          <p:nvPr>
            <p:ph type="body" idx="3"/>
          </p:nvPr>
        </p:nvSpPr>
        <p:spPr>
          <a:xfrm>
            <a:off x="6248400" y="2036385"/>
            <a:ext cx="548947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23"/>
          <p:cNvSpPr txBox="1">
            <a:spLocks noGrp="1"/>
          </p:cNvSpPr>
          <p:nvPr>
            <p:ph type="body" idx="4"/>
          </p:nvPr>
        </p:nvSpPr>
        <p:spPr>
          <a:xfrm>
            <a:off x="6248400" y="5196570"/>
            <a:ext cx="548947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3"/>
          <p:cNvSpPr txBox="1">
            <a:spLocks noGrp="1"/>
          </p:cNvSpPr>
          <p:nvPr>
            <p:ph type="body" idx="5"/>
          </p:nvPr>
        </p:nvSpPr>
        <p:spPr>
          <a:xfrm>
            <a:off x="6248400" y="2823798"/>
            <a:ext cx="548947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23"/>
          <p:cNvSpPr txBox="1">
            <a:spLocks noGrp="1"/>
          </p:cNvSpPr>
          <p:nvPr>
            <p:ph type="body" idx="6"/>
          </p:nvPr>
        </p:nvSpPr>
        <p:spPr>
          <a:xfrm>
            <a:off x="6248400" y="3619342"/>
            <a:ext cx="548947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23"/>
          <p:cNvSpPr txBox="1">
            <a:spLocks noGrp="1"/>
          </p:cNvSpPr>
          <p:nvPr>
            <p:ph type="body" idx="7"/>
          </p:nvPr>
        </p:nvSpPr>
        <p:spPr>
          <a:xfrm>
            <a:off x="5194896" y="1268983"/>
            <a:ext cx="1053503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3400"/>
              <a:buNone/>
              <a:defRPr sz="3400">
                <a:solidFill>
                  <a:schemeClr val="lt2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23"/>
          <p:cNvSpPr txBox="1">
            <a:spLocks noGrp="1"/>
          </p:cNvSpPr>
          <p:nvPr>
            <p:ph type="body" idx="8"/>
          </p:nvPr>
        </p:nvSpPr>
        <p:spPr>
          <a:xfrm>
            <a:off x="5194896" y="2036385"/>
            <a:ext cx="1053503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3400"/>
              <a:buNone/>
              <a:defRPr sz="3400">
                <a:solidFill>
                  <a:schemeClr val="lt2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3"/>
          <p:cNvSpPr txBox="1">
            <a:spLocks noGrp="1"/>
          </p:cNvSpPr>
          <p:nvPr>
            <p:ph type="body" idx="9"/>
          </p:nvPr>
        </p:nvSpPr>
        <p:spPr>
          <a:xfrm>
            <a:off x="5194896" y="2823798"/>
            <a:ext cx="1053503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3400"/>
              <a:buNone/>
              <a:defRPr sz="3400">
                <a:solidFill>
                  <a:schemeClr val="lt2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23"/>
          <p:cNvSpPr txBox="1">
            <a:spLocks noGrp="1"/>
          </p:cNvSpPr>
          <p:nvPr>
            <p:ph type="body" idx="13"/>
          </p:nvPr>
        </p:nvSpPr>
        <p:spPr>
          <a:xfrm>
            <a:off x="5194896" y="3619342"/>
            <a:ext cx="1053503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3400"/>
              <a:buNone/>
              <a:defRPr sz="3400">
                <a:solidFill>
                  <a:schemeClr val="lt2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3"/>
          <p:cNvSpPr txBox="1">
            <a:spLocks noGrp="1"/>
          </p:cNvSpPr>
          <p:nvPr>
            <p:ph type="body" idx="14"/>
          </p:nvPr>
        </p:nvSpPr>
        <p:spPr>
          <a:xfrm>
            <a:off x="5194896" y="4394786"/>
            <a:ext cx="1053503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3400"/>
              <a:buNone/>
              <a:defRPr sz="3400">
                <a:solidFill>
                  <a:schemeClr val="lt2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23"/>
          <p:cNvSpPr txBox="1">
            <a:spLocks noGrp="1"/>
          </p:cNvSpPr>
          <p:nvPr>
            <p:ph type="body" idx="15"/>
          </p:nvPr>
        </p:nvSpPr>
        <p:spPr>
          <a:xfrm>
            <a:off x="5194896" y="5196570"/>
            <a:ext cx="1053503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3400"/>
              <a:buNone/>
              <a:defRPr sz="3400">
                <a:solidFill>
                  <a:schemeClr val="lt2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23"/>
          <p:cNvSpPr txBox="1">
            <a:spLocks noGrp="1"/>
          </p:cNvSpPr>
          <p:nvPr>
            <p:ph type="title"/>
          </p:nvPr>
        </p:nvSpPr>
        <p:spPr>
          <a:xfrm>
            <a:off x="724828" y="2929499"/>
            <a:ext cx="4009215" cy="9990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Verdana"/>
              <a:buNone/>
              <a:defRPr sz="40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49" name="Google Shape;49;p23"/>
          <p:cNvPicPr preferRelativeResize="0"/>
          <p:nvPr/>
        </p:nvPicPr>
        <p:blipFill rotWithShape="1">
          <a:blip r:embed="rId3">
            <a:alphaModFix/>
          </a:blip>
          <a:srcRect l="4998" t="16129" r="2507" b="22262"/>
          <a:stretch/>
        </p:blipFill>
        <p:spPr>
          <a:xfrm rot="-5400000">
            <a:off x="1287164" y="3197379"/>
            <a:ext cx="6857998" cy="463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ZUL 5">
  <p:cSld name="AZUL 5">
    <p:bg>
      <p:bgPr>
        <a:solidFill>
          <a:schemeClr val="lt1"/>
        </a:solidFill>
        <a:effectLst/>
      </p:bgPr>
    </p:bg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47"/>
          <p:cNvSpPr/>
          <p:nvPr/>
        </p:nvSpPr>
        <p:spPr>
          <a:xfrm>
            <a:off x="0" y="0"/>
            <a:ext cx="381965" cy="36367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47"/>
          <p:cNvSpPr/>
          <p:nvPr/>
        </p:nvSpPr>
        <p:spPr>
          <a:xfrm>
            <a:off x="103863" y="76456"/>
            <a:ext cx="481700" cy="495163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47"/>
          <p:cNvSpPr txBox="1">
            <a:spLocks noGrp="1"/>
          </p:cNvSpPr>
          <p:nvPr>
            <p:ph type="body" idx="1"/>
          </p:nvPr>
        </p:nvSpPr>
        <p:spPr>
          <a:xfrm>
            <a:off x="751724" y="995475"/>
            <a:ext cx="10929620" cy="628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800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8" name="Google Shape;218;p47"/>
          <p:cNvSpPr txBox="1">
            <a:spLocks noGrp="1"/>
          </p:cNvSpPr>
          <p:nvPr>
            <p:ph type="body" idx="2"/>
          </p:nvPr>
        </p:nvSpPr>
        <p:spPr>
          <a:xfrm>
            <a:off x="751723" y="5992340"/>
            <a:ext cx="9078241" cy="8736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0" i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9" name="Google Shape;219;p47"/>
          <p:cNvSpPr>
            <a:spLocks noGrp="1"/>
          </p:cNvSpPr>
          <p:nvPr>
            <p:ph type="pic" idx="3"/>
          </p:nvPr>
        </p:nvSpPr>
        <p:spPr>
          <a:xfrm>
            <a:off x="751724" y="1767987"/>
            <a:ext cx="3421728" cy="1849856"/>
          </a:xfrm>
          <a:prstGeom prst="rect">
            <a:avLst/>
          </a:prstGeom>
          <a:noFill/>
          <a:ln>
            <a:noFill/>
          </a:ln>
        </p:spPr>
      </p:sp>
      <p:sp>
        <p:nvSpPr>
          <p:cNvPr id="220" name="Google Shape;220;p47"/>
          <p:cNvSpPr>
            <a:spLocks noGrp="1"/>
          </p:cNvSpPr>
          <p:nvPr>
            <p:ph type="pic" idx="4"/>
          </p:nvPr>
        </p:nvSpPr>
        <p:spPr>
          <a:xfrm>
            <a:off x="4478776" y="1767987"/>
            <a:ext cx="3421728" cy="1849856"/>
          </a:xfrm>
          <a:prstGeom prst="rect">
            <a:avLst/>
          </a:prstGeom>
          <a:noFill/>
          <a:ln>
            <a:noFill/>
          </a:ln>
        </p:spPr>
      </p:sp>
      <p:sp>
        <p:nvSpPr>
          <p:cNvPr id="221" name="Google Shape;221;p47"/>
          <p:cNvSpPr>
            <a:spLocks noGrp="1"/>
          </p:cNvSpPr>
          <p:nvPr>
            <p:ph type="pic" idx="5"/>
          </p:nvPr>
        </p:nvSpPr>
        <p:spPr>
          <a:xfrm>
            <a:off x="8205829" y="1767987"/>
            <a:ext cx="3421728" cy="1849856"/>
          </a:xfrm>
          <a:prstGeom prst="rect">
            <a:avLst/>
          </a:prstGeom>
          <a:noFill/>
          <a:ln>
            <a:noFill/>
          </a:ln>
        </p:spPr>
      </p:sp>
      <p:sp>
        <p:nvSpPr>
          <p:cNvPr id="222" name="Google Shape;222;p47"/>
          <p:cNvSpPr>
            <a:spLocks noGrp="1"/>
          </p:cNvSpPr>
          <p:nvPr>
            <p:ph type="pic" idx="6"/>
          </p:nvPr>
        </p:nvSpPr>
        <p:spPr>
          <a:xfrm>
            <a:off x="751724" y="3900557"/>
            <a:ext cx="3421728" cy="1849856"/>
          </a:xfrm>
          <a:prstGeom prst="rect">
            <a:avLst/>
          </a:prstGeom>
          <a:noFill/>
          <a:ln>
            <a:noFill/>
          </a:ln>
        </p:spPr>
      </p:sp>
      <p:sp>
        <p:nvSpPr>
          <p:cNvPr id="223" name="Google Shape;223;p47"/>
          <p:cNvSpPr>
            <a:spLocks noGrp="1"/>
          </p:cNvSpPr>
          <p:nvPr>
            <p:ph type="pic" idx="7"/>
          </p:nvPr>
        </p:nvSpPr>
        <p:spPr>
          <a:xfrm>
            <a:off x="4478776" y="3900557"/>
            <a:ext cx="3421728" cy="1849856"/>
          </a:xfrm>
          <a:prstGeom prst="rect">
            <a:avLst/>
          </a:prstGeom>
          <a:noFill/>
          <a:ln>
            <a:noFill/>
          </a:ln>
        </p:spPr>
      </p:sp>
      <p:sp>
        <p:nvSpPr>
          <p:cNvPr id="224" name="Google Shape;224;p47"/>
          <p:cNvSpPr>
            <a:spLocks noGrp="1"/>
          </p:cNvSpPr>
          <p:nvPr>
            <p:ph type="pic" idx="8"/>
          </p:nvPr>
        </p:nvSpPr>
        <p:spPr>
          <a:xfrm>
            <a:off x="8205829" y="3900557"/>
            <a:ext cx="3421728" cy="1849856"/>
          </a:xfrm>
          <a:prstGeom prst="rect">
            <a:avLst/>
          </a:prstGeom>
          <a:noFill/>
          <a:ln>
            <a:noFill/>
          </a:ln>
        </p:spPr>
      </p:sp>
      <p:sp>
        <p:nvSpPr>
          <p:cNvPr id="225" name="Google Shape;225;p47"/>
          <p:cNvSpPr txBox="1">
            <a:spLocks noGrp="1"/>
          </p:cNvSpPr>
          <p:nvPr>
            <p:ph type="body" idx="9"/>
          </p:nvPr>
        </p:nvSpPr>
        <p:spPr>
          <a:xfrm>
            <a:off x="65970" y="78090"/>
            <a:ext cx="581891" cy="495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6" name="Google Shape;226;p47"/>
          <p:cNvSpPr txBox="1">
            <a:spLocks noGrp="1"/>
          </p:cNvSpPr>
          <p:nvPr>
            <p:ph type="body" idx="13"/>
          </p:nvPr>
        </p:nvSpPr>
        <p:spPr>
          <a:xfrm>
            <a:off x="751724" y="76455"/>
            <a:ext cx="10888408" cy="496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0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ZUL 7">
  <p:cSld name="AZUL 7">
    <p:bg>
      <p:bgPr>
        <a:solidFill>
          <a:schemeClr val="lt1"/>
        </a:solidFill>
        <a:effectLst/>
      </p:bgPr>
    </p:bg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49"/>
          <p:cNvSpPr/>
          <p:nvPr/>
        </p:nvSpPr>
        <p:spPr>
          <a:xfrm>
            <a:off x="0" y="0"/>
            <a:ext cx="5581403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p49"/>
          <p:cNvSpPr txBox="1">
            <a:spLocks noGrp="1"/>
          </p:cNvSpPr>
          <p:nvPr>
            <p:ph type="body" idx="1"/>
          </p:nvPr>
        </p:nvSpPr>
        <p:spPr>
          <a:xfrm>
            <a:off x="751725" y="1583573"/>
            <a:ext cx="4200286" cy="1845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800"/>
              <a:buNone/>
              <a:defRPr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8" name="Google Shape;238;p49"/>
          <p:cNvSpPr/>
          <p:nvPr/>
        </p:nvSpPr>
        <p:spPr>
          <a:xfrm>
            <a:off x="0" y="0"/>
            <a:ext cx="381965" cy="36367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p49"/>
          <p:cNvSpPr/>
          <p:nvPr/>
        </p:nvSpPr>
        <p:spPr>
          <a:xfrm>
            <a:off x="103863" y="76456"/>
            <a:ext cx="481700" cy="49516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49"/>
          <p:cNvSpPr txBox="1">
            <a:spLocks noGrp="1"/>
          </p:cNvSpPr>
          <p:nvPr>
            <p:ph type="body" idx="2"/>
          </p:nvPr>
        </p:nvSpPr>
        <p:spPr>
          <a:xfrm>
            <a:off x="65970" y="78090"/>
            <a:ext cx="581891" cy="495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1" name="Google Shape;241;p49"/>
          <p:cNvSpPr txBox="1">
            <a:spLocks noGrp="1"/>
          </p:cNvSpPr>
          <p:nvPr>
            <p:ph type="body" idx="3"/>
          </p:nvPr>
        </p:nvSpPr>
        <p:spPr>
          <a:xfrm>
            <a:off x="751724" y="76455"/>
            <a:ext cx="10888408" cy="496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2" name="Google Shape;242;p49"/>
          <p:cNvSpPr txBox="1">
            <a:spLocks noGrp="1"/>
          </p:cNvSpPr>
          <p:nvPr>
            <p:ph type="body" idx="4"/>
          </p:nvPr>
        </p:nvSpPr>
        <p:spPr>
          <a:xfrm>
            <a:off x="751724" y="3839902"/>
            <a:ext cx="4200286" cy="1845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0" i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3" name="Google Shape;243;p49"/>
          <p:cNvSpPr txBox="1">
            <a:spLocks noGrp="1"/>
          </p:cNvSpPr>
          <p:nvPr>
            <p:ph type="body" idx="5"/>
          </p:nvPr>
        </p:nvSpPr>
        <p:spPr>
          <a:xfrm>
            <a:off x="6096000" y="1552402"/>
            <a:ext cx="5544132" cy="4132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 i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ZUL 8">
  <p:cSld name="AZUL 8">
    <p:bg>
      <p:bgPr>
        <a:solidFill>
          <a:schemeClr val="lt1"/>
        </a:solidFill>
        <a:effectLst/>
      </p:bgPr>
    </p:bg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5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p50"/>
          <p:cNvSpPr/>
          <p:nvPr/>
        </p:nvSpPr>
        <p:spPr>
          <a:xfrm>
            <a:off x="0" y="0"/>
            <a:ext cx="381965" cy="36367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50"/>
          <p:cNvSpPr/>
          <p:nvPr/>
        </p:nvSpPr>
        <p:spPr>
          <a:xfrm>
            <a:off x="103863" y="76456"/>
            <a:ext cx="481700" cy="49516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p50"/>
          <p:cNvSpPr txBox="1">
            <a:spLocks noGrp="1"/>
          </p:cNvSpPr>
          <p:nvPr>
            <p:ph type="body" idx="1"/>
          </p:nvPr>
        </p:nvSpPr>
        <p:spPr>
          <a:xfrm>
            <a:off x="65970" y="78090"/>
            <a:ext cx="581891" cy="495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9" name="Google Shape;249;p50"/>
          <p:cNvSpPr txBox="1">
            <a:spLocks noGrp="1"/>
          </p:cNvSpPr>
          <p:nvPr>
            <p:ph type="body" idx="2"/>
          </p:nvPr>
        </p:nvSpPr>
        <p:spPr>
          <a:xfrm>
            <a:off x="751724" y="76455"/>
            <a:ext cx="10888408" cy="496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0" name="Google Shape;250;p50"/>
          <p:cNvSpPr txBox="1">
            <a:spLocks noGrp="1"/>
          </p:cNvSpPr>
          <p:nvPr>
            <p:ph type="body" idx="3"/>
          </p:nvPr>
        </p:nvSpPr>
        <p:spPr>
          <a:xfrm>
            <a:off x="727569" y="4524580"/>
            <a:ext cx="10888408" cy="12857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0" i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1" name="Google Shape;251;p50"/>
          <p:cNvSpPr txBox="1">
            <a:spLocks noGrp="1"/>
          </p:cNvSpPr>
          <p:nvPr>
            <p:ph type="body" idx="4"/>
          </p:nvPr>
        </p:nvSpPr>
        <p:spPr>
          <a:xfrm>
            <a:off x="751724" y="2127310"/>
            <a:ext cx="4021410" cy="1683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800"/>
              <a:buNone/>
              <a:defRPr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2" name="Google Shape;252;p50"/>
          <p:cNvSpPr txBox="1">
            <a:spLocks noGrp="1"/>
          </p:cNvSpPr>
          <p:nvPr>
            <p:ph type="body" idx="5"/>
          </p:nvPr>
        </p:nvSpPr>
        <p:spPr>
          <a:xfrm>
            <a:off x="5462560" y="2127310"/>
            <a:ext cx="6153417" cy="18765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0" i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53" name="Google Shape;253;p5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85841" y="6261691"/>
            <a:ext cx="978735" cy="4318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RANJO  INTRODUCCIÓN">
  <p:cSld name="NARANJO  INTRODUCCIÓN"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51"/>
          <p:cNvSpPr txBox="1">
            <a:spLocks noGrp="1"/>
          </p:cNvSpPr>
          <p:nvPr>
            <p:ph type="body" idx="1"/>
          </p:nvPr>
        </p:nvSpPr>
        <p:spPr>
          <a:xfrm>
            <a:off x="552543" y="2808271"/>
            <a:ext cx="11185327" cy="3346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 i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6" name="Google Shape;256;p51"/>
          <p:cNvSpPr/>
          <p:nvPr/>
        </p:nvSpPr>
        <p:spPr>
          <a:xfrm>
            <a:off x="0" y="0"/>
            <a:ext cx="12192000" cy="226818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p51"/>
          <p:cNvSpPr txBox="1">
            <a:spLocks noGrp="1"/>
          </p:cNvSpPr>
          <p:nvPr>
            <p:ph type="title"/>
          </p:nvPr>
        </p:nvSpPr>
        <p:spPr>
          <a:xfrm>
            <a:off x="552543" y="540081"/>
            <a:ext cx="11185327" cy="11880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Verdana"/>
              <a:buNone/>
              <a:defRPr sz="3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RANJO 2">
  <p:cSld name="NARANJO 2">
    <p:bg>
      <p:bgPr>
        <a:solidFill>
          <a:schemeClr val="lt1"/>
        </a:solidFill>
        <a:effectLst/>
      </p:bgPr>
    </p:bg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52"/>
          <p:cNvSpPr/>
          <p:nvPr/>
        </p:nvSpPr>
        <p:spPr>
          <a:xfrm>
            <a:off x="0" y="0"/>
            <a:ext cx="381965" cy="36367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p52"/>
          <p:cNvSpPr/>
          <p:nvPr/>
        </p:nvSpPr>
        <p:spPr>
          <a:xfrm>
            <a:off x="103863" y="76456"/>
            <a:ext cx="481700" cy="495163"/>
          </a:xfrm>
          <a:prstGeom prst="rect">
            <a:avLst/>
          </a:prstGeom>
          <a:solidFill>
            <a:srgbClr val="EF7F1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52"/>
          <p:cNvSpPr>
            <a:spLocks noGrp="1"/>
          </p:cNvSpPr>
          <p:nvPr>
            <p:ph type="pic" idx="2"/>
          </p:nvPr>
        </p:nvSpPr>
        <p:spPr>
          <a:xfrm>
            <a:off x="689425" y="3828775"/>
            <a:ext cx="3359722" cy="2227251"/>
          </a:xfrm>
          <a:prstGeom prst="rect">
            <a:avLst/>
          </a:prstGeom>
          <a:noFill/>
          <a:ln>
            <a:noFill/>
          </a:ln>
        </p:spPr>
      </p:sp>
      <p:sp>
        <p:nvSpPr>
          <p:cNvPr id="262" name="Google Shape;262;p52"/>
          <p:cNvSpPr>
            <a:spLocks noGrp="1"/>
          </p:cNvSpPr>
          <p:nvPr>
            <p:ph type="pic" idx="3"/>
          </p:nvPr>
        </p:nvSpPr>
        <p:spPr>
          <a:xfrm>
            <a:off x="4446179" y="3828775"/>
            <a:ext cx="3359722" cy="2227251"/>
          </a:xfrm>
          <a:prstGeom prst="rect">
            <a:avLst/>
          </a:prstGeom>
          <a:noFill/>
          <a:ln>
            <a:noFill/>
          </a:ln>
        </p:spPr>
      </p:sp>
      <p:sp>
        <p:nvSpPr>
          <p:cNvPr id="263" name="Google Shape;263;p52"/>
          <p:cNvSpPr>
            <a:spLocks noGrp="1"/>
          </p:cNvSpPr>
          <p:nvPr>
            <p:ph type="pic" idx="4"/>
          </p:nvPr>
        </p:nvSpPr>
        <p:spPr>
          <a:xfrm>
            <a:off x="8202934" y="3830617"/>
            <a:ext cx="3437197" cy="2227251"/>
          </a:xfrm>
          <a:prstGeom prst="rect">
            <a:avLst/>
          </a:prstGeom>
          <a:noFill/>
          <a:ln>
            <a:noFill/>
          </a:ln>
        </p:spPr>
      </p:sp>
      <p:sp>
        <p:nvSpPr>
          <p:cNvPr id="264" name="Google Shape;264;p52"/>
          <p:cNvSpPr txBox="1">
            <a:spLocks noGrp="1"/>
          </p:cNvSpPr>
          <p:nvPr>
            <p:ph type="body" idx="1"/>
          </p:nvPr>
        </p:nvSpPr>
        <p:spPr>
          <a:xfrm>
            <a:off x="65970" y="78090"/>
            <a:ext cx="581891" cy="495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5" name="Google Shape;265;p52"/>
          <p:cNvSpPr txBox="1">
            <a:spLocks noGrp="1"/>
          </p:cNvSpPr>
          <p:nvPr>
            <p:ph type="body" idx="5"/>
          </p:nvPr>
        </p:nvSpPr>
        <p:spPr>
          <a:xfrm>
            <a:off x="751724" y="76455"/>
            <a:ext cx="10888408" cy="496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0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6" name="Google Shape;266;p52"/>
          <p:cNvSpPr txBox="1">
            <a:spLocks noGrp="1"/>
          </p:cNvSpPr>
          <p:nvPr>
            <p:ph type="body" idx="6"/>
          </p:nvPr>
        </p:nvSpPr>
        <p:spPr>
          <a:xfrm>
            <a:off x="689426" y="1117600"/>
            <a:ext cx="10950706" cy="833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800"/>
              <a:buNone/>
              <a:defRPr b="1" i="0"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7" name="Google Shape;267;p52"/>
          <p:cNvSpPr txBox="1">
            <a:spLocks noGrp="1"/>
          </p:cNvSpPr>
          <p:nvPr>
            <p:ph type="body" idx="7"/>
          </p:nvPr>
        </p:nvSpPr>
        <p:spPr>
          <a:xfrm>
            <a:off x="689425" y="2192482"/>
            <a:ext cx="10950706" cy="1387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 i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RANJO 3">
  <p:cSld name="NARANJO 3">
    <p:bg>
      <p:bgPr>
        <a:solidFill>
          <a:schemeClr val="lt1"/>
        </a:solidFill>
        <a:effectLst/>
      </p:bgPr>
    </p:bg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53"/>
          <p:cNvSpPr/>
          <p:nvPr/>
        </p:nvSpPr>
        <p:spPr>
          <a:xfrm>
            <a:off x="0" y="0"/>
            <a:ext cx="381965" cy="36367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Google Shape;270;p53"/>
          <p:cNvSpPr/>
          <p:nvPr/>
        </p:nvSpPr>
        <p:spPr>
          <a:xfrm>
            <a:off x="103863" y="76456"/>
            <a:ext cx="481700" cy="495163"/>
          </a:xfrm>
          <a:prstGeom prst="rect">
            <a:avLst/>
          </a:prstGeom>
          <a:solidFill>
            <a:srgbClr val="EF7F1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p53"/>
          <p:cNvSpPr txBox="1">
            <a:spLocks noGrp="1"/>
          </p:cNvSpPr>
          <p:nvPr>
            <p:ph type="body" idx="1"/>
          </p:nvPr>
        </p:nvSpPr>
        <p:spPr>
          <a:xfrm>
            <a:off x="65970" y="78090"/>
            <a:ext cx="581891" cy="495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2" name="Google Shape;272;p53"/>
          <p:cNvSpPr txBox="1">
            <a:spLocks noGrp="1"/>
          </p:cNvSpPr>
          <p:nvPr>
            <p:ph type="body" idx="2"/>
          </p:nvPr>
        </p:nvSpPr>
        <p:spPr>
          <a:xfrm>
            <a:off x="751724" y="76455"/>
            <a:ext cx="10888408" cy="496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0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3" name="Google Shape;273;p53"/>
          <p:cNvSpPr txBox="1">
            <a:spLocks noGrp="1"/>
          </p:cNvSpPr>
          <p:nvPr>
            <p:ph type="body" idx="3"/>
          </p:nvPr>
        </p:nvSpPr>
        <p:spPr>
          <a:xfrm>
            <a:off x="741092" y="1283332"/>
            <a:ext cx="10888408" cy="800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800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4" name="Google Shape;274;p53"/>
          <p:cNvSpPr txBox="1">
            <a:spLocks noGrp="1"/>
          </p:cNvSpPr>
          <p:nvPr>
            <p:ph type="body" idx="4"/>
          </p:nvPr>
        </p:nvSpPr>
        <p:spPr>
          <a:xfrm>
            <a:off x="741092" y="2519374"/>
            <a:ext cx="10888408" cy="17230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 i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5" name="Google Shape;275;p53"/>
          <p:cNvSpPr txBox="1">
            <a:spLocks noGrp="1"/>
          </p:cNvSpPr>
          <p:nvPr>
            <p:ph type="body" idx="5"/>
          </p:nvPr>
        </p:nvSpPr>
        <p:spPr>
          <a:xfrm>
            <a:off x="741092" y="4585298"/>
            <a:ext cx="10888408" cy="989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 i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RANJO 4">
  <p:cSld name="NARANJO 4">
    <p:bg>
      <p:bgPr>
        <a:solidFill>
          <a:schemeClr val="lt1"/>
        </a:solidFill>
        <a:effectLst/>
      </p:bgPr>
    </p:bg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54"/>
          <p:cNvSpPr/>
          <p:nvPr/>
        </p:nvSpPr>
        <p:spPr>
          <a:xfrm>
            <a:off x="0" y="0"/>
            <a:ext cx="381965" cy="36367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p54"/>
          <p:cNvSpPr/>
          <p:nvPr/>
        </p:nvSpPr>
        <p:spPr>
          <a:xfrm>
            <a:off x="103863" y="76456"/>
            <a:ext cx="481700" cy="495163"/>
          </a:xfrm>
          <a:prstGeom prst="rect">
            <a:avLst/>
          </a:prstGeom>
          <a:solidFill>
            <a:srgbClr val="EF7F1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54"/>
          <p:cNvSpPr>
            <a:spLocks noGrp="1"/>
          </p:cNvSpPr>
          <p:nvPr>
            <p:ph type="pic" idx="2"/>
          </p:nvPr>
        </p:nvSpPr>
        <p:spPr>
          <a:xfrm>
            <a:off x="821648" y="2023353"/>
            <a:ext cx="3361246" cy="2769310"/>
          </a:xfrm>
          <a:prstGeom prst="rect">
            <a:avLst/>
          </a:prstGeom>
          <a:noFill/>
          <a:ln>
            <a:noFill/>
          </a:ln>
        </p:spPr>
      </p:sp>
      <p:sp>
        <p:nvSpPr>
          <p:cNvPr id="280" name="Google Shape;280;p54"/>
          <p:cNvSpPr>
            <a:spLocks noGrp="1"/>
          </p:cNvSpPr>
          <p:nvPr>
            <p:ph type="pic" idx="3"/>
          </p:nvPr>
        </p:nvSpPr>
        <p:spPr>
          <a:xfrm>
            <a:off x="4487443" y="2025938"/>
            <a:ext cx="3537310" cy="2747675"/>
          </a:xfrm>
          <a:prstGeom prst="rect">
            <a:avLst/>
          </a:prstGeom>
          <a:noFill/>
          <a:ln>
            <a:noFill/>
          </a:ln>
        </p:spPr>
      </p:sp>
      <p:sp>
        <p:nvSpPr>
          <p:cNvPr id="281" name="Google Shape;281;p54"/>
          <p:cNvSpPr>
            <a:spLocks noGrp="1"/>
          </p:cNvSpPr>
          <p:nvPr>
            <p:ph type="pic" idx="4"/>
          </p:nvPr>
        </p:nvSpPr>
        <p:spPr>
          <a:xfrm>
            <a:off x="8329301" y="1067830"/>
            <a:ext cx="3408569" cy="4807676"/>
          </a:xfrm>
          <a:prstGeom prst="rect">
            <a:avLst/>
          </a:prstGeom>
          <a:noFill/>
          <a:ln>
            <a:noFill/>
          </a:ln>
        </p:spPr>
      </p:sp>
      <p:sp>
        <p:nvSpPr>
          <p:cNvPr id="282" name="Google Shape;282;p54"/>
          <p:cNvSpPr txBox="1">
            <a:spLocks noGrp="1"/>
          </p:cNvSpPr>
          <p:nvPr>
            <p:ph type="body" idx="1"/>
          </p:nvPr>
        </p:nvSpPr>
        <p:spPr>
          <a:xfrm>
            <a:off x="65970" y="78090"/>
            <a:ext cx="581891" cy="495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3" name="Google Shape;283;p54"/>
          <p:cNvSpPr txBox="1">
            <a:spLocks noGrp="1"/>
          </p:cNvSpPr>
          <p:nvPr>
            <p:ph type="body" idx="5"/>
          </p:nvPr>
        </p:nvSpPr>
        <p:spPr>
          <a:xfrm>
            <a:off x="751724" y="76455"/>
            <a:ext cx="10888408" cy="496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0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4" name="Google Shape;284;p54"/>
          <p:cNvSpPr txBox="1">
            <a:spLocks noGrp="1"/>
          </p:cNvSpPr>
          <p:nvPr>
            <p:ph type="body" idx="6"/>
          </p:nvPr>
        </p:nvSpPr>
        <p:spPr>
          <a:xfrm>
            <a:off x="821648" y="1067831"/>
            <a:ext cx="7254850" cy="581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800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5" name="Google Shape;285;p54"/>
          <p:cNvSpPr txBox="1">
            <a:spLocks noGrp="1"/>
          </p:cNvSpPr>
          <p:nvPr>
            <p:ph type="body" idx="7"/>
          </p:nvPr>
        </p:nvSpPr>
        <p:spPr>
          <a:xfrm>
            <a:off x="769903" y="5147732"/>
            <a:ext cx="7254850" cy="11648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 i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RANJO 5">
  <p:cSld name="NARANJO 5">
    <p:bg>
      <p:bgPr>
        <a:solidFill>
          <a:schemeClr val="lt1"/>
        </a:solidFill>
        <a:effectLst/>
      </p:bgPr>
    </p:bg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55"/>
          <p:cNvSpPr/>
          <p:nvPr/>
        </p:nvSpPr>
        <p:spPr>
          <a:xfrm>
            <a:off x="0" y="0"/>
            <a:ext cx="381965" cy="36367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Google Shape;288;p55"/>
          <p:cNvSpPr/>
          <p:nvPr/>
        </p:nvSpPr>
        <p:spPr>
          <a:xfrm>
            <a:off x="103863" y="76456"/>
            <a:ext cx="481700" cy="495163"/>
          </a:xfrm>
          <a:prstGeom prst="rect">
            <a:avLst/>
          </a:prstGeom>
          <a:solidFill>
            <a:srgbClr val="EF7F1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Google Shape;289;p55"/>
          <p:cNvSpPr>
            <a:spLocks noGrp="1"/>
          </p:cNvSpPr>
          <p:nvPr>
            <p:ph type="dgm" idx="2"/>
          </p:nvPr>
        </p:nvSpPr>
        <p:spPr>
          <a:xfrm>
            <a:off x="751722" y="2478088"/>
            <a:ext cx="10854715" cy="35344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0" name="Google Shape;290;p55"/>
          <p:cNvSpPr txBox="1">
            <a:spLocks noGrp="1"/>
          </p:cNvSpPr>
          <p:nvPr>
            <p:ph type="body" idx="1"/>
          </p:nvPr>
        </p:nvSpPr>
        <p:spPr>
          <a:xfrm>
            <a:off x="65970" y="78090"/>
            <a:ext cx="581891" cy="495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1" name="Google Shape;291;p55"/>
          <p:cNvSpPr txBox="1">
            <a:spLocks noGrp="1"/>
          </p:cNvSpPr>
          <p:nvPr>
            <p:ph type="body" idx="3"/>
          </p:nvPr>
        </p:nvSpPr>
        <p:spPr>
          <a:xfrm>
            <a:off x="751724" y="76455"/>
            <a:ext cx="10888408" cy="496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0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2" name="Google Shape;292;p55"/>
          <p:cNvSpPr txBox="1">
            <a:spLocks noGrp="1"/>
          </p:cNvSpPr>
          <p:nvPr>
            <p:ph type="body" idx="4"/>
          </p:nvPr>
        </p:nvSpPr>
        <p:spPr>
          <a:xfrm>
            <a:off x="751723" y="1014599"/>
            <a:ext cx="4469633" cy="1177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800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3" name="Google Shape;293;p55"/>
          <p:cNvSpPr txBox="1">
            <a:spLocks noGrp="1"/>
          </p:cNvSpPr>
          <p:nvPr>
            <p:ph type="body" idx="5"/>
          </p:nvPr>
        </p:nvSpPr>
        <p:spPr>
          <a:xfrm>
            <a:off x="5499652" y="1014599"/>
            <a:ext cx="6106785" cy="1177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 i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RANJO 6">
  <p:cSld name="NARANJO 6">
    <p:bg>
      <p:bgPr>
        <a:solidFill>
          <a:schemeClr val="lt1"/>
        </a:solidFill>
        <a:effectLst/>
      </p:bgPr>
    </p:bg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56"/>
          <p:cNvSpPr/>
          <p:nvPr/>
        </p:nvSpPr>
        <p:spPr>
          <a:xfrm>
            <a:off x="0" y="0"/>
            <a:ext cx="5581403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" name="Google Shape;296;p56"/>
          <p:cNvSpPr txBox="1">
            <a:spLocks noGrp="1"/>
          </p:cNvSpPr>
          <p:nvPr>
            <p:ph type="body" idx="1"/>
          </p:nvPr>
        </p:nvSpPr>
        <p:spPr>
          <a:xfrm>
            <a:off x="751725" y="1583573"/>
            <a:ext cx="4200286" cy="1845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800"/>
              <a:buNone/>
              <a:defRPr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7" name="Google Shape;297;p56"/>
          <p:cNvSpPr/>
          <p:nvPr/>
        </p:nvSpPr>
        <p:spPr>
          <a:xfrm>
            <a:off x="0" y="0"/>
            <a:ext cx="381965" cy="36367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" name="Google Shape;298;p56"/>
          <p:cNvSpPr/>
          <p:nvPr/>
        </p:nvSpPr>
        <p:spPr>
          <a:xfrm>
            <a:off x="103863" y="76456"/>
            <a:ext cx="481700" cy="49516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9" name="Google Shape;299;p56"/>
          <p:cNvSpPr txBox="1">
            <a:spLocks noGrp="1"/>
          </p:cNvSpPr>
          <p:nvPr>
            <p:ph type="body" idx="2"/>
          </p:nvPr>
        </p:nvSpPr>
        <p:spPr>
          <a:xfrm>
            <a:off x="65970" y="78090"/>
            <a:ext cx="581891" cy="495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0" name="Google Shape;300;p56"/>
          <p:cNvSpPr txBox="1">
            <a:spLocks noGrp="1"/>
          </p:cNvSpPr>
          <p:nvPr>
            <p:ph type="body" idx="3"/>
          </p:nvPr>
        </p:nvSpPr>
        <p:spPr>
          <a:xfrm>
            <a:off x="751724" y="76455"/>
            <a:ext cx="10888408" cy="496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1" name="Google Shape;301;p56"/>
          <p:cNvSpPr txBox="1">
            <a:spLocks noGrp="1"/>
          </p:cNvSpPr>
          <p:nvPr>
            <p:ph type="body" idx="4"/>
          </p:nvPr>
        </p:nvSpPr>
        <p:spPr>
          <a:xfrm>
            <a:off x="751724" y="3839902"/>
            <a:ext cx="4200286" cy="1845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0" i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2" name="Google Shape;302;p56"/>
          <p:cNvSpPr txBox="1">
            <a:spLocks noGrp="1"/>
          </p:cNvSpPr>
          <p:nvPr>
            <p:ph type="body" idx="5"/>
          </p:nvPr>
        </p:nvSpPr>
        <p:spPr>
          <a:xfrm>
            <a:off x="6096000" y="1552402"/>
            <a:ext cx="5544132" cy="4132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 i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DE  INTRODUCCIÓN">
  <p:cSld name="VERDE  INTRODUCCIÓN"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57"/>
          <p:cNvSpPr txBox="1">
            <a:spLocks noGrp="1"/>
          </p:cNvSpPr>
          <p:nvPr>
            <p:ph type="body" idx="1"/>
          </p:nvPr>
        </p:nvSpPr>
        <p:spPr>
          <a:xfrm>
            <a:off x="552543" y="2808271"/>
            <a:ext cx="11185327" cy="3346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 i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5" name="Google Shape;305;p57"/>
          <p:cNvSpPr/>
          <p:nvPr/>
        </p:nvSpPr>
        <p:spPr>
          <a:xfrm>
            <a:off x="0" y="0"/>
            <a:ext cx="12192000" cy="22681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" name="Google Shape;306;p57"/>
          <p:cNvSpPr txBox="1">
            <a:spLocks noGrp="1"/>
          </p:cNvSpPr>
          <p:nvPr>
            <p:ph type="title"/>
          </p:nvPr>
        </p:nvSpPr>
        <p:spPr>
          <a:xfrm>
            <a:off x="552543" y="540081"/>
            <a:ext cx="11185327" cy="11880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Verdana"/>
              <a:buNone/>
              <a:defRPr sz="3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ITULO AZUL">
  <p:cSld name="CAPITULO AZUL"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4"/>
          <p:cNvSpPr/>
          <p:nvPr/>
        </p:nvSpPr>
        <p:spPr>
          <a:xfrm>
            <a:off x="0" y="-2"/>
            <a:ext cx="12192000" cy="6858001"/>
          </a:xfrm>
          <a:prstGeom prst="rect">
            <a:avLst/>
          </a:prstGeom>
          <a:solidFill>
            <a:schemeClr val="dk2"/>
          </a:solidFill>
          <a:ln>
            <a:noFill/>
          </a:ln>
          <a:effectLst>
            <a:outerShdw blurRad="50800" dist="38100" dir="2700000" sx="1000" sy="1000" algn="tl" rotWithShape="0">
              <a:srgbClr val="000000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p24"/>
          <p:cNvSpPr/>
          <p:nvPr/>
        </p:nvSpPr>
        <p:spPr>
          <a:xfrm>
            <a:off x="1195421" y="1478480"/>
            <a:ext cx="9820468" cy="39479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53;p24"/>
          <p:cNvSpPr/>
          <p:nvPr/>
        </p:nvSpPr>
        <p:spPr>
          <a:xfrm>
            <a:off x="1195421" y="1478480"/>
            <a:ext cx="3924117" cy="3947932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p24"/>
          <p:cNvSpPr txBox="1">
            <a:spLocks noGrp="1"/>
          </p:cNvSpPr>
          <p:nvPr>
            <p:ph type="body" idx="1"/>
          </p:nvPr>
        </p:nvSpPr>
        <p:spPr>
          <a:xfrm>
            <a:off x="5515198" y="2702677"/>
            <a:ext cx="5105031" cy="15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800"/>
              <a:buNone/>
              <a:defRPr sz="38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24"/>
          <p:cNvSpPr txBox="1">
            <a:spLocks noGrp="1"/>
          </p:cNvSpPr>
          <p:nvPr>
            <p:ph type="title"/>
          </p:nvPr>
        </p:nvSpPr>
        <p:spPr>
          <a:xfrm>
            <a:off x="1195422" y="2702677"/>
            <a:ext cx="3924116" cy="15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0000" bIns="45700" anchor="ctr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900"/>
              <a:buFont typeface="Verdana"/>
              <a:buNone/>
              <a:defRPr sz="79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DE 2">
  <p:cSld name="VERDE 2">
    <p:bg>
      <p:bgPr>
        <a:solidFill>
          <a:schemeClr val="lt1"/>
        </a:solidFill>
        <a:effectLst/>
      </p:bgPr>
    </p:bg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58"/>
          <p:cNvSpPr/>
          <p:nvPr/>
        </p:nvSpPr>
        <p:spPr>
          <a:xfrm>
            <a:off x="0" y="0"/>
            <a:ext cx="381965" cy="36367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" name="Google Shape;309;p58"/>
          <p:cNvSpPr/>
          <p:nvPr/>
        </p:nvSpPr>
        <p:spPr>
          <a:xfrm>
            <a:off x="103863" y="76456"/>
            <a:ext cx="481700" cy="495163"/>
          </a:xfrm>
          <a:prstGeom prst="rect">
            <a:avLst/>
          </a:prstGeom>
          <a:solidFill>
            <a:srgbClr val="97B52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" name="Google Shape;310;p58"/>
          <p:cNvSpPr>
            <a:spLocks noGrp="1"/>
          </p:cNvSpPr>
          <p:nvPr>
            <p:ph type="pic" idx="2"/>
          </p:nvPr>
        </p:nvSpPr>
        <p:spPr>
          <a:xfrm>
            <a:off x="751723" y="3828775"/>
            <a:ext cx="3297424" cy="2227251"/>
          </a:xfrm>
          <a:prstGeom prst="rect">
            <a:avLst/>
          </a:prstGeom>
          <a:noFill/>
          <a:ln>
            <a:noFill/>
          </a:ln>
        </p:spPr>
      </p:sp>
      <p:sp>
        <p:nvSpPr>
          <p:cNvPr id="311" name="Google Shape;311;p58"/>
          <p:cNvSpPr>
            <a:spLocks noGrp="1"/>
          </p:cNvSpPr>
          <p:nvPr>
            <p:ph type="pic" idx="3"/>
          </p:nvPr>
        </p:nvSpPr>
        <p:spPr>
          <a:xfrm>
            <a:off x="4446179" y="3828775"/>
            <a:ext cx="3359722" cy="2227251"/>
          </a:xfrm>
          <a:prstGeom prst="rect">
            <a:avLst/>
          </a:prstGeom>
          <a:noFill/>
          <a:ln>
            <a:noFill/>
          </a:ln>
        </p:spPr>
      </p:sp>
      <p:sp>
        <p:nvSpPr>
          <p:cNvPr id="312" name="Google Shape;312;p58"/>
          <p:cNvSpPr>
            <a:spLocks noGrp="1"/>
          </p:cNvSpPr>
          <p:nvPr>
            <p:ph type="pic" idx="4"/>
          </p:nvPr>
        </p:nvSpPr>
        <p:spPr>
          <a:xfrm>
            <a:off x="8202934" y="3830617"/>
            <a:ext cx="3437197" cy="2227251"/>
          </a:xfrm>
          <a:prstGeom prst="rect">
            <a:avLst/>
          </a:prstGeom>
          <a:noFill/>
          <a:ln>
            <a:noFill/>
          </a:ln>
        </p:spPr>
      </p:sp>
      <p:sp>
        <p:nvSpPr>
          <p:cNvPr id="313" name="Google Shape;313;p58"/>
          <p:cNvSpPr txBox="1">
            <a:spLocks noGrp="1"/>
          </p:cNvSpPr>
          <p:nvPr>
            <p:ph type="body" idx="1"/>
          </p:nvPr>
        </p:nvSpPr>
        <p:spPr>
          <a:xfrm>
            <a:off x="65970" y="78090"/>
            <a:ext cx="581891" cy="495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4" name="Google Shape;314;p58"/>
          <p:cNvSpPr txBox="1">
            <a:spLocks noGrp="1"/>
          </p:cNvSpPr>
          <p:nvPr>
            <p:ph type="body" idx="5"/>
          </p:nvPr>
        </p:nvSpPr>
        <p:spPr>
          <a:xfrm>
            <a:off x="751724" y="76455"/>
            <a:ext cx="10888408" cy="496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0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5" name="Google Shape;315;p58"/>
          <p:cNvSpPr txBox="1">
            <a:spLocks noGrp="1"/>
          </p:cNvSpPr>
          <p:nvPr>
            <p:ph type="body" idx="6"/>
          </p:nvPr>
        </p:nvSpPr>
        <p:spPr>
          <a:xfrm>
            <a:off x="751724" y="1117600"/>
            <a:ext cx="10888408" cy="833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800"/>
              <a:buNone/>
              <a:defRPr b="1" i="0"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6" name="Google Shape;316;p58"/>
          <p:cNvSpPr txBox="1">
            <a:spLocks noGrp="1"/>
          </p:cNvSpPr>
          <p:nvPr>
            <p:ph type="body" idx="7"/>
          </p:nvPr>
        </p:nvSpPr>
        <p:spPr>
          <a:xfrm>
            <a:off x="751723" y="2192482"/>
            <a:ext cx="10888408" cy="1387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 i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DE 3">
  <p:cSld name="VERDE 3">
    <p:bg>
      <p:bgPr>
        <a:solidFill>
          <a:schemeClr val="lt1"/>
        </a:solidFill>
        <a:effectLst/>
      </p:bgPr>
    </p:bg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59"/>
          <p:cNvSpPr/>
          <p:nvPr/>
        </p:nvSpPr>
        <p:spPr>
          <a:xfrm>
            <a:off x="0" y="0"/>
            <a:ext cx="381965" cy="36367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9" name="Google Shape;319;p59"/>
          <p:cNvSpPr/>
          <p:nvPr/>
        </p:nvSpPr>
        <p:spPr>
          <a:xfrm>
            <a:off x="103863" y="76456"/>
            <a:ext cx="481700" cy="495163"/>
          </a:xfrm>
          <a:prstGeom prst="rect">
            <a:avLst/>
          </a:prstGeom>
          <a:solidFill>
            <a:srgbClr val="97B52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0" name="Google Shape;320;p59"/>
          <p:cNvSpPr txBox="1">
            <a:spLocks noGrp="1"/>
          </p:cNvSpPr>
          <p:nvPr>
            <p:ph type="body" idx="1"/>
          </p:nvPr>
        </p:nvSpPr>
        <p:spPr>
          <a:xfrm>
            <a:off x="65970" y="78090"/>
            <a:ext cx="581891" cy="495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1" name="Google Shape;321;p59"/>
          <p:cNvSpPr txBox="1">
            <a:spLocks noGrp="1"/>
          </p:cNvSpPr>
          <p:nvPr>
            <p:ph type="body" idx="2"/>
          </p:nvPr>
        </p:nvSpPr>
        <p:spPr>
          <a:xfrm>
            <a:off x="751724" y="76455"/>
            <a:ext cx="10888408" cy="496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0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2" name="Google Shape;322;p59"/>
          <p:cNvSpPr txBox="1">
            <a:spLocks noGrp="1"/>
          </p:cNvSpPr>
          <p:nvPr>
            <p:ph type="body" idx="3"/>
          </p:nvPr>
        </p:nvSpPr>
        <p:spPr>
          <a:xfrm>
            <a:off x="751724" y="1283332"/>
            <a:ext cx="10929973" cy="800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800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3" name="Google Shape;323;p59"/>
          <p:cNvSpPr txBox="1">
            <a:spLocks noGrp="1"/>
          </p:cNvSpPr>
          <p:nvPr>
            <p:ph type="body" idx="4"/>
          </p:nvPr>
        </p:nvSpPr>
        <p:spPr>
          <a:xfrm>
            <a:off x="751724" y="2519374"/>
            <a:ext cx="10888408" cy="17230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 i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4" name="Google Shape;324;p59"/>
          <p:cNvSpPr txBox="1">
            <a:spLocks noGrp="1"/>
          </p:cNvSpPr>
          <p:nvPr>
            <p:ph type="body" idx="5"/>
          </p:nvPr>
        </p:nvSpPr>
        <p:spPr>
          <a:xfrm>
            <a:off x="741092" y="4585298"/>
            <a:ext cx="10888408" cy="989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 i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DE 4">
  <p:cSld name="VERDE 4">
    <p:bg>
      <p:bgPr>
        <a:solidFill>
          <a:schemeClr val="lt1"/>
        </a:solidFill>
        <a:effectLst/>
      </p:bgPr>
    </p:bg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60"/>
          <p:cNvSpPr/>
          <p:nvPr/>
        </p:nvSpPr>
        <p:spPr>
          <a:xfrm>
            <a:off x="0" y="0"/>
            <a:ext cx="381965" cy="36367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7" name="Google Shape;327;p60"/>
          <p:cNvSpPr/>
          <p:nvPr/>
        </p:nvSpPr>
        <p:spPr>
          <a:xfrm>
            <a:off x="103863" y="76456"/>
            <a:ext cx="481700" cy="495163"/>
          </a:xfrm>
          <a:prstGeom prst="rect">
            <a:avLst/>
          </a:prstGeom>
          <a:solidFill>
            <a:srgbClr val="97B52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8" name="Google Shape;328;p60"/>
          <p:cNvSpPr>
            <a:spLocks noGrp="1"/>
          </p:cNvSpPr>
          <p:nvPr>
            <p:ph type="pic" idx="2"/>
          </p:nvPr>
        </p:nvSpPr>
        <p:spPr>
          <a:xfrm>
            <a:off x="751723" y="2023353"/>
            <a:ext cx="3431171" cy="2769310"/>
          </a:xfrm>
          <a:prstGeom prst="rect">
            <a:avLst/>
          </a:prstGeom>
          <a:noFill/>
          <a:ln>
            <a:noFill/>
          </a:ln>
        </p:spPr>
      </p:sp>
      <p:sp>
        <p:nvSpPr>
          <p:cNvPr id="329" name="Google Shape;329;p60"/>
          <p:cNvSpPr>
            <a:spLocks noGrp="1"/>
          </p:cNvSpPr>
          <p:nvPr>
            <p:ph type="pic" idx="3"/>
          </p:nvPr>
        </p:nvSpPr>
        <p:spPr>
          <a:xfrm>
            <a:off x="4487443" y="2025938"/>
            <a:ext cx="3537310" cy="2747675"/>
          </a:xfrm>
          <a:prstGeom prst="rect">
            <a:avLst/>
          </a:prstGeom>
          <a:noFill/>
          <a:ln>
            <a:noFill/>
          </a:ln>
        </p:spPr>
      </p:sp>
      <p:sp>
        <p:nvSpPr>
          <p:cNvPr id="330" name="Google Shape;330;p60"/>
          <p:cNvSpPr>
            <a:spLocks noGrp="1"/>
          </p:cNvSpPr>
          <p:nvPr>
            <p:ph type="pic" idx="4"/>
          </p:nvPr>
        </p:nvSpPr>
        <p:spPr>
          <a:xfrm>
            <a:off x="8329301" y="1067830"/>
            <a:ext cx="3408569" cy="4807676"/>
          </a:xfrm>
          <a:prstGeom prst="rect">
            <a:avLst/>
          </a:prstGeom>
          <a:noFill/>
          <a:ln>
            <a:noFill/>
          </a:ln>
        </p:spPr>
      </p:sp>
      <p:sp>
        <p:nvSpPr>
          <p:cNvPr id="331" name="Google Shape;331;p60"/>
          <p:cNvSpPr txBox="1">
            <a:spLocks noGrp="1"/>
          </p:cNvSpPr>
          <p:nvPr>
            <p:ph type="body" idx="1"/>
          </p:nvPr>
        </p:nvSpPr>
        <p:spPr>
          <a:xfrm>
            <a:off x="65970" y="78090"/>
            <a:ext cx="581891" cy="495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2" name="Google Shape;332;p60"/>
          <p:cNvSpPr txBox="1">
            <a:spLocks noGrp="1"/>
          </p:cNvSpPr>
          <p:nvPr>
            <p:ph type="body" idx="5"/>
          </p:nvPr>
        </p:nvSpPr>
        <p:spPr>
          <a:xfrm>
            <a:off x="751724" y="76455"/>
            <a:ext cx="10888408" cy="496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0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3" name="Google Shape;333;p60"/>
          <p:cNvSpPr txBox="1">
            <a:spLocks noGrp="1"/>
          </p:cNvSpPr>
          <p:nvPr>
            <p:ph type="body" idx="6"/>
          </p:nvPr>
        </p:nvSpPr>
        <p:spPr>
          <a:xfrm>
            <a:off x="751724" y="1067831"/>
            <a:ext cx="7324774" cy="581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800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4" name="Google Shape;334;p60"/>
          <p:cNvSpPr txBox="1">
            <a:spLocks noGrp="1"/>
          </p:cNvSpPr>
          <p:nvPr>
            <p:ph type="body" idx="7"/>
          </p:nvPr>
        </p:nvSpPr>
        <p:spPr>
          <a:xfrm>
            <a:off x="751723" y="5147732"/>
            <a:ext cx="7273030" cy="11648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 i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DE 5">
  <p:cSld name="VERDE 5">
    <p:bg>
      <p:bgPr>
        <a:solidFill>
          <a:schemeClr val="lt1"/>
        </a:solidFill>
        <a:effectLst/>
      </p:bgPr>
    </p:bg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61"/>
          <p:cNvSpPr/>
          <p:nvPr/>
        </p:nvSpPr>
        <p:spPr>
          <a:xfrm>
            <a:off x="0" y="0"/>
            <a:ext cx="381965" cy="36367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" name="Google Shape;337;p61"/>
          <p:cNvSpPr/>
          <p:nvPr/>
        </p:nvSpPr>
        <p:spPr>
          <a:xfrm>
            <a:off x="103863" y="76456"/>
            <a:ext cx="481700" cy="495163"/>
          </a:xfrm>
          <a:prstGeom prst="rect">
            <a:avLst/>
          </a:prstGeom>
          <a:solidFill>
            <a:srgbClr val="97B52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8" name="Google Shape;338;p61"/>
          <p:cNvSpPr>
            <a:spLocks noGrp="1"/>
          </p:cNvSpPr>
          <p:nvPr>
            <p:ph type="dgm" idx="2"/>
          </p:nvPr>
        </p:nvSpPr>
        <p:spPr>
          <a:xfrm>
            <a:off x="751722" y="2478088"/>
            <a:ext cx="10986147" cy="3590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9" name="Google Shape;339;p61"/>
          <p:cNvSpPr txBox="1">
            <a:spLocks noGrp="1"/>
          </p:cNvSpPr>
          <p:nvPr>
            <p:ph type="body" idx="1"/>
          </p:nvPr>
        </p:nvSpPr>
        <p:spPr>
          <a:xfrm>
            <a:off x="65970" y="78090"/>
            <a:ext cx="581891" cy="495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0" name="Google Shape;340;p61"/>
          <p:cNvSpPr txBox="1">
            <a:spLocks noGrp="1"/>
          </p:cNvSpPr>
          <p:nvPr>
            <p:ph type="body" idx="3"/>
          </p:nvPr>
        </p:nvSpPr>
        <p:spPr>
          <a:xfrm>
            <a:off x="751724" y="76455"/>
            <a:ext cx="10888408" cy="496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0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1" name="Google Shape;341;p61"/>
          <p:cNvSpPr txBox="1">
            <a:spLocks noGrp="1"/>
          </p:cNvSpPr>
          <p:nvPr>
            <p:ph type="body" idx="4"/>
          </p:nvPr>
        </p:nvSpPr>
        <p:spPr>
          <a:xfrm>
            <a:off x="751723" y="1014599"/>
            <a:ext cx="4469633" cy="1177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800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2" name="Google Shape;342;p61"/>
          <p:cNvSpPr txBox="1">
            <a:spLocks noGrp="1"/>
          </p:cNvSpPr>
          <p:nvPr>
            <p:ph type="body" idx="5"/>
          </p:nvPr>
        </p:nvSpPr>
        <p:spPr>
          <a:xfrm>
            <a:off x="5499652" y="1014599"/>
            <a:ext cx="6106785" cy="1177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 i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DE 6">
  <p:cSld name="VERDE 6">
    <p:bg>
      <p:bgPr>
        <a:solidFill>
          <a:schemeClr val="lt1"/>
        </a:solidFill>
        <a:effectLst/>
      </p:bgPr>
    </p:bg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62"/>
          <p:cNvSpPr/>
          <p:nvPr/>
        </p:nvSpPr>
        <p:spPr>
          <a:xfrm>
            <a:off x="0" y="0"/>
            <a:ext cx="558140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5" name="Google Shape;345;p62"/>
          <p:cNvSpPr txBox="1">
            <a:spLocks noGrp="1"/>
          </p:cNvSpPr>
          <p:nvPr>
            <p:ph type="body" idx="1"/>
          </p:nvPr>
        </p:nvSpPr>
        <p:spPr>
          <a:xfrm>
            <a:off x="751725" y="1583573"/>
            <a:ext cx="4200286" cy="1845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800"/>
              <a:buNone/>
              <a:defRPr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6" name="Google Shape;346;p62"/>
          <p:cNvSpPr/>
          <p:nvPr/>
        </p:nvSpPr>
        <p:spPr>
          <a:xfrm>
            <a:off x="0" y="0"/>
            <a:ext cx="381965" cy="36367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7" name="Google Shape;347;p62"/>
          <p:cNvSpPr/>
          <p:nvPr/>
        </p:nvSpPr>
        <p:spPr>
          <a:xfrm>
            <a:off x="103863" y="76456"/>
            <a:ext cx="481700" cy="49516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8" name="Google Shape;348;p62"/>
          <p:cNvSpPr txBox="1">
            <a:spLocks noGrp="1"/>
          </p:cNvSpPr>
          <p:nvPr>
            <p:ph type="body" idx="2"/>
          </p:nvPr>
        </p:nvSpPr>
        <p:spPr>
          <a:xfrm>
            <a:off x="65970" y="78090"/>
            <a:ext cx="581891" cy="495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9" name="Google Shape;349;p62"/>
          <p:cNvSpPr txBox="1">
            <a:spLocks noGrp="1"/>
          </p:cNvSpPr>
          <p:nvPr>
            <p:ph type="body" idx="3"/>
          </p:nvPr>
        </p:nvSpPr>
        <p:spPr>
          <a:xfrm>
            <a:off x="751724" y="76455"/>
            <a:ext cx="10888408" cy="496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0" name="Google Shape;350;p62"/>
          <p:cNvSpPr txBox="1">
            <a:spLocks noGrp="1"/>
          </p:cNvSpPr>
          <p:nvPr>
            <p:ph type="body" idx="4"/>
          </p:nvPr>
        </p:nvSpPr>
        <p:spPr>
          <a:xfrm>
            <a:off x="751724" y="3839902"/>
            <a:ext cx="4200286" cy="1845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0" i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1" name="Google Shape;351;p62"/>
          <p:cNvSpPr txBox="1">
            <a:spLocks noGrp="1"/>
          </p:cNvSpPr>
          <p:nvPr>
            <p:ph type="body" idx="5"/>
          </p:nvPr>
        </p:nvSpPr>
        <p:spPr>
          <a:xfrm>
            <a:off x="6096000" y="1552402"/>
            <a:ext cx="5544132" cy="4132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 i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YAN 2">
  <p:cSld name="CYAN 2">
    <p:bg>
      <p:bgPr>
        <a:solidFill>
          <a:schemeClr val="lt1"/>
        </a:solidFill>
        <a:effectLst/>
      </p:bgPr>
    </p:bg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64"/>
          <p:cNvSpPr/>
          <p:nvPr/>
        </p:nvSpPr>
        <p:spPr>
          <a:xfrm>
            <a:off x="0" y="0"/>
            <a:ext cx="381965" cy="36367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8" name="Google Shape;358;p64"/>
          <p:cNvSpPr/>
          <p:nvPr/>
        </p:nvSpPr>
        <p:spPr>
          <a:xfrm>
            <a:off x="103863" y="76456"/>
            <a:ext cx="481700" cy="495163"/>
          </a:xfrm>
          <a:prstGeom prst="rect">
            <a:avLst/>
          </a:prstGeom>
          <a:solidFill>
            <a:srgbClr val="01A0E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9" name="Google Shape;359;p64"/>
          <p:cNvSpPr>
            <a:spLocks noGrp="1"/>
          </p:cNvSpPr>
          <p:nvPr>
            <p:ph type="pic" idx="2"/>
          </p:nvPr>
        </p:nvSpPr>
        <p:spPr>
          <a:xfrm>
            <a:off x="751723" y="3828775"/>
            <a:ext cx="3297424" cy="2227251"/>
          </a:xfrm>
          <a:prstGeom prst="rect">
            <a:avLst/>
          </a:prstGeom>
          <a:noFill/>
          <a:ln>
            <a:noFill/>
          </a:ln>
        </p:spPr>
      </p:sp>
      <p:sp>
        <p:nvSpPr>
          <p:cNvPr id="360" name="Google Shape;360;p64"/>
          <p:cNvSpPr>
            <a:spLocks noGrp="1"/>
          </p:cNvSpPr>
          <p:nvPr>
            <p:ph type="pic" idx="3"/>
          </p:nvPr>
        </p:nvSpPr>
        <p:spPr>
          <a:xfrm>
            <a:off x="4446179" y="3828775"/>
            <a:ext cx="3359722" cy="2227251"/>
          </a:xfrm>
          <a:prstGeom prst="rect">
            <a:avLst/>
          </a:prstGeom>
          <a:noFill/>
          <a:ln>
            <a:noFill/>
          </a:ln>
        </p:spPr>
      </p:sp>
      <p:sp>
        <p:nvSpPr>
          <p:cNvPr id="361" name="Google Shape;361;p64"/>
          <p:cNvSpPr>
            <a:spLocks noGrp="1"/>
          </p:cNvSpPr>
          <p:nvPr>
            <p:ph type="pic" idx="4"/>
          </p:nvPr>
        </p:nvSpPr>
        <p:spPr>
          <a:xfrm>
            <a:off x="8202934" y="3830617"/>
            <a:ext cx="3437197" cy="2227251"/>
          </a:xfrm>
          <a:prstGeom prst="rect">
            <a:avLst/>
          </a:prstGeom>
          <a:noFill/>
          <a:ln>
            <a:noFill/>
          </a:ln>
        </p:spPr>
      </p:sp>
      <p:sp>
        <p:nvSpPr>
          <p:cNvPr id="362" name="Google Shape;362;p64"/>
          <p:cNvSpPr txBox="1">
            <a:spLocks noGrp="1"/>
          </p:cNvSpPr>
          <p:nvPr>
            <p:ph type="body" idx="1"/>
          </p:nvPr>
        </p:nvSpPr>
        <p:spPr>
          <a:xfrm>
            <a:off x="65970" y="78090"/>
            <a:ext cx="581891" cy="495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3" name="Google Shape;363;p64"/>
          <p:cNvSpPr txBox="1">
            <a:spLocks noGrp="1"/>
          </p:cNvSpPr>
          <p:nvPr>
            <p:ph type="body" idx="5"/>
          </p:nvPr>
        </p:nvSpPr>
        <p:spPr>
          <a:xfrm>
            <a:off x="751724" y="76455"/>
            <a:ext cx="10888408" cy="496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0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4" name="Google Shape;364;p64"/>
          <p:cNvSpPr txBox="1">
            <a:spLocks noGrp="1"/>
          </p:cNvSpPr>
          <p:nvPr>
            <p:ph type="body" idx="6"/>
          </p:nvPr>
        </p:nvSpPr>
        <p:spPr>
          <a:xfrm>
            <a:off x="751724" y="1117600"/>
            <a:ext cx="10888408" cy="833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800"/>
              <a:buNone/>
              <a:defRPr b="1" i="0"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5" name="Google Shape;365;p64"/>
          <p:cNvSpPr txBox="1">
            <a:spLocks noGrp="1"/>
          </p:cNvSpPr>
          <p:nvPr>
            <p:ph type="body" idx="7"/>
          </p:nvPr>
        </p:nvSpPr>
        <p:spPr>
          <a:xfrm>
            <a:off x="751723" y="2192482"/>
            <a:ext cx="10888408" cy="1387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 i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YAN 3">
  <p:cSld name="CYAN 3">
    <p:bg>
      <p:bgPr>
        <a:solidFill>
          <a:schemeClr val="lt1"/>
        </a:solidFill>
        <a:effectLst/>
      </p:bgPr>
    </p:bg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65"/>
          <p:cNvSpPr/>
          <p:nvPr/>
        </p:nvSpPr>
        <p:spPr>
          <a:xfrm>
            <a:off x="0" y="0"/>
            <a:ext cx="381965" cy="36367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8" name="Google Shape;368;p65"/>
          <p:cNvSpPr/>
          <p:nvPr/>
        </p:nvSpPr>
        <p:spPr>
          <a:xfrm>
            <a:off x="103863" y="76456"/>
            <a:ext cx="481700" cy="495163"/>
          </a:xfrm>
          <a:prstGeom prst="rect">
            <a:avLst/>
          </a:prstGeom>
          <a:solidFill>
            <a:srgbClr val="01A0E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9" name="Google Shape;369;p65"/>
          <p:cNvSpPr txBox="1">
            <a:spLocks noGrp="1"/>
          </p:cNvSpPr>
          <p:nvPr>
            <p:ph type="body" idx="1"/>
          </p:nvPr>
        </p:nvSpPr>
        <p:spPr>
          <a:xfrm>
            <a:off x="65970" y="78090"/>
            <a:ext cx="581891" cy="495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0" name="Google Shape;370;p65"/>
          <p:cNvSpPr txBox="1">
            <a:spLocks noGrp="1"/>
          </p:cNvSpPr>
          <p:nvPr>
            <p:ph type="body" idx="2"/>
          </p:nvPr>
        </p:nvSpPr>
        <p:spPr>
          <a:xfrm>
            <a:off x="751724" y="76455"/>
            <a:ext cx="10888408" cy="496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0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1" name="Google Shape;371;p65"/>
          <p:cNvSpPr txBox="1">
            <a:spLocks noGrp="1"/>
          </p:cNvSpPr>
          <p:nvPr>
            <p:ph type="body" idx="3"/>
          </p:nvPr>
        </p:nvSpPr>
        <p:spPr>
          <a:xfrm>
            <a:off x="793289" y="1283332"/>
            <a:ext cx="10888408" cy="800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800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2" name="Google Shape;372;p65"/>
          <p:cNvSpPr txBox="1">
            <a:spLocks noGrp="1"/>
          </p:cNvSpPr>
          <p:nvPr>
            <p:ph type="body" idx="4"/>
          </p:nvPr>
        </p:nvSpPr>
        <p:spPr>
          <a:xfrm>
            <a:off x="793288" y="2519374"/>
            <a:ext cx="10846843" cy="17230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 i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3" name="Google Shape;373;p65"/>
          <p:cNvSpPr txBox="1">
            <a:spLocks noGrp="1"/>
          </p:cNvSpPr>
          <p:nvPr>
            <p:ph type="body" idx="5"/>
          </p:nvPr>
        </p:nvSpPr>
        <p:spPr>
          <a:xfrm>
            <a:off x="793288" y="4585298"/>
            <a:ext cx="10836212" cy="989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 i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YAN 4">
  <p:cSld name="CYAN 4">
    <p:bg>
      <p:bgPr>
        <a:solidFill>
          <a:schemeClr val="lt1"/>
        </a:solidFill>
        <a:effectLst/>
      </p:bgPr>
    </p:bg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66"/>
          <p:cNvSpPr/>
          <p:nvPr/>
        </p:nvSpPr>
        <p:spPr>
          <a:xfrm>
            <a:off x="0" y="0"/>
            <a:ext cx="381965" cy="36367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6" name="Google Shape;376;p66"/>
          <p:cNvSpPr/>
          <p:nvPr/>
        </p:nvSpPr>
        <p:spPr>
          <a:xfrm>
            <a:off x="103863" y="76456"/>
            <a:ext cx="481700" cy="495163"/>
          </a:xfrm>
          <a:prstGeom prst="rect">
            <a:avLst/>
          </a:prstGeom>
          <a:solidFill>
            <a:srgbClr val="01A0E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7" name="Google Shape;377;p66"/>
          <p:cNvSpPr>
            <a:spLocks noGrp="1"/>
          </p:cNvSpPr>
          <p:nvPr>
            <p:ph type="pic" idx="2"/>
          </p:nvPr>
        </p:nvSpPr>
        <p:spPr>
          <a:xfrm>
            <a:off x="774325" y="2023353"/>
            <a:ext cx="3408570" cy="2769310"/>
          </a:xfrm>
          <a:prstGeom prst="rect">
            <a:avLst/>
          </a:prstGeom>
          <a:noFill/>
          <a:ln>
            <a:noFill/>
          </a:ln>
        </p:spPr>
      </p:sp>
      <p:sp>
        <p:nvSpPr>
          <p:cNvPr id="378" name="Google Shape;378;p66"/>
          <p:cNvSpPr>
            <a:spLocks noGrp="1"/>
          </p:cNvSpPr>
          <p:nvPr>
            <p:ph type="pic" idx="3"/>
          </p:nvPr>
        </p:nvSpPr>
        <p:spPr>
          <a:xfrm>
            <a:off x="4487443" y="2025938"/>
            <a:ext cx="3537310" cy="2747675"/>
          </a:xfrm>
          <a:prstGeom prst="rect">
            <a:avLst/>
          </a:prstGeom>
          <a:noFill/>
          <a:ln>
            <a:noFill/>
          </a:ln>
        </p:spPr>
      </p:sp>
      <p:sp>
        <p:nvSpPr>
          <p:cNvPr id="379" name="Google Shape;379;p66"/>
          <p:cNvSpPr>
            <a:spLocks noGrp="1"/>
          </p:cNvSpPr>
          <p:nvPr>
            <p:ph type="pic" idx="4"/>
          </p:nvPr>
        </p:nvSpPr>
        <p:spPr>
          <a:xfrm>
            <a:off x="8329301" y="1067830"/>
            <a:ext cx="3408569" cy="4807676"/>
          </a:xfrm>
          <a:prstGeom prst="rect">
            <a:avLst/>
          </a:prstGeom>
          <a:noFill/>
          <a:ln>
            <a:noFill/>
          </a:ln>
        </p:spPr>
      </p:sp>
      <p:sp>
        <p:nvSpPr>
          <p:cNvPr id="380" name="Google Shape;380;p66"/>
          <p:cNvSpPr txBox="1">
            <a:spLocks noGrp="1"/>
          </p:cNvSpPr>
          <p:nvPr>
            <p:ph type="body" idx="1"/>
          </p:nvPr>
        </p:nvSpPr>
        <p:spPr>
          <a:xfrm>
            <a:off x="65970" y="78090"/>
            <a:ext cx="581891" cy="495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1" name="Google Shape;381;p66"/>
          <p:cNvSpPr txBox="1">
            <a:spLocks noGrp="1"/>
          </p:cNvSpPr>
          <p:nvPr>
            <p:ph type="body" idx="5"/>
          </p:nvPr>
        </p:nvSpPr>
        <p:spPr>
          <a:xfrm>
            <a:off x="751724" y="76455"/>
            <a:ext cx="10888408" cy="496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0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2" name="Google Shape;382;p66"/>
          <p:cNvSpPr txBox="1">
            <a:spLocks noGrp="1"/>
          </p:cNvSpPr>
          <p:nvPr>
            <p:ph type="body" idx="6"/>
          </p:nvPr>
        </p:nvSpPr>
        <p:spPr>
          <a:xfrm>
            <a:off x="751724" y="1067831"/>
            <a:ext cx="7324774" cy="581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800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3" name="Google Shape;383;p66"/>
          <p:cNvSpPr txBox="1">
            <a:spLocks noGrp="1"/>
          </p:cNvSpPr>
          <p:nvPr>
            <p:ph type="body" idx="7"/>
          </p:nvPr>
        </p:nvSpPr>
        <p:spPr>
          <a:xfrm>
            <a:off x="774325" y="5147732"/>
            <a:ext cx="7250428" cy="11648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 i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YAN 5">
  <p:cSld name="CYAN 5">
    <p:bg>
      <p:bgPr>
        <a:solidFill>
          <a:schemeClr val="lt1"/>
        </a:solidFill>
        <a:effectLst/>
      </p:bgPr>
    </p:bg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67"/>
          <p:cNvSpPr/>
          <p:nvPr/>
        </p:nvSpPr>
        <p:spPr>
          <a:xfrm>
            <a:off x="0" y="0"/>
            <a:ext cx="381965" cy="36367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6" name="Google Shape;386;p67"/>
          <p:cNvSpPr/>
          <p:nvPr/>
        </p:nvSpPr>
        <p:spPr>
          <a:xfrm>
            <a:off x="103863" y="76456"/>
            <a:ext cx="481700" cy="495163"/>
          </a:xfrm>
          <a:prstGeom prst="rect">
            <a:avLst/>
          </a:prstGeom>
          <a:solidFill>
            <a:srgbClr val="01A0E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7" name="Google Shape;387;p67"/>
          <p:cNvSpPr>
            <a:spLocks noGrp="1"/>
          </p:cNvSpPr>
          <p:nvPr>
            <p:ph type="dgm" idx="2"/>
          </p:nvPr>
        </p:nvSpPr>
        <p:spPr>
          <a:xfrm>
            <a:off x="751722" y="2478088"/>
            <a:ext cx="10986147" cy="3590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8" name="Google Shape;388;p67"/>
          <p:cNvSpPr txBox="1">
            <a:spLocks noGrp="1"/>
          </p:cNvSpPr>
          <p:nvPr>
            <p:ph type="body" idx="1"/>
          </p:nvPr>
        </p:nvSpPr>
        <p:spPr>
          <a:xfrm>
            <a:off x="65970" y="78090"/>
            <a:ext cx="581891" cy="495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9" name="Google Shape;389;p67"/>
          <p:cNvSpPr txBox="1">
            <a:spLocks noGrp="1"/>
          </p:cNvSpPr>
          <p:nvPr>
            <p:ph type="body" idx="3"/>
          </p:nvPr>
        </p:nvSpPr>
        <p:spPr>
          <a:xfrm>
            <a:off x="751724" y="76455"/>
            <a:ext cx="10888408" cy="496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0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0" name="Google Shape;390;p67"/>
          <p:cNvSpPr txBox="1">
            <a:spLocks noGrp="1"/>
          </p:cNvSpPr>
          <p:nvPr>
            <p:ph type="body" idx="4"/>
          </p:nvPr>
        </p:nvSpPr>
        <p:spPr>
          <a:xfrm>
            <a:off x="751723" y="1014599"/>
            <a:ext cx="4469633" cy="1177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800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1" name="Google Shape;391;p67"/>
          <p:cNvSpPr txBox="1">
            <a:spLocks noGrp="1"/>
          </p:cNvSpPr>
          <p:nvPr>
            <p:ph type="body" idx="5"/>
          </p:nvPr>
        </p:nvSpPr>
        <p:spPr>
          <a:xfrm>
            <a:off x="5499652" y="1014599"/>
            <a:ext cx="6106785" cy="1177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 i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392" name="Google Shape;392;p67"/>
          <p:cNvGrpSpPr/>
          <p:nvPr/>
        </p:nvGrpSpPr>
        <p:grpSpPr>
          <a:xfrm>
            <a:off x="10297536" y="6223538"/>
            <a:ext cx="1440334" cy="431844"/>
            <a:chOff x="10557183" y="6257405"/>
            <a:chExt cx="1440334" cy="431844"/>
          </a:xfrm>
        </p:grpSpPr>
        <p:pic>
          <p:nvPicPr>
            <p:cNvPr id="393" name="Google Shape;393;p67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10557183" y="6312622"/>
              <a:ext cx="370251" cy="35376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94" name="Google Shape;394;p67"/>
            <p:cNvPicPr preferRelativeResize="0"/>
            <p:nvPr/>
          </p:nvPicPr>
          <p:blipFill rotWithShape="1">
            <a:blip r:embed="rId3">
              <a:alphaModFix/>
            </a:blip>
            <a:srcRect l="22697" t="31937" r="23230" b="35993"/>
            <a:stretch/>
          </p:blipFill>
          <p:spPr>
            <a:xfrm>
              <a:off x="11055234" y="6257405"/>
              <a:ext cx="942283" cy="431844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YAN 6">
  <p:cSld name="CYAN 6">
    <p:bg>
      <p:bgPr>
        <a:solidFill>
          <a:schemeClr val="lt1"/>
        </a:solidFill>
        <a:effectLst/>
      </p:bgPr>
    </p:bg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68"/>
          <p:cNvSpPr/>
          <p:nvPr/>
        </p:nvSpPr>
        <p:spPr>
          <a:xfrm>
            <a:off x="0" y="0"/>
            <a:ext cx="5581403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7" name="Google Shape;397;p68"/>
          <p:cNvSpPr txBox="1">
            <a:spLocks noGrp="1"/>
          </p:cNvSpPr>
          <p:nvPr>
            <p:ph type="body" idx="1"/>
          </p:nvPr>
        </p:nvSpPr>
        <p:spPr>
          <a:xfrm>
            <a:off x="751725" y="1583573"/>
            <a:ext cx="4200286" cy="1845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800"/>
              <a:buNone/>
              <a:defRPr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8" name="Google Shape;398;p68"/>
          <p:cNvSpPr/>
          <p:nvPr/>
        </p:nvSpPr>
        <p:spPr>
          <a:xfrm>
            <a:off x="0" y="0"/>
            <a:ext cx="381965" cy="36367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9" name="Google Shape;399;p68"/>
          <p:cNvSpPr/>
          <p:nvPr/>
        </p:nvSpPr>
        <p:spPr>
          <a:xfrm>
            <a:off x="103863" y="76456"/>
            <a:ext cx="481700" cy="49516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0" name="Google Shape;400;p68"/>
          <p:cNvSpPr txBox="1">
            <a:spLocks noGrp="1"/>
          </p:cNvSpPr>
          <p:nvPr>
            <p:ph type="body" idx="2"/>
          </p:nvPr>
        </p:nvSpPr>
        <p:spPr>
          <a:xfrm>
            <a:off x="65970" y="78090"/>
            <a:ext cx="581891" cy="495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sz="1600">
                <a:solidFill>
                  <a:schemeClr val="accent6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1" name="Google Shape;401;p68"/>
          <p:cNvSpPr txBox="1">
            <a:spLocks noGrp="1"/>
          </p:cNvSpPr>
          <p:nvPr>
            <p:ph type="body" idx="3"/>
          </p:nvPr>
        </p:nvSpPr>
        <p:spPr>
          <a:xfrm>
            <a:off x="751724" y="76455"/>
            <a:ext cx="10888408" cy="496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2" name="Google Shape;402;p68"/>
          <p:cNvSpPr txBox="1">
            <a:spLocks noGrp="1"/>
          </p:cNvSpPr>
          <p:nvPr>
            <p:ph type="body" idx="4"/>
          </p:nvPr>
        </p:nvSpPr>
        <p:spPr>
          <a:xfrm>
            <a:off x="751724" y="3839902"/>
            <a:ext cx="4200286" cy="1845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0" i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3" name="Google Shape;403;p68"/>
          <p:cNvSpPr txBox="1">
            <a:spLocks noGrp="1"/>
          </p:cNvSpPr>
          <p:nvPr>
            <p:ph type="body" idx="5"/>
          </p:nvPr>
        </p:nvSpPr>
        <p:spPr>
          <a:xfrm>
            <a:off x="6096000" y="1552402"/>
            <a:ext cx="5544132" cy="4132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 i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ZUL 1">
  <p:cSld name="AZUL 1">
    <p:bg>
      <p:bgPr>
        <a:solidFill>
          <a:schemeClr val="lt1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5"/>
          <p:cNvSpPr/>
          <p:nvPr/>
        </p:nvSpPr>
        <p:spPr>
          <a:xfrm>
            <a:off x="0" y="0"/>
            <a:ext cx="381965" cy="36367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25"/>
          <p:cNvSpPr/>
          <p:nvPr/>
        </p:nvSpPr>
        <p:spPr>
          <a:xfrm>
            <a:off x="103863" y="76456"/>
            <a:ext cx="481700" cy="495163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59;p25"/>
          <p:cNvSpPr txBox="1">
            <a:spLocks noGrp="1"/>
          </p:cNvSpPr>
          <p:nvPr>
            <p:ph type="body" idx="1"/>
          </p:nvPr>
        </p:nvSpPr>
        <p:spPr>
          <a:xfrm>
            <a:off x="751724" y="76455"/>
            <a:ext cx="10888408" cy="496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0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25"/>
          <p:cNvSpPr txBox="1">
            <a:spLocks noGrp="1"/>
          </p:cNvSpPr>
          <p:nvPr>
            <p:ph type="body" idx="2"/>
          </p:nvPr>
        </p:nvSpPr>
        <p:spPr>
          <a:xfrm>
            <a:off x="65970" y="78090"/>
            <a:ext cx="581891" cy="495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25"/>
          <p:cNvSpPr txBox="1">
            <a:spLocks noGrp="1"/>
          </p:cNvSpPr>
          <p:nvPr>
            <p:ph type="body" idx="3"/>
          </p:nvPr>
        </p:nvSpPr>
        <p:spPr>
          <a:xfrm>
            <a:off x="5429454" y="1283332"/>
            <a:ext cx="4394168" cy="11512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800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25"/>
          <p:cNvSpPr txBox="1">
            <a:spLocks noGrp="1"/>
          </p:cNvSpPr>
          <p:nvPr>
            <p:ph type="body" idx="4"/>
          </p:nvPr>
        </p:nvSpPr>
        <p:spPr>
          <a:xfrm>
            <a:off x="5429454" y="2729455"/>
            <a:ext cx="6210678" cy="3046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 i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25"/>
          <p:cNvSpPr>
            <a:spLocks noGrp="1"/>
          </p:cNvSpPr>
          <p:nvPr>
            <p:ph type="dgm" idx="5"/>
          </p:nvPr>
        </p:nvSpPr>
        <p:spPr>
          <a:xfrm>
            <a:off x="751724" y="1294793"/>
            <a:ext cx="4232248" cy="4493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 AMARILLO INTRODUCCIÓN">
  <p:cSld name=" AMARILLO INTRODUCCIÓN"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69"/>
          <p:cNvSpPr txBox="1">
            <a:spLocks noGrp="1"/>
          </p:cNvSpPr>
          <p:nvPr>
            <p:ph type="body" idx="1"/>
          </p:nvPr>
        </p:nvSpPr>
        <p:spPr>
          <a:xfrm>
            <a:off x="552543" y="2808271"/>
            <a:ext cx="11185327" cy="3346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 i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6" name="Google Shape;406;p69"/>
          <p:cNvSpPr/>
          <p:nvPr/>
        </p:nvSpPr>
        <p:spPr>
          <a:xfrm>
            <a:off x="0" y="0"/>
            <a:ext cx="12192000" cy="226818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7" name="Google Shape;407;p69"/>
          <p:cNvSpPr txBox="1">
            <a:spLocks noGrp="1"/>
          </p:cNvSpPr>
          <p:nvPr>
            <p:ph type="title"/>
          </p:nvPr>
        </p:nvSpPr>
        <p:spPr>
          <a:xfrm>
            <a:off x="552543" y="540081"/>
            <a:ext cx="11185327" cy="11880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Verdana"/>
              <a:buNone/>
              <a:defRPr sz="3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MARILLO 2">
  <p:cSld name="AMARILLO 2">
    <p:bg>
      <p:bgPr>
        <a:solidFill>
          <a:schemeClr val="lt1"/>
        </a:solidFill>
        <a:effectLst/>
      </p:bgPr>
    </p:bg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70"/>
          <p:cNvSpPr/>
          <p:nvPr/>
        </p:nvSpPr>
        <p:spPr>
          <a:xfrm>
            <a:off x="0" y="0"/>
            <a:ext cx="381965" cy="36367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0" name="Google Shape;410;p70"/>
          <p:cNvSpPr/>
          <p:nvPr/>
        </p:nvSpPr>
        <p:spPr>
          <a:xfrm>
            <a:off x="103863" y="76456"/>
            <a:ext cx="481700" cy="495163"/>
          </a:xfrm>
          <a:prstGeom prst="rect">
            <a:avLst/>
          </a:prstGeom>
          <a:solidFill>
            <a:srgbClr val="F9AD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1" name="Google Shape;411;p70"/>
          <p:cNvSpPr>
            <a:spLocks noGrp="1"/>
          </p:cNvSpPr>
          <p:nvPr>
            <p:ph type="pic" idx="2"/>
          </p:nvPr>
        </p:nvSpPr>
        <p:spPr>
          <a:xfrm>
            <a:off x="751723" y="3828775"/>
            <a:ext cx="3297424" cy="2227251"/>
          </a:xfrm>
          <a:prstGeom prst="rect">
            <a:avLst/>
          </a:prstGeom>
          <a:noFill/>
          <a:ln>
            <a:noFill/>
          </a:ln>
        </p:spPr>
      </p:sp>
      <p:sp>
        <p:nvSpPr>
          <p:cNvPr id="412" name="Google Shape;412;p70"/>
          <p:cNvSpPr>
            <a:spLocks noGrp="1"/>
          </p:cNvSpPr>
          <p:nvPr>
            <p:ph type="pic" idx="3"/>
          </p:nvPr>
        </p:nvSpPr>
        <p:spPr>
          <a:xfrm>
            <a:off x="4446179" y="3828775"/>
            <a:ext cx="3359722" cy="2227251"/>
          </a:xfrm>
          <a:prstGeom prst="rect">
            <a:avLst/>
          </a:prstGeom>
          <a:noFill/>
          <a:ln>
            <a:noFill/>
          </a:ln>
        </p:spPr>
      </p:sp>
      <p:sp>
        <p:nvSpPr>
          <p:cNvPr id="413" name="Google Shape;413;p70"/>
          <p:cNvSpPr>
            <a:spLocks noGrp="1"/>
          </p:cNvSpPr>
          <p:nvPr>
            <p:ph type="pic" idx="4"/>
          </p:nvPr>
        </p:nvSpPr>
        <p:spPr>
          <a:xfrm>
            <a:off x="8202934" y="3830617"/>
            <a:ext cx="3437197" cy="2227251"/>
          </a:xfrm>
          <a:prstGeom prst="rect">
            <a:avLst/>
          </a:prstGeom>
          <a:noFill/>
          <a:ln>
            <a:noFill/>
          </a:ln>
        </p:spPr>
      </p:sp>
      <p:sp>
        <p:nvSpPr>
          <p:cNvPr id="414" name="Google Shape;414;p70"/>
          <p:cNvSpPr txBox="1">
            <a:spLocks noGrp="1"/>
          </p:cNvSpPr>
          <p:nvPr>
            <p:ph type="body" idx="1"/>
          </p:nvPr>
        </p:nvSpPr>
        <p:spPr>
          <a:xfrm>
            <a:off x="65970" y="78090"/>
            <a:ext cx="581891" cy="495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5" name="Google Shape;415;p70"/>
          <p:cNvSpPr txBox="1">
            <a:spLocks noGrp="1"/>
          </p:cNvSpPr>
          <p:nvPr>
            <p:ph type="body" idx="5"/>
          </p:nvPr>
        </p:nvSpPr>
        <p:spPr>
          <a:xfrm>
            <a:off x="751724" y="76455"/>
            <a:ext cx="10888408" cy="496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0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6" name="Google Shape;416;p70"/>
          <p:cNvSpPr txBox="1">
            <a:spLocks noGrp="1"/>
          </p:cNvSpPr>
          <p:nvPr>
            <p:ph type="body" idx="6"/>
          </p:nvPr>
        </p:nvSpPr>
        <p:spPr>
          <a:xfrm>
            <a:off x="751724" y="1117600"/>
            <a:ext cx="10888408" cy="833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800"/>
              <a:buNone/>
              <a:defRPr b="1" i="0"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7" name="Google Shape;417;p70"/>
          <p:cNvSpPr txBox="1">
            <a:spLocks noGrp="1"/>
          </p:cNvSpPr>
          <p:nvPr>
            <p:ph type="body" idx="7"/>
          </p:nvPr>
        </p:nvSpPr>
        <p:spPr>
          <a:xfrm>
            <a:off x="751723" y="2192482"/>
            <a:ext cx="10888408" cy="1387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 i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MARILLO 3">
  <p:cSld name="AMARILLO 3">
    <p:bg>
      <p:bgPr>
        <a:solidFill>
          <a:schemeClr val="lt1"/>
        </a:solidFill>
        <a:effectLst/>
      </p:bgPr>
    </p:bg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71"/>
          <p:cNvSpPr/>
          <p:nvPr/>
        </p:nvSpPr>
        <p:spPr>
          <a:xfrm>
            <a:off x="0" y="0"/>
            <a:ext cx="381965" cy="36367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0" name="Google Shape;420;p71"/>
          <p:cNvSpPr/>
          <p:nvPr/>
        </p:nvSpPr>
        <p:spPr>
          <a:xfrm>
            <a:off x="103863" y="76456"/>
            <a:ext cx="481700" cy="495163"/>
          </a:xfrm>
          <a:prstGeom prst="rect">
            <a:avLst/>
          </a:prstGeom>
          <a:solidFill>
            <a:srgbClr val="F8B2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1" name="Google Shape;421;p71"/>
          <p:cNvSpPr txBox="1">
            <a:spLocks noGrp="1"/>
          </p:cNvSpPr>
          <p:nvPr>
            <p:ph type="body" idx="1"/>
          </p:nvPr>
        </p:nvSpPr>
        <p:spPr>
          <a:xfrm>
            <a:off x="65970" y="78090"/>
            <a:ext cx="581891" cy="495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2" name="Google Shape;422;p71"/>
          <p:cNvSpPr txBox="1">
            <a:spLocks noGrp="1"/>
          </p:cNvSpPr>
          <p:nvPr>
            <p:ph type="body" idx="2"/>
          </p:nvPr>
        </p:nvSpPr>
        <p:spPr>
          <a:xfrm>
            <a:off x="751724" y="76455"/>
            <a:ext cx="10888408" cy="496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0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3" name="Google Shape;423;p71"/>
          <p:cNvSpPr txBox="1">
            <a:spLocks noGrp="1"/>
          </p:cNvSpPr>
          <p:nvPr>
            <p:ph type="body" idx="3"/>
          </p:nvPr>
        </p:nvSpPr>
        <p:spPr>
          <a:xfrm>
            <a:off x="793289" y="1283332"/>
            <a:ext cx="10888408" cy="800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800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4" name="Google Shape;424;p71"/>
          <p:cNvSpPr txBox="1">
            <a:spLocks noGrp="1"/>
          </p:cNvSpPr>
          <p:nvPr>
            <p:ph type="body" idx="4"/>
          </p:nvPr>
        </p:nvSpPr>
        <p:spPr>
          <a:xfrm>
            <a:off x="751724" y="2519374"/>
            <a:ext cx="10888408" cy="17230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 i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5" name="Google Shape;425;p71"/>
          <p:cNvSpPr txBox="1">
            <a:spLocks noGrp="1"/>
          </p:cNvSpPr>
          <p:nvPr>
            <p:ph type="body" idx="5"/>
          </p:nvPr>
        </p:nvSpPr>
        <p:spPr>
          <a:xfrm>
            <a:off x="741092" y="4585298"/>
            <a:ext cx="10888408" cy="989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 i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MARILLO 4">
  <p:cSld name="AMARILLO 4">
    <p:bg>
      <p:bgPr>
        <a:solidFill>
          <a:schemeClr val="lt1"/>
        </a:solidFill>
        <a:effectLst/>
      </p:bgPr>
    </p:bg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72"/>
          <p:cNvSpPr/>
          <p:nvPr/>
        </p:nvSpPr>
        <p:spPr>
          <a:xfrm>
            <a:off x="0" y="0"/>
            <a:ext cx="381965" cy="36367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8" name="Google Shape;428;p72"/>
          <p:cNvSpPr/>
          <p:nvPr/>
        </p:nvSpPr>
        <p:spPr>
          <a:xfrm>
            <a:off x="103863" y="76456"/>
            <a:ext cx="481700" cy="495163"/>
          </a:xfrm>
          <a:prstGeom prst="rect">
            <a:avLst/>
          </a:prstGeom>
          <a:solidFill>
            <a:srgbClr val="F9AD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9" name="Google Shape;429;p72"/>
          <p:cNvSpPr>
            <a:spLocks noGrp="1"/>
          </p:cNvSpPr>
          <p:nvPr>
            <p:ph type="pic" idx="2"/>
          </p:nvPr>
        </p:nvSpPr>
        <p:spPr>
          <a:xfrm>
            <a:off x="751723" y="2023353"/>
            <a:ext cx="3431171" cy="2769310"/>
          </a:xfrm>
          <a:prstGeom prst="rect">
            <a:avLst/>
          </a:prstGeom>
          <a:noFill/>
          <a:ln>
            <a:noFill/>
          </a:ln>
        </p:spPr>
      </p:sp>
      <p:sp>
        <p:nvSpPr>
          <p:cNvPr id="430" name="Google Shape;430;p72"/>
          <p:cNvSpPr>
            <a:spLocks noGrp="1"/>
          </p:cNvSpPr>
          <p:nvPr>
            <p:ph type="pic" idx="3"/>
          </p:nvPr>
        </p:nvSpPr>
        <p:spPr>
          <a:xfrm>
            <a:off x="4487443" y="2025938"/>
            <a:ext cx="3537310" cy="2747675"/>
          </a:xfrm>
          <a:prstGeom prst="rect">
            <a:avLst/>
          </a:prstGeom>
          <a:noFill/>
          <a:ln>
            <a:noFill/>
          </a:ln>
        </p:spPr>
      </p:sp>
      <p:sp>
        <p:nvSpPr>
          <p:cNvPr id="431" name="Google Shape;431;p72"/>
          <p:cNvSpPr>
            <a:spLocks noGrp="1"/>
          </p:cNvSpPr>
          <p:nvPr>
            <p:ph type="pic" idx="4"/>
          </p:nvPr>
        </p:nvSpPr>
        <p:spPr>
          <a:xfrm>
            <a:off x="8329301" y="1067830"/>
            <a:ext cx="3408569" cy="4807676"/>
          </a:xfrm>
          <a:prstGeom prst="rect">
            <a:avLst/>
          </a:prstGeom>
          <a:noFill/>
          <a:ln>
            <a:noFill/>
          </a:ln>
        </p:spPr>
      </p:sp>
      <p:sp>
        <p:nvSpPr>
          <p:cNvPr id="432" name="Google Shape;432;p72"/>
          <p:cNvSpPr txBox="1">
            <a:spLocks noGrp="1"/>
          </p:cNvSpPr>
          <p:nvPr>
            <p:ph type="body" idx="1"/>
          </p:nvPr>
        </p:nvSpPr>
        <p:spPr>
          <a:xfrm>
            <a:off x="65970" y="78090"/>
            <a:ext cx="581891" cy="495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3" name="Google Shape;433;p72"/>
          <p:cNvSpPr txBox="1">
            <a:spLocks noGrp="1"/>
          </p:cNvSpPr>
          <p:nvPr>
            <p:ph type="body" idx="5"/>
          </p:nvPr>
        </p:nvSpPr>
        <p:spPr>
          <a:xfrm>
            <a:off x="751724" y="76455"/>
            <a:ext cx="10888408" cy="496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0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4" name="Google Shape;434;p72"/>
          <p:cNvSpPr txBox="1">
            <a:spLocks noGrp="1"/>
          </p:cNvSpPr>
          <p:nvPr>
            <p:ph type="body" idx="6"/>
          </p:nvPr>
        </p:nvSpPr>
        <p:spPr>
          <a:xfrm>
            <a:off x="751724" y="1067831"/>
            <a:ext cx="7324774" cy="581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800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5" name="Google Shape;435;p72"/>
          <p:cNvSpPr txBox="1">
            <a:spLocks noGrp="1"/>
          </p:cNvSpPr>
          <p:nvPr>
            <p:ph type="body" idx="7"/>
          </p:nvPr>
        </p:nvSpPr>
        <p:spPr>
          <a:xfrm>
            <a:off x="751723" y="5147732"/>
            <a:ext cx="7273030" cy="11648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 i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MARILLO 5">
  <p:cSld name="AMARILLO 5">
    <p:bg>
      <p:bgPr>
        <a:solidFill>
          <a:schemeClr val="lt1"/>
        </a:solidFill>
        <a:effectLst/>
      </p:bgPr>
    </p:bg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73"/>
          <p:cNvSpPr/>
          <p:nvPr/>
        </p:nvSpPr>
        <p:spPr>
          <a:xfrm>
            <a:off x="0" y="0"/>
            <a:ext cx="381965" cy="36367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8" name="Google Shape;438;p73"/>
          <p:cNvSpPr/>
          <p:nvPr/>
        </p:nvSpPr>
        <p:spPr>
          <a:xfrm>
            <a:off x="103863" y="76456"/>
            <a:ext cx="481700" cy="495163"/>
          </a:xfrm>
          <a:prstGeom prst="rect">
            <a:avLst/>
          </a:prstGeom>
          <a:solidFill>
            <a:srgbClr val="F9AD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9" name="Google Shape;439;p73"/>
          <p:cNvSpPr>
            <a:spLocks noGrp="1"/>
          </p:cNvSpPr>
          <p:nvPr>
            <p:ph type="dgm" idx="2"/>
          </p:nvPr>
        </p:nvSpPr>
        <p:spPr>
          <a:xfrm>
            <a:off x="751722" y="2478088"/>
            <a:ext cx="10920987" cy="3590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0" name="Google Shape;440;p73"/>
          <p:cNvSpPr txBox="1">
            <a:spLocks noGrp="1"/>
          </p:cNvSpPr>
          <p:nvPr>
            <p:ph type="body" idx="1"/>
          </p:nvPr>
        </p:nvSpPr>
        <p:spPr>
          <a:xfrm>
            <a:off x="65970" y="78090"/>
            <a:ext cx="581891" cy="495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1" name="Google Shape;441;p73"/>
          <p:cNvSpPr txBox="1">
            <a:spLocks noGrp="1"/>
          </p:cNvSpPr>
          <p:nvPr>
            <p:ph type="body" idx="3"/>
          </p:nvPr>
        </p:nvSpPr>
        <p:spPr>
          <a:xfrm>
            <a:off x="751724" y="76455"/>
            <a:ext cx="10888408" cy="496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0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2" name="Google Shape;442;p73"/>
          <p:cNvSpPr txBox="1">
            <a:spLocks noGrp="1"/>
          </p:cNvSpPr>
          <p:nvPr>
            <p:ph type="body" idx="4"/>
          </p:nvPr>
        </p:nvSpPr>
        <p:spPr>
          <a:xfrm>
            <a:off x="751723" y="1014599"/>
            <a:ext cx="4469633" cy="1177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800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3" name="Google Shape;443;p73"/>
          <p:cNvSpPr txBox="1">
            <a:spLocks noGrp="1"/>
          </p:cNvSpPr>
          <p:nvPr>
            <p:ph type="body" idx="5"/>
          </p:nvPr>
        </p:nvSpPr>
        <p:spPr>
          <a:xfrm>
            <a:off x="5499652" y="1014599"/>
            <a:ext cx="6106785" cy="1177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 i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MARILLO 6">
  <p:cSld name="AMARILLO 6">
    <p:bg>
      <p:bgPr>
        <a:solidFill>
          <a:schemeClr val="lt1"/>
        </a:solidFill>
        <a:effectLst/>
      </p:bgPr>
    </p:bg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74"/>
          <p:cNvSpPr/>
          <p:nvPr/>
        </p:nvSpPr>
        <p:spPr>
          <a:xfrm>
            <a:off x="0" y="0"/>
            <a:ext cx="5581403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6" name="Google Shape;446;p74"/>
          <p:cNvSpPr txBox="1">
            <a:spLocks noGrp="1"/>
          </p:cNvSpPr>
          <p:nvPr>
            <p:ph type="body" idx="1"/>
          </p:nvPr>
        </p:nvSpPr>
        <p:spPr>
          <a:xfrm>
            <a:off x="751725" y="1583573"/>
            <a:ext cx="4200286" cy="1845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800"/>
              <a:buNone/>
              <a:defRPr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7" name="Google Shape;447;p74"/>
          <p:cNvSpPr/>
          <p:nvPr/>
        </p:nvSpPr>
        <p:spPr>
          <a:xfrm>
            <a:off x="0" y="0"/>
            <a:ext cx="381965" cy="36367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8" name="Google Shape;448;p74"/>
          <p:cNvSpPr/>
          <p:nvPr/>
        </p:nvSpPr>
        <p:spPr>
          <a:xfrm>
            <a:off x="103863" y="76456"/>
            <a:ext cx="481700" cy="49516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9" name="Google Shape;449;p74"/>
          <p:cNvSpPr txBox="1">
            <a:spLocks noGrp="1"/>
          </p:cNvSpPr>
          <p:nvPr>
            <p:ph type="body" idx="2"/>
          </p:nvPr>
        </p:nvSpPr>
        <p:spPr>
          <a:xfrm>
            <a:off x="65970" y="78090"/>
            <a:ext cx="581891" cy="495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1600"/>
              <a:buNone/>
              <a:defRPr sz="1600">
                <a:solidFill>
                  <a:schemeClr val="accent5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0" name="Google Shape;450;p74"/>
          <p:cNvSpPr txBox="1">
            <a:spLocks noGrp="1"/>
          </p:cNvSpPr>
          <p:nvPr>
            <p:ph type="body" idx="3"/>
          </p:nvPr>
        </p:nvSpPr>
        <p:spPr>
          <a:xfrm>
            <a:off x="751724" y="76455"/>
            <a:ext cx="10888408" cy="496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1" name="Google Shape;451;p74"/>
          <p:cNvSpPr txBox="1">
            <a:spLocks noGrp="1"/>
          </p:cNvSpPr>
          <p:nvPr>
            <p:ph type="body" idx="4"/>
          </p:nvPr>
        </p:nvSpPr>
        <p:spPr>
          <a:xfrm>
            <a:off x="751724" y="3839902"/>
            <a:ext cx="4200286" cy="1845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0" i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2" name="Google Shape;452;p74"/>
          <p:cNvSpPr txBox="1">
            <a:spLocks noGrp="1"/>
          </p:cNvSpPr>
          <p:nvPr>
            <p:ph type="body" idx="5"/>
          </p:nvPr>
        </p:nvSpPr>
        <p:spPr>
          <a:xfrm>
            <a:off x="6096000" y="1552402"/>
            <a:ext cx="5544132" cy="4132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 i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ORADO 2">
  <p:cSld name="MORADO 2">
    <p:bg>
      <p:bgPr>
        <a:solidFill>
          <a:schemeClr val="lt1"/>
        </a:solidFill>
        <a:effectLst/>
      </p:bgPr>
    </p:bg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76"/>
          <p:cNvSpPr/>
          <p:nvPr/>
        </p:nvSpPr>
        <p:spPr>
          <a:xfrm>
            <a:off x="0" y="0"/>
            <a:ext cx="381965" cy="36367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9" name="Google Shape;459;p76"/>
          <p:cNvSpPr/>
          <p:nvPr/>
        </p:nvSpPr>
        <p:spPr>
          <a:xfrm>
            <a:off x="103863" y="76456"/>
            <a:ext cx="481700" cy="495163"/>
          </a:xfrm>
          <a:prstGeom prst="rect">
            <a:avLst/>
          </a:prstGeom>
          <a:solidFill>
            <a:srgbClr val="824F9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0" name="Google Shape;460;p76"/>
          <p:cNvSpPr>
            <a:spLocks noGrp="1"/>
          </p:cNvSpPr>
          <p:nvPr>
            <p:ph type="pic" idx="2"/>
          </p:nvPr>
        </p:nvSpPr>
        <p:spPr>
          <a:xfrm>
            <a:off x="751723" y="3828775"/>
            <a:ext cx="3297424" cy="2227251"/>
          </a:xfrm>
          <a:prstGeom prst="rect">
            <a:avLst/>
          </a:prstGeom>
          <a:noFill/>
          <a:ln>
            <a:noFill/>
          </a:ln>
        </p:spPr>
      </p:sp>
      <p:sp>
        <p:nvSpPr>
          <p:cNvPr id="461" name="Google Shape;461;p76"/>
          <p:cNvSpPr>
            <a:spLocks noGrp="1"/>
          </p:cNvSpPr>
          <p:nvPr>
            <p:ph type="pic" idx="3"/>
          </p:nvPr>
        </p:nvSpPr>
        <p:spPr>
          <a:xfrm>
            <a:off x="4446179" y="3828775"/>
            <a:ext cx="3359722" cy="2227251"/>
          </a:xfrm>
          <a:prstGeom prst="rect">
            <a:avLst/>
          </a:prstGeom>
          <a:noFill/>
          <a:ln>
            <a:noFill/>
          </a:ln>
        </p:spPr>
      </p:sp>
      <p:sp>
        <p:nvSpPr>
          <p:cNvPr id="462" name="Google Shape;462;p76"/>
          <p:cNvSpPr>
            <a:spLocks noGrp="1"/>
          </p:cNvSpPr>
          <p:nvPr>
            <p:ph type="pic" idx="4"/>
          </p:nvPr>
        </p:nvSpPr>
        <p:spPr>
          <a:xfrm>
            <a:off x="8202934" y="3830617"/>
            <a:ext cx="3437197" cy="2227251"/>
          </a:xfrm>
          <a:prstGeom prst="rect">
            <a:avLst/>
          </a:prstGeom>
          <a:noFill/>
          <a:ln>
            <a:noFill/>
          </a:ln>
        </p:spPr>
      </p:sp>
      <p:sp>
        <p:nvSpPr>
          <p:cNvPr id="463" name="Google Shape;463;p76"/>
          <p:cNvSpPr txBox="1">
            <a:spLocks noGrp="1"/>
          </p:cNvSpPr>
          <p:nvPr>
            <p:ph type="body" idx="1"/>
          </p:nvPr>
        </p:nvSpPr>
        <p:spPr>
          <a:xfrm>
            <a:off x="65970" y="78090"/>
            <a:ext cx="581891" cy="495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4" name="Google Shape;464;p76"/>
          <p:cNvSpPr txBox="1">
            <a:spLocks noGrp="1"/>
          </p:cNvSpPr>
          <p:nvPr>
            <p:ph type="body" idx="5"/>
          </p:nvPr>
        </p:nvSpPr>
        <p:spPr>
          <a:xfrm>
            <a:off x="751724" y="76455"/>
            <a:ext cx="10888408" cy="496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0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5" name="Google Shape;465;p76"/>
          <p:cNvSpPr txBox="1">
            <a:spLocks noGrp="1"/>
          </p:cNvSpPr>
          <p:nvPr>
            <p:ph type="body" idx="6"/>
          </p:nvPr>
        </p:nvSpPr>
        <p:spPr>
          <a:xfrm>
            <a:off x="751724" y="1117600"/>
            <a:ext cx="10888408" cy="833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800"/>
              <a:buNone/>
              <a:defRPr b="1" i="0"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6" name="Google Shape;466;p76"/>
          <p:cNvSpPr txBox="1">
            <a:spLocks noGrp="1"/>
          </p:cNvSpPr>
          <p:nvPr>
            <p:ph type="body" idx="7"/>
          </p:nvPr>
        </p:nvSpPr>
        <p:spPr>
          <a:xfrm>
            <a:off x="751723" y="2192482"/>
            <a:ext cx="10888408" cy="1387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 i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ORADO 3">
  <p:cSld name="MORADO 3">
    <p:bg>
      <p:bgPr>
        <a:solidFill>
          <a:schemeClr val="lt1"/>
        </a:solidFill>
        <a:effectLst/>
      </p:bgPr>
    </p:bg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77"/>
          <p:cNvSpPr/>
          <p:nvPr/>
        </p:nvSpPr>
        <p:spPr>
          <a:xfrm>
            <a:off x="0" y="0"/>
            <a:ext cx="381965" cy="36367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9" name="Google Shape;469;p77"/>
          <p:cNvSpPr/>
          <p:nvPr/>
        </p:nvSpPr>
        <p:spPr>
          <a:xfrm>
            <a:off x="103863" y="76456"/>
            <a:ext cx="481700" cy="495163"/>
          </a:xfrm>
          <a:prstGeom prst="rect">
            <a:avLst/>
          </a:prstGeom>
          <a:solidFill>
            <a:srgbClr val="824F9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0" name="Google Shape;470;p77"/>
          <p:cNvSpPr txBox="1">
            <a:spLocks noGrp="1"/>
          </p:cNvSpPr>
          <p:nvPr>
            <p:ph type="body" idx="1"/>
          </p:nvPr>
        </p:nvSpPr>
        <p:spPr>
          <a:xfrm>
            <a:off x="65970" y="78090"/>
            <a:ext cx="581891" cy="495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1" name="Google Shape;471;p77"/>
          <p:cNvSpPr txBox="1">
            <a:spLocks noGrp="1"/>
          </p:cNvSpPr>
          <p:nvPr>
            <p:ph type="body" idx="2"/>
          </p:nvPr>
        </p:nvSpPr>
        <p:spPr>
          <a:xfrm>
            <a:off x="751724" y="76455"/>
            <a:ext cx="10888408" cy="496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0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2" name="Google Shape;472;p77"/>
          <p:cNvSpPr txBox="1">
            <a:spLocks noGrp="1"/>
          </p:cNvSpPr>
          <p:nvPr>
            <p:ph type="body" idx="3"/>
          </p:nvPr>
        </p:nvSpPr>
        <p:spPr>
          <a:xfrm>
            <a:off x="741092" y="1283332"/>
            <a:ext cx="10940605" cy="800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800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3" name="Google Shape;473;p77"/>
          <p:cNvSpPr txBox="1">
            <a:spLocks noGrp="1"/>
          </p:cNvSpPr>
          <p:nvPr>
            <p:ph type="body" idx="4"/>
          </p:nvPr>
        </p:nvSpPr>
        <p:spPr>
          <a:xfrm>
            <a:off x="751724" y="2519374"/>
            <a:ext cx="10888408" cy="17230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 i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4" name="Google Shape;474;p77"/>
          <p:cNvSpPr txBox="1">
            <a:spLocks noGrp="1"/>
          </p:cNvSpPr>
          <p:nvPr>
            <p:ph type="body" idx="5"/>
          </p:nvPr>
        </p:nvSpPr>
        <p:spPr>
          <a:xfrm>
            <a:off x="741092" y="4585298"/>
            <a:ext cx="10888408" cy="989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 i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ORADO 4">
  <p:cSld name="MORADO 4">
    <p:bg>
      <p:bgPr>
        <a:solidFill>
          <a:schemeClr val="lt1"/>
        </a:solidFill>
        <a:effectLst/>
      </p:bgPr>
    </p:bg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78"/>
          <p:cNvSpPr/>
          <p:nvPr/>
        </p:nvSpPr>
        <p:spPr>
          <a:xfrm>
            <a:off x="0" y="0"/>
            <a:ext cx="381965" cy="36367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7" name="Google Shape;477;p78"/>
          <p:cNvSpPr/>
          <p:nvPr/>
        </p:nvSpPr>
        <p:spPr>
          <a:xfrm>
            <a:off x="103863" y="76456"/>
            <a:ext cx="481700" cy="495163"/>
          </a:xfrm>
          <a:prstGeom prst="rect">
            <a:avLst/>
          </a:prstGeom>
          <a:solidFill>
            <a:srgbClr val="824F9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8" name="Google Shape;478;p78"/>
          <p:cNvSpPr>
            <a:spLocks noGrp="1"/>
          </p:cNvSpPr>
          <p:nvPr>
            <p:ph type="pic" idx="2"/>
          </p:nvPr>
        </p:nvSpPr>
        <p:spPr>
          <a:xfrm>
            <a:off x="751723" y="2023353"/>
            <a:ext cx="3431171" cy="2769310"/>
          </a:xfrm>
          <a:prstGeom prst="rect">
            <a:avLst/>
          </a:prstGeom>
          <a:noFill/>
          <a:ln>
            <a:noFill/>
          </a:ln>
        </p:spPr>
      </p:sp>
      <p:sp>
        <p:nvSpPr>
          <p:cNvPr id="479" name="Google Shape;479;p78"/>
          <p:cNvSpPr>
            <a:spLocks noGrp="1"/>
          </p:cNvSpPr>
          <p:nvPr>
            <p:ph type="pic" idx="3"/>
          </p:nvPr>
        </p:nvSpPr>
        <p:spPr>
          <a:xfrm>
            <a:off x="4487443" y="2025938"/>
            <a:ext cx="3537310" cy="2747675"/>
          </a:xfrm>
          <a:prstGeom prst="rect">
            <a:avLst/>
          </a:prstGeom>
          <a:noFill/>
          <a:ln>
            <a:noFill/>
          </a:ln>
        </p:spPr>
      </p:sp>
      <p:sp>
        <p:nvSpPr>
          <p:cNvPr id="480" name="Google Shape;480;p78"/>
          <p:cNvSpPr>
            <a:spLocks noGrp="1"/>
          </p:cNvSpPr>
          <p:nvPr>
            <p:ph type="pic" idx="4"/>
          </p:nvPr>
        </p:nvSpPr>
        <p:spPr>
          <a:xfrm>
            <a:off x="8329301" y="1067830"/>
            <a:ext cx="3408569" cy="4807676"/>
          </a:xfrm>
          <a:prstGeom prst="rect">
            <a:avLst/>
          </a:prstGeom>
          <a:noFill/>
          <a:ln>
            <a:noFill/>
          </a:ln>
        </p:spPr>
      </p:sp>
      <p:sp>
        <p:nvSpPr>
          <p:cNvPr id="481" name="Google Shape;481;p78"/>
          <p:cNvSpPr txBox="1">
            <a:spLocks noGrp="1"/>
          </p:cNvSpPr>
          <p:nvPr>
            <p:ph type="body" idx="1"/>
          </p:nvPr>
        </p:nvSpPr>
        <p:spPr>
          <a:xfrm>
            <a:off x="65970" y="78090"/>
            <a:ext cx="581891" cy="495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2" name="Google Shape;482;p78"/>
          <p:cNvSpPr txBox="1">
            <a:spLocks noGrp="1"/>
          </p:cNvSpPr>
          <p:nvPr>
            <p:ph type="body" idx="5"/>
          </p:nvPr>
        </p:nvSpPr>
        <p:spPr>
          <a:xfrm>
            <a:off x="751724" y="76455"/>
            <a:ext cx="10888408" cy="496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0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3" name="Google Shape;483;p78"/>
          <p:cNvSpPr txBox="1">
            <a:spLocks noGrp="1"/>
          </p:cNvSpPr>
          <p:nvPr>
            <p:ph type="body" idx="6"/>
          </p:nvPr>
        </p:nvSpPr>
        <p:spPr>
          <a:xfrm>
            <a:off x="751724" y="1067831"/>
            <a:ext cx="7324774" cy="581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800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4" name="Google Shape;484;p78"/>
          <p:cNvSpPr txBox="1">
            <a:spLocks noGrp="1"/>
          </p:cNvSpPr>
          <p:nvPr>
            <p:ph type="body" idx="7"/>
          </p:nvPr>
        </p:nvSpPr>
        <p:spPr>
          <a:xfrm>
            <a:off x="751723" y="5147732"/>
            <a:ext cx="7273030" cy="11648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 i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ORADO 5">
  <p:cSld name="MORADO 5">
    <p:bg>
      <p:bgPr>
        <a:solidFill>
          <a:schemeClr val="lt1"/>
        </a:solidFill>
        <a:effectLst/>
      </p:bgPr>
    </p:bg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79"/>
          <p:cNvSpPr/>
          <p:nvPr/>
        </p:nvSpPr>
        <p:spPr>
          <a:xfrm>
            <a:off x="0" y="0"/>
            <a:ext cx="381965" cy="36367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7" name="Google Shape;487;p79"/>
          <p:cNvSpPr/>
          <p:nvPr/>
        </p:nvSpPr>
        <p:spPr>
          <a:xfrm>
            <a:off x="103863" y="76456"/>
            <a:ext cx="481700" cy="495163"/>
          </a:xfrm>
          <a:prstGeom prst="rect">
            <a:avLst/>
          </a:prstGeom>
          <a:solidFill>
            <a:srgbClr val="824F9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8" name="Google Shape;488;p79"/>
          <p:cNvSpPr>
            <a:spLocks noGrp="1"/>
          </p:cNvSpPr>
          <p:nvPr>
            <p:ph type="dgm" idx="2"/>
          </p:nvPr>
        </p:nvSpPr>
        <p:spPr>
          <a:xfrm>
            <a:off x="751723" y="2478088"/>
            <a:ext cx="10854714" cy="3365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9" name="Google Shape;489;p79"/>
          <p:cNvSpPr txBox="1">
            <a:spLocks noGrp="1"/>
          </p:cNvSpPr>
          <p:nvPr>
            <p:ph type="body" idx="1"/>
          </p:nvPr>
        </p:nvSpPr>
        <p:spPr>
          <a:xfrm>
            <a:off x="65970" y="78090"/>
            <a:ext cx="581891" cy="495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0" name="Google Shape;490;p79"/>
          <p:cNvSpPr txBox="1">
            <a:spLocks noGrp="1"/>
          </p:cNvSpPr>
          <p:nvPr>
            <p:ph type="body" idx="3"/>
          </p:nvPr>
        </p:nvSpPr>
        <p:spPr>
          <a:xfrm>
            <a:off x="751724" y="76455"/>
            <a:ext cx="10888408" cy="496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0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1" name="Google Shape;491;p79"/>
          <p:cNvSpPr txBox="1">
            <a:spLocks noGrp="1"/>
          </p:cNvSpPr>
          <p:nvPr>
            <p:ph type="body" idx="4"/>
          </p:nvPr>
        </p:nvSpPr>
        <p:spPr>
          <a:xfrm>
            <a:off x="751723" y="1014599"/>
            <a:ext cx="4469633" cy="1177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800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2" name="Google Shape;492;p79"/>
          <p:cNvSpPr txBox="1">
            <a:spLocks noGrp="1"/>
          </p:cNvSpPr>
          <p:nvPr>
            <p:ph type="body" idx="5"/>
          </p:nvPr>
        </p:nvSpPr>
        <p:spPr>
          <a:xfrm>
            <a:off x="5499652" y="1014599"/>
            <a:ext cx="6106785" cy="1177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 i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RANJO 1">
  <p:cSld name="NARANJO 1">
    <p:bg>
      <p:bgPr>
        <a:solidFill>
          <a:schemeClr val="lt1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7"/>
          <p:cNvSpPr/>
          <p:nvPr/>
        </p:nvSpPr>
        <p:spPr>
          <a:xfrm>
            <a:off x="0" y="0"/>
            <a:ext cx="381965" cy="36367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Google Shape;72;p27"/>
          <p:cNvSpPr/>
          <p:nvPr/>
        </p:nvSpPr>
        <p:spPr>
          <a:xfrm>
            <a:off x="103863" y="76456"/>
            <a:ext cx="481700" cy="495163"/>
          </a:xfrm>
          <a:prstGeom prst="rect">
            <a:avLst/>
          </a:prstGeom>
          <a:solidFill>
            <a:srgbClr val="EF7F1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27"/>
          <p:cNvSpPr>
            <a:spLocks noGrp="1"/>
          </p:cNvSpPr>
          <p:nvPr>
            <p:ph type="dgm" idx="2"/>
          </p:nvPr>
        </p:nvSpPr>
        <p:spPr>
          <a:xfrm>
            <a:off x="751724" y="1294793"/>
            <a:ext cx="4232248" cy="4493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Google Shape;74;p27"/>
          <p:cNvSpPr txBox="1">
            <a:spLocks noGrp="1"/>
          </p:cNvSpPr>
          <p:nvPr>
            <p:ph type="body" idx="1"/>
          </p:nvPr>
        </p:nvSpPr>
        <p:spPr>
          <a:xfrm>
            <a:off x="65970" y="78090"/>
            <a:ext cx="581891" cy="495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7"/>
          <p:cNvSpPr txBox="1">
            <a:spLocks noGrp="1"/>
          </p:cNvSpPr>
          <p:nvPr>
            <p:ph type="body" idx="3"/>
          </p:nvPr>
        </p:nvSpPr>
        <p:spPr>
          <a:xfrm>
            <a:off x="751724" y="76455"/>
            <a:ext cx="10888408" cy="496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0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27"/>
          <p:cNvSpPr txBox="1">
            <a:spLocks noGrp="1"/>
          </p:cNvSpPr>
          <p:nvPr>
            <p:ph type="body" idx="4"/>
          </p:nvPr>
        </p:nvSpPr>
        <p:spPr>
          <a:xfrm>
            <a:off x="5429454" y="1283332"/>
            <a:ext cx="4394168" cy="11512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800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7"/>
          <p:cNvSpPr txBox="1">
            <a:spLocks noGrp="1"/>
          </p:cNvSpPr>
          <p:nvPr>
            <p:ph type="body" idx="5"/>
          </p:nvPr>
        </p:nvSpPr>
        <p:spPr>
          <a:xfrm>
            <a:off x="5429454" y="2729455"/>
            <a:ext cx="6210678" cy="3046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 i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ORADO 6">
  <p:cSld name="MORADO 6">
    <p:bg>
      <p:bgPr>
        <a:solidFill>
          <a:schemeClr val="lt1"/>
        </a:solidFill>
        <a:effectLst/>
      </p:bgPr>
    </p:bg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80"/>
          <p:cNvSpPr/>
          <p:nvPr/>
        </p:nvSpPr>
        <p:spPr>
          <a:xfrm>
            <a:off x="0" y="0"/>
            <a:ext cx="5581403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5" name="Google Shape;495;p80"/>
          <p:cNvSpPr txBox="1">
            <a:spLocks noGrp="1"/>
          </p:cNvSpPr>
          <p:nvPr>
            <p:ph type="body" idx="1"/>
          </p:nvPr>
        </p:nvSpPr>
        <p:spPr>
          <a:xfrm>
            <a:off x="751724" y="3839902"/>
            <a:ext cx="4200286" cy="1845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0" i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6" name="Google Shape;496;p80"/>
          <p:cNvSpPr txBox="1">
            <a:spLocks noGrp="1"/>
          </p:cNvSpPr>
          <p:nvPr>
            <p:ph type="body" idx="2"/>
          </p:nvPr>
        </p:nvSpPr>
        <p:spPr>
          <a:xfrm>
            <a:off x="751725" y="1583573"/>
            <a:ext cx="4200286" cy="1845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800"/>
              <a:buNone/>
              <a:defRPr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7" name="Google Shape;497;p80"/>
          <p:cNvSpPr txBox="1">
            <a:spLocks noGrp="1"/>
          </p:cNvSpPr>
          <p:nvPr>
            <p:ph type="body" idx="3"/>
          </p:nvPr>
        </p:nvSpPr>
        <p:spPr>
          <a:xfrm>
            <a:off x="6096000" y="1552402"/>
            <a:ext cx="5544132" cy="4132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 i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8" name="Google Shape;498;p80"/>
          <p:cNvSpPr/>
          <p:nvPr/>
        </p:nvSpPr>
        <p:spPr>
          <a:xfrm>
            <a:off x="0" y="0"/>
            <a:ext cx="381965" cy="36367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9" name="Google Shape;499;p80"/>
          <p:cNvSpPr/>
          <p:nvPr/>
        </p:nvSpPr>
        <p:spPr>
          <a:xfrm>
            <a:off x="103863" y="76456"/>
            <a:ext cx="481700" cy="49516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0" name="Google Shape;500;p80"/>
          <p:cNvSpPr txBox="1">
            <a:spLocks noGrp="1"/>
          </p:cNvSpPr>
          <p:nvPr>
            <p:ph type="body" idx="4"/>
          </p:nvPr>
        </p:nvSpPr>
        <p:spPr>
          <a:xfrm>
            <a:off x="65970" y="78090"/>
            <a:ext cx="581891" cy="495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sz="1600">
                <a:solidFill>
                  <a:schemeClr val="accent4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1" name="Google Shape;501;p80"/>
          <p:cNvSpPr txBox="1">
            <a:spLocks noGrp="1"/>
          </p:cNvSpPr>
          <p:nvPr>
            <p:ph type="body" idx="5"/>
          </p:nvPr>
        </p:nvSpPr>
        <p:spPr>
          <a:xfrm>
            <a:off x="751724" y="76455"/>
            <a:ext cx="10888408" cy="496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OJO 2">
  <p:cSld name="ROJO 2">
    <p:bg>
      <p:bgPr>
        <a:solidFill>
          <a:schemeClr val="lt1"/>
        </a:solidFill>
        <a:effectLst/>
      </p:bgPr>
    </p:bg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82"/>
          <p:cNvSpPr/>
          <p:nvPr/>
        </p:nvSpPr>
        <p:spPr>
          <a:xfrm>
            <a:off x="0" y="0"/>
            <a:ext cx="381965" cy="36367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8" name="Google Shape;508;p82"/>
          <p:cNvSpPr/>
          <p:nvPr/>
        </p:nvSpPr>
        <p:spPr>
          <a:xfrm>
            <a:off x="103863" y="76456"/>
            <a:ext cx="481700" cy="495163"/>
          </a:xfrm>
          <a:prstGeom prst="rect">
            <a:avLst/>
          </a:prstGeom>
          <a:solidFill>
            <a:srgbClr val="B22B2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9" name="Google Shape;509;p82"/>
          <p:cNvSpPr>
            <a:spLocks noGrp="1"/>
          </p:cNvSpPr>
          <p:nvPr>
            <p:ph type="pic" idx="2"/>
          </p:nvPr>
        </p:nvSpPr>
        <p:spPr>
          <a:xfrm>
            <a:off x="751723" y="3828775"/>
            <a:ext cx="3297424" cy="2227251"/>
          </a:xfrm>
          <a:prstGeom prst="rect">
            <a:avLst/>
          </a:prstGeom>
          <a:noFill/>
          <a:ln>
            <a:noFill/>
          </a:ln>
        </p:spPr>
      </p:sp>
      <p:sp>
        <p:nvSpPr>
          <p:cNvPr id="510" name="Google Shape;510;p82"/>
          <p:cNvSpPr>
            <a:spLocks noGrp="1"/>
          </p:cNvSpPr>
          <p:nvPr>
            <p:ph type="pic" idx="3"/>
          </p:nvPr>
        </p:nvSpPr>
        <p:spPr>
          <a:xfrm>
            <a:off x="4446179" y="3828775"/>
            <a:ext cx="3359722" cy="2227251"/>
          </a:xfrm>
          <a:prstGeom prst="rect">
            <a:avLst/>
          </a:prstGeom>
          <a:noFill/>
          <a:ln>
            <a:noFill/>
          </a:ln>
        </p:spPr>
      </p:sp>
      <p:sp>
        <p:nvSpPr>
          <p:cNvPr id="511" name="Google Shape;511;p82"/>
          <p:cNvSpPr>
            <a:spLocks noGrp="1"/>
          </p:cNvSpPr>
          <p:nvPr>
            <p:ph type="pic" idx="4"/>
          </p:nvPr>
        </p:nvSpPr>
        <p:spPr>
          <a:xfrm>
            <a:off x="8202934" y="3830617"/>
            <a:ext cx="3437197" cy="2227251"/>
          </a:xfrm>
          <a:prstGeom prst="rect">
            <a:avLst/>
          </a:prstGeom>
          <a:noFill/>
          <a:ln>
            <a:noFill/>
          </a:ln>
        </p:spPr>
      </p:sp>
      <p:sp>
        <p:nvSpPr>
          <p:cNvPr id="512" name="Google Shape;512;p82"/>
          <p:cNvSpPr txBox="1">
            <a:spLocks noGrp="1"/>
          </p:cNvSpPr>
          <p:nvPr>
            <p:ph type="body" idx="1"/>
          </p:nvPr>
        </p:nvSpPr>
        <p:spPr>
          <a:xfrm>
            <a:off x="65970" y="78090"/>
            <a:ext cx="581891" cy="495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3" name="Google Shape;513;p82"/>
          <p:cNvSpPr txBox="1">
            <a:spLocks noGrp="1"/>
          </p:cNvSpPr>
          <p:nvPr>
            <p:ph type="body" idx="5"/>
          </p:nvPr>
        </p:nvSpPr>
        <p:spPr>
          <a:xfrm>
            <a:off x="751724" y="76455"/>
            <a:ext cx="10888408" cy="496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0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4" name="Google Shape;514;p82"/>
          <p:cNvSpPr txBox="1">
            <a:spLocks noGrp="1"/>
          </p:cNvSpPr>
          <p:nvPr>
            <p:ph type="body" idx="6"/>
          </p:nvPr>
        </p:nvSpPr>
        <p:spPr>
          <a:xfrm>
            <a:off x="751724" y="1117600"/>
            <a:ext cx="10888408" cy="833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800"/>
              <a:buNone/>
              <a:defRPr b="1" i="0"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5" name="Google Shape;515;p82"/>
          <p:cNvSpPr txBox="1">
            <a:spLocks noGrp="1"/>
          </p:cNvSpPr>
          <p:nvPr>
            <p:ph type="body" idx="7"/>
          </p:nvPr>
        </p:nvSpPr>
        <p:spPr>
          <a:xfrm>
            <a:off x="751723" y="2192482"/>
            <a:ext cx="10888408" cy="1387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 i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OJO 3">
  <p:cSld name="ROJO 3">
    <p:bg>
      <p:bgPr>
        <a:solidFill>
          <a:schemeClr val="lt1"/>
        </a:solidFill>
        <a:effectLst/>
      </p:bgPr>
    </p:bg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83"/>
          <p:cNvSpPr/>
          <p:nvPr/>
        </p:nvSpPr>
        <p:spPr>
          <a:xfrm>
            <a:off x="0" y="0"/>
            <a:ext cx="381965" cy="36367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8" name="Google Shape;518;p83"/>
          <p:cNvSpPr/>
          <p:nvPr/>
        </p:nvSpPr>
        <p:spPr>
          <a:xfrm>
            <a:off x="103863" y="76456"/>
            <a:ext cx="481700" cy="495163"/>
          </a:xfrm>
          <a:prstGeom prst="rect">
            <a:avLst/>
          </a:prstGeom>
          <a:solidFill>
            <a:srgbClr val="B22B2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9" name="Google Shape;519;p83"/>
          <p:cNvSpPr txBox="1">
            <a:spLocks noGrp="1"/>
          </p:cNvSpPr>
          <p:nvPr>
            <p:ph type="body" idx="1"/>
          </p:nvPr>
        </p:nvSpPr>
        <p:spPr>
          <a:xfrm>
            <a:off x="65970" y="78090"/>
            <a:ext cx="581891" cy="495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0" name="Google Shape;520;p83"/>
          <p:cNvSpPr txBox="1">
            <a:spLocks noGrp="1"/>
          </p:cNvSpPr>
          <p:nvPr>
            <p:ph type="body" idx="2"/>
          </p:nvPr>
        </p:nvSpPr>
        <p:spPr>
          <a:xfrm>
            <a:off x="751724" y="76455"/>
            <a:ext cx="10888408" cy="496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0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1" name="Google Shape;521;p83"/>
          <p:cNvSpPr txBox="1">
            <a:spLocks noGrp="1"/>
          </p:cNvSpPr>
          <p:nvPr>
            <p:ph type="body" idx="3"/>
          </p:nvPr>
        </p:nvSpPr>
        <p:spPr>
          <a:xfrm>
            <a:off x="751724" y="1283332"/>
            <a:ext cx="10929973" cy="800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800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2" name="Google Shape;522;p83"/>
          <p:cNvSpPr txBox="1">
            <a:spLocks noGrp="1"/>
          </p:cNvSpPr>
          <p:nvPr>
            <p:ph type="body" idx="4"/>
          </p:nvPr>
        </p:nvSpPr>
        <p:spPr>
          <a:xfrm>
            <a:off x="751724" y="2519374"/>
            <a:ext cx="10888408" cy="17230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 i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3" name="Google Shape;523;p83"/>
          <p:cNvSpPr txBox="1">
            <a:spLocks noGrp="1"/>
          </p:cNvSpPr>
          <p:nvPr>
            <p:ph type="body" idx="5"/>
          </p:nvPr>
        </p:nvSpPr>
        <p:spPr>
          <a:xfrm>
            <a:off x="751724" y="4585298"/>
            <a:ext cx="10877776" cy="989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 i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OJO 4">
  <p:cSld name="ROJO 4">
    <p:bg>
      <p:bgPr>
        <a:solidFill>
          <a:schemeClr val="lt1"/>
        </a:solidFill>
        <a:effectLst/>
      </p:bgPr>
    </p:bg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84"/>
          <p:cNvSpPr/>
          <p:nvPr/>
        </p:nvSpPr>
        <p:spPr>
          <a:xfrm>
            <a:off x="0" y="0"/>
            <a:ext cx="381965" cy="36367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6" name="Google Shape;526;p84"/>
          <p:cNvSpPr/>
          <p:nvPr/>
        </p:nvSpPr>
        <p:spPr>
          <a:xfrm>
            <a:off x="103863" y="76456"/>
            <a:ext cx="481700" cy="495163"/>
          </a:xfrm>
          <a:prstGeom prst="rect">
            <a:avLst/>
          </a:prstGeom>
          <a:solidFill>
            <a:srgbClr val="B22B2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7" name="Google Shape;527;p84"/>
          <p:cNvSpPr>
            <a:spLocks noGrp="1"/>
          </p:cNvSpPr>
          <p:nvPr>
            <p:ph type="pic" idx="2"/>
          </p:nvPr>
        </p:nvSpPr>
        <p:spPr>
          <a:xfrm>
            <a:off x="688977" y="2023353"/>
            <a:ext cx="3493918" cy="2769310"/>
          </a:xfrm>
          <a:prstGeom prst="rect">
            <a:avLst/>
          </a:prstGeom>
          <a:noFill/>
          <a:ln>
            <a:noFill/>
          </a:ln>
        </p:spPr>
      </p:sp>
      <p:sp>
        <p:nvSpPr>
          <p:cNvPr id="528" name="Google Shape;528;p84"/>
          <p:cNvSpPr>
            <a:spLocks noGrp="1"/>
          </p:cNvSpPr>
          <p:nvPr>
            <p:ph type="pic" idx="3"/>
          </p:nvPr>
        </p:nvSpPr>
        <p:spPr>
          <a:xfrm>
            <a:off x="4487443" y="2025938"/>
            <a:ext cx="3537310" cy="2747675"/>
          </a:xfrm>
          <a:prstGeom prst="rect">
            <a:avLst/>
          </a:prstGeom>
          <a:noFill/>
          <a:ln>
            <a:noFill/>
          </a:ln>
        </p:spPr>
      </p:sp>
      <p:sp>
        <p:nvSpPr>
          <p:cNvPr id="529" name="Google Shape;529;p84"/>
          <p:cNvSpPr>
            <a:spLocks noGrp="1"/>
          </p:cNvSpPr>
          <p:nvPr>
            <p:ph type="pic" idx="4"/>
          </p:nvPr>
        </p:nvSpPr>
        <p:spPr>
          <a:xfrm>
            <a:off x="8329301" y="1067830"/>
            <a:ext cx="3408569" cy="4807676"/>
          </a:xfrm>
          <a:prstGeom prst="rect">
            <a:avLst/>
          </a:prstGeom>
          <a:noFill/>
          <a:ln>
            <a:noFill/>
          </a:ln>
        </p:spPr>
      </p:sp>
      <p:sp>
        <p:nvSpPr>
          <p:cNvPr id="530" name="Google Shape;530;p84"/>
          <p:cNvSpPr txBox="1">
            <a:spLocks noGrp="1"/>
          </p:cNvSpPr>
          <p:nvPr>
            <p:ph type="body" idx="1"/>
          </p:nvPr>
        </p:nvSpPr>
        <p:spPr>
          <a:xfrm>
            <a:off x="65970" y="78090"/>
            <a:ext cx="581891" cy="495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1" name="Google Shape;531;p84"/>
          <p:cNvSpPr txBox="1">
            <a:spLocks noGrp="1"/>
          </p:cNvSpPr>
          <p:nvPr>
            <p:ph type="body" idx="5"/>
          </p:nvPr>
        </p:nvSpPr>
        <p:spPr>
          <a:xfrm>
            <a:off x="751724" y="76455"/>
            <a:ext cx="10888408" cy="496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0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2" name="Google Shape;532;p84"/>
          <p:cNvSpPr txBox="1">
            <a:spLocks noGrp="1"/>
          </p:cNvSpPr>
          <p:nvPr>
            <p:ph type="body" idx="6"/>
          </p:nvPr>
        </p:nvSpPr>
        <p:spPr>
          <a:xfrm>
            <a:off x="751724" y="1067831"/>
            <a:ext cx="7324774" cy="581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800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3" name="Google Shape;533;p84"/>
          <p:cNvSpPr txBox="1">
            <a:spLocks noGrp="1"/>
          </p:cNvSpPr>
          <p:nvPr>
            <p:ph type="body" idx="7"/>
          </p:nvPr>
        </p:nvSpPr>
        <p:spPr>
          <a:xfrm>
            <a:off x="688977" y="5147732"/>
            <a:ext cx="7335776" cy="11648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 i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OJO 5">
  <p:cSld name="ROJO 5">
    <p:bg>
      <p:bgPr>
        <a:solidFill>
          <a:schemeClr val="lt1"/>
        </a:solidFill>
        <a:effectLst/>
      </p:bgPr>
    </p:bg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85"/>
          <p:cNvSpPr/>
          <p:nvPr/>
        </p:nvSpPr>
        <p:spPr>
          <a:xfrm>
            <a:off x="0" y="0"/>
            <a:ext cx="381965" cy="36367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6" name="Google Shape;536;p85"/>
          <p:cNvSpPr/>
          <p:nvPr/>
        </p:nvSpPr>
        <p:spPr>
          <a:xfrm>
            <a:off x="103863" y="76456"/>
            <a:ext cx="481700" cy="495163"/>
          </a:xfrm>
          <a:prstGeom prst="rect">
            <a:avLst/>
          </a:prstGeom>
          <a:solidFill>
            <a:srgbClr val="B22B2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7" name="Google Shape;537;p85"/>
          <p:cNvSpPr>
            <a:spLocks noGrp="1"/>
          </p:cNvSpPr>
          <p:nvPr>
            <p:ph type="dgm" idx="2"/>
          </p:nvPr>
        </p:nvSpPr>
        <p:spPr>
          <a:xfrm>
            <a:off x="751722" y="2478088"/>
            <a:ext cx="10986147" cy="3365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8" name="Google Shape;538;p85"/>
          <p:cNvSpPr txBox="1">
            <a:spLocks noGrp="1"/>
          </p:cNvSpPr>
          <p:nvPr>
            <p:ph type="body" idx="1"/>
          </p:nvPr>
        </p:nvSpPr>
        <p:spPr>
          <a:xfrm>
            <a:off x="65970" y="78090"/>
            <a:ext cx="581891" cy="495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9" name="Google Shape;539;p85"/>
          <p:cNvSpPr txBox="1">
            <a:spLocks noGrp="1"/>
          </p:cNvSpPr>
          <p:nvPr>
            <p:ph type="body" idx="3"/>
          </p:nvPr>
        </p:nvSpPr>
        <p:spPr>
          <a:xfrm>
            <a:off x="751724" y="76455"/>
            <a:ext cx="10888408" cy="496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0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0" name="Google Shape;540;p85"/>
          <p:cNvSpPr txBox="1">
            <a:spLocks noGrp="1"/>
          </p:cNvSpPr>
          <p:nvPr>
            <p:ph type="body" idx="4"/>
          </p:nvPr>
        </p:nvSpPr>
        <p:spPr>
          <a:xfrm>
            <a:off x="751723" y="1014599"/>
            <a:ext cx="4469633" cy="1177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800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1" name="Google Shape;541;p85"/>
          <p:cNvSpPr txBox="1">
            <a:spLocks noGrp="1"/>
          </p:cNvSpPr>
          <p:nvPr>
            <p:ph type="body" idx="5"/>
          </p:nvPr>
        </p:nvSpPr>
        <p:spPr>
          <a:xfrm>
            <a:off x="5499652" y="1014599"/>
            <a:ext cx="6106785" cy="1177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 i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OJO 6">
  <p:cSld name="ROJO 6">
    <p:bg>
      <p:bgPr>
        <a:solidFill>
          <a:schemeClr val="lt1"/>
        </a:solidFill>
        <a:effectLst/>
      </p:bgPr>
    </p:bg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86"/>
          <p:cNvSpPr/>
          <p:nvPr/>
        </p:nvSpPr>
        <p:spPr>
          <a:xfrm>
            <a:off x="0" y="0"/>
            <a:ext cx="5581403" cy="6858000"/>
          </a:xfrm>
          <a:prstGeom prst="rect">
            <a:avLst/>
          </a:prstGeom>
          <a:solidFill>
            <a:srgbClr val="B22B2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4" name="Google Shape;544;p86"/>
          <p:cNvSpPr/>
          <p:nvPr/>
        </p:nvSpPr>
        <p:spPr>
          <a:xfrm>
            <a:off x="0" y="0"/>
            <a:ext cx="381965" cy="36367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5" name="Google Shape;545;p86"/>
          <p:cNvSpPr/>
          <p:nvPr/>
        </p:nvSpPr>
        <p:spPr>
          <a:xfrm>
            <a:off x="103863" y="76456"/>
            <a:ext cx="481700" cy="49516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6" name="Google Shape;546;p86"/>
          <p:cNvSpPr txBox="1">
            <a:spLocks noGrp="1"/>
          </p:cNvSpPr>
          <p:nvPr>
            <p:ph type="body" idx="1"/>
          </p:nvPr>
        </p:nvSpPr>
        <p:spPr>
          <a:xfrm>
            <a:off x="65970" y="78090"/>
            <a:ext cx="581891" cy="495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7" name="Google Shape;547;p86"/>
          <p:cNvSpPr txBox="1">
            <a:spLocks noGrp="1"/>
          </p:cNvSpPr>
          <p:nvPr>
            <p:ph type="body" idx="2"/>
          </p:nvPr>
        </p:nvSpPr>
        <p:spPr>
          <a:xfrm>
            <a:off x="751724" y="76455"/>
            <a:ext cx="10888408" cy="496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8" name="Google Shape;548;p86"/>
          <p:cNvSpPr txBox="1">
            <a:spLocks noGrp="1"/>
          </p:cNvSpPr>
          <p:nvPr>
            <p:ph type="body" idx="3"/>
          </p:nvPr>
        </p:nvSpPr>
        <p:spPr>
          <a:xfrm>
            <a:off x="751725" y="1583573"/>
            <a:ext cx="4200286" cy="1845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800"/>
              <a:buNone/>
              <a:defRPr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9" name="Google Shape;549;p86"/>
          <p:cNvSpPr txBox="1">
            <a:spLocks noGrp="1"/>
          </p:cNvSpPr>
          <p:nvPr>
            <p:ph type="body" idx="4"/>
          </p:nvPr>
        </p:nvSpPr>
        <p:spPr>
          <a:xfrm>
            <a:off x="751724" y="3839902"/>
            <a:ext cx="4200286" cy="1845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0" i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0" name="Google Shape;550;p86"/>
          <p:cNvSpPr txBox="1">
            <a:spLocks noGrp="1"/>
          </p:cNvSpPr>
          <p:nvPr>
            <p:ph type="body" idx="5"/>
          </p:nvPr>
        </p:nvSpPr>
        <p:spPr>
          <a:xfrm>
            <a:off x="6096000" y="1552402"/>
            <a:ext cx="5544132" cy="4132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 i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ÁGINA BLANCA">
  <p:cSld name="PÁGINA BLANCA">
    <p:bg>
      <p:bgPr>
        <a:solidFill>
          <a:schemeClr val="lt1"/>
        </a:solidFill>
        <a:effectLst/>
      </p:bgPr>
    </p:bg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ENTARIOS 1">
  <p:cSld name="COMENTARIOS 1"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88"/>
          <p:cNvSpPr/>
          <p:nvPr/>
        </p:nvSpPr>
        <p:spPr>
          <a:xfrm>
            <a:off x="0" y="-2"/>
            <a:ext cx="12192000" cy="6858001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50800" dist="38100" dir="2700000" sx="1000" sy="1000" algn="tl" rotWithShape="0">
              <a:srgbClr val="000000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54" name="Google Shape;554;p88"/>
          <p:cNvPicPr preferRelativeResize="0"/>
          <p:nvPr/>
        </p:nvPicPr>
        <p:blipFill rotWithShape="1">
          <a:blip r:embed="rId2">
            <a:alphaModFix amt="82000"/>
          </a:blip>
          <a:srcRect l="62450" b="53521"/>
          <a:stretch/>
        </p:blipFill>
        <p:spPr>
          <a:xfrm>
            <a:off x="7662041" y="214785"/>
            <a:ext cx="4151804" cy="3394851"/>
          </a:xfrm>
          <a:prstGeom prst="rect">
            <a:avLst/>
          </a:prstGeom>
          <a:noFill/>
          <a:ln>
            <a:noFill/>
          </a:ln>
        </p:spPr>
      </p:pic>
      <p:sp>
        <p:nvSpPr>
          <p:cNvPr id="555" name="Google Shape;555;p88"/>
          <p:cNvSpPr txBox="1">
            <a:spLocks noGrp="1"/>
          </p:cNvSpPr>
          <p:nvPr>
            <p:ph type="title"/>
          </p:nvPr>
        </p:nvSpPr>
        <p:spPr>
          <a:xfrm>
            <a:off x="838200" y="371261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Verdana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556" name="Google Shape;556;p8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32291" y="6344665"/>
            <a:ext cx="345570" cy="33059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7" name="Google Shape;557;p8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135736" y="6265623"/>
            <a:ext cx="932696" cy="4886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IERRE">
  <p:cSld name="1_CIERRE"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p89"/>
          <p:cNvSpPr/>
          <p:nvPr/>
        </p:nvSpPr>
        <p:spPr>
          <a:xfrm>
            <a:off x="0" y="-2"/>
            <a:ext cx="12192000" cy="6858001"/>
          </a:xfrm>
          <a:prstGeom prst="rect">
            <a:avLst/>
          </a:prstGeom>
          <a:solidFill>
            <a:schemeClr val="dk2"/>
          </a:solidFill>
          <a:ln>
            <a:noFill/>
          </a:ln>
          <a:effectLst>
            <a:outerShdw blurRad="50800" dist="38100" dir="2700000" sx="1000" sy="1000" algn="tl" rotWithShape="0">
              <a:srgbClr val="000000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60" name="Google Shape;560;p89"/>
          <p:cNvPicPr preferRelativeResize="0"/>
          <p:nvPr/>
        </p:nvPicPr>
        <p:blipFill rotWithShape="1">
          <a:blip r:embed="rId2">
            <a:alphaModFix/>
          </a:blip>
          <a:srcRect l="4998" t="16129" r="2507" b="22262"/>
          <a:stretch/>
        </p:blipFill>
        <p:spPr>
          <a:xfrm>
            <a:off x="0" y="5143580"/>
            <a:ext cx="12192000" cy="321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561" name="Google Shape;561;p8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49333" y="2783622"/>
            <a:ext cx="1149000" cy="1117758"/>
          </a:xfrm>
          <a:prstGeom prst="rect">
            <a:avLst/>
          </a:prstGeom>
          <a:noFill/>
          <a:ln>
            <a:noFill/>
          </a:ln>
        </p:spPr>
      </p:pic>
      <p:pic>
        <p:nvPicPr>
          <p:cNvPr id="562" name="Google Shape;562;p8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69036" y="5836169"/>
            <a:ext cx="2853929" cy="5237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3" name="Google Shape;563;p8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131387" y="2554799"/>
            <a:ext cx="3228975" cy="15754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OJO 1">
  <p:cSld name="ROJO 1">
    <p:bg>
      <p:bgPr>
        <a:solidFill>
          <a:schemeClr val="lt1"/>
        </a:soli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37"/>
          <p:cNvSpPr/>
          <p:nvPr/>
        </p:nvSpPr>
        <p:spPr>
          <a:xfrm>
            <a:off x="0" y="0"/>
            <a:ext cx="381965" cy="36367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37"/>
          <p:cNvSpPr/>
          <p:nvPr/>
        </p:nvSpPr>
        <p:spPr>
          <a:xfrm>
            <a:off x="103863" y="76456"/>
            <a:ext cx="481700" cy="495163"/>
          </a:xfrm>
          <a:prstGeom prst="rect">
            <a:avLst/>
          </a:prstGeom>
          <a:solidFill>
            <a:srgbClr val="B22B2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37"/>
          <p:cNvSpPr>
            <a:spLocks noGrp="1"/>
          </p:cNvSpPr>
          <p:nvPr>
            <p:ph type="dgm" idx="2"/>
          </p:nvPr>
        </p:nvSpPr>
        <p:spPr>
          <a:xfrm>
            <a:off x="751724" y="1294793"/>
            <a:ext cx="4232248" cy="4493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4" name="Google Shape;144;p37"/>
          <p:cNvSpPr txBox="1">
            <a:spLocks noGrp="1"/>
          </p:cNvSpPr>
          <p:nvPr>
            <p:ph type="body" idx="1"/>
          </p:nvPr>
        </p:nvSpPr>
        <p:spPr>
          <a:xfrm>
            <a:off x="65970" y="78090"/>
            <a:ext cx="581891" cy="495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5" name="Google Shape;145;p37"/>
          <p:cNvSpPr txBox="1">
            <a:spLocks noGrp="1"/>
          </p:cNvSpPr>
          <p:nvPr>
            <p:ph type="body" idx="3"/>
          </p:nvPr>
        </p:nvSpPr>
        <p:spPr>
          <a:xfrm>
            <a:off x="751724" y="76455"/>
            <a:ext cx="10888408" cy="496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0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6" name="Google Shape;146;p37"/>
          <p:cNvSpPr txBox="1">
            <a:spLocks noGrp="1"/>
          </p:cNvSpPr>
          <p:nvPr>
            <p:ph type="body" idx="4"/>
          </p:nvPr>
        </p:nvSpPr>
        <p:spPr>
          <a:xfrm>
            <a:off x="5429454" y="1283332"/>
            <a:ext cx="4394168" cy="11512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800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7" name="Google Shape;147;p37"/>
          <p:cNvSpPr txBox="1">
            <a:spLocks noGrp="1"/>
          </p:cNvSpPr>
          <p:nvPr>
            <p:ph type="body" idx="5"/>
          </p:nvPr>
        </p:nvSpPr>
        <p:spPr>
          <a:xfrm>
            <a:off x="5429454" y="2729455"/>
            <a:ext cx="6210678" cy="3046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 i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72274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ORADO 1">
  <p:cSld name="MORADO 1">
    <p:bg>
      <p:bgPr>
        <a:solidFill>
          <a:schemeClr val="lt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9"/>
          <p:cNvSpPr/>
          <p:nvPr/>
        </p:nvSpPr>
        <p:spPr>
          <a:xfrm>
            <a:off x="0" y="0"/>
            <a:ext cx="381965" cy="36367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29"/>
          <p:cNvSpPr/>
          <p:nvPr/>
        </p:nvSpPr>
        <p:spPr>
          <a:xfrm>
            <a:off x="103863" y="76456"/>
            <a:ext cx="481700" cy="495163"/>
          </a:xfrm>
          <a:prstGeom prst="rect">
            <a:avLst/>
          </a:prstGeom>
          <a:solidFill>
            <a:srgbClr val="824F9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29"/>
          <p:cNvSpPr>
            <a:spLocks noGrp="1"/>
          </p:cNvSpPr>
          <p:nvPr>
            <p:ph type="dgm" idx="2"/>
          </p:nvPr>
        </p:nvSpPr>
        <p:spPr>
          <a:xfrm>
            <a:off x="751724" y="1294793"/>
            <a:ext cx="4232248" cy="4493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p29"/>
          <p:cNvSpPr txBox="1">
            <a:spLocks noGrp="1"/>
          </p:cNvSpPr>
          <p:nvPr>
            <p:ph type="body" idx="1"/>
          </p:nvPr>
        </p:nvSpPr>
        <p:spPr>
          <a:xfrm>
            <a:off x="65970" y="78090"/>
            <a:ext cx="581891" cy="495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9" name="Google Shape;89;p29"/>
          <p:cNvSpPr txBox="1">
            <a:spLocks noGrp="1"/>
          </p:cNvSpPr>
          <p:nvPr>
            <p:ph type="body" idx="3"/>
          </p:nvPr>
        </p:nvSpPr>
        <p:spPr>
          <a:xfrm>
            <a:off x="751724" y="76455"/>
            <a:ext cx="10888408" cy="496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0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0" name="Google Shape;90;p29"/>
          <p:cNvSpPr txBox="1">
            <a:spLocks noGrp="1"/>
          </p:cNvSpPr>
          <p:nvPr>
            <p:ph type="body" idx="4"/>
          </p:nvPr>
        </p:nvSpPr>
        <p:spPr>
          <a:xfrm>
            <a:off x="5429454" y="1283332"/>
            <a:ext cx="4394168" cy="11512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800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1" name="Google Shape;91;p29"/>
          <p:cNvSpPr txBox="1">
            <a:spLocks noGrp="1"/>
          </p:cNvSpPr>
          <p:nvPr>
            <p:ph type="body" idx="5"/>
          </p:nvPr>
        </p:nvSpPr>
        <p:spPr>
          <a:xfrm>
            <a:off x="5429454" y="2729455"/>
            <a:ext cx="6210678" cy="3046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 i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ÍTULO NARANJO">
  <p:cSld name="CAPÍTULO NARANJO">
    <p:bg>
      <p:bgPr>
        <a:solidFill>
          <a:schemeClr val="lt1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6"/>
          <p:cNvSpPr/>
          <p:nvPr/>
        </p:nvSpPr>
        <p:spPr>
          <a:xfrm>
            <a:off x="0" y="-2"/>
            <a:ext cx="12192000" cy="6858001"/>
          </a:xfrm>
          <a:prstGeom prst="rect">
            <a:avLst/>
          </a:prstGeom>
          <a:solidFill>
            <a:schemeClr val="dk2"/>
          </a:solidFill>
          <a:ln>
            <a:noFill/>
          </a:ln>
          <a:effectLst>
            <a:outerShdw blurRad="50800" dist="38100" dir="2700000" sx="1000" sy="1000" algn="tl" rotWithShape="0">
              <a:srgbClr val="000000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p26"/>
          <p:cNvSpPr/>
          <p:nvPr/>
        </p:nvSpPr>
        <p:spPr>
          <a:xfrm>
            <a:off x="1195421" y="1478480"/>
            <a:ext cx="9820468" cy="39479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p26"/>
          <p:cNvSpPr/>
          <p:nvPr/>
        </p:nvSpPr>
        <p:spPr>
          <a:xfrm>
            <a:off x="1195421" y="1478480"/>
            <a:ext cx="3924117" cy="394793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68;p26"/>
          <p:cNvSpPr txBox="1">
            <a:spLocks noGrp="1"/>
          </p:cNvSpPr>
          <p:nvPr>
            <p:ph type="title"/>
          </p:nvPr>
        </p:nvSpPr>
        <p:spPr>
          <a:xfrm>
            <a:off x="1195422" y="2702677"/>
            <a:ext cx="3924116" cy="15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0000" bIns="45700" anchor="ctr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900"/>
              <a:buFont typeface="Verdana"/>
              <a:buNone/>
              <a:defRPr sz="79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6"/>
          <p:cNvSpPr txBox="1">
            <a:spLocks noGrp="1"/>
          </p:cNvSpPr>
          <p:nvPr>
            <p:ph type="body" idx="1"/>
          </p:nvPr>
        </p:nvSpPr>
        <p:spPr>
          <a:xfrm>
            <a:off x="5515198" y="2702677"/>
            <a:ext cx="5105031" cy="15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800"/>
              <a:buNone/>
              <a:defRPr sz="38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6924606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ZUL 6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0A7298F3-55F6-2741-8CFB-348F0C4F22D7}"/>
              </a:ext>
            </a:extLst>
          </p:cNvPr>
          <p:cNvSpPr/>
          <p:nvPr/>
        </p:nvSpPr>
        <p:spPr>
          <a:xfrm>
            <a:off x="0" y="0"/>
            <a:ext cx="381965" cy="36367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907A6B9B-48DA-464E-9845-325344CDF619}"/>
              </a:ext>
            </a:extLst>
          </p:cNvPr>
          <p:cNvSpPr/>
          <p:nvPr userDrawn="1"/>
        </p:nvSpPr>
        <p:spPr>
          <a:xfrm>
            <a:off x="103863" y="76456"/>
            <a:ext cx="481700" cy="49516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3" name="Marcador de texto 51">
            <a:extLst>
              <a:ext uri="{FF2B5EF4-FFF2-40B4-BE49-F238E27FC236}">
                <a16:creationId xmlns:a16="http://schemas.microsoft.com/office/drawing/2014/main" id="{73BCAFA9-B97F-B144-BA80-438B32D75E3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1723" y="1014599"/>
            <a:ext cx="4469633" cy="1177883"/>
          </a:xfrm>
        </p:spPr>
        <p:txBody>
          <a:bodyPr lIns="0" rIns="0"/>
          <a:lstStyle>
            <a:lvl1pPr marL="0" indent="0">
              <a:buNone/>
              <a:defRPr/>
            </a:lvl1pPr>
          </a:lstStyle>
          <a:p>
            <a:pPr lvl="0"/>
            <a:r>
              <a:rPr lang="es-MX"/>
              <a:t>Título de esta página</a:t>
            </a:r>
            <a:endParaRPr lang="es-CL"/>
          </a:p>
        </p:txBody>
      </p:sp>
      <p:sp>
        <p:nvSpPr>
          <p:cNvPr id="24" name="Marcador de texto 6">
            <a:extLst>
              <a:ext uri="{FF2B5EF4-FFF2-40B4-BE49-F238E27FC236}">
                <a16:creationId xmlns:a16="http://schemas.microsoft.com/office/drawing/2014/main" id="{55C16EE5-CCED-0F4A-9A6B-687237CD955A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5718538" y="1014599"/>
            <a:ext cx="5887899" cy="1177883"/>
          </a:xfr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gkaldhsgjkasgjkdshgkjfdhgjfdhgjdfshgfkjfhgjkdhgdhgjkhgjhwrnejvbghrjvbrejbvrjgbjrwvnjnvrvrfbrvjrbjrbrenvrnvervhgjkhgjhwrnejvbghrjvbrejbvrjgbjrwhgjkhgjhwrnejvbghrjvbrejbvrjgbjrwhgjkhgjhwrnejvbghrjvbr</a:t>
            </a:r>
            <a:endParaRPr lang="es-CL"/>
          </a:p>
        </p:txBody>
      </p:sp>
      <p:sp>
        <p:nvSpPr>
          <p:cNvPr id="25" name="Marcador de SmartArt 11">
            <a:extLst>
              <a:ext uri="{FF2B5EF4-FFF2-40B4-BE49-F238E27FC236}">
                <a16:creationId xmlns:a16="http://schemas.microsoft.com/office/drawing/2014/main" id="{F04CAA23-D14E-7242-9A42-923A7D583B8A}"/>
              </a:ext>
            </a:extLst>
          </p:cNvPr>
          <p:cNvSpPr>
            <a:spLocks noGrp="1"/>
          </p:cNvSpPr>
          <p:nvPr>
            <p:ph type="dgm" sz="quarter" idx="43"/>
          </p:nvPr>
        </p:nvSpPr>
        <p:spPr>
          <a:xfrm>
            <a:off x="751723" y="2478088"/>
            <a:ext cx="10854714" cy="3590925"/>
          </a:xfrm>
        </p:spPr>
        <p:txBody>
          <a:bodyPr>
            <a:normAutofit/>
          </a:bodyPr>
          <a:lstStyle>
            <a:lvl1pPr>
              <a:defRPr sz="1200" b="0"/>
            </a:lvl1pPr>
          </a:lstStyle>
          <a:p>
            <a:endParaRPr lang="es-CL"/>
          </a:p>
        </p:txBody>
      </p:sp>
      <p:sp>
        <p:nvSpPr>
          <p:cNvPr id="12" name="Marcador de texto 9">
            <a:extLst>
              <a:ext uri="{FF2B5EF4-FFF2-40B4-BE49-F238E27FC236}">
                <a16:creationId xmlns:a16="http://schemas.microsoft.com/office/drawing/2014/main" id="{7136C7BE-412C-2B45-A213-61012C00A55F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5970" y="78090"/>
            <a:ext cx="581891" cy="495164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s-MX"/>
              <a:t>00.</a:t>
            </a:r>
            <a:endParaRPr lang="es-CL"/>
          </a:p>
        </p:txBody>
      </p:sp>
      <p:sp>
        <p:nvSpPr>
          <p:cNvPr id="13" name="Marcador de texto 6">
            <a:extLst>
              <a:ext uri="{FF2B5EF4-FFF2-40B4-BE49-F238E27FC236}">
                <a16:creationId xmlns:a16="http://schemas.microsoft.com/office/drawing/2014/main" id="{AEBF09F2-31CA-E249-B58B-AD9BF4E1AB0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1724" y="76455"/>
            <a:ext cx="10888408" cy="496799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2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 este capítulo</a:t>
            </a:r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716556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9FBFA7-AF64-379C-BE82-DCC689322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1EE9B82-C65C-0A14-C61C-24BB3506F1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09ECCE7-ADF7-3750-1A57-D6B7F3ECC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E4EBF-0369-4A14-AF77-E9D3205C2420}" type="datetimeFigureOut">
              <a:rPr lang="es-CL" smtClean="0"/>
              <a:t>17-05-2024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DBE55DD-C2C8-41BA-6A1C-0F4799B4D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0E47309-8504-8C0B-EB21-1B6C98209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2139E-A1CB-4805-9C2B-F560A38D3CA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4409629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555C70-790E-6D19-8958-CDD36B0727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25CF1B3-53B8-4138-A8D0-C56B4A81A0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E515923-1577-8D08-F36D-F76392D22F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E4EBF-0369-4A14-AF77-E9D3205C2420}" type="datetimeFigureOut">
              <a:rPr lang="es-CL" smtClean="0"/>
              <a:t>17-05-2024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551C3B3-7D75-1D50-ED19-058481FB2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E7ECDC7-E67B-8A05-360F-291675D8F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2139E-A1CB-4805-9C2B-F560A38D3CA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3156154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MORADO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0A7298F3-55F6-2741-8CFB-348F0C4F22D7}"/>
              </a:ext>
            </a:extLst>
          </p:cNvPr>
          <p:cNvSpPr/>
          <p:nvPr/>
        </p:nvSpPr>
        <p:spPr>
          <a:xfrm>
            <a:off x="0" y="0"/>
            <a:ext cx="381965" cy="36367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907A6B9B-48DA-464E-9845-325344CDF619}"/>
              </a:ext>
            </a:extLst>
          </p:cNvPr>
          <p:cNvSpPr/>
          <p:nvPr userDrawn="1"/>
        </p:nvSpPr>
        <p:spPr>
          <a:xfrm>
            <a:off x="103863" y="76456"/>
            <a:ext cx="481700" cy="495163"/>
          </a:xfrm>
          <a:prstGeom prst="rect">
            <a:avLst/>
          </a:prstGeom>
          <a:solidFill>
            <a:srgbClr val="824F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3" name="Marcador de SmartArt 26">
            <a:extLst>
              <a:ext uri="{FF2B5EF4-FFF2-40B4-BE49-F238E27FC236}">
                <a16:creationId xmlns:a16="http://schemas.microsoft.com/office/drawing/2014/main" id="{1129BEE2-3FBF-4043-BC5D-E3CF981FB5D6}"/>
              </a:ext>
            </a:extLst>
          </p:cNvPr>
          <p:cNvSpPr>
            <a:spLocks noGrp="1"/>
          </p:cNvSpPr>
          <p:nvPr>
            <p:ph type="dgm" sz="quarter" idx="42"/>
          </p:nvPr>
        </p:nvSpPr>
        <p:spPr>
          <a:xfrm>
            <a:off x="751724" y="1294793"/>
            <a:ext cx="4232248" cy="4493632"/>
          </a:xfrm>
        </p:spPr>
        <p:txBody>
          <a:bodyPr>
            <a:normAutofit/>
          </a:bodyPr>
          <a:lstStyle>
            <a:lvl1pPr>
              <a:defRPr sz="1000" b="0"/>
            </a:lvl1pPr>
          </a:lstStyle>
          <a:p>
            <a:endParaRPr lang="es-CL"/>
          </a:p>
        </p:txBody>
      </p:sp>
      <p:sp>
        <p:nvSpPr>
          <p:cNvPr id="17" name="Marcador de texto 9">
            <a:extLst>
              <a:ext uri="{FF2B5EF4-FFF2-40B4-BE49-F238E27FC236}">
                <a16:creationId xmlns:a16="http://schemas.microsoft.com/office/drawing/2014/main" id="{38D741B6-C0BD-4B4F-9592-DFB5B7131AC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5970" y="78090"/>
            <a:ext cx="581891" cy="495164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s-MX"/>
              <a:t>00.</a:t>
            </a:r>
            <a:endParaRPr lang="es-CL"/>
          </a:p>
        </p:txBody>
      </p:sp>
      <p:sp>
        <p:nvSpPr>
          <p:cNvPr id="18" name="Marcador de texto 6">
            <a:extLst>
              <a:ext uri="{FF2B5EF4-FFF2-40B4-BE49-F238E27FC236}">
                <a16:creationId xmlns:a16="http://schemas.microsoft.com/office/drawing/2014/main" id="{B2F8FFA5-1F67-9642-A284-9B5523B8090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1724" y="76455"/>
            <a:ext cx="10888408" cy="496799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2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 este capítulo</a:t>
            </a:r>
            <a:endParaRPr lang="es-CL"/>
          </a:p>
        </p:txBody>
      </p:sp>
      <p:sp>
        <p:nvSpPr>
          <p:cNvPr id="21" name="Marcador de texto 51">
            <a:extLst>
              <a:ext uri="{FF2B5EF4-FFF2-40B4-BE49-F238E27FC236}">
                <a16:creationId xmlns:a16="http://schemas.microsoft.com/office/drawing/2014/main" id="{0CBBC438-D8E0-E644-8F38-818F0723742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29454" y="1283332"/>
            <a:ext cx="4394168" cy="1151259"/>
          </a:xfrm>
        </p:spPr>
        <p:txBody>
          <a:bodyPr lIns="0" rIns="0"/>
          <a:lstStyle>
            <a:lvl1pPr marL="0" indent="0">
              <a:buNone/>
              <a:defRPr/>
            </a:lvl1pPr>
          </a:lstStyle>
          <a:p>
            <a:pPr lvl="0"/>
            <a:r>
              <a:rPr lang="es-MX"/>
              <a:t>Título de esta página</a:t>
            </a:r>
            <a:endParaRPr lang="es-CL"/>
          </a:p>
        </p:txBody>
      </p:sp>
      <p:sp>
        <p:nvSpPr>
          <p:cNvPr id="22" name="Marcador de texto 6">
            <a:extLst>
              <a:ext uri="{FF2B5EF4-FFF2-40B4-BE49-F238E27FC236}">
                <a16:creationId xmlns:a16="http://schemas.microsoft.com/office/drawing/2014/main" id="{64FAE1F0-B280-1E4A-AA22-3ADD1FFF0A55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5429454" y="2729455"/>
            <a:ext cx="6210678" cy="3046877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Texto de esta página shdjfhdsjfhdfjmvnmnvmsvfhsdfhdsjfhjdbfjdsfdshfjdshjkfhsdjfndsjbvdjvhdjsxkghjkshgnjkdfhgjkdfhgkfdhgjkdfhgjkdzfhgjkdfhgjkdhfsgjkdhfgjhdfghdfjgkhdfjkghjghsdjkghakhgjkdfhgksdhgksdjhgkaldhsgjkasgjkdshgkjfdhgjfdhgjdfshgfkjdajsdsdfjdsfjdsfjsrafgsfaj,gjafsgj</a:t>
            </a:r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967971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AZUL  INTRODU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Marcador de texto 6">
            <a:extLst>
              <a:ext uri="{FF2B5EF4-FFF2-40B4-BE49-F238E27FC236}">
                <a16:creationId xmlns:a16="http://schemas.microsoft.com/office/drawing/2014/main" id="{DCDCAADC-0908-0848-988D-24CC97FB02F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52543" y="2808271"/>
            <a:ext cx="11185327" cy="3346384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Texto de esta página</a:t>
            </a:r>
          </a:p>
          <a:p>
            <a:pPr lvl="0"/>
            <a:r>
              <a:rPr lang="es-ES"/>
              <a:t>shdjfhdsjfhdfjmvnmnvmsvfhsdfhdsjfhjdbfjdsfdshfjdshjkfhsdjfndsjbvdjvhdjsxkghjkshgnjkdfhgjkdfhgkfdhgjkdfhgjkdzfhgjkdfhgjkdhfsgjkdhfgjhdfghdfjgkhdfjkghjghsdjkghakhgjkdfhgksdhgksdjhgkaldhsgjkasgjkdshgkjfdhgjfdhgjdfshgfkjdajsdsdfjdsfjdsfjsrafgsfajgjafsgjshdjfhdsjfhdfjmvnmnvmsvfhsdfhdsjfhjdbfjdsfdshfjdshjkfhsdjfndsjbvdjvhdjsxkghjkshgnjkdfhgjk</a:t>
            </a:r>
          </a:p>
          <a:p>
            <a:pPr lvl="0"/>
            <a:r>
              <a:rPr lang="es-ES"/>
              <a:t>dfhgkfdhgjkdfhgjkdzfhgjkdfhgjkdhfsgjkdhfgjhdfghdfjgkhdfjkghjghsdjkghakhgjkdfhgksdhgksdjhgkaldhsgjkasgjkdshgkshdjfhdsjfhdfjmvnmnvmsvfhsdfhdsjfhjdbfjdsfdshfjdshjkfhsdjfndsjbvdjvhdjsxkghjkshgnjkdfhgjkdfhgkfhfgjhdfghdfjgkhdfjkghjghsdjkghakhgjkdfhgksdhgksdjhgkaldhsgjkasgjkdshgkshdjfhdsjfhdfjmvnmnvmsvfhsdfhdsjfhjdbfjdsfdshfjdshjkfhsdjfndsjbvdjvhdjsxkghjkshgnjkdfhgjkdfhgkfdhgjkdfhgjkdz</a:t>
            </a:r>
            <a:endParaRPr lang="es-CL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C24618A5-695A-C942-92F3-92C85BD614AE}"/>
              </a:ext>
            </a:extLst>
          </p:cNvPr>
          <p:cNvSpPr/>
          <p:nvPr userDrawn="1"/>
        </p:nvSpPr>
        <p:spPr>
          <a:xfrm>
            <a:off x="0" y="0"/>
            <a:ext cx="12192000" cy="2268189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bg2"/>
              </a:solidFill>
            </a:endParaRP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6F849FCB-1C08-B64E-AB6E-5C2053B0F3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2543" y="540081"/>
            <a:ext cx="11185327" cy="1188027"/>
          </a:xfrm>
        </p:spPr>
        <p:txBody>
          <a:bodyPr lIns="0"/>
          <a:lstStyle>
            <a:lvl1pPr>
              <a:defRPr sz="3800">
                <a:solidFill>
                  <a:schemeClr val="bg1"/>
                </a:solidFill>
              </a:defRPr>
            </a:lvl1pPr>
          </a:lstStyle>
          <a:p>
            <a:r>
              <a:rPr lang="es-MX"/>
              <a:t>Introducción capítulo</a:t>
            </a:r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37298693"/>
      </p:ext>
    </p:extLst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MARILLO 1">
  <p:cSld name="AMARILLO 1">
    <p:bg>
      <p:bgPr>
        <a:solidFill>
          <a:schemeClr val="lt1"/>
        </a:soli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1"/>
          <p:cNvSpPr/>
          <p:nvPr/>
        </p:nvSpPr>
        <p:spPr>
          <a:xfrm>
            <a:off x="0" y="0"/>
            <a:ext cx="381965" cy="36367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31"/>
          <p:cNvSpPr/>
          <p:nvPr/>
        </p:nvSpPr>
        <p:spPr>
          <a:xfrm>
            <a:off x="103863" y="76456"/>
            <a:ext cx="481700" cy="495163"/>
          </a:xfrm>
          <a:prstGeom prst="rect">
            <a:avLst/>
          </a:prstGeom>
          <a:solidFill>
            <a:srgbClr val="F9AD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31"/>
          <p:cNvSpPr>
            <a:spLocks noGrp="1"/>
          </p:cNvSpPr>
          <p:nvPr>
            <p:ph type="dgm" idx="2"/>
          </p:nvPr>
        </p:nvSpPr>
        <p:spPr>
          <a:xfrm>
            <a:off x="751724" y="1294793"/>
            <a:ext cx="4232248" cy="4493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2" name="Google Shape;102;p31"/>
          <p:cNvSpPr txBox="1">
            <a:spLocks noGrp="1"/>
          </p:cNvSpPr>
          <p:nvPr>
            <p:ph type="body" idx="1"/>
          </p:nvPr>
        </p:nvSpPr>
        <p:spPr>
          <a:xfrm>
            <a:off x="65970" y="78090"/>
            <a:ext cx="581891" cy="495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3" name="Google Shape;103;p31"/>
          <p:cNvSpPr txBox="1">
            <a:spLocks noGrp="1"/>
          </p:cNvSpPr>
          <p:nvPr>
            <p:ph type="body" idx="3"/>
          </p:nvPr>
        </p:nvSpPr>
        <p:spPr>
          <a:xfrm>
            <a:off x="751724" y="76455"/>
            <a:ext cx="10888408" cy="496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0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4" name="Google Shape;104;p31"/>
          <p:cNvSpPr txBox="1">
            <a:spLocks noGrp="1"/>
          </p:cNvSpPr>
          <p:nvPr>
            <p:ph type="body" idx="4"/>
          </p:nvPr>
        </p:nvSpPr>
        <p:spPr>
          <a:xfrm>
            <a:off x="5429454" y="1283332"/>
            <a:ext cx="4394168" cy="11512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800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5" name="Google Shape;105;p31"/>
          <p:cNvSpPr txBox="1">
            <a:spLocks noGrp="1"/>
          </p:cNvSpPr>
          <p:nvPr>
            <p:ph type="body" idx="5"/>
          </p:nvPr>
        </p:nvSpPr>
        <p:spPr>
          <a:xfrm>
            <a:off x="5429454" y="2729455"/>
            <a:ext cx="6210678" cy="3046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 i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ÍTULO VERDE">
  <p:cSld name="CAPÍTULO VERDE">
    <p:bg>
      <p:bgPr>
        <a:solidFill>
          <a:schemeClr val="lt1"/>
        </a:soli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2"/>
          <p:cNvSpPr/>
          <p:nvPr/>
        </p:nvSpPr>
        <p:spPr>
          <a:xfrm>
            <a:off x="0" y="-2"/>
            <a:ext cx="12192000" cy="6858001"/>
          </a:xfrm>
          <a:prstGeom prst="rect">
            <a:avLst/>
          </a:prstGeom>
          <a:solidFill>
            <a:schemeClr val="dk2"/>
          </a:solidFill>
          <a:ln>
            <a:noFill/>
          </a:ln>
          <a:effectLst>
            <a:outerShdw blurRad="50800" dist="38100" dir="2700000" sx="1000" sy="1000" algn="tl" rotWithShape="0">
              <a:srgbClr val="000000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32"/>
          <p:cNvSpPr/>
          <p:nvPr/>
        </p:nvSpPr>
        <p:spPr>
          <a:xfrm>
            <a:off x="1195421" y="1478480"/>
            <a:ext cx="9820468" cy="39479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32"/>
          <p:cNvSpPr/>
          <p:nvPr/>
        </p:nvSpPr>
        <p:spPr>
          <a:xfrm>
            <a:off x="1195421" y="1478480"/>
            <a:ext cx="3924117" cy="39479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32"/>
          <p:cNvSpPr txBox="1">
            <a:spLocks noGrp="1"/>
          </p:cNvSpPr>
          <p:nvPr>
            <p:ph type="title"/>
          </p:nvPr>
        </p:nvSpPr>
        <p:spPr>
          <a:xfrm>
            <a:off x="1195422" y="2702677"/>
            <a:ext cx="3924116" cy="15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0000" bIns="45700" anchor="ctr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900"/>
              <a:buFont typeface="Verdana"/>
              <a:buNone/>
              <a:defRPr sz="79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32"/>
          <p:cNvSpPr txBox="1">
            <a:spLocks noGrp="1"/>
          </p:cNvSpPr>
          <p:nvPr>
            <p:ph type="body" idx="1"/>
          </p:nvPr>
        </p:nvSpPr>
        <p:spPr>
          <a:xfrm>
            <a:off x="5515198" y="2702677"/>
            <a:ext cx="5105031" cy="15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800"/>
              <a:buNone/>
              <a:defRPr sz="38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DE 1">
  <p:cSld name="VERDE 1">
    <p:bg>
      <p:bgPr>
        <a:solidFill>
          <a:schemeClr val="lt1"/>
        </a:soli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3"/>
          <p:cNvSpPr/>
          <p:nvPr/>
        </p:nvSpPr>
        <p:spPr>
          <a:xfrm>
            <a:off x="0" y="0"/>
            <a:ext cx="381965" cy="36367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33"/>
          <p:cNvSpPr/>
          <p:nvPr/>
        </p:nvSpPr>
        <p:spPr>
          <a:xfrm>
            <a:off x="103863" y="76456"/>
            <a:ext cx="481700" cy="495163"/>
          </a:xfrm>
          <a:prstGeom prst="rect">
            <a:avLst/>
          </a:prstGeom>
          <a:solidFill>
            <a:srgbClr val="97B52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33"/>
          <p:cNvSpPr>
            <a:spLocks noGrp="1"/>
          </p:cNvSpPr>
          <p:nvPr>
            <p:ph type="dgm" idx="2"/>
          </p:nvPr>
        </p:nvSpPr>
        <p:spPr>
          <a:xfrm>
            <a:off x="751724" y="1294793"/>
            <a:ext cx="4232248" cy="4493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6" name="Google Shape;116;p33"/>
          <p:cNvSpPr txBox="1">
            <a:spLocks noGrp="1"/>
          </p:cNvSpPr>
          <p:nvPr>
            <p:ph type="body" idx="1"/>
          </p:nvPr>
        </p:nvSpPr>
        <p:spPr>
          <a:xfrm>
            <a:off x="65970" y="78090"/>
            <a:ext cx="581891" cy="495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7" name="Google Shape;117;p33"/>
          <p:cNvSpPr txBox="1">
            <a:spLocks noGrp="1"/>
          </p:cNvSpPr>
          <p:nvPr>
            <p:ph type="body" idx="3"/>
          </p:nvPr>
        </p:nvSpPr>
        <p:spPr>
          <a:xfrm>
            <a:off x="751724" y="76455"/>
            <a:ext cx="10888408" cy="496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0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8" name="Google Shape;118;p33"/>
          <p:cNvSpPr txBox="1">
            <a:spLocks noGrp="1"/>
          </p:cNvSpPr>
          <p:nvPr>
            <p:ph type="body" idx="4"/>
          </p:nvPr>
        </p:nvSpPr>
        <p:spPr>
          <a:xfrm>
            <a:off x="5429454" y="1283332"/>
            <a:ext cx="4394168" cy="11512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800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9" name="Google Shape;119;p33"/>
          <p:cNvSpPr txBox="1">
            <a:spLocks noGrp="1"/>
          </p:cNvSpPr>
          <p:nvPr>
            <p:ph type="body" idx="5"/>
          </p:nvPr>
        </p:nvSpPr>
        <p:spPr>
          <a:xfrm>
            <a:off x="5429454" y="2729455"/>
            <a:ext cx="6210678" cy="3046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 i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image" Target="../media/image3.png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image" Target="../media/image1.png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Verdana"/>
              <a:buNone/>
              <a:defRPr sz="48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69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sz="38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1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1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  <p:pic>
        <p:nvPicPr>
          <p:cNvPr id="15" name="Google Shape;15;p21"/>
          <p:cNvPicPr preferRelativeResize="0"/>
          <p:nvPr/>
        </p:nvPicPr>
        <p:blipFill rotWithShape="1">
          <a:blip r:embed="rId67">
            <a:alphaModFix/>
          </a:blip>
          <a:srcRect/>
          <a:stretch/>
        </p:blipFill>
        <p:spPr>
          <a:xfrm>
            <a:off x="10915650" y="0"/>
            <a:ext cx="1276350" cy="851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21"/>
          <p:cNvPicPr preferRelativeResize="0"/>
          <p:nvPr/>
        </p:nvPicPr>
        <p:blipFill rotWithShape="1">
          <a:blip r:embed="rId68">
            <a:alphaModFix/>
          </a:blip>
          <a:srcRect/>
          <a:stretch/>
        </p:blipFill>
        <p:spPr>
          <a:xfrm>
            <a:off x="0" y="6001938"/>
            <a:ext cx="1701063" cy="8560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21"/>
          <p:cNvPicPr preferRelativeResize="0"/>
          <p:nvPr/>
        </p:nvPicPr>
        <p:blipFill rotWithShape="1">
          <a:blip r:embed="rId69">
            <a:alphaModFix/>
          </a:blip>
          <a:srcRect/>
          <a:stretch/>
        </p:blipFill>
        <p:spPr>
          <a:xfrm>
            <a:off x="11092386" y="6237938"/>
            <a:ext cx="922877" cy="483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21"/>
          <p:cNvPicPr preferRelativeResize="0"/>
          <p:nvPr/>
        </p:nvPicPr>
        <p:blipFill rotWithShape="1">
          <a:blip r:embed="rId70">
            <a:alphaModFix/>
          </a:blip>
          <a:srcRect/>
          <a:stretch/>
        </p:blipFill>
        <p:spPr>
          <a:xfrm>
            <a:off x="10421853" y="6135350"/>
            <a:ext cx="891273" cy="688711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916" r:id="rId1"/>
    <p:sldLayoutId id="2147483917" r:id="rId2"/>
    <p:sldLayoutId id="2147483918" r:id="rId3"/>
    <p:sldLayoutId id="2147483919" r:id="rId4"/>
    <p:sldLayoutId id="2147483921" r:id="rId5"/>
    <p:sldLayoutId id="2147483923" r:id="rId6"/>
    <p:sldLayoutId id="2147483925" r:id="rId7"/>
    <p:sldLayoutId id="2147483926" r:id="rId8"/>
    <p:sldLayoutId id="2147483927" r:id="rId9"/>
    <p:sldLayoutId id="2147483930" r:id="rId10"/>
    <p:sldLayoutId id="2147483932" r:id="rId11"/>
    <p:sldLayoutId id="2147483933" r:id="rId12"/>
    <p:sldLayoutId id="2147483934" r:id="rId13"/>
    <p:sldLayoutId id="2147483935" r:id="rId14"/>
    <p:sldLayoutId id="2147483936" r:id="rId15"/>
    <p:sldLayoutId id="2147483937" r:id="rId16"/>
    <p:sldLayoutId id="2147483938" r:id="rId17"/>
    <p:sldLayoutId id="2147483939" r:id="rId18"/>
    <p:sldLayoutId id="2147483940" r:id="rId19"/>
    <p:sldLayoutId id="2147483941" r:id="rId20"/>
    <p:sldLayoutId id="2147483943" r:id="rId21"/>
    <p:sldLayoutId id="2147483944" r:id="rId22"/>
    <p:sldLayoutId id="2147483945" r:id="rId23"/>
    <p:sldLayoutId id="2147483946" r:id="rId24"/>
    <p:sldLayoutId id="2147483947" r:id="rId25"/>
    <p:sldLayoutId id="2147483948" r:id="rId26"/>
    <p:sldLayoutId id="2147483949" r:id="rId27"/>
    <p:sldLayoutId id="2147483950" r:id="rId28"/>
    <p:sldLayoutId id="2147483951" r:id="rId29"/>
    <p:sldLayoutId id="2147483952" r:id="rId30"/>
    <p:sldLayoutId id="2147483953" r:id="rId31"/>
    <p:sldLayoutId id="2147483954" r:id="rId32"/>
    <p:sldLayoutId id="2147483955" r:id="rId33"/>
    <p:sldLayoutId id="2147483956" r:id="rId34"/>
    <p:sldLayoutId id="2147483958" r:id="rId35"/>
    <p:sldLayoutId id="2147483959" r:id="rId36"/>
    <p:sldLayoutId id="2147483960" r:id="rId37"/>
    <p:sldLayoutId id="2147483961" r:id="rId38"/>
    <p:sldLayoutId id="2147483962" r:id="rId39"/>
    <p:sldLayoutId id="2147483963" r:id="rId40"/>
    <p:sldLayoutId id="2147483964" r:id="rId41"/>
    <p:sldLayoutId id="2147483965" r:id="rId42"/>
    <p:sldLayoutId id="2147483966" r:id="rId43"/>
    <p:sldLayoutId id="2147483967" r:id="rId44"/>
    <p:sldLayoutId id="2147483968" r:id="rId45"/>
    <p:sldLayoutId id="2147483970" r:id="rId46"/>
    <p:sldLayoutId id="2147483971" r:id="rId47"/>
    <p:sldLayoutId id="2147483972" r:id="rId48"/>
    <p:sldLayoutId id="2147483973" r:id="rId49"/>
    <p:sldLayoutId id="2147483974" r:id="rId50"/>
    <p:sldLayoutId id="2147483976" r:id="rId51"/>
    <p:sldLayoutId id="2147483977" r:id="rId52"/>
    <p:sldLayoutId id="2147483978" r:id="rId53"/>
    <p:sldLayoutId id="2147483979" r:id="rId54"/>
    <p:sldLayoutId id="2147483980" r:id="rId55"/>
    <p:sldLayoutId id="2147483981" r:id="rId56"/>
    <p:sldLayoutId id="2147483982" r:id="rId57"/>
    <p:sldLayoutId id="2147483983" r:id="rId58"/>
    <p:sldLayoutId id="2147484062" r:id="rId59"/>
    <p:sldLayoutId id="2147484063" r:id="rId60"/>
    <p:sldLayoutId id="2147484064" r:id="rId61"/>
    <p:sldLayoutId id="2147484065" r:id="rId62"/>
    <p:sldLayoutId id="2147484066" r:id="rId63"/>
    <p:sldLayoutId id="2147484067" r:id="rId64"/>
    <p:sldLayoutId id="2147484068" r:id="rId6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inechile-my.sharepoint.com/:x:/g/personal/maescobedoa_ine_gob_cl/Ef2DIqFDaUNOoo66AGYJFLwBInGSmtfktxMdWj9fFZKmKg?e=gnlJAe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3.png"/><Relationship Id="rId4" Type="http://schemas.openxmlformats.org/officeDocument/2006/relationships/image" Target="../media/image4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33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45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diagramLayout" Target="../diagrams/layout4.xml"/><Relationship Id="rId7" Type="http://schemas.openxmlformats.org/officeDocument/2006/relationships/image" Target="../media/image44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1.sv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9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8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10" Type="http://schemas.openxmlformats.org/officeDocument/2006/relationships/image" Target="../media/image41.svg"/><Relationship Id="rId4" Type="http://schemas.openxmlformats.org/officeDocument/2006/relationships/diagramData" Target="../diagrams/data2.xml"/><Relationship Id="rId9" Type="http://schemas.openxmlformats.org/officeDocument/2006/relationships/image" Target="../media/image4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/>
              <a:t>2023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3752741" y="2637693"/>
            <a:ext cx="8142513" cy="1493889"/>
          </a:xfrm>
        </p:spPr>
        <p:txBody>
          <a:bodyPr/>
          <a:lstStyle/>
          <a:p>
            <a:r>
              <a:rPr lang="es-CL" sz="9650" dirty="0">
                <a:solidFill>
                  <a:srgbClr val="FFFFFF"/>
                </a:solidFill>
              </a:rPr>
              <a:t/>
            </a:r>
            <a:br>
              <a:rPr lang="es-CL" sz="9650" dirty="0">
                <a:solidFill>
                  <a:srgbClr val="FFFFFF"/>
                </a:solidFill>
              </a:rPr>
            </a:br>
            <a:r>
              <a:rPr lang="es-CL" sz="9650" dirty="0">
                <a:solidFill>
                  <a:srgbClr val="FFFFFF"/>
                </a:solidFill>
              </a:rPr>
              <a:t/>
            </a:r>
            <a:br>
              <a:rPr lang="es-CL" sz="9650" dirty="0">
                <a:solidFill>
                  <a:srgbClr val="FFFFFF"/>
                </a:solidFill>
              </a:rPr>
            </a:br>
            <a:r>
              <a:rPr lang="es-MX" sz="4400" dirty="0">
                <a:solidFill>
                  <a:srgbClr val="FFFFFF"/>
                </a:solidFill>
              </a:rPr>
              <a:t>REVERSA</a:t>
            </a:r>
            <a:r>
              <a:rPr lang="es-MX" sz="4000" dirty="0">
                <a:solidFill>
                  <a:srgbClr val="FFFFFF"/>
                </a:solidFill>
              </a:rPr>
              <a:t> </a:t>
            </a:r>
            <a:r>
              <a:rPr lang="es-MX" sz="4400" dirty="0">
                <a:solidFill>
                  <a:srgbClr val="FFFFFF"/>
                </a:solidFill>
              </a:rPr>
              <a:t>Y </a:t>
            </a:r>
            <a:r>
              <a:rPr lang="es-MX" sz="4400" dirty="0" smtClean="0">
                <a:solidFill>
                  <a:srgbClr val="FFFFFF"/>
                </a:solidFill>
              </a:rPr>
              <a:t>DEVOLUCIÓNDE</a:t>
            </a:r>
            <a:r>
              <a:rPr lang="es-MX" sz="4400" dirty="0">
                <a:solidFill>
                  <a:srgbClr val="FFFFFF"/>
                </a:solidFill>
              </a:rPr>
              <a:t> INFRAESTRUCTURA</a:t>
            </a:r>
            <a:endParaRPr lang="es-CL" sz="9650" dirty="0">
              <a:solidFill>
                <a:srgbClr val="FFFFFF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9D4CC4E-03E9-363E-282B-3F6AE103E739}"/>
              </a:ext>
            </a:extLst>
          </p:cNvPr>
          <p:cNvSpPr txBox="1"/>
          <p:nvPr/>
        </p:nvSpPr>
        <p:spPr>
          <a:xfrm>
            <a:off x="11052061" y="427477"/>
            <a:ext cx="997446" cy="454194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s-ES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92A9C26-9EFF-2405-344F-2D29C40E5BEA}"/>
              </a:ext>
            </a:extLst>
          </p:cNvPr>
          <p:cNvSpPr txBox="1"/>
          <p:nvPr/>
        </p:nvSpPr>
        <p:spPr>
          <a:xfrm>
            <a:off x="11196680" y="505790"/>
            <a:ext cx="69857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s-ES" sz="1800"/>
              <a:t>2024</a:t>
            </a:r>
          </a:p>
        </p:txBody>
      </p:sp>
    </p:spTree>
    <p:extLst>
      <p:ext uri="{BB962C8B-B14F-4D97-AF65-F5344CB8AC3E}">
        <p14:creationId xmlns:p14="http://schemas.microsoft.com/office/powerpoint/2010/main" val="39538463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2CC1FCE-DBF2-D9FC-BCF3-A86CBBB7DD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solidFill>
            <a:schemeClr val="tx2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indent="0">
              <a:buClr>
                <a:srgbClr val="FFFFFF"/>
              </a:buClr>
            </a:pPr>
            <a:r>
              <a:rPr lang="es-ES">
                <a:solidFill>
                  <a:srgbClr val="FFFFFF"/>
                </a:solidFill>
                <a:sym typeface="Arial"/>
              </a:rPr>
              <a:t>10.</a:t>
            </a:r>
            <a:endParaRPr lang="es-CL">
              <a:solidFill>
                <a:srgbClr val="FFFFFF"/>
              </a:solidFill>
              <a:sym typeface="Arial"/>
            </a:endParaRP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CECF629-106B-9E52-B946-EE2456E5BCE0}"/>
              </a:ext>
            </a:extLst>
          </p:cNvPr>
          <p:cNvSpPr>
            <a:spLocks noGrp="1"/>
          </p:cNvSpPr>
          <p:nvPr>
            <p:ph type="body" idx="3"/>
          </p:nvPr>
        </p:nvSpPr>
        <p:spPr>
          <a:xfrm>
            <a:off x="762356" y="448594"/>
            <a:ext cx="10888408" cy="496799"/>
          </a:xfrm>
        </p:spPr>
        <p:txBody>
          <a:bodyPr>
            <a:noAutofit/>
          </a:bodyPr>
          <a:lstStyle/>
          <a:p>
            <a:pPr algn="ctr"/>
            <a:r>
              <a:rPr lang="es-ES" sz="2800" b="1"/>
              <a:t>DECLARACIÓN DE USO DE LOCAL CENSAL FACILITADO POR MUNICIPALIDADES</a:t>
            </a:r>
            <a:endParaRPr lang="es-CL" sz="2800" b="1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3ADA3B16-8CA9-9CEB-FBCC-1778E10C29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356" y="1246264"/>
            <a:ext cx="4234414" cy="54861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5">
            <a:extLst>
              <a:ext uri="{FF2B5EF4-FFF2-40B4-BE49-F238E27FC236}">
                <a16:creationId xmlns:a16="http://schemas.microsoft.com/office/drawing/2014/main" id="{641E5747-F854-FA4F-C504-421A52F659F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00" t="6464" r="-2552" b="-5411"/>
          <a:stretch/>
        </p:blipFill>
        <p:spPr>
          <a:xfrm>
            <a:off x="7495019" y="1446879"/>
            <a:ext cx="2206952" cy="2197413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0605D20F-0CE6-5AC0-42DB-97260D9C6001}"/>
              </a:ext>
            </a:extLst>
          </p:cNvPr>
          <p:cNvSpPr txBox="1"/>
          <p:nvPr/>
        </p:nvSpPr>
        <p:spPr>
          <a:xfrm>
            <a:off x="5262284" y="3638224"/>
            <a:ext cx="6668218" cy="249299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s-ES" sz="2600" b="1"/>
              <a:t>Mensualmente hasta antes de los 5  primeros días de cada mes (mes vencido).</a:t>
            </a:r>
            <a:endParaRPr lang="en-US" sz="2600">
              <a:solidFill>
                <a:srgbClr val="122361"/>
              </a:solidFill>
            </a:endParaRPr>
          </a:p>
          <a:p>
            <a:pPr algn="just"/>
            <a:endParaRPr lang="es-ES" sz="2600" b="1"/>
          </a:p>
          <a:p>
            <a:pPr algn="just"/>
            <a:r>
              <a:rPr lang="es-ES" sz="2600" b="1"/>
              <a:t>Ejemplo: </a:t>
            </a:r>
            <a:endParaRPr lang="es-ES" sz="2600"/>
          </a:p>
          <a:p>
            <a:pPr algn="just"/>
            <a:r>
              <a:rPr lang="es-ES" sz="2600" b="1">
                <a:solidFill>
                  <a:srgbClr val="FF0000"/>
                </a:solidFill>
                <a:highlight>
                  <a:srgbClr val="FFFF00"/>
                </a:highlight>
              </a:rPr>
              <a:t>Mes de Mayo / hasta el 05 de Junio 2024.</a:t>
            </a:r>
            <a:endParaRPr lang="es-ES" sz="2600"/>
          </a:p>
        </p:txBody>
      </p:sp>
    </p:spTree>
    <p:extLst>
      <p:ext uri="{BB962C8B-B14F-4D97-AF65-F5344CB8AC3E}">
        <p14:creationId xmlns:p14="http://schemas.microsoft.com/office/powerpoint/2010/main" val="17154869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E15EE6-3CF6-4726-3659-880CFF62CD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331" y="2702677"/>
            <a:ext cx="3924116" cy="1501200"/>
          </a:xfrm>
        </p:spPr>
        <p:txBody>
          <a:bodyPr/>
          <a:lstStyle/>
          <a:p>
            <a:r>
              <a:rPr lang="es-ES"/>
              <a:t>02.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2ABEC1C-5721-0AD9-A16C-E592980F28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19538" y="2702677"/>
            <a:ext cx="5676281" cy="1501200"/>
          </a:xfrm>
        </p:spPr>
        <p:txBody>
          <a:bodyPr>
            <a:noAutofit/>
          </a:bodyPr>
          <a:lstStyle/>
          <a:p>
            <a:pPr marL="127000" indent="0" algn="ctr">
              <a:spcBef>
                <a:spcPts val="0"/>
              </a:spcBef>
            </a:pPr>
            <a:r>
              <a:rPr lang="es-MX" sz="3600"/>
              <a:t>REVERSA Y DEVOLUCIÓN DE INFRAESTRUCTURA</a:t>
            </a:r>
          </a:p>
        </p:txBody>
      </p:sp>
    </p:spTree>
    <p:extLst>
      <p:ext uri="{BB962C8B-B14F-4D97-AF65-F5344CB8AC3E}">
        <p14:creationId xmlns:p14="http://schemas.microsoft.com/office/powerpoint/2010/main" val="25394640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texto 9">
            <a:extLst>
              <a:ext uri="{FF2B5EF4-FFF2-40B4-BE49-F238E27FC236}">
                <a16:creationId xmlns:a16="http://schemas.microsoft.com/office/drawing/2014/main" id="{AF17D7EC-9B68-7447-1DE7-2DAC2C59610C}"/>
              </a:ext>
            </a:extLst>
          </p:cNvPr>
          <p:cNvSpPr>
            <a:spLocks noGrp="1"/>
          </p:cNvSpPr>
          <p:nvPr>
            <p:ph type="body" idx="3"/>
          </p:nvPr>
        </p:nvSpPr>
        <p:spPr>
          <a:xfrm>
            <a:off x="649681" y="77372"/>
            <a:ext cx="10888408" cy="496799"/>
          </a:xfrm>
        </p:spPr>
        <p:txBody>
          <a:bodyPr/>
          <a:lstStyle/>
          <a:p>
            <a:r>
              <a:rPr lang="es-ES"/>
              <a:t>Infraestructura</a:t>
            </a:r>
          </a:p>
          <a:p>
            <a:endParaRPr lang="es-ES" b="1"/>
          </a:p>
        </p:txBody>
      </p:sp>
      <p:sp>
        <p:nvSpPr>
          <p:cNvPr id="18" name="Google Shape;619;g24fb06a83bd_1_0">
            <a:extLst>
              <a:ext uri="{FF2B5EF4-FFF2-40B4-BE49-F238E27FC236}">
                <a16:creationId xmlns:a16="http://schemas.microsoft.com/office/drawing/2014/main" id="{D0E2F2C1-C592-459E-210F-0710C7CB37E8}"/>
              </a:ext>
            </a:extLst>
          </p:cNvPr>
          <p:cNvSpPr txBox="1">
            <a:spLocks/>
          </p:cNvSpPr>
          <p:nvPr/>
        </p:nvSpPr>
        <p:spPr>
          <a:xfrm>
            <a:off x="60394" y="81807"/>
            <a:ext cx="581891" cy="4951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/>
            <a:r>
              <a:rPr lang="es-CL"/>
              <a:t>09.</a:t>
            </a:r>
          </a:p>
        </p:txBody>
      </p:sp>
      <p:sp>
        <p:nvSpPr>
          <p:cNvPr id="11" name="Marcador de texto 3">
            <a:extLst>
              <a:ext uri="{FF2B5EF4-FFF2-40B4-BE49-F238E27FC236}">
                <a16:creationId xmlns:a16="http://schemas.microsoft.com/office/drawing/2014/main" id="{A058FB30-24CE-6F04-C3F6-D0E8C56092D2}"/>
              </a:ext>
            </a:extLst>
          </p:cNvPr>
          <p:cNvSpPr>
            <a:spLocks noGrp="1"/>
          </p:cNvSpPr>
          <p:nvPr>
            <p:ph type="body" idx="3"/>
          </p:nvPr>
        </p:nvSpPr>
        <p:spPr>
          <a:xfrm>
            <a:off x="1739304" y="383440"/>
            <a:ext cx="8461906" cy="577681"/>
          </a:xfrm>
        </p:spPr>
        <p:txBody>
          <a:bodyPr>
            <a:noAutofit/>
          </a:bodyPr>
          <a:lstStyle/>
          <a:p>
            <a:pPr algn="ctr"/>
            <a:r>
              <a:rPr lang="es-ES" sz="2800" b="1">
                <a:solidFill>
                  <a:srgbClr val="010000"/>
                </a:solidFill>
              </a:rPr>
              <a:t>TRAZABILIDAD DE PAGOS DE BODEGAS, OFICINAS Y LOCALES CENSALES </a:t>
            </a:r>
          </a:p>
        </p:txBody>
      </p:sp>
      <p:pic>
        <p:nvPicPr>
          <p:cNvPr id="3074" name="Picture 2">
            <a:hlinkClick r:id="rId3"/>
            <a:extLst>
              <a:ext uri="{FF2B5EF4-FFF2-40B4-BE49-F238E27FC236}">
                <a16:creationId xmlns:a16="http://schemas.microsoft.com/office/drawing/2014/main" id="{351A48D3-98D0-FBAF-95AE-01EC2DEF69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-136525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6EE3B70B-134C-358E-A326-1C0CA79C58AB}"/>
              </a:ext>
            </a:extLst>
          </p:cNvPr>
          <p:cNvSpPr txBox="1"/>
          <p:nvPr/>
        </p:nvSpPr>
        <p:spPr>
          <a:xfrm>
            <a:off x="352177" y="4973035"/>
            <a:ext cx="7754443" cy="954107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s-ES" sz="2800" b="1"/>
              <a:t>PAGO DEL 100% DE LA INFRESTRUCTURA</a:t>
            </a:r>
            <a:endParaRPr lang="es-CL" sz="2800" b="1"/>
          </a:p>
          <a:p>
            <a:pPr algn="ctr"/>
            <a:r>
              <a:rPr lang="es-ES" sz="2800" b="1"/>
              <a:t> ARRENDADA Y SERVICIOS BÁSICOS.</a:t>
            </a:r>
            <a:endParaRPr lang="es-CL" sz="2800" b="1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CDFE2861-025C-2FFD-886D-82CC18DF6C28}"/>
              </a:ext>
            </a:extLst>
          </p:cNvPr>
          <p:cNvSpPr txBox="1"/>
          <p:nvPr/>
        </p:nvSpPr>
        <p:spPr>
          <a:xfrm>
            <a:off x="654801" y="1269569"/>
            <a:ext cx="10350284" cy="400109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s-ES" sz="2000" b="1" u="sng"/>
              <a:t>ASPECTOS A CONSIDERAR EN LA REVERSA (PAGOS):</a:t>
            </a:r>
          </a:p>
          <a:p>
            <a:endParaRPr lang="es-ES" sz="1800"/>
          </a:p>
          <a:p>
            <a:pPr marL="285750" indent="-285750" algn="just">
              <a:buChar char="•"/>
            </a:pPr>
            <a:r>
              <a:rPr lang="es-ES" sz="2000" b="1"/>
              <a:t>Preocuparse que se encuentre el 100% de los Locales Censales, oficinas y bodegas pagadas previo a su entrega (Arriendos, Gastos Comunes y servicios básicos).</a:t>
            </a:r>
          </a:p>
          <a:p>
            <a:pPr marL="285750" indent="-285750" algn="just">
              <a:buChar char="•"/>
            </a:pPr>
            <a:endParaRPr lang="es-ES" sz="2000" b="1"/>
          </a:p>
          <a:p>
            <a:pPr marL="285750" indent="-285750" algn="just">
              <a:buChar char="•"/>
            </a:pPr>
            <a:r>
              <a:rPr lang="es-ES" sz="2000" b="1"/>
              <a:t>Efectuar la revisión de los términos de los contratos, velando no exceder las fechas de entrega.</a:t>
            </a:r>
          </a:p>
          <a:p>
            <a:pPr marL="285750" indent="-285750" algn="just">
              <a:buChar char="•"/>
            </a:pPr>
            <a:endParaRPr lang="es-ES" sz="2000" b="1"/>
          </a:p>
          <a:p>
            <a:pPr marL="285750" indent="-285750" algn="just">
              <a:buChar char="•"/>
            </a:pPr>
            <a:r>
              <a:rPr lang="es-ES" sz="2000" b="1"/>
              <a:t>Tener actualizada planilla de pagos con los documentos comprobatorios (pagos y transferencias). </a:t>
            </a:r>
          </a:p>
          <a:p>
            <a:pPr marL="285750" indent="-285750" algn="just">
              <a:buChar char="•"/>
            </a:pPr>
            <a:endParaRPr lang="es-ES" sz="1800"/>
          </a:p>
          <a:p>
            <a:endParaRPr lang="es-ES" sz="1800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A63A4781-045F-6D78-0ED6-B9370189F76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600" t="6464" r="-2552" b="-5411"/>
          <a:stretch/>
        </p:blipFill>
        <p:spPr>
          <a:xfrm>
            <a:off x="8556199" y="4351643"/>
            <a:ext cx="2206952" cy="2197413"/>
          </a:xfrm>
          <a:prstGeom prst="rect">
            <a:avLst/>
          </a:prstGeom>
        </p:spPr>
      </p:pic>
      <p:sp>
        <p:nvSpPr>
          <p:cNvPr id="6" name="Google Shape;619;g24fb06a83bd_1_0">
            <a:extLst>
              <a:ext uri="{FF2B5EF4-FFF2-40B4-BE49-F238E27FC236}">
                <a16:creationId xmlns:a16="http://schemas.microsoft.com/office/drawing/2014/main" id="{6EAED073-E527-358F-9BC9-C8820A2AB6EC}"/>
              </a:ext>
            </a:extLst>
          </p:cNvPr>
          <p:cNvSpPr txBox="1">
            <a:spLocks/>
          </p:cNvSpPr>
          <p:nvPr/>
        </p:nvSpPr>
        <p:spPr>
          <a:xfrm>
            <a:off x="53086" y="30045"/>
            <a:ext cx="581891" cy="49516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/>
            <a:r>
              <a:rPr lang="es-CL"/>
              <a:t>01.</a:t>
            </a:r>
          </a:p>
        </p:txBody>
      </p:sp>
    </p:spTree>
    <p:extLst>
      <p:ext uri="{BB962C8B-B14F-4D97-AF65-F5344CB8AC3E}">
        <p14:creationId xmlns:p14="http://schemas.microsoft.com/office/powerpoint/2010/main" val="29326904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1" name="Diagram 180">
            <a:extLst>
              <a:ext uri="{FF2B5EF4-FFF2-40B4-BE49-F238E27FC236}">
                <a16:creationId xmlns:a16="http://schemas.microsoft.com/office/drawing/2014/main" id="{FE5FF7BF-4119-BF55-AA4A-6655F685273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67125794"/>
              </p:ext>
            </p:extLst>
          </p:nvPr>
        </p:nvGraphicFramePr>
        <p:xfrm>
          <a:off x="58250" y="-2905871"/>
          <a:ext cx="11887564" cy="82515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F3D46C66-EBDD-359D-8CD2-EA9A54D62EB9}"/>
              </a:ext>
            </a:extLst>
          </p:cNvPr>
          <p:cNvSpPr txBox="1"/>
          <p:nvPr/>
        </p:nvSpPr>
        <p:spPr>
          <a:xfrm>
            <a:off x="3416387" y="2510872"/>
            <a:ext cx="2032002" cy="1754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es-CL" sz="1200"/>
              <a:t>Posterior a la revisión del local censal, se tiene que gestionar la entrega del mobiliario y extintores  asignados al local censal, hacia la </a:t>
            </a:r>
            <a:r>
              <a:rPr lang="es-CL" sz="1200" b="1"/>
              <a:t>Bodega Regional de INE. (con transporte Courier o medios </a:t>
            </a:r>
            <a:r>
              <a:rPr lang="es-CL" sz="1200" b="1" err="1"/>
              <a:t>DRs</a:t>
            </a:r>
            <a:r>
              <a:rPr lang="es-CL" sz="1200" b="1"/>
              <a:t>). 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3F6B60FE-F371-2C91-D381-AEF38E89FC84}"/>
              </a:ext>
            </a:extLst>
          </p:cNvPr>
          <p:cNvSpPr txBox="1"/>
          <p:nvPr/>
        </p:nvSpPr>
        <p:spPr>
          <a:xfrm>
            <a:off x="9455810" y="4264097"/>
            <a:ext cx="1672029" cy="166199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s-CL" sz="1200" b="1" i="1"/>
              <a:t>Mobiliario </a:t>
            </a:r>
          </a:p>
          <a:p>
            <a:pPr marL="114300" indent="-57150">
              <a:buChar char="•"/>
            </a:pPr>
            <a:r>
              <a:rPr lang="es-CL" sz="1000" b="1" i="1"/>
              <a:t>Mesas</a:t>
            </a:r>
          </a:p>
          <a:p>
            <a:pPr marL="114300" indent="-57150">
              <a:buChar char="•"/>
            </a:pPr>
            <a:r>
              <a:rPr lang="es-CL" sz="1000" b="1" i="1"/>
              <a:t>Sillas Ergonométricas</a:t>
            </a:r>
            <a:endParaRPr lang="es-CL"/>
          </a:p>
          <a:p>
            <a:pPr marL="114300" indent="-57150">
              <a:buChar char="•"/>
            </a:pPr>
            <a:r>
              <a:rPr lang="es-CL" sz="1000" b="1" i="1"/>
              <a:t>Sillas de visita</a:t>
            </a:r>
          </a:p>
          <a:p>
            <a:pPr marL="114300" indent="-57150">
              <a:buChar char="•"/>
            </a:pPr>
            <a:r>
              <a:rPr lang="es-CL" sz="1000" b="1" i="1"/>
              <a:t>Muebles con llave</a:t>
            </a:r>
          </a:p>
          <a:p>
            <a:pPr marL="114300" indent="-57150">
              <a:buChar char="•"/>
            </a:pPr>
            <a:r>
              <a:rPr lang="es-CL" sz="1000" b="1" i="1"/>
              <a:t>Muebles sin llave</a:t>
            </a:r>
          </a:p>
          <a:p>
            <a:pPr marL="114300" indent="-57150">
              <a:buChar char="•"/>
            </a:pPr>
            <a:r>
              <a:rPr lang="es-CL" sz="1000" b="1" i="1"/>
              <a:t>Extintores</a:t>
            </a:r>
          </a:p>
          <a:p>
            <a:pPr marL="114300" indent="-57150">
              <a:buChar char="•"/>
            </a:pPr>
            <a:r>
              <a:rPr lang="es-CL" sz="1000" b="1" i="1"/>
              <a:t>Refrigeradores</a:t>
            </a:r>
          </a:p>
          <a:p>
            <a:pPr marL="114300" indent="-57150">
              <a:buChar char="•"/>
            </a:pPr>
            <a:r>
              <a:rPr lang="es-CL" sz="1000" b="1" i="1"/>
              <a:t>Microondas</a:t>
            </a:r>
          </a:p>
          <a:p>
            <a:pPr marL="114300" indent="-57150">
              <a:buChar char="•"/>
            </a:pPr>
            <a:r>
              <a:rPr lang="es-CL" sz="1000" b="1" i="1"/>
              <a:t>Hervidores</a:t>
            </a:r>
          </a:p>
        </p:txBody>
      </p:sp>
      <p:cxnSp>
        <p:nvCxnSpPr>
          <p:cNvPr id="13" name="Conector recto de flecha 12">
            <a:extLst>
              <a:ext uri="{FF2B5EF4-FFF2-40B4-BE49-F238E27FC236}">
                <a16:creationId xmlns:a16="http://schemas.microsoft.com/office/drawing/2014/main" id="{4AC619FF-601B-A65E-808B-4EDBCCD82274}"/>
              </a:ext>
            </a:extLst>
          </p:cNvPr>
          <p:cNvCxnSpPr>
            <a:cxnSpLocks/>
          </p:cNvCxnSpPr>
          <p:nvPr/>
        </p:nvCxnSpPr>
        <p:spPr>
          <a:xfrm flipH="1">
            <a:off x="722211" y="4249117"/>
            <a:ext cx="325552" cy="39157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de flecha 14">
            <a:extLst>
              <a:ext uri="{FF2B5EF4-FFF2-40B4-BE49-F238E27FC236}">
                <a16:creationId xmlns:a16="http://schemas.microsoft.com/office/drawing/2014/main" id="{B28937B0-3D51-AF92-8632-63F0B5D30148}"/>
              </a:ext>
            </a:extLst>
          </p:cNvPr>
          <p:cNvCxnSpPr>
            <a:cxnSpLocks/>
          </p:cNvCxnSpPr>
          <p:nvPr/>
        </p:nvCxnSpPr>
        <p:spPr>
          <a:xfrm>
            <a:off x="1119384" y="4261868"/>
            <a:ext cx="1488391" cy="92052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CuadroTexto 18">
            <a:extLst>
              <a:ext uri="{FF2B5EF4-FFF2-40B4-BE49-F238E27FC236}">
                <a16:creationId xmlns:a16="http://schemas.microsoft.com/office/drawing/2014/main" id="{EC823570-58D2-1817-0E30-61D79B954E37}"/>
              </a:ext>
            </a:extLst>
          </p:cNvPr>
          <p:cNvSpPr txBox="1"/>
          <p:nvPr/>
        </p:nvSpPr>
        <p:spPr>
          <a:xfrm>
            <a:off x="1740309" y="5645823"/>
            <a:ext cx="1594255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es-CL" sz="1200">
                <a:solidFill>
                  <a:srgbClr val="00B050"/>
                </a:solidFill>
              </a:rPr>
              <a:t>Si no se encuentran novedades en la devolución, se debe pasar al paso 2 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5C0F8843-B57D-EEF7-B093-C3772EFF06EC}"/>
              </a:ext>
            </a:extLst>
          </p:cNvPr>
          <p:cNvSpPr txBox="1"/>
          <p:nvPr/>
        </p:nvSpPr>
        <p:spPr>
          <a:xfrm>
            <a:off x="80109" y="4629992"/>
            <a:ext cx="1450891" cy="212365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es-CL" sz="1200">
                <a:solidFill>
                  <a:srgbClr val="FF0000"/>
                </a:solidFill>
              </a:rPr>
              <a:t>Si se encuentran observaciones, se tendrá que gestionar a nivel Regional, la reparación del inmueble dañado o elementos (dando aviso a su </a:t>
            </a:r>
            <a:r>
              <a:rPr lang="es-CL" sz="1200" err="1">
                <a:solidFill>
                  <a:srgbClr val="FF0000"/>
                </a:solidFill>
              </a:rPr>
              <a:t>DRs</a:t>
            </a:r>
            <a:r>
              <a:rPr lang="es-CL" sz="1200">
                <a:solidFill>
                  <a:srgbClr val="FF0000"/>
                </a:solidFill>
              </a:rPr>
              <a:t> y Logística Central).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D1B39D88-49EC-5E94-4431-3B26CFAE8EC5}"/>
              </a:ext>
            </a:extLst>
          </p:cNvPr>
          <p:cNvSpPr txBox="1"/>
          <p:nvPr/>
        </p:nvSpPr>
        <p:spPr>
          <a:xfrm>
            <a:off x="819932" y="103262"/>
            <a:ext cx="10551462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sz="3200" b="1"/>
            </a:lvl1pPr>
          </a:lstStyle>
          <a:p>
            <a:pPr algn="ctr"/>
            <a:r>
              <a:rPr lang="es-MX" sz="2800">
                <a:solidFill>
                  <a:schemeClr val="dk1"/>
                </a:solidFill>
                <a:latin typeface="Verdana"/>
                <a:ea typeface="Verdana"/>
              </a:rPr>
              <a:t>REVERSA Y DEVOLUCIÓN DE INFRAESTRUCTURA LOCALES CENSALES Y OFICINAS</a:t>
            </a:r>
          </a:p>
        </p:txBody>
      </p:sp>
      <p:sp>
        <p:nvSpPr>
          <p:cNvPr id="166" name="CuadroTexto 5">
            <a:extLst>
              <a:ext uri="{FF2B5EF4-FFF2-40B4-BE49-F238E27FC236}">
                <a16:creationId xmlns:a16="http://schemas.microsoft.com/office/drawing/2014/main" id="{E1173965-3971-BAD6-0CB3-369B549A8703}"/>
              </a:ext>
            </a:extLst>
          </p:cNvPr>
          <p:cNvSpPr txBox="1"/>
          <p:nvPr/>
        </p:nvSpPr>
        <p:spPr>
          <a:xfrm>
            <a:off x="6225804" y="2486147"/>
            <a:ext cx="1977903" cy="286232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es-CL" sz="1200"/>
              <a:t>Gestionar y entregar el Local Censal al arrendatario o Institución, mediante Acta de Recepción y Devolución, debidamente firmada por las partes e ingresar posteriormente a planilla de Infraestructura (vincular) (se debe enviar el original a la DR (Jefe Censo/ Jefe Unidad Administrativa y Financiera para su custodia)</a:t>
            </a:r>
            <a:endParaRPr lang="es-CL" sz="1200" b="1"/>
          </a:p>
        </p:txBody>
      </p:sp>
      <p:sp>
        <p:nvSpPr>
          <p:cNvPr id="213" name="CuadroTexto 5">
            <a:extLst>
              <a:ext uri="{FF2B5EF4-FFF2-40B4-BE49-F238E27FC236}">
                <a16:creationId xmlns:a16="http://schemas.microsoft.com/office/drawing/2014/main" id="{D25FE6E9-59B2-246C-F0A3-B1B5AEB56377}"/>
              </a:ext>
            </a:extLst>
          </p:cNvPr>
          <p:cNvSpPr txBox="1"/>
          <p:nvPr/>
        </p:nvSpPr>
        <p:spPr>
          <a:xfrm>
            <a:off x="9235625" y="2473557"/>
            <a:ext cx="2129511" cy="1754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es-CL" sz="1200" dirty="0"/>
              <a:t>La Dirección Regional será responsable de disponer del mobiliario y extintores para el uso de INE Regional, para </a:t>
            </a:r>
            <a:r>
              <a:rPr lang="es-CL" sz="1200" dirty="0" err="1"/>
              <a:t>completación</a:t>
            </a:r>
            <a:r>
              <a:rPr lang="es-CL" sz="1200" dirty="0"/>
              <a:t>, reemplazo, bajas, enajenaciones, donaciones,  reemplazos, etc. Deberán informar.</a:t>
            </a:r>
            <a:endParaRPr lang="en-US" sz="1200" dirty="0"/>
          </a:p>
          <a:p>
            <a:pPr algn="just"/>
            <a:endParaRPr lang="es-CL" sz="1200" b="1"/>
          </a:p>
        </p:txBody>
      </p:sp>
      <p:sp>
        <p:nvSpPr>
          <p:cNvPr id="601" name="Google Shape;619;g24fb06a83bd_1_0">
            <a:extLst>
              <a:ext uri="{FF2B5EF4-FFF2-40B4-BE49-F238E27FC236}">
                <a16:creationId xmlns:a16="http://schemas.microsoft.com/office/drawing/2014/main" id="{A59A9DBD-2B95-C2A0-7782-6706C33FACD5}"/>
              </a:ext>
            </a:extLst>
          </p:cNvPr>
          <p:cNvSpPr txBox="1">
            <a:spLocks/>
          </p:cNvSpPr>
          <p:nvPr/>
        </p:nvSpPr>
        <p:spPr>
          <a:xfrm>
            <a:off x="53086" y="76937"/>
            <a:ext cx="581891" cy="49516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/>
            <a:r>
              <a:rPr lang="es-CL"/>
              <a:t>02.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8F1B98C-91D1-8098-9D9A-206AB7D7303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24033" y="4680546"/>
            <a:ext cx="1878624" cy="1798761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660EC5D0-4480-B84B-7B63-722937946A53}"/>
              </a:ext>
            </a:extLst>
          </p:cNvPr>
          <p:cNvGrpSpPr/>
          <p:nvPr/>
        </p:nvGrpSpPr>
        <p:grpSpPr>
          <a:xfrm>
            <a:off x="560006" y="2461668"/>
            <a:ext cx="2852735" cy="3228172"/>
            <a:chOff x="18868" y="1633059"/>
            <a:chExt cx="2852735" cy="3228172"/>
          </a:xfrm>
        </p:grpSpPr>
        <p:sp>
          <p:nvSpPr>
            <p:cNvPr id="5" name="CuadroTexto 4">
              <a:extLst>
                <a:ext uri="{FF2B5EF4-FFF2-40B4-BE49-F238E27FC236}">
                  <a16:creationId xmlns:a16="http://schemas.microsoft.com/office/drawing/2014/main" id="{7D946F1C-2AE0-147C-DA38-5291C046C624}"/>
                </a:ext>
              </a:extLst>
            </p:cNvPr>
            <p:cNvSpPr txBox="1"/>
            <p:nvPr/>
          </p:nvSpPr>
          <p:spPr>
            <a:xfrm>
              <a:off x="18868" y="1633059"/>
              <a:ext cx="1860843" cy="175432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lIns="91440" tIns="45720" rIns="91440" bIns="45720" rtlCol="0" anchor="t">
              <a:spAutoFit/>
            </a:bodyPr>
            <a:lstStyle/>
            <a:p>
              <a:pPr algn="just"/>
              <a:r>
                <a:rPr lang="es-CL" sz="1200"/>
                <a:t>Realizar revisión del local censal y oficinas, en donde la principal preocupación es que todo esté en buenas condiciones conforme a Acta de Recepción y Devolución. Verificar que este todo pagado.</a:t>
              </a:r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536A440F-B00B-20AA-F960-4D32D4D0B95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100811" y="4219391"/>
              <a:ext cx="770792" cy="641840"/>
            </a:xfrm>
            <a:prstGeom prst="rect">
              <a:avLst/>
            </a:prstGeom>
          </p:spPr>
        </p:pic>
      </p:grpSp>
      <p:pic>
        <p:nvPicPr>
          <p:cNvPr id="24" name="Imagen 52" descr="Interfaz de usuario gráfica, Diagrama&#10;&#10;Descripción generada automáticamente">
            <a:extLst>
              <a:ext uri="{FF2B5EF4-FFF2-40B4-BE49-F238E27FC236}">
                <a16:creationId xmlns:a16="http://schemas.microsoft.com/office/drawing/2014/main" id="{503B6C3B-D00B-A003-376D-147F3112F96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582759" y="5986228"/>
            <a:ext cx="1473311" cy="87362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D1FFC94B-F6C1-BC05-F066-DE054EBEDADA}"/>
              </a:ext>
            </a:extLst>
          </p:cNvPr>
          <p:cNvSpPr txBox="1"/>
          <p:nvPr/>
        </p:nvSpPr>
        <p:spPr>
          <a:xfrm>
            <a:off x="5838986" y="5556142"/>
            <a:ext cx="2743199" cy="738664"/>
          </a:xfrm>
          <a:prstGeom prst="rect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 b="1" dirty="0">
                <a:solidFill>
                  <a:srgbClr val="FF0000"/>
                </a:solidFill>
              </a:rPr>
              <a:t>Informar entrega del local a Logística Infraestructura Central</a:t>
            </a:r>
          </a:p>
        </p:txBody>
      </p:sp>
    </p:spTree>
    <p:extLst>
      <p:ext uri="{BB962C8B-B14F-4D97-AF65-F5344CB8AC3E}">
        <p14:creationId xmlns:p14="http://schemas.microsoft.com/office/powerpoint/2010/main" val="16960048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1" name="Diagram 180">
            <a:extLst>
              <a:ext uri="{FF2B5EF4-FFF2-40B4-BE49-F238E27FC236}">
                <a16:creationId xmlns:a16="http://schemas.microsoft.com/office/drawing/2014/main" id="{FE5FF7BF-4119-BF55-AA4A-6655F685273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43945899"/>
              </p:ext>
            </p:extLst>
          </p:nvPr>
        </p:nvGraphicFramePr>
        <p:xfrm>
          <a:off x="50162" y="-1227478"/>
          <a:ext cx="11718453" cy="36195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F3D46C66-EBDD-359D-8CD2-EA9A54D62EB9}"/>
              </a:ext>
            </a:extLst>
          </p:cNvPr>
          <p:cNvSpPr txBox="1"/>
          <p:nvPr/>
        </p:nvSpPr>
        <p:spPr>
          <a:xfrm>
            <a:off x="3738129" y="2234842"/>
            <a:ext cx="3900195" cy="33239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es-CL" dirty="0"/>
              <a:t>Posterior a la revisión de la Bodega, se tiene que gestionar la entrega del mobiliario asignado  a la bodega hacia las </a:t>
            </a:r>
            <a:r>
              <a:rPr lang="es-CL" b="1" dirty="0"/>
              <a:t>Instalaciones de INE Regional. (con transporte Courier o medios </a:t>
            </a:r>
            <a:r>
              <a:rPr lang="es-CL" b="1" dirty="0" err="1"/>
              <a:t>DRs</a:t>
            </a:r>
            <a:r>
              <a:rPr lang="es-CL" b="1" dirty="0"/>
              <a:t>), </a:t>
            </a:r>
            <a:r>
              <a:rPr lang="es-CL" dirty="0"/>
              <a:t>efectuando el t</a:t>
            </a:r>
            <a:r>
              <a:rPr lang="en-US" dirty="0" err="1"/>
              <a:t>raslado</a:t>
            </a:r>
            <a:r>
              <a:rPr lang="en-US" dirty="0"/>
              <a:t> de </a:t>
            </a:r>
            <a:r>
              <a:rPr lang="en-US" dirty="0" err="1"/>
              <a:t>Mobiliario</a:t>
            </a:r>
            <a:r>
              <a:rPr lang="en-US" dirty="0"/>
              <a:t> y </a:t>
            </a:r>
            <a:r>
              <a:rPr lang="en-US" dirty="0" err="1"/>
              <a:t>extintores</a:t>
            </a:r>
            <a:r>
              <a:rPr lang="en-US" dirty="0"/>
              <a:t>.</a:t>
            </a:r>
            <a:endParaRPr lang="es-ES"/>
          </a:p>
          <a:p>
            <a:pPr algn="just"/>
            <a:endParaRPr lang="es-CL"/>
          </a:p>
          <a:p>
            <a:pPr algn="just"/>
            <a:r>
              <a:rPr lang="es-CL" dirty="0"/>
              <a:t>La Dirección Regional será responsable de disponer del mobiliario y extintores para el uso de INE Regional, para </a:t>
            </a:r>
            <a:r>
              <a:rPr lang="es-CL" dirty="0" err="1"/>
              <a:t>completación</a:t>
            </a:r>
            <a:r>
              <a:rPr lang="es-CL" dirty="0"/>
              <a:t>,  reemplazo, bajas, enajenaciones, donaciones, reemplazos, etc. Deberán informar</a:t>
            </a:r>
            <a:r>
              <a:rPr lang="en-US" dirty="0"/>
              <a:t>.</a:t>
            </a:r>
          </a:p>
          <a:p>
            <a:pPr algn="just"/>
            <a:endParaRPr lang="en-US"/>
          </a:p>
          <a:p>
            <a:pPr algn="just"/>
            <a:endParaRPr lang="en-US"/>
          </a:p>
        </p:txBody>
      </p:sp>
      <p:cxnSp>
        <p:nvCxnSpPr>
          <p:cNvPr id="13" name="Conector recto de flecha 12">
            <a:extLst>
              <a:ext uri="{FF2B5EF4-FFF2-40B4-BE49-F238E27FC236}">
                <a16:creationId xmlns:a16="http://schemas.microsoft.com/office/drawing/2014/main" id="{4AC619FF-601B-A65E-808B-4EDBCCD82274}"/>
              </a:ext>
            </a:extLst>
          </p:cNvPr>
          <p:cNvCxnSpPr>
            <a:cxnSpLocks/>
          </p:cNvCxnSpPr>
          <p:nvPr/>
        </p:nvCxnSpPr>
        <p:spPr>
          <a:xfrm flipH="1">
            <a:off x="626961" y="3665711"/>
            <a:ext cx="730364" cy="102260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de flecha 14">
            <a:extLst>
              <a:ext uri="{FF2B5EF4-FFF2-40B4-BE49-F238E27FC236}">
                <a16:creationId xmlns:a16="http://schemas.microsoft.com/office/drawing/2014/main" id="{B28937B0-3D51-AF92-8632-63F0B5D30148}"/>
              </a:ext>
            </a:extLst>
          </p:cNvPr>
          <p:cNvCxnSpPr>
            <a:cxnSpLocks/>
          </p:cNvCxnSpPr>
          <p:nvPr/>
        </p:nvCxnSpPr>
        <p:spPr>
          <a:xfrm>
            <a:off x="1357509" y="3665345"/>
            <a:ext cx="1333610" cy="139677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CuadroTexto 18">
            <a:extLst>
              <a:ext uri="{FF2B5EF4-FFF2-40B4-BE49-F238E27FC236}">
                <a16:creationId xmlns:a16="http://schemas.microsoft.com/office/drawing/2014/main" id="{EC823570-58D2-1817-0E30-61D79B954E37}"/>
              </a:ext>
            </a:extLst>
          </p:cNvPr>
          <p:cNvSpPr txBox="1"/>
          <p:nvPr/>
        </p:nvSpPr>
        <p:spPr>
          <a:xfrm>
            <a:off x="1740309" y="5073113"/>
            <a:ext cx="1594255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es-CL" sz="1200">
                <a:solidFill>
                  <a:srgbClr val="00B050"/>
                </a:solidFill>
              </a:rPr>
              <a:t>Si no se encuentran novedades en la devolución, se debe pasar al paso 2 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5C0F8843-B57D-EEF7-B093-C3772EFF06EC}"/>
              </a:ext>
            </a:extLst>
          </p:cNvPr>
          <p:cNvSpPr txBox="1"/>
          <p:nvPr/>
        </p:nvSpPr>
        <p:spPr>
          <a:xfrm>
            <a:off x="49217" y="4729824"/>
            <a:ext cx="1450891" cy="212365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es-CL" sz="1200">
                <a:solidFill>
                  <a:srgbClr val="FF0000"/>
                </a:solidFill>
              </a:rPr>
              <a:t>Si se encuentran observaciones, se tendrá que gestionar a nivel Regional, la reparación del inmueble dañado o elementos (dando aviso a su </a:t>
            </a:r>
            <a:r>
              <a:rPr lang="es-CL" sz="1200" err="1">
                <a:solidFill>
                  <a:srgbClr val="FF0000"/>
                </a:solidFill>
              </a:rPr>
              <a:t>DRs</a:t>
            </a:r>
            <a:r>
              <a:rPr lang="es-CL" sz="1200">
                <a:solidFill>
                  <a:srgbClr val="FF0000"/>
                </a:solidFill>
              </a:rPr>
              <a:t> y Logística Central).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D1B39D88-49EC-5E94-4431-3B26CFAE8EC5}"/>
              </a:ext>
            </a:extLst>
          </p:cNvPr>
          <p:cNvSpPr txBox="1"/>
          <p:nvPr/>
        </p:nvSpPr>
        <p:spPr>
          <a:xfrm>
            <a:off x="415624" y="100436"/>
            <a:ext cx="10551462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sz="3200" b="1"/>
            </a:lvl1pPr>
          </a:lstStyle>
          <a:p>
            <a:pPr algn="ctr"/>
            <a:r>
              <a:rPr lang="es-MX" sz="2400">
                <a:solidFill>
                  <a:schemeClr val="dk1"/>
                </a:solidFill>
                <a:latin typeface="Verdana"/>
                <a:ea typeface="Verdana"/>
              </a:rPr>
              <a:t>REVERSA Y DEVOLUCIÓN DE INFRAESTRUCTURA BODEGA</a:t>
            </a:r>
            <a:endParaRPr lang="es-ES" sz="2800"/>
          </a:p>
        </p:txBody>
      </p:sp>
      <p:sp>
        <p:nvSpPr>
          <p:cNvPr id="166" name="CuadroTexto 5">
            <a:extLst>
              <a:ext uri="{FF2B5EF4-FFF2-40B4-BE49-F238E27FC236}">
                <a16:creationId xmlns:a16="http://schemas.microsoft.com/office/drawing/2014/main" id="{E1173965-3971-BAD6-0CB3-369B549A8703}"/>
              </a:ext>
            </a:extLst>
          </p:cNvPr>
          <p:cNvSpPr txBox="1"/>
          <p:nvPr/>
        </p:nvSpPr>
        <p:spPr>
          <a:xfrm>
            <a:off x="8113994" y="2233693"/>
            <a:ext cx="2968199" cy="221599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es-CL"/>
              <a:t>Gestionar y entregar la bodega Regional al arrendatario, mediante Acta de Recepción y Devolución, debidamente firmada por las partes.(Se debe enviar el original a la DR. (Al Jefe Censo/ Jefe Unidad Administrativa y Financiera para su custodia e informar a Logística Censo Central).</a:t>
            </a:r>
          </a:p>
          <a:p>
            <a:pPr algn="just"/>
            <a:endParaRPr lang="es-CL" sz="1200"/>
          </a:p>
        </p:txBody>
      </p:sp>
      <p:sp>
        <p:nvSpPr>
          <p:cNvPr id="601" name="Google Shape;619;g24fb06a83bd_1_0">
            <a:extLst>
              <a:ext uri="{FF2B5EF4-FFF2-40B4-BE49-F238E27FC236}">
                <a16:creationId xmlns:a16="http://schemas.microsoft.com/office/drawing/2014/main" id="{A59A9DBD-2B95-C2A0-7782-6706C33FACD5}"/>
              </a:ext>
            </a:extLst>
          </p:cNvPr>
          <p:cNvSpPr txBox="1">
            <a:spLocks/>
          </p:cNvSpPr>
          <p:nvPr/>
        </p:nvSpPr>
        <p:spPr>
          <a:xfrm>
            <a:off x="53086" y="76937"/>
            <a:ext cx="581891" cy="49516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/>
            <a:r>
              <a:rPr lang="es-CL"/>
              <a:t>03.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60EC5D0-4480-B84B-7B63-722937946A53}"/>
              </a:ext>
            </a:extLst>
          </p:cNvPr>
          <p:cNvGrpSpPr/>
          <p:nvPr/>
        </p:nvGrpSpPr>
        <p:grpSpPr>
          <a:xfrm>
            <a:off x="180960" y="2234200"/>
            <a:ext cx="3507579" cy="2763828"/>
            <a:chOff x="-1124132" y="1823559"/>
            <a:chExt cx="3507579" cy="2763828"/>
          </a:xfrm>
        </p:grpSpPr>
        <p:sp>
          <p:nvSpPr>
            <p:cNvPr id="5" name="CuadroTexto 4">
              <a:extLst>
                <a:ext uri="{FF2B5EF4-FFF2-40B4-BE49-F238E27FC236}">
                  <a16:creationId xmlns:a16="http://schemas.microsoft.com/office/drawing/2014/main" id="{7D946F1C-2AE0-147C-DA38-5291C046C624}"/>
                </a:ext>
              </a:extLst>
            </p:cNvPr>
            <p:cNvSpPr txBox="1"/>
            <p:nvPr/>
          </p:nvSpPr>
          <p:spPr>
            <a:xfrm>
              <a:off x="-1124132" y="1823559"/>
              <a:ext cx="3253873" cy="138499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lIns="91440" tIns="45720" rIns="91440" bIns="45720" rtlCol="0" anchor="t">
              <a:spAutoFit/>
            </a:bodyPr>
            <a:lstStyle/>
            <a:p>
              <a:pPr algn="just"/>
              <a:r>
                <a:rPr lang="es-CL"/>
                <a:t>Realizar revisión de la Bodega, en donde la principal preocupación es que todo esté en buenas condiciones conforme a acta de recepción. Utilizar el Acta de Recepción y Devolución para revisar.</a:t>
              </a:r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536A440F-B00B-20AA-F960-4D32D4D0B95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612655" y="3945547"/>
              <a:ext cx="770792" cy="641840"/>
            </a:xfrm>
            <a:prstGeom prst="rect">
              <a:avLst/>
            </a:prstGeom>
          </p:spPr>
        </p:pic>
      </p:grpSp>
      <p:pic>
        <p:nvPicPr>
          <p:cNvPr id="24" name="Imagen 52" descr="Interfaz de usuario gráfica, Diagrama&#10;&#10;Descripción generada automáticamente">
            <a:extLst>
              <a:ext uri="{FF2B5EF4-FFF2-40B4-BE49-F238E27FC236}">
                <a16:creationId xmlns:a16="http://schemas.microsoft.com/office/drawing/2014/main" id="{503B6C3B-D00B-A003-376D-147F3112F96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48380" y="5665971"/>
            <a:ext cx="1679955" cy="101568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E9C5EB1-27A5-908F-371E-503A399862E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766677" y="5291967"/>
            <a:ext cx="1569978" cy="1559721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4C896B9C-2044-6CB0-46B7-47CE9BAB56BB}"/>
              </a:ext>
            </a:extLst>
          </p:cNvPr>
          <p:cNvSpPr txBox="1"/>
          <p:nvPr/>
        </p:nvSpPr>
        <p:spPr>
          <a:xfrm>
            <a:off x="8176647" y="4574582"/>
            <a:ext cx="2743199" cy="738664"/>
          </a:xfrm>
          <a:prstGeom prst="rect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 b="1" dirty="0">
                <a:solidFill>
                  <a:srgbClr val="FF0000"/>
                </a:solidFill>
              </a:rPr>
              <a:t>Informar entrega de Bodega  a Logística Infraestructura Central</a:t>
            </a:r>
          </a:p>
        </p:txBody>
      </p:sp>
    </p:spTree>
    <p:extLst>
      <p:ext uri="{BB962C8B-B14F-4D97-AF65-F5344CB8AC3E}">
        <p14:creationId xmlns:p14="http://schemas.microsoft.com/office/powerpoint/2010/main" val="1516399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BD80D89-974C-051B-066F-41511E2C31EB}"/>
              </a:ext>
            </a:extLst>
          </p:cNvPr>
          <p:cNvSpPr>
            <a:spLocks noGrp="1"/>
          </p:cNvSpPr>
          <p:nvPr>
            <p:ph type="body" idx="5"/>
          </p:nvPr>
        </p:nvSpPr>
        <p:spPr>
          <a:xfrm>
            <a:off x="341416" y="275748"/>
            <a:ext cx="10888408" cy="496799"/>
          </a:xfrm>
        </p:spPr>
        <p:txBody>
          <a:bodyPr>
            <a:noAutofit/>
          </a:bodyPr>
          <a:lstStyle/>
          <a:p>
            <a:pPr algn="ctr"/>
            <a:r>
              <a:rPr lang="en-US" sz="2800" b="1">
                <a:solidFill>
                  <a:srgbClr val="000000"/>
                </a:solidFill>
              </a:rPr>
              <a:t>BODEGAS CPV 2024</a:t>
            </a:r>
            <a:endParaRPr lang="en-US" sz="280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EF102316-E1B0-B83C-74B4-B8F69860B3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2895368"/>
              </p:ext>
            </p:extLst>
          </p:nvPr>
        </p:nvGraphicFramePr>
        <p:xfrm>
          <a:off x="457199" y="984738"/>
          <a:ext cx="10804927" cy="5572125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81501">
                  <a:extLst>
                    <a:ext uri="{9D8B030D-6E8A-4147-A177-3AD203B41FA5}">
                      <a16:colId xmlns:a16="http://schemas.microsoft.com/office/drawing/2014/main" val="3704167516"/>
                    </a:ext>
                  </a:extLst>
                </a:gridCol>
                <a:gridCol w="4283731">
                  <a:extLst>
                    <a:ext uri="{9D8B030D-6E8A-4147-A177-3AD203B41FA5}">
                      <a16:colId xmlns:a16="http://schemas.microsoft.com/office/drawing/2014/main" val="4127693243"/>
                    </a:ext>
                  </a:extLst>
                </a:gridCol>
                <a:gridCol w="4947138">
                  <a:extLst>
                    <a:ext uri="{9D8B030D-6E8A-4147-A177-3AD203B41FA5}">
                      <a16:colId xmlns:a16="http://schemas.microsoft.com/office/drawing/2014/main" val="4011543433"/>
                    </a:ext>
                  </a:extLst>
                </a:gridCol>
                <a:gridCol w="1092557">
                  <a:extLst>
                    <a:ext uri="{9D8B030D-6E8A-4147-A177-3AD203B41FA5}">
                      <a16:colId xmlns:a16="http://schemas.microsoft.com/office/drawing/2014/main" val="58407206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Aptos Narrow"/>
                        </a:rPr>
                        <a:t>COD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Aptos Narrow"/>
                        </a:rPr>
                        <a:t>REGIÓN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Aptos Narrow"/>
                        </a:rPr>
                        <a:t>DIRECCIÓN BODEGA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Aptos Narrow"/>
                        </a:rPr>
                        <a:t>FECHA TÉRMINO DE CONTRATO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5021044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TARAPACÁ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Blanco Encalada 908, Iquique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30/09/2024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C7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7551088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ANTOFAGASTA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Angamos 0492, Antofagasta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30/09/2024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C7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9290023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ATACAMA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Panamericana </a:t>
                      </a:r>
                      <a:r>
                        <a:rPr lang="en-US" sz="1400" b="1" i="0" u="none" strike="noStrike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Acceso</a:t>
                      </a: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Sur Nº 425, Copiapó (Local B1)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30/11/2024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6682708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COQUIMBO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El Trapiche 1322, Coquimbo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30/09/2024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C7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5535031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VALPARAÍSO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Ruta 64 N°355, Viña del Mar, Valparaíso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01/12/2024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7231305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LIBERTADOR GENERAL BERNARDO O´HIGGINS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1400" b="1" i="0" u="none" strike="noStrike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Loteo</a:t>
                      </a: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El Manantial Lote W La Isla-Maiten, </a:t>
                      </a:r>
                      <a:r>
                        <a:rPr lang="en-US" sz="1400" b="1" i="0" u="none" strike="noStrike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Requínoa</a:t>
                      </a: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(Bodega 11)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30/09/2024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C7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1389408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MAULE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Norte 988, Talca (</a:t>
                      </a:r>
                      <a:r>
                        <a:rPr lang="en-US" sz="1400" b="1" i="0" u="none" strike="noStrike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piso</a:t>
                      </a: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3)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30/09/2024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C7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5930965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BIOBÍO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Cristobal Colón 9765, </a:t>
                      </a:r>
                      <a:r>
                        <a:rPr lang="en-US" sz="1400" b="1" i="0" u="none" strike="noStrike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Hualpén</a:t>
                      </a: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 Concepción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31/08/2024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8634598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 ARAUCANÍA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Longitudinal Sur 2665 Padre Las Casas, Temuco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30/09/2024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C7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8541005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LOS LAGOS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1400" b="1" i="0" u="none" strike="noStrike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Quillota</a:t>
                      </a: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175, Puerto Montt (</a:t>
                      </a:r>
                      <a:r>
                        <a:rPr lang="en-US" sz="1400" b="1" i="0" u="none" strike="noStrike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Oficina</a:t>
                      </a: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200)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30/09/2024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C7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838056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AYSÉN DEL GENERAL CARLOS IBÁÑEZ DEL CAMPO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Lengas 952, </a:t>
                      </a:r>
                      <a:r>
                        <a:rPr lang="en-US" sz="1400" b="1" i="0" u="none" strike="noStrike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Coyhaique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31/10/2024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0812867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MAGALLANES Y </a:t>
                      </a:r>
                      <a:r>
                        <a:rPr lang="en-US" sz="1400" b="1" i="0" u="none" strike="noStrike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ANTÁRTICA</a:t>
                      </a: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CHILE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Orella 236, Punta Arenas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30/09/2024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C7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5776962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1400" b="1" i="0" u="none" strike="noStrike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METROPOLITANA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Caupolicán 9261, </a:t>
                      </a:r>
                      <a:r>
                        <a:rPr lang="en-US" sz="1400" b="1" i="0" u="none" strike="noStrike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Quilicura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31/12/2024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9457366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LOS RÍOS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Sector de Llancahue Km 7, Valdivia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30/09/2024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C7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4453854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ARICA Y PARINACOTA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 </a:t>
                      </a:r>
                      <a:r>
                        <a:rPr lang="en-US" sz="1400" b="1" i="0" u="none" strike="noStrike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Septiembre</a:t>
                      </a: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2214, Arica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30/09/2024</a:t>
                      </a:r>
                      <a:endParaRPr lang="en-US"/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C7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9183359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1400" b="1" i="0" u="none" strike="noStrike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ÑUBLE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Arturo Prat 430, Chillán (</a:t>
                      </a:r>
                      <a:r>
                        <a:rPr lang="en-US" sz="1400" b="1" i="0" u="none" strike="noStrike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Oficina</a:t>
                      </a: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21B)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31/10/2024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7328955"/>
                  </a:ext>
                </a:extLst>
              </a:tr>
            </a:tbl>
          </a:graphicData>
        </a:graphic>
      </p:graphicFrame>
      <p:sp>
        <p:nvSpPr>
          <p:cNvPr id="13" name="Google Shape;619;g24fb06a83bd_1_0">
            <a:extLst>
              <a:ext uri="{FF2B5EF4-FFF2-40B4-BE49-F238E27FC236}">
                <a16:creationId xmlns:a16="http://schemas.microsoft.com/office/drawing/2014/main" id="{89D29094-4306-A6E9-A018-8FD22B962ABC}"/>
              </a:ext>
            </a:extLst>
          </p:cNvPr>
          <p:cNvSpPr txBox="1">
            <a:spLocks/>
          </p:cNvSpPr>
          <p:nvPr/>
        </p:nvSpPr>
        <p:spPr>
          <a:xfrm>
            <a:off x="53086" y="30045"/>
            <a:ext cx="581891" cy="49516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/>
            <a:r>
              <a:rPr lang="es-CL"/>
              <a:t>04.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1C3D916-C0EA-E733-387A-93344A052D19}"/>
              </a:ext>
            </a:extLst>
          </p:cNvPr>
          <p:cNvSpPr txBox="1"/>
          <p:nvPr/>
        </p:nvSpPr>
        <p:spPr>
          <a:xfrm>
            <a:off x="850656" y="63557"/>
            <a:ext cx="609746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200"/>
              <a:t>Infraestructura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EDE0EBA7-B8C9-3EDE-D64B-8B6D810319D2}"/>
              </a:ext>
            </a:extLst>
          </p:cNvPr>
          <p:cNvSpPr txBox="1"/>
          <p:nvPr/>
        </p:nvSpPr>
        <p:spPr>
          <a:xfrm>
            <a:off x="3282569" y="6281374"/>
            <a:ext cx="5626861" cy="400110"/>
          </a:xfrm>
          <a:prstGeom prst="rect">
            <a:avLst/>
          </a:prstGeom>
          <a:solidFill>
            <a:srgbClr val="FFFF00"/>
          </a:solidFill>
          <a:ln>
            <a:solidFill>
              <a:srgbClr val="010000"/>
            </a:solidFill>
          </a:ln>
        </p:spPr>
        <p:txBody>
          <a:bodyPr wrap="none" rtlCol="0">
            <a:spAutoFit/>
          </a:bodyPr>
          <a:lstStyle/>
          <a:p>
            <a:r>
              <a:rPr lang="es-ES" sz="2000" b="1"/>
              <a:t>Gestionar la entrega de Bodega por cada DR</a:t>
            </a:r>
            <a:endParaRPr lang="es-CL" sz="2000" b="1"/>
          </a:p>
        </p:txBody>
      </p:sp>
    </p:spTree>
    <p:extLst>
      <p:ext uri="{BB962C8B-B14F-4D97-AF65-F5344CB8AC3E}">
        <p14:creationId xmlns:p14="http://schemas.microsoft.com/office/powerpoint/2010/main" val="41627506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CFCF4A-BB1F-D2EB-7BFA-1CCBD17748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Google Shape;619;g24fb06a83bd_1_0">
            <a:extLst>
              <a:ext uri="{FF2B5EF4-FFF2-40B4-BE49-F238E27FC236}">
                <a16:creationId xmlns:a16="http://schemas.microsoft.com/office/drawing/2014/main" id="{05A7878E-6C2D-CA63-0D05-C2599D54CE97}"/>
              </a:ext>
            </a:extLst>
          </p:cNvPr>
          <p:cNvSpPr txBox="1">
            <a:spLocks/>
          </p:cNvSpPr>
          <p:nvPr/>
        </p:nvSpPr>
        <p:spPr>
          <a:xfrm>
            <a:off x="53086" y="30045"/>
            <a:ext cx="581891" cy="49516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/>
            <a:r>
              <a:rPr lang="es-CL"/>
              <a:t>05.</a:t>
            </a:r>
          </a:p>
        </p:txBody>
      </p:sp>
      <p:graphicFrame>
        <p:nvGraphicFramePr>
          <p:cNvPr id="10" name="Diagrama 3">
            <a:extLst>
              <a:ext uri="{FF2B5EF4-FFF2-40B4-BE49-F238E27FC236}">
                <a16:creationId xmlns:a16="http://schemas.microsoft.com/office/drawing/2014/main" id="{46323C46-210C-850C-72C8-5C98F33809A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1256522"/>
              </p:ext>
            </p:extLst>
          </p:nvPr>
        </p:nvGraphicFramePr>
        <p:xfrm>
          <a:off x="721522" y="1709356"/>
          <a:ext cx="10595964" cy="4342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7" name="CuadroTexto 4">
            <a:extLst>
              <a:ext uri="{FF2B5EF4-FFF2-40B4-BE49-F238E27FC236}">
                <a16:creationId xmlns:a16="http://schemas.microsoft.com/office/drawing/2014/main" id="{DA187DFD-6C20-6CDB-A247-952BB4E89892}"/>
              </a:ext>
            </a:extLst>
          </p:cNvPr>
          <p:cNvSpPr txBox="1"/>
          <p:nvPr/>
        </p:nvSpPr>
        <p:spPr>
          <a:xfrm>
            <a:off x="839547" y="525209"/>
            <a:ext cx="110191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200" b="1"/>
              <a:t>COORDINADOR DE LOCAL(CL) Y GESTOR ADMINISTRATIVO  (GA) </a:t>
            </a:r>
          </a:p>
        </p:txBody>
      </p:sp>
      <p:sp>
        <p:nvSpPr>
          <p:cNvPr id="2" name="Marcador de texto 3">
            <a:extLst>
              <a:ext uri="{FF2B5EF4-FFF2-40B4-BE49-F238E27FC236}">
                <a16:creationId xmlns:a16="http://schemas.microsoft.com/office/drawing/2014/main" id="{F2FAEE3F-51DF-704A-54F0-AE0C046D1394}"/>
              </a:ext>
            </a:extLst>
          </p:cNvPr>
          <p:cNvSpPr txBox="1">
            <a:spLocks/>
          </p:cNvSpPr>
          <p:nvPr/>
        </p:nvSpPr>
        <p:spPr>
          <a:xfrm>
            <a:off x="751724" y="76455"/>
            <a:ext cx="10888408" cy="496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s-ES"/>
              <a:t>Infraestructura</a:t>
            </a:r>
          </a:p>
        </p:txBody>
      </p:sp>
    </p:spTree>
    <p:extLst>
      <p:ext uri="{BB962C8B-B14F-4D97-AF65-F5344CB8AC3E}">
        <p14:creationId xmlns:p14="http://schemas.microsoft.com/office/powerpoint/2010/main" val="23842838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86B249-B528-43F1-8921-74AF1BE13B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indent="-400050"/>
            <a:r>
              <a:rPr lang="en-US"/>
              <a:t>06.</a:t>
            </a:r>
          </a:p>
        </p:txBody>
      </p:sp>
      <p:graphicFrame>
        <p:nvGraphicFramePr>
          <p:cNvPr id="8" name="Diagrama 3">
            <a:extLst>
              <a:ext uri="{FF2B5EF4-FFF2-40B4-BE49-F238E27FC236}">
                <a16:creationId xmlns:a16="http://schemas.microsoft.com/office/drawing/2014/main" id="{ACABC16B-FFA4-C04C-B75E-CBE6EF159D5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16185377"/>
              </p:ext>
            </p:extLst>
          </p:nvPr>
        </p:nvGraphicFramePr>
        <p:xfrm>
          <a:off x="1001390" y="1389371"/>
          <a:ext cx="10197380" cy="49818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CuadroTexto 4">
            <a:extLst>
              <a:ext uri="{FF2B5EF4-FFF2-40B4-BE49-F238E27FC236}">
                <a16:creationId xmlns:a16="http://schemas.microsoft.com/office/drawing/2014/main" id="{D475422B-B0E5-3642-CBD8-0F7BE555D632}"/>
              </a:ext>
            </a:extLst>
          </p:cNvPr>
          <p:cNvSpPr txBox="1"/>
          <p:nvPr/>
        </p:nvSpPr>
        <p:spPr>
          <a:xfrm>
            <a:off x="640534" y="255600"/>
            <a:ext cx="11133672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s-CL" sz="2800" b="1"/>
              <a:t>ENCARGADO DE INFRAESTRUCTURA DESIGNADO POR EL DIRECTOR REGIONAL</a:t>
            </a:r>
          </a:p>
        </p:txBody>
      </p:sp>
    </p:spTree>
    <p:extLst>
      <p:ext uri="{BB962C8B-B14F-4D97-AF65-F5344CB8AC3E}">
        <p14:creationId xmlns:p14="http://schemas.microsoft.com/office/powerpoint/2010/main" val="20226937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Marcador de texto 9">
            <a:extLst>
              <a:ext uri="{FF2B5EF4-FFF2-40B4-BE49-F238E27FC236}">
                <a16:creationId xmlns:a16="http://schemas.microsoft.com/office/drawing/2014/main" id="{90A8FEF3-BEDD-1DE5-5B1A-8D216E8B5756}"/>
              </a:ext>
            </a:extLst>
          </p:cNvPr>
          <p:cNvSpPr txBox="1">
            <a:spLocks/>
          </p:cNvSpPr>
          <p:nvPr/>
        </p:nvSpPr>
        <p:spPr>
          <a:xfrm>
            <a:off x="751724" y="76455"/>
            <a:ext cx="10888408" cy="496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ctr">
              <a:buClr>
                <a:srgbClr val="122361"/>
              </a:buClr>
              <a:defRPr/>
            </a:pPr>
            <a:r>
              <a:rPr lang="es-ES" sz="2800" b="1">
                <a:solidFill>
                  <a:srgbClr val="122361"/>
                </a:solidFill>
              </a:rPr>
              <a:t>DEVOLUCIÓN DE LOCAL CENSAL</a:t>
            </a:r>
            <a:endParaRPr kumimoji="0" lang="es-ES" sz="2800" b="0" i="0" u="none" strike="noStrike" kern="0" cap="none" spc="0" normalizeH="0" baseline="0" noProof="0">
              <a:ln>
                <a:noFill/>
              </a:ln>
              <a:solidFill>
                <a:srgbClr val="122361"/>
              </a:solidFill>
              <a:effectLst/>
              <a:uLnTx/>
              <a:uFillTx/>
              <a:latin typeface="Verdana"/>
              <a:ea typeface="Verdana"/>
              <a:sym typeface="Verdana"/>
            </a:endParaRPr>
          </a:p>
        </p:txBody>
      </p:sp>
      <p:sp>
        <p:nvSpPr>
          <p:cNvPr id="257" name="Google Shape;619;g24fb06a83bd_1_0">
            <a:extLst>
              <a:ext uri="{FF2B5EF4-FFF2-40B4-BE49-F238E27FC236}">
                <a16:creationId xmlns:a16="http://schemas.microsoft.com/office/drawing/2014/main" id="{C8EC4C5E-5753-104F-AF53-286EC7935B42}"/>
              </a:ext>
            </a:extLst>
          </p:cNvPr>
          <p:cNvSpPr txBox="1">
            <a:spLocks/>
          </p:cNvSpPr>
          <p:nvPr/>
        </p:nvSpPr>
        <p:spPr>
          <a:xfrm>
            <a:off x="60394" y="81807"/>
            <a:ext cx="581891" cy="495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  <a:tabLst/>
              <a:defRPr/>
            </a:pPr>
            <a:r>
              <a:rPr lang="es-CL">
                <a:solidFill>
                  <a:srgbClr val="FFFFFF"/>
                </a:solidFill>
              </a:rPr>
              <a:t>07</a:t>
            </a:r>
            <a:r>
              <a:rPr kumimoji="0" lang="es-CL" sz="16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Verdana"/>
                <a:sym typeface="Verdana"/>
              </a:rPr>
              <a:t>.</a:t>
            </a:r>
          </a:p>
        </p:txBody>
      </p:sp>
      <p:sp>
        <p:nvSpPr>
          <p:cNvPr id="3" name="Elipse 2">
            <a:extLst>
              <a:ext uri="{FF2B5EF4-FFF2-40B4-BE49-F238E27FC236}">
                <a16:creationId xmlns:a16="http://schemas.microsoft.com/office/drawing/2014/main" id="{C027D8FB-2744-59C2-631B-4CAAA2C94ADE}"/>
              </a:ext>
            </a:extLst>
          </p:cNvPr>
          <p:cNvSpPr/>
          <p:nvPr/>
        </p:nvSpPr>
        <p:spPr>
          <a:xfrm>
            <a:off x="1828801" y="840504"/>
            <a:ext cx="1022554" cy="26209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CC0B8B55-A797-9BD0-88DC-A42CD36A1E5D}"/>
              </a:ext>
            </a:extLst>
          </p:cNvPr>
          <p:cNvSpPr/>
          <p:nvPr/>
        </p:nvSpPr>
        <p:spPr>
          <a:xfrm>
            <a:off x="1725563" y="3216991"/>
            <a:ext cx="1022554" cy="26209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8C8A0BC8-EA85-E807-38BC-ABB5FB8C9C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702"/>
          <a:stretch/>
        </p:blipFill>
        <p:spPr>
          <a:xfrm>
            <a:off x="501559" y="701538"/>
            <a:ext cx="3677038" cy="5292996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E6A54219-F74B-741A-4C65-9DF8DDEDCB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7431" y="701539"/>
            <a:ext cx="3796994" cy="5292995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D89359B9-F914-0CAE-1F61-8A143C87E7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13405" y="573254"/>
            <a:ext cx="3765186" cy="4928471"/>
          </a:xfrm>
          <a:prstGeom prst="rect">
            <a:avLst/>
          </a:prstGeom>
        </p:spPr>
      </p:pic>
      <p:sp>
        <p:nvSpPr>
          <p:cNvPr id="11" name="Elipse 10">
            <a:extLst>
              <a:ext uri="{FF2B5EF4-FFF2-40B4-BE49-F238E27FC236}">
                <a16:creationId xmlns:a16="http://schemas.microsoft.com/office/drawing/2014/main" id="{98801397-1DCE-755F-E6EA-D4A0E848312B}"/>
              </a:ext>
            </a:extLst>
          </p:cNvPr>
          <p:cNvSpPr/>
          <p:nvPr/>
        </p:nvSpPr>
        <p:spPr>
          <a:xfrm>
            <a:off x="1976666" y="1028701"/>
            <a:ext cx="1604734" cy="33598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8F9DD7C8-CD07-D7A0-FB57-460A1CE3162B}"/>
              </a:ext>
            </a:extLst>
          </p:cNvPr>
          <p:cNvSpPr/>
          <p:nvPr/>
        </p:nvSpPr>
        <p:spPr>
          <a:xfrm>
            <a:off x="8762399" y="3638551"/>
            <a:ext cx="2258026" cy="33598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06423248-1E56-2957-50A4-DE2400D2511F}"/>
              </a:ext>
            </a:extLst>
          </p:cNvPr>
          <p:cNvSpPr/>
          <p:nvPr/>
        </p:nvSpPr>
        <p:spPr>
          <a:xfrm>
            <a:off x="2507188" y="3680155"/>
            <a:ext cx="1604734" cy="26209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6" name="Gráfico 15" descr="Marca de insignia1 con relleno sólido">
            <a:extLst>
              <a:ext uri="{FF2B5EF4-FFF2-40B4-BE49-F238E27FC236}">
                <a16:creationId xmlns:a16="http://schemas.microsoft.com/office/drawing/2014/main" id="{45548E33-B5C4-8F0F-7A39-EBA78E49348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755641" y="4783668"/>
            <a:ext cx="751547" cy="751547"/>
          </a:xfrm>
          <a:prstGeom prst="rect">
            <a:avLst/>
          </a:prstGeom>
        </p:spPr>
      </p:pic>
      <p:pic>
        <p:nvPicPr>
          <p:cNvPr id="17" name="Gráfico 16" descr="Marca de insignia1 con relleno sólido">
            <a:extLst>
              <a:ext uri="{FF2B5EF4-FFF2-40B4-BE49-F238E27FC236}">
                <a16:creationId xmlns:a16="http://schemas.microsoft.com/office/drawing/2014/main" id="{29BFE35B-1B5A-3CCE-3E2F-F1F69103C9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632309" y="1564218"/>
            <a:ext cx="751547" cy="751547"/>
          </a:xfrm>
          <a:prstGeom prst="rect">
            <a:avLst/>
          </a:prstGeom>
        </p:spPr>
      </p:pic>
      <p:pic>
        <p:nvPicPr>
          <p:cNvPr id="18" name="Gráfico 17" descr="Marca de insignia1 con relleno sólido">
            <a:extLst>
              <a:ext uri="{FF2B5EF4-FFF2-40B4-BE49-F238E27FC236}">
                <a16:creationId xmlns:a16="http://schemas.microsoft.com/office/drawing/2014/main" id="{C1BA6F95-6612-6F20-95D5-4D961B3DA3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762399" y="2394195"/>
            <a:ext cx="751547" cy="751547"/>
          </a:xfrm>
          <a:prstGeom prst="rect">
            <a:avLst/>
          </a:prstGeom>
        </p:spPr>
      </p:pic>
      <p:pic>
        <p:nvPicPr>
          <p:cNvPr id="19" name="Gráfico 18" descr="Marca de insignia1 con relleno sólido">
            <a:extLst>
              <a:ext uri="{FF2B5EF4-FFF2-40B4-BE49-F238E27FC236}">
                <a16:creationId xmlns:a16="http://schemas.microsoft.com/office/drawing/2014/main" id="{EEBFCB75-56C1-E1B7-E7AC-514941CAC7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490066" y="2410136"/>
            <a:ext cx="751547" cy="751547"/>
          </a:xfrm>
          <a:prstGeom prst="rect">
            <a:avLst/>
          </a:prstGeom>
        </p:spPr>
      </p:pic>
      <p:pic>
        <p:nvPicPr>
          <p:cNvPr id="20" name="Gráfico 19" descr="Marca de insignia1 con relleno sólido">
            <a:extLst>
              <a:ext uri="{FF2B5EF4-FFF2-40B4-BE49-F238E27FC236}">
                <a16:creationId xmlns:a16="http://schemas.microsoft.com/office/drawing/2014/main" id="{76CE55C3-B4F6-3C9B-508C-A20D4F3713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632309" y="2972262"/>
            <a:ext cx="751547" cy="751547"/>
          </a:xfrm>
          <a:prstGeom prst="rect">
            <a:avLst/>
          </a:prstGeom>
        </p:spPr>
      </p:pic>
      <p:sp>
        <p:nvSpPr>
          <p:cNvPr id="2" name="Marcador de texto 3">
            <a:extLst>
              <a:ext uri="{FF2B5EF4-FFF2-40B4-BE49-F238E27FC236}">
                <a16:creationId xmlns:a16="http://schemas.microsoft.com/office/drawing/2014/main" id="{CB6C9601-8770-F375-B84D-8CE7374E80B7}"/>
              </a:ext>
            </a:extLst>
          </p:cNvPr>
          <p:cNvSpPr txBox="1">
            <a:spLocks/>
          </p:cNvSpPr>
          <p:nvPr/>
        </p:nvSpPr>
        <p:spPr>
          <a:xfrm>
            <a:off x="501559" y="-17644"/>
            <a:ext cx="10888408" cy="496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s-ES"/>
              <a:t>Infraestructura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0BF6EC4-10F1-3E81-4231-BB2079A9DE32}"/>
              </a:ext>
            </a:extLst>
          </p:cNvPr>
          <p:cNvSpPr txBox="1"/>
          <p:nvPr/>
        </p:nvSpPr>
        <p:spPr>
          <a:xfrm rot="-3120000">
            <a:off x="1879700" y="4963389"/>
            <a:ext cx="2510730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 sz="2000" b="1">
                <a:solidFill>
                  <a:srgbClr val="FF0000"/>
                </a:solidFill>
              </a:rPr>
              <a:t>COMPLETAR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62BC6E61-549E-A72A-1CCF-B4231FA54F4F}"/>
              </a:ext>
            </a:extLst>
          </p:cNvPr>
          <p:cNvSpPr txBox="1"/>
          <p:nvPr/>
        </p:nvSpPr>
        <p:spPr>
          <a:xfrm rot="-3120000">
            <a:off x="5868294" y="2474983"/>
            <a:ext cx="2510730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 sz="2000" b="1">
                <a:solidFill>
                  <a:srgbClr val="FF0000"/>
                </a:solidFill>
              </a:rPr>
              <a:t>COMPLETAR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6C3CC3BF-3222-D9FB-A4BB-796B922E21A3}"/>
              </a:ext>
            </a:extLst>
          </p:cNvPr>
          <p:cNvSpPr txBox="1"/>
          <p:nvPr/>
        </p:nvSpPr>
        <p:spPr>
          <a:xfrm>
            <a:off x="8642450" y="4784795"/>
            <a:ext cx="2510730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 sz="2000" b="1">
                <a:solidFill>
                  <a:srgbClr val="FF0000"/>
                </a:solidFill>
              </a:rPr>
              <a:t>FIRMAR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278871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" name="Google Shape;763;p19"/>
          <p:cNvSpPr txBox="1">
            <a:spLocks noGrp="1"/>
          </p:cNvSpPr>
          <p:nvPr>
            <p:ph type="title"/>
          </p:nvPr>
        </p:nvSpPr>
        <p:spPr>
          <a:xfrm>
            <a:off x="0" y="4131989"/>
            <a:ext cx="12192000" cy="942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Verdana"/>
              <a:buNone/>
            </a:pPr>
            <a:r>
              <a:rPr lang="es-CL">
                <a:latin typeface="Verdana"/>
                <a:ea typeface="Verdana"/>
                <a:cs typeface="Verdana"/>
                <a:sym typeface="Verdana"/>
              </a:rPr>
              <a:t>Muchas gracias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p2"/>
          <p:cNvSpPr txBox="1">
            <a:spLocks noGrp="1"/>
          </p:cNvSpPr>
          <p:nvPr>
            <p:ph type="body" idx="3"/>
          </p:nvPr>
        </p:nvSpPr>
        <p:spPr>
          <a:xfrm>
            <a:off x="5477156" y="3528785"/>
            <a:ext cx="5328541" cy="802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/>
          <a:p>
            <a:pPr marL="127000" indent="0">
              <a:spcBef>
                <a:spcPts val="0"/>
              </a:spcBef>
            </a:pPr>
            <a:r>
              <a:rPr lang="es-MX" sz="2400" b="1" i="0" u="none" strike="noStrike" baseline="0">
                <a:solidFill>
                  <a:srgbClr val="122361"/>
                </a:solidFill>
                <a:latin typeface="Verdana"/>
                <a:ea typeface="Verdana"/>
                <a:cs typeface="Verdana"/>
              </a:rPr>
              <a:t>REVERSA</a:t>
            </a:r>
            <a:r>
              <a:rPr lang="es-MX" sz="2000" b="1">
                <a:solidFill>
                  <a:srgbClr val="122361"/>
                </a:solidFill>
              </a:rPr>
              <a:t> </a:t>
            </a:r>
            <a:r>
              <a:rPr lang="es-MX" sz="2400" b="1">
                <a:solidFill>
                  <a:srgbClr val="122361"/>
                </a:solidFill>
              </a:rPr>
              <a:t>Y DEVOLUCIÓN DE  INFRAESTRUCTURA</a:t>
            </a:r>
            <a:r>
              <a:rPr lang="es-MX" sz="2000" b="1">
                <a:solidFill>
                  <a:srgbClr val="122361"/>
                </a:solidFill>
              </a:rPr>
              <a:t>​</a:t>
            </a:r>
            <a:endParaRPr lang="es-MX" sz="1800"/>
          </a:p>
        </p:txBody>
      </p:sp>
      <p:sp>
        <p:nvSpPr>
          <p:cNvPr id="581" name="Google Shape;581;p2"/>
          <p:cNvSpPr txBox="1">
            <a:spLocks noGrp="1"/>
          </p:cNvSpPr>
          <p:nvPr>
            <p:ph type="body" idx="7"/>
          </p:nvPr>
        </p:nvSpPr>
        <p:spPr>
          <a:xfrm>
            <a:off x="4843204" y="2523310"/>
            <a:ext cx="633851" cy="4824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400"/>
              <a:buNone/>
            </a:pPr>
            <a:r>
              <a:rPr lang="es-CL" sz="18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01.</a:t>
            </a: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582" name="Google Shape;582;p2"/>
          <p:cNvSpPr txBox="1">
            <a:spLocks noGrp="1"/>
          </p:cNvSpPr>
          <p:nvPr>
            <p:ph type="body" idx="8"/>
          </p:nvPr>
        </p:nvSpPr>
        <p:spPr>
          <a:xfrm>
            <a:off x="4843204" y="3682844"/>
            <a:ext cx="633948" cy="4824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B7D1D"/>
              </a:buClr>
              <a:buSzPts val="3400"/>
              <a:buNone/>
            </a:pPr>
            <a:r>
              <a:rPr lang="es-CL" sz="1800">
                <a:solidFill>
                  <a:srgbClr val="010000"/>
                </a:solidFill>
                <a:sym typeface="Verdana"/>
              </a:rPr>
              <a:t>02.</a:t>
            </a:r>
            <a:endParaRPr lang="es-CL" sz="1800">
              <a:solidFill>
                <a:srgbClr val="010000"/>
              </a:solidFill>
            </a:endParaRPr>
          </a:p>
        </p:txBody>
      </p:sp>
      <p:sp>
        <p:nvSpPr>
          <p:cNvPr id="586" name="Google Shape;586;p2"/>
          <p:cNvSpPr txBox="1">
            <a:spLocks noGrp="1"/>
          </p:cNvSpPr>
          <p:nvPr>
            <p:ph type="title"/>
          </p:nvPr>
        </p:nvSpPr>
        <p:spPr>
          <a:xfrm>
            <a:off x="513813" y="2800545"/>
            <a:ext cx="4009215" cy="9990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Verdana"/>
              <a:buNone/>
            </a:pPr>
            <a:r>
              <a:rPr lang="es-CL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rPr>
              <a:t>Contenidos</a:t>
            </a:r>
            <a:endParaRPr>
              <a:solidFill>
                <a:schemeClr val="bg1"/>
              </a:solidFill>
            </a:endParaRP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90BBDB2-1A12-237D-BF51-6AFB1F8563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94380" y="2764317"/>
            <a:ext cx="5411317" cy="529143"/>
          </a:xfrm>
        </p:spPr>
        <p:txBody>
          <a:bodyPr>
            <a:noAutofit/>
          </a:bodyPr>
          <a:lstStyle/>
          <a:p>
            <a:pPr marL="228600" indent="0" algn="just">
              <a:buClr>
                <a:srgbClr val="122361"/>
              </a:buClr>
              <a:buSzPts val="3800"/>
              <a:defRPr/>
            </a:pPr>
            <a:r>
              <a:rPr lang="es-ES" sz="2400" b="1">
                <a:solidFill>
                  <a:srgbClr val="122361"/>
                </a:solidFill>
              </a:rPr>
              <a:t>CONSIDERACIONES PREVIAS A LA REVERSA</a:t>
            </a:r>
            <a:endParaRPr lang="en-US" sz="2400" b="1">
              <a:solidFill>
                <a:srgbClr val="122361"/>
              </a:solidFill>
            </a:endParaRPr>
          </a:p>
          <a:p>
            <a:pPr algn="just"/>
            <a:endParaRPr lang="es-CL" sz="24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p3"/>
          <p:cNvSpPr txBox="1">
            <a:spLocks noGrp="1"/>
          </p:cNvSpPr>
          <p:nvPr>
            <p:ph type="title"/>
          </p:nvPr>
        </p:nvSpPr>
        <p:spPr>
          <a:xfrm>
            <a:off x="1961082" y="2575677"/>
            <a:ext cx="2177092" cy="15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0000" bIns="45700" anchor="ctr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900"/>
              <a:buFont typeface="Verdana"/>
              <a:buNone/>
            </a:pPr>
            <a:r>
              <a:rPr lang="es-CL"/>
              <a:t>01.</a:t>
            </a:r>
            <a:endParaRPr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CF7AA26-5DF0-F569-BABB-1713E01548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228600" indent="0" algn="ctr"/>
            <a:r>
              <a:rPr lang="es-ES"/>
              <a:t>Consideraciones previas a la Reversa</a:t>
            </a:r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 descr="Interfaz de usuario gráfica, Diagrama&#10;&#10;Descripción generada automáticamente">
            <a:extLst>
              <a:ext uri="{FF2B5EF4-FFF2-40B4-BE49-F238E27FC236}">
                <a16:creationId xmlns:a16="http://schemas.microsoft.com/office/drawing/2014/main" id="{B38BE1D9-D018-A3CC-0E34-E5830EB446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62" y="521660"/>
            <a:ext cx="12192000" cy="3952012"/>
          </a:xfrm>
          <a:prstGeom prst="rect">
            <a:avLst/>
          </a:prstGeom>
        </p:spPr>
      </p:pic>
      <p:sp>
        <p:nvSpPr>
          <p:cNvPr id="4" name="Marcador de texto 3"/>
          <p:cNvSpPr>
            <a:spLocks noGrp="1"/>
          </p:cNvSpPr>
          <p:nvPr>
            <p:ph type="body" idx="5"/>
          </p:nvPr>
        </p:nvSpPr>
        <p:spPr/>
        <p:txBody>
          <a:bodyPr/>
          <a:lstStyle/>
          <a:p>
            <a:r>
              <a:rPr lang="es-ES"/>
              <a:t>Infraestructura</a:t>
            </a:r>
          </a:p>
        </p:txBody>
      </p:sp>
      <p:sp>
        <p:nvSpPr>
          <p:cNvPr id="7" name="Google Shape;619;g24fb06a83bd_1_0">
            <a:extLst>
              <a:ext uri="{FF2B5EF4-FFF2-40B4-BE49-F238E27FC236}">
                <a16:creationId xmlns:a16="http://schemas.microsoft.com/office/drawing/2014/main" id="{9A457710-39D4-4BB0-B80E-B1B19DF0C04C}"/>
              </a:ext>
            </a:extLst>
          </p:cNvPr>
          <p:cNvSpPr txBox="1">
            <a:spLocks/>
          </p:cNvSpPr>
          <p:nvPr/>
        </p:nvSpPr>
        <p:spPr>
          <a:xfrm>
            <a:off x="53086" y="30045"/>
            <a:ext cx="581891" cy="49516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/>
            <a:r>
              <a:rPr lang="es-CL"/>
              <a:t>04.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F901FA-78B0-6853-03D0-5704158A00B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1" t="64800" r="51908" b="400"/>
          <a:stretch/>
        </p:blipFill>
        <p:spPr>
          <a:xfrm>
            <a:off x="8282720" y="4143375"/>
            <a:ext cx="1840188" cy="136040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1BEA5E7-AADC-DB56-6529-1819DEBBB27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600" t="6464" r="-2552" b="-5411"/>
          <a:stretch/>
        </p:blipFill>
        <p:spPr>
          <a:xfrm>
            <a:off x="2472105" y="4030174"/>
            <a:ext cx="2206952" cy="219741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4FC0D15-E7E7-2FC5-239F-71D5FCDD83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986" y="4009292"/>
            <a:ext cx="1587012" cy="219221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AA42297-8EB6-6713-DE85-88A82236E44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88844" y="4011491"/>
            <a:ext cx="1362075" cy="13620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B792E54-4DAB-9682-C9E3-EECCF7B21F0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88187" y="2065483"/>
            <a:ext cx="2176566" cy="2565457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AA0CA14E-A728-3C78-5D69-FB974455E5B7}"/>
              </a:ext>
            </a:extLst>
          </p:cNvPr>
          <p:cNvSpPr txBox="1"/>
          <p:nvPr/>
        </p:nvSpPr>
        <p:spPr>
          <a:xfrm>
            <a:off x="48381" y="3249990"/>
            <a:ext cx="1811866" cy="577081"/>
          </a:xfrm>
          <a:prstGeom prst="rect">
            <a:avLst/>
          </a:prstGeom>
          <a:solidFill>
            <a:srgbClr val="DCF53D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 algn="l">
              <a:buChar char="•"/>
            </a:pPr>
            <a:r>
              <a:rPr lang="es-ES" sz="1050" b="1"/>
              <a:t>MUNICIPALES</a:t>
            </a:r>
            <a:endParaRPr lang="es-ES" sz="1050"/>
          </a:p>
          <a:p>
            <a:pPr marL="285750" indent="-285750">
              <a:buChar char="•"/>
            </a:pPr>
            <a:r>
              <a:rPr lang="es-ES" sz="1050" b="1"/>
              <a:t>ARRENDADOS </a:t>
            </a:r>
          </a:p>
          <a:p>
            <a:pPr marL="285750" indent="-285750">
              <a:buChar char="•"/>
            </a:pPr>
            <a:r>
              <a:rPr lang="es-ES" sz="1050" b="1"/>
              <a:t>FACILITADOS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1867BE77-3D08-B6F3-D5DB-E5F5CA10EAC4}"/>
              </a:ext>
            </a:extLst>
          </p:cNvPr>
          <p:cNvSpPr txBox="1"/>
          <p:nvPr/>
        </p:nvSpPr>
        <p:spPr>
          <a:xfrm>
            <a:off x="1971523" y="3249989"/>
            <a:ext cx="1509486" cy="577081"/>
          </a:xfrm>
          <a:prstGeom prst="rect">
            <a:avLst/>
          </a:prstGeom>
          <a:solidFill>
            <a:srgbClr val="DCF53D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 algn="l">
              <a:buChar char="•"/>
            </a:pPr>
            <a:r>
              <a:rPr lang="es-ES" sz="1050" b="1"/>
              <a:t>INSTITUCIONES</a:t>
            </a:r>
            <a:endParaRPr lang="es-ES" sz="1050"/>
          </a:p>
          <a:p>
            <a:pPr marL="285750" indent="-285750">
              <a:buChar char="•"/>
            </a:pPr>
            <a:r>
              <a:rPr lang="es-ES" sz="1050" b="1"/>
              <a:t>JJ.VV</a:t>
            </a:r>
          </a:p>
          <a:p>
            <a:pPr marL="285750" indent="-285750">
              <a:buChar char="•"/>
            </a:pPr>
            <a:r>
              <a:rPr lang="es-ES" sz="1050" b="1"/>
              <a:t>PRIVADOS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6A14B531-8E00-F6EF-AF1B-F0664D3CD40B}"/>
              </a:ext>
            </a:extLst>
          </p:cNvPr>
          <p:cNvSpPr txBox="1"/>
          <p:nvPr/>
        </p:nvSpPr>
        <p:spPr>
          <a:xfrm>
            <a:off x="3580189" y="3249988"/>
            <a:ext cx="1509486" cy="577081"/>
          </a:xfrm>
          <a:prstGeom prst="rect">
            <a:avLst/>
          </a:prstGeom>
          <a:solidFill>
            <a:srgbClr val="DCF53D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 algn="l">
              <a:buChar char="•"/>
            </a:pPr>
            <a:r>
              <a:rPr lang="es-ES" sz="1050" b="1"/>
              <a:t>INSTITUCIONES</a:t>
            </a:r>
            <a:endParaRPr lang="es-ES" sz="1050"/>
          </a:p>
          <a:p>
            <a:pPr marL="285750" indent="-285750">
              <a:buChar char="•"/>
            </a:pPr>
            <a:r>
              <a:rPr lang="es-ES" sz="1050" b="1"/>
              <a:t>JJ.VV</a:t>
            </a:r>
          </a:p>
          <a:p>
            <a:pPr marL="285750" indent="-285750">
              <a:buChar char="•"/>
            </a:pPr>
            <a:r>
              <a:rPr lang="es-ES" sz="1050" b="1"/>
              <a:t>PRIVADOS</a:t>
            </a:r>
          </a:p>
        </p:txBody>
      </p:sp>
    </p:spTree>
    <p:extLst>
      <p:ext uri="{BB962C8B-B14F-4D97-AF65-F5344CB8AC3E}">
        <p14:creationId xmlns:p14="http://schemas.microsoft.com/office/powerpoint/2010/main" val="4499223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A23FB870-02EB-10FF-9F29-7626190C4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837" y="540081"/>
            <a:ext cx="12201326" cy="1175932"/>
          </a:xfrm>
        </p:spPr>
        <p:txBody>
          <a:bodyPr/>
          <a:lstStyle/>
          <a:p>
            <a:pPr algn="ctr"/>
            <a:r>
              <a:rPr lang="es-ES" sz="3200"/>
              <a:t>HITOS PRINCIPALES REVERSA INFRAESTRUCTURA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A0DDD721-12A0-AB73-7E9F-A3055389CA9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81850815"/>
              </p:ext>
            </p:extLst>
          </p:nvPr>
        </p:nvGraphicFramePr>
        <p:xfrm>
          <a:off x="1091909" y="2558091"/>
          <a:ext cx="10636677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45" name="Picture 10" descr="Imagen que contiene Icono&#10;&#10;Descripción generada automáticamente">
            <a:extLst>
              <a:ext uri="{FF2B5EF4-FFF2-40B4-BE49-F238E27FC236}">
                <a16:creationId xmlns:a16="http://schemas.microsoft.com/office/drawing/2014/main" id="{FE1C6BB7-183C-A9F1-FF15-3FA89EE103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5543" y="3673086"/>
            <a:ext cx="691957" cy="691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9" name="Google Shape;619;g24fb06a83bd_1_0">
            <a:extLst>
              <a:ext uri="{FF2B5EF4-FFF2-40B4-BE49-F238E27FC236}">
                <a16:creationId xmlns:a16="http://schemas.microsoft.com/office/drawing/2014/main" id="{B1E1BC0D-8161-3312-6E5F-04E5581B12C2}"/>
              </a:ext>
            </a:extLst>
          </p:cNvPr>
          <p:cNvSpPr txBox="1">
            <a:spLocks/>
          </p:cNvSpPr>
          <p:nvPr/>
        </p:nvSpPr>
        <p:spPr>
          <a:xfrm>
            <a:off x="53086" y="30045"/>
            <a:ext cx="581891" cy="49516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/>
            <a:r>
              <a:rPr lang="es-CL"/>
              <a:t>05.</a:t>
            </a:r>
          </a:p>
        </p:txBody>
      </p:sp>
    </p:spTree>
    <p:extLst>
      <p:ext uri="{BB962C8B-B14F-4D97-AF65-F5344CB8AC3E}">
        <p14:creationId xmlns:p14="http://schemas.microsoft.com/office/powerpoint/2010/main" val="202272543"/>
      </p:ext>
    </p:extLst>
  </p:cSld>
  <p:clrMapOvr>
    <a:masterClrMapping/>
  </p:clrMapOvr>
  <p:transition spd="slow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EEE1DE-ADA6-41D2-A0AD-DA138C91ED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7EDFD7E-8E64-9755-1C87-9AEEEF92D3C6}"/>
              </a:ext>
            </a:extLst>
          </p:cNvPr>
          <p:cNvSpPr>
            <a:spLocks noGrp="1"/>
          </p:cNvSpPr>
          <p:nvPr>
            <p:ph type="body" idx="5"/>
          </p:nvPr>
        </p:nvSpPr>
        <p:spPr/>
        <p:txBody>
          <a:bodyPr/>
          <a:lstStyle/>
          <a:p>
            <a:r>
              <a:rPr lang="es-ES"/>
              <a:t>Infraestructura</a:t>
            </a:r>
          </a:p>
          <a:p>
            <a:endParaRPr lang="es-ES"/>
          </a:p>
        </p:txBody>
      </p:sp>
      <p:sp>
        <p:nvSpPr>
          <p:cNvPr id="7" name="Google Shape;619;g24fb06a83bd_1_0">
            <a:extLst>
              <a:ext uri="{FF2B5EF4-FFF2-40B4-BE49-F238E27FC236}">
                <a16:creationId xmlns:a16="http://schemas.microsoft.com/office/drawing/2014/main" id="{50E95C5D-8AD1-E7C8-4CD6-D15D8FA35EBB}"/>
              </a:ext>
            </a:extLst>
          </p:cNvPr>
          <p:cNvSpPr txBox="1">
            <a:spLocks/>
          </p:cNvSpPr>
          <p:nvPr/>
        </p:nvSpPr>
        <p:spPr>
          <a:xfrm>
            <a:off x="107515" y="84473"/>
            <a:ext cx="581891" cy="4951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/>
            <a:r>
              <a:rPr lang="es-CL"/>
              <a:t>06.</a:t>
            </a:r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4066FF18-B04B-C7FC-9161-377AC0CCFC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0838" y="577011"/>
            <a:ext cx="10888408" cy="800649"/>
          </a:xfrm>
        </p:spPr>
        <p:txBody>
          <a:bodyPr>
            <a:normAutofit/>
          </a:bodyPr>
          <a:lstStyle/>
          <a:p>
            <a:pPr algn="ctr"/>
            <a:r>
              <a:rPr lang="es-MX" sz="2800"/>
              <a:t>TRAZABILIDAD DE INFRAESTRUCTURA</a:t>
            </a:r>
          </a:p>
        </p:txBody>
      </p:sp>
      <p:graphicFrame>
        <p:nvGraphicFramePr>
          <p:cNvPr id="10" name="Tabla 9">
            <a:extLst>
              <a:ext uri="{FF2B5EF4-FFF2-40B4-BE49-F238E27FC236}">
                <a16:creationId xmlns:a16="http://schemas.microsoft.com/office/drawing/2014/main" id="{C06DE512-21EE-0A14-0A67-0A1AB4935337}"/>
              </a:ext>
            </a:extLst>
          </p:cNvPr>
          <p:cNvGraphicFramePr>
            <a:graphicFrameLocks noGrp="1"/>
          </p:cNvGraphicFramePr>
          <p:nvPr/>
        </p:nvGraphicFramePr>
        <p:xfrm>
          <a:off x="5670550" y="3333750"/>
          <a:ext cx="850900" cy="190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0900">
                  <a:extLst>
                    <a:ext uri="{9D8B030D-6E8A-4147-A177-3AD203B41FA5}">
                      <a16:colId xmlns:a16="http://schemas.microsoft.com/office/drawing/2014/main" val="1181787477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2282792"/>
                  </a:ext>
                </a:extLst>
              </a:tr>
            </a:tbl>
          </a:graphicData>
        </a:graphic>
      </p:graphicFrame>
      <p:graphicFrame>
        <p:nvGraphicFramePr>
          <p:cNvPr id="12" name="Tabla 11">
            <a:extLst>
              <a:ext uri="{FF2B5EF4-FFF2-40B4-BE49-F238E27FC236}">
                <a16:creationId xmlns:a16="http://schemas.microsoft.com/office/drawing/2014/main" id="{5A7B3D92-E795-CC62-8923-5073BCD1AEDD}"/>
              </a:ext>
            </a:extLst>
          </p:cNvPr>
          <p:cNvGraphicFramePr>
            <a:graphicFrameLocks noGrp="1"/>
          </p:cNvGraphicFramePr>
          <p:nvPr/>
        </p:nvGraphicFramePr>
        <p:xfrm>
          <a:off x="5670550" y="3333750"/>
          <a:ext cx="850900" cy="190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0900">
                  <a:extLst>
                    <a:ext uri="{9D8B030D-6E8A-4147-A177-3AD203B41FA5}">
                      <a16:colId xmlns:a16="http://schemas.microsoft.com/office/drawing/2014/main" val="318949291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8819736"/>
                  </a:ext>
                </a:extLst>
              </a:tr>
            </a:tbl>
          </a:graphicData>
        </a:graphic>
      </p:graphicFrame>
      <p:graphicFrame>
        <p:nvGraphicFramePr>
          <p:cNvPr id="14" name="Tabla 13">
            <a:extLst>
              <a:ext uri="{FF2B5EF4-FFF2-40B4-BE49-F238E27FC236}">
                <a16:creationId xmlns:a16="http://schemas.microsoft.com/office/drawing/2014/main" id="{C75A88E6-F4A0-A76E-0443-1D8BF602B568}"/>
              </a:ext>
            </a:extLst>
          </p:cNvPr>
          <p:cNvGraphicFramePr>
            <a:graphicFrameLocks noGrp="1"/>
          </p:cNvGraphicFramePr>
          <p:nvPr/>
        </p:nvGraphicFramePr>
        <p:xfrm>
          <a:off x="5670550" y="3333750"/>
          <a:ext cx="850900" cy="190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0900">
                  <a:extLst>
                    <a:ext uri="{9D8B030D-6E8A-4147-A177-3AD203B41FA5}">
                      <a16:colId xmlns:a16="http://schemas.microsoft.com/office/drawing/2014/main" val="2467334438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4116917"/>
                  </a:ext>
                </a:extLst>
              </a:tr>
            </a:tbl>
          </a:graphicData>
        </a:graphic>
      </p:graphicFrame>
      <p:pic>
        <p:nvPicPr>
          <p:cNvPr id="2" name="Imagen 1" descr="Tabla&#10;&#10;Descripción generada automáticamente">
            <a:extLst>
              <a:ext uri="{FF2B5EF4-FFF2-40B4-BE49-F238E27FC236}">
                <a16:creationId xmlns:a16="http://schemas.microsoft.com/office/drawing/2014/main" id="{9E307E93-4762-9F2C-ED12-8E5D1523DE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006" y="3512033"/>
            <a:ext cx="12088072" cy="1285849"/>
          </a:xfrm>
          <a:prstGeom prst="rect">
            <a:avLst/>
          </a:prstGeom>
          <a:ln>
            <a:solidFill>
              <a:schemeClr val="bg2"/>
            </a:solidFill>
          </a:ln>
        </p:spPr>
      </p:pic>
      <p:pic>
        <p:nvPicPr>
          <p:cNvPr id="32" name="Imagen 31" descr="Interfaz de usuario gráfica, Texto, Aplicación, Correo electrónico&#10;&#10;Descripción generada automáticamente">
            <a:extLst>
              <a:ext uri="{FF2B5EF4-FFF2-40B4-BE49-F238E27FC236}">
                <a16:creationId xmlns:a16="http://schemas.microsoft.com/office/drawing/2014/main" id="{94DC1137-EB65-8560-FD18-D9E31BA858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7094" y="4904451"/>
            <a:ext cx="3431313" cy="1950957"/>
          </a:xfrm>
          <a:prstGeom prst="rect">
            <a:avLst/>
          </a:prstGeom>
          <a:ln>
            <a:solidFill>
              <a:schemeClr val="bg2"/>
            </a:solidFill>
          </a:ln>
        </p:spPr>
      </p:pic>
      <p:sp>
        <p:nvSpPr>
          <p:cNvPr id="125" name="CuadroTexto 124">
            <a:extLst>
              <a:ext uri="{FF2B5EF4-FFF2-40B4-BE49-F238E27FC236}">
                <a16:creationId xmlns:a16="http://schemas.microsoft.com/office/drawing/2014/main" id="{DAF6EBBF-7F12-EAB8-5FA0-9FD109866A39}"/>
              </a:ext>
            </a:extLst>
          </p:cNvPr>
          <p:cNvSpPr txBox="1"/>
          <p:nvPr/>
        </p:nvSpPr>
        <p:spPr>
          <a:xfrm>
            <a:off x="1176967" y="5057805"/>
            <a:ext cx="3745362" cy="461665"/>
          </a:xfrm>
          <a:prstGeom prst="rect">
            <a:avLst/>
          </a:prstGeom>
          <a:noFill/>
          <a:ln w="3175"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CL" sz="1200" b="1">
                <a:solidFill>
                  <a:schemeClr val="tx1"/>
                </a:solidFill>
              </a:rPr>
              <a:t>2. </a:t>
            </a:r>
            <a:r>
              <a:rPr lang="es-CL" sz="1200" b="1" u="sng">
                <a:solidFill>
                  <a:schemeClr val="tx1"/>
                </a:solidFill>
              </a:rPr>
              <a:t>Carga de archivos</a:t>
            </a:r>
            <a:r>
              <a:rPr lang="es-CL" sz="1200" b="1">
                <a:solidFill>
                  <a:schemeClr val="tx1"/>
                </a:solidFill>
              </a:rPr>
              <a:t> </a:t>
            </a:r>
            <a:r>
              <a:rPr lang="es-CL" sz="1200">
                <a:solidFill>
                  <a:schemeClr val="tx1"/>
                </a:solidFill>
              </a:rPr>
              <a:t>en carpeta de cada región: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es-CL" sz="1200" b="1">
              <a:solidFill>
                <a:schemeClr val="tx1"/>
              </a:solidFill>
            </a:endParaRPr>
          </a:p>
        </p:txBody>
      </p:sp>
      <p:sp>
        <p:nvSpPr>
          <p:cNvPr id="200" name="CuadroTexto 199">
            <a:extLst>
              <a:ext uri="{FF2B5EF4-FFF2-40B4-BE49-F238E27FC236}">
                <a16:creationId xmlns:a16="http://schemas.microsoft.com/office/drawing/2014/main" id="{C436757A-DB8D-E76A-1720-080E41633E6F}"/>
              </a:ext>
            </a:extLst>
          </p:cNvPr>
          <p:cNvSpPr txBox="1"/>
          <p:nvPr/>
        </p:nvSpPr>
        <p:spPr>
          <a:xfrm>
            <a:off x="1166081" y="3065719"/>
            <a:ext cx="5029876" cy="276999"/>
          </a:xfrm>
          <a:prstGeom prst="rect">
            <a:avLst/>
          </a:prstGeom>
          <a:noFill/>
          <a:ln w="3175"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CL" sz="1200" b="1">
                <a:solidFill>
                  <a:schemeClr val="tx1"/>
                </a:solidFill>
              </a:rPr>
              <a:t>1. </a:t>
            </a:r>
            <a:r>
              <a:rPr lang="es-CL" sz="1200" b="1" u="sng">
                <a:solidFill>
                  <a:schemeClr val="tx1"/>
                </a:solidFill>
              </a:rPr>
              <a:t>Planilla de gestión de infraestructura</a:t>
            </a:r>
            <a:r>
              <a:rPr lang="es-CL" sz="1200" b="1">
                <a:solidFill>
                  <a:schemeClr val="tx1"/>
                </a:solidFill>
              </a:rPr>
              <a:t>: </a:t>
            </a:r>
            <a:r>
              <a:rPr lang="es-CL" sz="1200">
                <a:solidFill>
                  <a:schemeClr val="tx1"/>
                </a:solidFill>
              </a:rPr>
              <a:t>Dirección Regional "....."</a:t>
            </a:r>
          </a:p>
        </p:txBody>
      </p:sp>
      <p:grpSp>
        <p:nvGrpSpPr>
          <p:cNvPr id="1612" name="Grupo 1611">
            <a:extLst>
              <a:ext uri="{FF2B5EF4-FFF2-40B4-BE49-F238E27FC236}">
                <a16:creationId xmlns:a16="http://schemas.microsoft.com/office/drawing/2014/main" id="{18B50FE9-5C19-931D-B6FB-451CA0487A4B}"/>
              </a:ext>
            </a:extLst>
          </p:cNvPr>
          <p:cNvGrpSpPr/>
          <p:nvPr/>
        </p:nvGrpSpPr>
        <p:grpSpPr>
          <a:xfrm>
            <a:off x="397506" y="1360713"/>
            <a:ext cx="11239320" cy="1937905"/>
            <a:chOff x="397506" y="1491342"/>
            <a:chExt cx="11239320" cy="1937905"/>
          </a:xfrm>
        </p:grpSpPr>
        <p:grpSp>
          <p:nvGrpSpPr>
            <p:cNvPr id="220" name="Grupo 219">
              <a:extLst>
                <a:ext uri="{FF2B5EF4-FFF2-40B4-BE49-F238E27FC236}">
                  <a16:creationId xmlns:a16="http://schemas.microsoft.com/office/drawing/2014/main" id="{64C1D183-6124-EA9C-29E3-78EFCDE81744}"/>
                </a:ext>
              </a:extLst>
            </p:cNvPr>
            <p:cNvGrpSpPr/>
            <p:nvPr/>
          </p:nvGrpSpPr>
          <p:grpSpPr>
            <a:xfrm>
              <a:off x="397506" y="1491342"/>
              <a:ext cx="11239320" cy="1908464"/>
              <a:chOff x="397506" y="1556656"/>
              <a:chExt cx="11239320" cy="1908464"/>
            </a:xfrm>
          </p:grpSpPr>
          <p:sp>
            <p:nvSpPr>
              <p:cNvPr id="192" name="CuadroTexto 191">
                <a:extLst>
                  <a:ext uri="{FF2B5EF4-FFF2-40B4-BE49-F238E27FC236}">
                    <a16:creationId xmlns:a16="http://schemas.microsoft.com/office/drawing/2014/main" id="{7F993DFA-8E70-60C6-F95B-0B40A3EC9962}"/>
                  </a:ext>
                </a:extLst>
              </p:cNvPr>
              <p:cNvSpPr txBox="1"/>
              <p:nvPr/>
            </p:nvSpPr>
            <p:spPr>
              <a:xfrm>
                <a:off x="397506" y="2157070"/>
                <a:ext cx="1843238" cy="1308050"/>
              </a:xfrm>
              <a:prstGeom prst="rect">
                <a:avLst/>
              </a:prstGeom>
              <a:noFill/>
              <a:ln w="3175">
                <a:noFill/>
              </a:ln>
            </p:spPr>
            <p:txBody>
              <a:bodyPr wrap="square" lIns="91440" tIns="45720" rIns="91440" bIns="45720" rtlCol="0" anchor="t">
                <a:spAutoFit/>
              </a:bodyPr>
              <a:lstStyle/>
              <a:p>
                <a:pPr marL="171450" indent="-171450">
                  <a:buFont typeface="Wingdings" panose="05000000000000000000" pitchFamily="2" charset="2"/>
                  <a:buChar char="ü"/>
                </a:pPr>
                <a:r>
                  <a:rPr lang="es-CL" sz="1100" b="1">
                    <a:solidFill>
                      <a:schemeClr val="tx1"/>
                    </a:solidFill>
                  </a:rPr>
                  <a:t>Base de datos de infraestructura tentativa</a:t>
                </a:r>
              </a:p>
              <a:p>
                <a:pPr marL="171450" indent="-171450">
                  <a:buFont typeface="Wingdings" panose="05000000000000000000" pitchFamily="2" charset="2"/>
                  <a:buChar char="ü"/>
                </a:pPr>
                <a:endParaRPr lang="es-CL" sz="1100" b="1">
                  <a:solidFill>
                    <a:schemeClr val="tx1"/>
                  </a:solidFill>
                </a:endParaRPr>
              </a:p>
              <a:p>
                <a:r>
                  <a:rPr lang="es-CL" sz="1100" i="1">
                    <a:solidFill>
                      <a:schemeClr val="tx1"/>
                    </a:solidFill>
                  </a:rPr>
                  <a:t>(Búsqueda infraestructura)</a:t>
                </a:r>
              </a:p>
              <a:p>
                <a:endParaRPr lang="es-CL" sz="1200" b="1">
                  <a:solidFill>
                    <a:schemeClr val="tx1"/>
                  </a:solidFill>
                </a:endParaRPr>
              </a:p>
              <a:p>
                <a:pPr marL="171450" indent="-171450">
                  <a:buFont typeface="Wingdings" panose="05000000000000000000" pitchFamily="2" charset="2"/>
                  <a:buChar char="ü"/>
                </a:pPr>
                <a:endParaRPr lang="es-CL" sz="1200" b="1">
                  <a:solidFill>
                    <a:schemeClr val="tx1"/>
                  </a:solidFill>
                </a:endParaRPr>
              </a:p>
            </p:txBody>
          </p:sp>
          <p:graphicFrame>
            <p:nvGraphicFramePr>
              <p:cNvPr id="3" name="Diagrama 2">
                <a:extLst>
                  <a:ext uri="{FF2B5EF4-FFF2-40B4-BE49-F238E27FC236}">
                    <a16:creationId xmlns:a16="http://schemas.microsoft.com/office/drawing/2014/main" id="{299F068B-FCF5-E9A6-939B-7314FE92ABEC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15621567"/>
                  </p:ext>
                </p:extLst>
              </p:nvPr>
            </p:nvGraphicFramePr>
            <p:xfrm>
              <a:off x="631371" y="1556656"/>
              <a:ext cx="11005455" cy="446319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4" r:lo="rId5" r:qs="rId6" r:cs="rId7"/>
              </a:graphicData>
            </a:graphic>
          </p:graphicFrame>
          <p:sp>
            <p:nvSpPr>
              <p:cNvPr id="110" name="CuadroTexto 109">
                <a:extLst>
                  <a:ext uri="{FF2B5EF4-FFF2-40B4-BE49-F238E27FC236}">
                    <a16:creationId xmlns:a16="http://schemas.microsoft.com/office/drawing/2014/main" id="{B90CFEBB-7055-40FD-0650-385997C592BF}"/>
                  </a:ext>
                </a:extLst>
              </p:cNvPr>
              <p:cNvSpPr txBox="1"/>
              <p:nvPr/>
            </p:nvSpPr>
            <p:spPr>
              <a:xfrm>
                <a:off x="2095676" y="2157070"/>
                <a:ext cx="1190097" cy="769441"/>
              </a:xfrm>
              <a:prstGeom prst="rect">
                <a:avLst/>
              </a:prstGeom>
              <a:noFill/>
              <a:ln w="3175">
                <a:noFill/>
              </a:ln>
            </p:spPr>
            <p:txBody>
              <a:bodyPr wrap="square" lIns="91440" tIns="45720" rIns="91440" bIns="45720" rtlCol="0" anchor="t">
                <a:spAutoFit/>
              </a:bodyPr>
              <a:lstStyle/>
              <a:p>
                <a:pPr marL="171450" indent="-171450">
                  <a:buFont typeface="Wingdings" panose="05000000000000000000" pitchFamily="2" charset="2"/>
                  <a:buChar char="ü"/>
                </a:pPr>
                <a:r>
                  <a:rPr lang="es-CL" sz="1100" b="1">
                    <a:solidFill>
                      <a:schemeClr val="tx1"/>
                    </a:solidFill>
                  </a:rPr>
                  <a:t>Gestión de visita</a:t>
                </a:r>
              </a:p>
              <a:p>
                <a:pPr marL="171450" indent="-171450">
                  <a:buFont typeface="Wingdings" panose="05000000000000000000" pitchFamily="2" charset="2"/>
                  <a:buChar char="ü"/>
                </a:pPr>
                <a:endParaRPr lang="es-CL" sz="1100" b="1">
                  <a:solidFill>
                    <a:schemeClr val="tx1"/>
                  </a:solidFill>
                </a:endParaRPr>
              </a:p>
              <a:p>
                <a:r>
                  <a:rPr lang="es-CL" sz="1100" i="1">
                    <a:solidFill>
                      <a:schemeClr val="tx1"/>
                    </a:solidFill>
                  </a:rPr>
                  <a:t>  (Coordinación)</a:t>
                </a:r>
                <a:endParaRPr lang="es-CL" sz="11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11" name="CuadroTexto 110">
                <a:extLst>
                  <a:ext uri="{FF2B5EF4-FFF2-40B4-BE49-F238E27FC236}">
                    <a16:creationId xmlns:a16="http://schemas.microsoft.com/office/drawing/2014/main" id="{9A4F3E7A-0179-2C57-B979-C564866584FA}"/>
                  </a:ext>
                </a:extLst>
              </p:cNvPr>
              <p:cNvSpPr txBox="1"/>
              <p:nvPr/>
            </p:nvSpPr>
            <p:spPr>
              <a:xfrm>
                <a:off x="3412848" y="2157070"/>
                <a:ext cx="1190097" cy="769441"/>
              </a:xfrm>
              <a:prstGeom prst="rect">
                <a:avLst/>
              </a:prstGeom>
              <a:noFill/>
              <a:ln w="3175">
                <a:noFill/>
              </a:ln>
            </p:spPr>
            <p:txBody>
              <a:bodyPr wrap="square" lIns="91440" tIns="45720" rIns="91440" bIns="45720" rtlCol="0" anchor="t">
                <a:spAutoFit/>
              </a:bodyPr>
              <a:lstStyle/>
              <a:p>
                <a:pPr marL="171450" indent="-171450">
                  <a:buFont typeface="Wingdings" panose="05000000000000000000" pitchFamily="2" charset="2"/>
                  <a:buChar char="ü"/>
                </a:pPr>
                <a:r>
                  <a:rPr lang="es-CL" sz="1100" b="1">
                    <a:solidFill>
                      <a:schemeClr val="tx1"/>
                    </a:solidFill>
                  </a:rPr>
                  <a:t>Ejecución de visita</a:t>
                </a:r>
              </a:p>
              <a:p>
                <a:pPr marL="171450" indent="-171450">
                  <a:buFont typeface="Wingdings" panose="05000000000000000000" pitchFamily="2" charset="2"/>
                  <a:buChar char="ü"/>
                </a:pPr>
                <a:endParaRPr lang="es-CL" sz="1100" b="1">
                  <a:solidFill>
                    <a:schemeClr val="tx1"/>
                  </a:solidFill>
                </a:endParaRPr>
              </a:p>
              <a:p>
                <a:pPr algn="ctr"/>
                <a:r>
                  <a:rPr lang="es-CL" sz="1100" i="1">
                    <a:solidFill>
                      <a:schemeClr val="tx1"/>
                    </a:solidFill>
                  </a:rPr>
                  <a:t>(Acta)</a:t>
                </a:r>
                <a:endParaRPr lang="es-CL" sz="11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12" name="CuadroTexto 111">
                <a:extLst>
                  <a:ext uri="{FF2B5EF4-FFF2-40B4-BE49-F238E27FC236}">
                    <a16:creationId xmlns:a16="http://schemas.microsoft.com/office/drawing/2014/main" id="{24EEC647-5361-2322-A2F0-98ABBEEC296C}"/>
                  </a:ext>
                </a:extLst>
              </p:cNvPr>
              <p:cNvSpPr txBox="1"/>
              <p:nvPr/>
            </p:nvSpPr>
            <p:spPr>
              <a:xfrm>
                <a:off x="4621161" y="2167956"/>
                <a:ext cx="1342497" cy="769441"/>
              </a:xfrm>
              <a:prstGeom prst="rect">
                <a:avLst/>
              </a:prstGeom>
              <a:noFill/>
              <a:ln w="3175">
                <a:noFill/>
              </a:ln>
            </p:spPr>
            <p:txBody>
              <a:bodyPr wrap="square" lIns="91440" tIns="45720" rIns="91440" bIns="45720" rtlCol="0" anchor="t">
                <a:spAutoFit/>
              </a:bodyPr>
              <a:lstStyle/>
              <a:p>
                <a:pPr marL="171450" indent="-171450">
                  <a:buFont typeface="Wingdings" panose="05000000000000000000" pitchFamily="2" charset="2"/>
                  <a:buChar char="ü"/>
                </a:pPr>
                <a:r>
                  <a:rPr lang="es-CL" sz="1100" b="1">
                    <a:solidFill>
                      <a:schemeClr val="tx1"/>
                    </a:solidFill>
                  </a:rPr>
                  <a:t>Evaluación de infraestructura</a:t>
                </a:r>
              </a:p>
              <a:p>
                <a:pPr marL="171450" indent="-171450">
                  <a:buFont typeface="Wingdings" panose="05000000000000000000" pitchFamily="2" charset="2"/>
                  <a:buChar char="ü"/>
                </a:pPr>
                <a:endParaRPr lang="es-CL" sz="1100" b="1">
                  <a:solidFill>
                    <a:schemeClr val="tx1"/>
                  </a:solidFill>
                </a:endParaRPr>
              </a:p>
              <a:p>
                <a:pPr algn="ctr"/>
                <a:r>
                  <a:rPr lang="es-CL" sz="1100" i="1">
                    <a:solidFill>
                      <a:schemeClr val="tx1"/>
                    </a:solidFill>
                  </a:rPr>
                  <a:t>(Aprobación)</a:t>
                </a:r>
              </a:p>
            </p:txBody>
          </p:sp>
          <p:sp>
            <p:nvSpPr>
              <p:cNvPr id="113" name="CuadroTexto 112">
                <a:extLst>
                  <a:ext uri="{FF2B5EF4-FFF2-40B4-BE49-F238E27FC236}">
                    <a16:creationId xmlns:a16="http://schemas.microsoft.com/office/drawing/2014/main" id="{4E6476D5-257B-399A-E123-6AFA7DEC17C9}"/>
                  </a:ext>
                </a:extLst>
              </p:cNvPr>
              <p:cNvSpPr txBox="1"/>
              <p:nvPr/>
            </p:nvSpPr>
            <p:spPr>
              <a:xfrm>
                <a:off x="5959604" y="2124197"/>
                <a:ext cx="1636411" cy="1107996"/>
              </a:xfrm>
              <a:prstGeom prst="rect">
                <a:avLst/>
              </a:prstGeom>
              <a:noFill/>
              <a:ln w="3175">
                <a:noFill/>
              </a:ln>
            </p:spPr>
            <p:txBody>
              <a:bodyPr wrap="square" lIns="91440" tIns="45720" rIns="91440" bIns="45720" rtlCol="0" anchor="t">
                <a:spAutoFit/>
              </a:bodyPr>
              <a:lstStyle/>
              <a:p>
                <a:pPr marL="171450" indent="-171450">
                  <a:buFont typeface="Wingdings" panose="05000000000000000000" pitchFamily="2" charset="2"/>
                  <a:buChar char="ü"/>
                </a:pPr>
                <a:r>
                  <a:rPr lang="es-CL" sz="1100" b="1">
                    <a:solidFill>
                      <a:schemeClr val="tx1"/>
                    </a:solidFill>
                  </a:rPr>
                  <a:t>Generación y firma de acuerdo </a:t>
                </a:r>
                <a:r>
                  <a:rPr lang="es-CL" sz="1100" b="1" err="1">
                    <a:solidFill>
                      <a:schemeClr val="tx1"/>
                    </a:solidFill>
                  </a:rPr>
                  <a:t>op</a:t>
                </a:r>
                <a:r>
                  <a:rPr lang="es-CL" sz="1100" b="1">
                    <a:solidFill>
                      <a:schemeClr val="tx1"/>
                    </a:solidFill>
                  </a:rPr>
                  <a:t>./ Certificado de </a:t>
                </a:r>
                <a:r>
                  <a:rPr lang="es-CL" sz="1100" b="1" err="1">
                    <a:solidFill>
                      <a:schemeClr val="tx1"/>
                    </a:solidFill>
                  </a:rPr>
                  <a:t>disponibilización</a:t>
                </a:r>
                <a:r>
                  <a:rPr lang="es-CL" sz="1100" b="1">
                    <a:solidFill>
                      <a:schemeClr val="tx1"/>
                    </a:solidFill>
                  </a:rPr>
                  <a:t>/ Contrato de Arrendamiento</a:t>
                </a:r>
              </a:p>
            </p:txBody>
          </p:sp>
          <p:sp>
            <p:nvSpPr>
              <p:cNvPr id="114" name="CuadroTexto 113">
                <a:extLst>
                  <a:ext uri="{FF2B5EF4-FFF2-40B4-BE49-F238E27FC236}">
                    <a16:creationId xmlns:a16="http://schemas.microsoft.com/office/drawing/2014/main" id="{ED744A52-8E24-18E1-57DB-DB0C3A2782EA}"/>
                  </a:ext>
                </a:extLst>
              </p:cNvPr>
              <p:cNvSpPr txBox="1"/>
              <p:nvPr/>
            </p:nvSpPr>
            <p:spPr>
              <a:xfrm>
                <a:off x="7451446" y="2189726"/>
                <a:ext cx="1342497" cy="769441"/>
              </a:xfrm>
              <a:prstGeom prst="rect">
                <a:avLst/>
              </a:prstGeom>
              <a:noFill/>
              <a:ln w="3175">
                <a:noFill/>
              </a:ln>
            </p:spPr>
            <p:txBody>
              <a:bodyPr wrap="square" lIns="91440" tIns="45720" rIns="91440" bIns="45720" rtlCol="0" anchor="t">
                <a:spAutoFit/>
              </a:bodyPr>
              <a:lstStyle/>
              <a:p>
                <a:pPr marL="171450" indent="-171450">
                  <a:buFont typeface="Wingdings" panose="05000000000000000000" pitchFamily="2" charset="2"/>
                  <a:buChar char="ü"/>
                </a:pPr>
                <a:r>
                  <a:rPr lang="es-CL" sz="1100" b="1">
                    <a:solidFill>
                      <a:schemeClr val="tx1"/>
                    </a:solidFill>
                  </a:rPr>
                  <a:t>Recepción y habilitación</a:t>
                </a:r>
              </a:p>
              <a:p>
                <a:pPr algn="ctr"/>
                <a:endParaRPr lang="es-CL" sz="1100" i="1">
                  <a:solidFill>
                    <a:schemeClr val="tx1"/>
                  </a:solidFill>
                </a:endParaRPr>
              </a:p>
              <a:p>
                <a:pPr algn="ctr"/>
                <a:r>
                  <a:rPr lang="es-CL" sz="1100" i="1">
                    <a:solidFill>
                      <a:schemeClr val="tx1"/>
                    </a:solidFill>
                  </a:rPr>
                  <a:t>(Acta)</a:t>
                </a:r>
                <a:endParaRPr lang="es-CL" sz="11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15" name="CuadroTexto 114">
                <a:extLst>
                  <a:ext uri="{FF2B5EF4-FFF2-40B4-BE49-F238E27FC236}">
                    <a16:creationId xmlns:a16="http://schemas.microsoft.com/office/drawing/2014/main" id="{EF11322A-E72B-763F-FB0C-05B7E41FD718}"/>
                  </a:ext>
                </a:extLst>
              </p:cNvPr>
              <p:cNvSpPr txBox="1"/>
              <p:nvPr/>
            </p:nvSpPr>
            <p:spPr>
              <a:xfrm>
                <a:off x="8681533" y="2189726"/>
                <a:ext cx="1571097" cy="600164"/>
              </a:xfrm>
              <a:prstGeom prst="rect">
                <a:avLst/>
              </a:prstGeom>
              <a:noFill/>
              <a:ln w="3175">
                <a:noFill/>
              </a:ln>
            </p:spPr>
            <p:txBody>
              <a:bodyPr wrap="square" lIns="91440" tIns="45720" rIns="91440" bIns="45720" rtlCol="0" anchor="t">
                <a:spAutoFit/>
              </a:bodyPr>
              <a:lstStyle/>
              <a:p>
                <a:pPr marL="171450" indent="-171450">
                  <a:buFont typeface="Wingdings" panose="05000000000000000000" pitchFamily="2" charset="2"/>
                  <a:buChar char="ü"/>
                </a:pPr>
                <a:r>
                  <a:rPr lang="es-CL" sz="1100" b="1">
                    <a:solidFill>
                      <a:schemeClr val="tx1"/>
                    </a:solidFill>
                  </a:rPr>
                  <a:t>Pago de servicios básicos y/o arriendo</a:t>
                </a:r>
              </a:p>
            </p:txBody>
          </p:sp>
          <p:sp>
            <p:nvSpPr>
              <p:cNvPr id="116" name="CuadroTexto 115">
                <a:extLst>
                  <a:ext uri="{FF2B5EF4-FFF2-40B4-BE49-F238E27FC236}">
                    <a16:creationId xmlns:a16="http://schemas.microsoft.com/office/drawing/2014/main" id="{B4D1794F-30EC-1D7F-E392-220BEC85776F}"/>
                  </a:ext>
                </a:extLst>
              </p:cNvPr>
              <p:cNvSpPr txBox="1"/>
              <p:nvPr/>
            </p:nvSpPr>
            <p:spPr>
              <a:xfrm>
                <a:off x="10259960" y="2211497"/>
                <a:ext cx="1342497" cy="600164"/>
              </a:xfrm>
              <a:prstGeom prst="rect">
                <a:avLst/>
              </a:prstGeom>
              <a:noFill/>
              <a:ln w="3175">
                <a:noFill/>
              </a:ln>
            </p:spPr>
            <p:txBody>
              <a:bodyPr wrap="square" lIns="91440" tIns="45720" rIns="91440" bIns="45720" rtlCol="0" anchor="t">
                <a:spAutoFit/>
              </a:bodyPr>
              <a:lstStyle/>
              <a:p>
                <a:pPr marL="171450" indent="-171450">
                  <a:buFont typeface="Wingdings" panose="05000000000000000000" pitchFamily="2" charset="2"/>
                  <a:buChar char="ü"/>
                </a:pPr>
                <a:r>
                  <a:rPr lang="es-CL" sz="1100" b="1">
                    <a:solidFill>
                      <a:schemeClr val="tx1"/>
                    </a:solidFill>
                  </a:rPr>
                  <a:t>Devolución</a:t>
                </a:r>
              </a:p>
              <a:p>
                <a:pPr marL="171450" indent="-171450">
                  <a:buFont typeface="Wingdings" panose="05000000000000000000" pitchFamily="2" charset="2"/>
                  <a:buChar char="ü"/>
                </a:pPr>
                <a:endParaRPr lang="es-CL" sz="1100" b="1">
                  <a:solidFill>
                    <a:schemeClr val="tx1"/>
                  </a:solidFill>
                </a:endParaRPr>
              </a:p>
              <a:p>
                <a:pPr algn="ctr"/>
                <a:r>
                  <a:rPr lang="es-CL" sz="1100" i="1">
                    <a:solidFill>
                      <a:schemeClr val="tx1"/>
                    </a:solidFill>
                  </a:rPr>
                  <a:t>(Acta)</a:t>
                </a:r>
                <a:endParaRPr lang="es-CL"/>
              </a:p>
            </p:txBody>
          </p:sp>
        </p:grpSp>
        <p:pic>
          <p:nvPicPr>
            <p:cNvPr id="1419" name="Gráfico 1418" descr="Documento contorno">
              <a:extLst>
                <a:ext uri="{FF2B5EF4-FFF2-40B4-BE49-F238E27FC236}">
                  <a16:creationId xmlns:a16="http://schemas.microsoft.com/office/drawing/2014/main" id="{15B03D21-0F2B-E89D-FFCF-5F4B5139C4B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6521450" y="3080903"/>
              <a:ext cx="391886" cy="348344"/>
            </a:xfrm>
            <a:prstGeom prst="rect">
              <a:avLst/>
            </a:prstGeom>
          </p:spPr>
        </p:pic>
        <p:pic>
          <p:nvPicPr>
            <p:cNvPr id="1420" name="Gráfico 1419" descr="Documento contorno">
              <a:extLst>
                <a:ext uri="{FF2B5EF4-FFF2-40B4-BE49-F238E27FC236}">
                  <a16:creationId xmlns:a16="http://schemas.microsoft.com/office/drawing/2014/main" id="{FA8DECB8-E32B-6B1A-E8BD-88B877A713E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3505200" y="2525484"/>
              <a:ext cx="359229" cy="337459"/>
            </a:xfrm>
            <a:prstGeom prst="rect">
              <a:avLst/>
            </a:prstGeom>
          </p:spPr>
        </p:pic>
        <p:pic>
          <p:nvPicPr>
            <p:cNvPr id="1421" name="Gráfico 1420" descr="Documento contorno">
              <a:extLst>
                <a:ext uri="{FF2B5EF4-FFF2-40B4-BE49-F238E27FC236}">
                  <a16:creationId xmlns:a16="http://schemas.microsoft.com/office/drawing/2014/main" id="{24B946C0-9798-0A3F-1E21-D308D2EE2B2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7565572" y="2547255"/>
              <a:ext cx="391886" cy="348344"/>
            </a:xfrm>
            <a:prstGeom prst="rect">
              <a:avLst/>
            </a:prstGeom>
          </p:spPr>
        </p:pic>
        <p:pic>
          <p:nvPicPr>
            <p:cNvPr id="1422" name="Gráfico 1421" descr="Documento contorno">
              <a:extLst>
                <a:ext uri="{FF2B5EF4-FFF2-40B4-BE49-F238E27FC236}">
                  <a16:creationId xmlns:a16="http://schemas.microsoft.com/office/drawing/2014/main" id="{6A0ED098-8222-EFD2-E589-77AE132315F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0374085" y="2405740"/>
              <a:ext cx="391886" cy="348344"/>
            </a:xfrm>
            <a:prstGeom prst="rect">
              <a:avLst/>
            </a:prstGeom>
          </p:spPr>
        </p:pic>
      </p:grp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F348CD91-5B8C-64EB-9169-DC2A68BB72AC}"/>
              </a:ext>
            </a:extLst>
          </p:cNvPr>
          <p:cNvSpPr/>
          <p:nvPr/>
        </p:nvSpPr>
        <p:spPr>
          <a:xfrm>
            <a:off x="8740553" y="1091918"/>
            <a:ext cx="1467362" cy="196467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7EC3A4E4-8AAC-E3B9-A019-A658E005B4F0}"/>
              </a:ext>
            </a:extLst>
          </p:cNvPr>
          <p:cNvSpPr/>
          <p:nvPr/>
        </p:nvSpPr>
        <p:spPr>
          <a:xfrm>
            <a:off x="10252828" y="1091917"/>
            <a:ext cx="1397024" cy="196467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B8FE096B-B8D4-B95C-30DF-FCBF4C548211}"/>
              </a:ext>
            </a:extLst>
          </p:cNvPr>
          <p:cNvSpPr txBox="1"/>
          <p:nvPr/>
        </p:nvSpPr>
        <p:spPr>
          <a:xfrm>
            <a:off x="9118600" y="5168900"/>
            <a:ext cx="2743200" cy="523220"/>
          </a:xfrm>
          <a:prstGeom prst="rect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 b="1" dirty="0">
                <a:solidFill>
                  <a:srgbClr val="FF0000"/>
                </a:solidFill>
              </a:rPr>
              <a:t>REVISAR Y ACTUALIZAR LOS PENDIENTES</a:t>
            </a:r>
          </a:p>
        </p:txBody>
      </p:sp>
    </p:spTree>
    <p:extLst>
      <p:ext uri="{BB962C8B-B14F-4D97-AF65-F5344CB8AC3E}">
        <p14:creationId xmlns:p14="http://schemas.microsoft.com/office/powerpoint/2010/main" val="3708943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BDC980-348B-C577-E819-3CB8446B825F}"/>
              </a:ext>
            </a:extLst>
          </p:cNvPr>
          <p:cNvSpPr>
            <a:spLocks noGrp="1"/>
          </p:cNvSpPr>
          <p:nvPr>
            <p:ph type="body" idx="4"/>
          </p:nvPr>
        </p:nvSpPr>
        <p:spPr/>
        <p:txBody>
          <a:bodyPr>
            <a:normAutofit/>
          </a:bodyPr>
          <a:lstStyle/>
          <a:p>
            <a:pPr indent="-457200"/>
            <a:r>
              <a:rPr lang="en-US"/>
              <a:t>07.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23DA6E0-3434-98C6-17AC-BF745F1E2A5F}"/>
              </a:ext>
            </a:extLst>
          </p:cNvPr>
          <p:cNvSpPr>
            <a:spLocks noGrp="1"/>
          </p:cNvSpPr>
          <p:nvPr>
            <p:ph type="body" idx="5"/>
          </p:nvPr>
        </p:nvSpPr>
        <p:spPr>
          <a:xfrm>
            <a:off x="557995" y="314949"/>
            <a:ext cx="10888408" cy="496799"/>
          </a:xfrm>
        </p:spPr>
        <p:txBody>
          <a:bodyPr>
            <a:noAutofit/>
          </a:bodyPr>
          <a:lstStyle/>
          <a:p>
            <a:pPr algn="ctr"/>
            <a:r>
              <a:rPr lang="en-US" sz="2800" b="1"/>
              <a:t>OBSERVACIÓN EN PLANILLA DE INFRAESTRUCTURA</a:t>
            </a: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A2F74F89-D78E-B461-2BA8-249DD0606E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2500" y="1666875"/>
            <a:ext cx="78867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altLang="es-CL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s-CL" altLang="es-CL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s-CL" altLang="es-C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altLang="es-CL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/>
            </a:r>
            <a:br>
              <a:rPr kumimoji="0" lang="es-CL" altLang="es-CL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ptos" panose="020B0004020202020204" pitchFamily="34" charset="0"/>
              </a:rPr>
            </a:br>
            <a:endParaRPr kumimoji="0" lang="es-CL" altLang="es-C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0" name="Tabla 9">
            <a:extLst>
              <a:ext uri="{FF2B5EF4-FFF2-40B4-BE49-F238E27FC236}">
                <a16:creationId xmlns:a16="http://schemas.microsoft.com/office/drawing/2014/main" id="{2DFF6A91-88EE-F194-BC3E-E5BDCE9616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9298526"/>
              </p:ext>
            </p:extLst>
          </p:nvPr>
        </p:nvGraphicFramePr>
        <p:xfrm>
          <a:off x="413288" y="824985"/>
          <a:ext cx="11168245" cy="5198325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3527347593"/>
                    </a:ext>
                  </a:extLst>
                </a:gridCol>
                <a:gridCol w="2997630">
                  <a:extLst>
                    <a:ext uri="{9D8B030D-6E8A-4147-A177-3AD203B41FA5}">
                      <a16:colId xmlns:a16="http://schemas.microsoft.com/office/drawing/2014/main" val="2148853176"/>
                    </a:ext>
                  </a:extLst>
                </a:gridCol>
                <a:gridCol w="1229745">
                  <a:extLst>
                    <a:ext uri="{9D8B030D-6E8A-4147-A177-3AD203B41FA5}">
                      <a16:colId xmlns:a16="http://schemas.microsoft.com/office/drawing/2014/main" val="3648400093"/>
                    </a:ext>
                  </a:extLst>
                </a:gridCol>
                <a:gridCol w="1306162">
                  <a:extLst>
                    <a:ext uri="{9D8B030D-6E8A-4147-A177-3AD203B41FA5}">
                      <a16:colId xmlns:a16="http://schemas.microsoft.com/office/drawing/2014/main" val="3604257060"/>
                    </a:ext>
                  </a:extLst>
                </a:gridCol>
                <a:gridCol w="1146657">
                  <a:extLst>
                    <a:ext uri="{9D8B030D-6E8A-4147-A177-3AD203B41FA5}">
                      <a16:colId xmlns:a16="http://schemas.microsoft.com/office/drawing/2014/main" val="1703234371"/>
                    </a:ext>
                  </a:extLst>
                </a:gridCol>
                <a:gridCol w="3878451">
                  <a:extLst>
                    <a:ext uri="{9D8B030D-6E8A-4147-A177-3AD203B41FA5}">
                      <a16:colId xmlns:a16="http://schemas.microsoft.com/office/drawing/2014/main" val="3514448528"/>
                    </a:ext>
                  </a:extLst>
                </a:gridCol>
              </a:tblGrid>
              <a:tr h="0">
                <a:tc gridSpan="6">
                  <a:txBody>
                    <a:bodyPr/>
                    <a:lstStyle/>
                    <a:p>
                      <a:pPr algn="ctr" fontAlgn="base"/>
                      <a:r>
                        <a:rPr lang="es-ES" sz="1800" b="1">
                          <a:solidFill>
                            <a:srgbClr val="000000"/>
                          </a:solidFill>
                          <a:effectLst/>
                          <a:highlight>
                            <a:srgbClr val="E7E6E6"/>
                          </a:highlight>
                          <a:latin typeface="inherit"/>
                        </a:rPr>
                        <a:t>LOCALES CENSALES</a:t>
                      </a:r>
                      <a:endParaRPr lang="es-ES" sz="1800">
                        <a:solidFill>
                          <a:srgbClr val="000000"/>
                        </a:solidFill>
                        <a:effectLst/>
                        <a:highlight>
                          <a:srgbClr val="E7E6E6"/>
                        </a:highlight>
                        <a:latin typeface="Aptos" panose="020B000402020202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139969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 fontAlgn="base"/>
                      <a:r>
                        <a:rPr lang="es-ES" sz="1200" b="1" err="1">
                          <a:solidFill>
                            <a:srgbClr val="000000"/>
                          </a:solidFill>
                          <a:effectLst/>
                          <a:highlight>
                            <a:srgbClr val="BFBFBF"/>
                          </a:highlight>
                          <a:latin typeface="inherit"/>
                        </a:rPr>
                        <a:t>N°</a:t>
                      </a:r>
                      <a:r>
                        <a:rPr lang="es-ES" sz="1200" b="1">
                          <a:solidFill>
                            <a:srgbClr val="000000"/>
                          </a:solidFill>
                          <a:effectLst/>
                          <a:highlight>
                            <a:srgbClr val="BFBFBF"/>
                          </a:highlight>
                          <a:latin typeface="inherit"/>
                        </a:rPr>
                        <a:t> ORDEN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highlight>
                          <a:srgbClr val="BFBFBF"/>
                        </a:highlight>
                        <a:latin typeface="Aptos" panose="020B0004020202020204" pitchFamily="34" charset="0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s-ES" sz="1200" b="1">
                          <a:solidFill>
                            <a:srgbClr val="000000"/>
                          </a:solidFill>
                          <a:effectLst/>
                          <a:highlight>
                            <a:srgbClr val="BFBFBF"/>
                          </a:highlight>
                          <a:latin typeface="inherit"/>
                        </a:rPr>
                        <a:t>REGIÓN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highlight>
                          <a:srgbClr val="BFBFBF"/>
                        </a:highlight>
                        <a:latin typeface="Aptos" panose="020B0004020202020204" pitchFamily="34" charset="0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s-ES" sz="1200" b="1">
                          <a:solidFill>
                            <a:srgbClr val="000000"/>
                          </a:solidFill>
                          <a:effectLst/>
                          <a:highlight>
                            <a:srgbClr val="BFBFBF"/>
                          </a:highlight>
                          <a:latin typeface="inherit"/>
                        </a:rPr>
                        <a:t>LOCALES CENSALES REQUERIDOS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highlight>
                          <a:srgbClr val="BFBFBF"/>
                        </a:highlight>
                        <a:latin typeface="Aptos" panose="020B0004020202020204" pitchFamily="34" charset="0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s-ES" sz="1200" b="1">
                          <a:solidFill>
                            <a:srgbClr val="000000"/>
                          </a:solidFill>
                          <a:effectLst/>
                          <a:highlight>
                            <a:srgbClr val="BFBFBF"/>
                          </a:highlight>
                          <a:latin typeface="inherit"/>
                        </a:rPr>
                        <a:t>LC LOGRADO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highlight>
                          <a:srgbClr val="BFBFBF"/>
                        </a:highlight>
                        <a:latin typeface="Aptos" panose="020B0004020202020204" pitchFamily="34" charset="0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s-ES" sz="1200" b="1">
                          <a:solidFill>
                            <a:srgbClr val="000000"/>
                          </a:solidFill>
                          <a:effectLst/>
                          <a:highlight>
                            <a:srgbClr val="BFBFBF"/>
                          </a:highlight>
                          <a:latin typeface="inherit"/>
                        </a:rPr>
                        <a:t>% LC Logrado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highlight>
                          <a:srgbClr val="BFBFBF"/>
                        </a:highlight>
                        <a:latin typeface="Aptos" panose="020B0004020202020204" pitchFamily="34" charset="0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s-ES" sz="1200" b="1">
                          <a:solidFill>
                            <a:srgbClr val="000000"/>
                          </a:solidFill>
                          <a:effectLst/>
                          <a:highlight>
                            <a:srgbClr val="BFBFBF"/>
                          </a:highlight>
                          <a:latin typeface="inherit"/>
                        </a:rPr>
                        <a:t>OBSERVACIONES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highlight>
                          <a:srgbClr val="BFBFBF"/>
                        </a:highlight>
                        <a:latin typeface="Aptos" panose="020B0004020202020204" pitchFamily="34" charset="0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682214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ase"/>
                      <a:r>
                        <a:rPr lang="es-ES" sz="1200" b="1">
                          <a:solidFill>
                            <a:srgbClr val="000000"/>
                          </a:solidFill>
                          <a:effectLst/>
                          <a:highlight>
                            <a:srgbClr val="E2EFDA"/>
                          </a:highlight>
                          <a:latin typeface="inherit"/>
                        </a:rPr>
                        <a:t>1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highlight>
                          <a:srgbClr val="E2EFDA"/>
                        </a:highlight>
                        <a:latin typeface="Aptos" panose="020B0004020202020204" pitchFamily="34" charset="0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s-ES" sz="1200" b="1">
                          <a:solidFill>
                            <a:srgbClr val="000000"/>
                          </a:solidFill>
                          <a:effectLst/>
                          <a:highlight>
                            <a:srgbClr val="E2EFDA"/>
                          </a:highlight>
                          <a:latin typeface="inherit"/>
                        </a:rPr>
                        <a:t>Arica y Parinacota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highlight>
                          <a:srgbClr val="E2EFDA"/>
                        </a:highlight>
                        <a:latin typeface="Aptos" panose="020B0004020202020204" pitchFamily="34" charset="0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s-ES" sz="1200" b="1">
                          <a:solidFill>
                            <a:srgbClr val="000000"/>
                          </a:solidFill>
                          <a:effectLst/>
                          <a:latin typeface="inherit"/>
                        </a:rPr>
                        <a:t>8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latin typeface="Aptos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s-ES" sz="1200" b="1">
                          <a:solidFill>
                            <a:srgbClr val="000000"/>
                          </a:solidFill>
                          <a:effectLst/>
                          <a:highlight>
                            <a:srgbClr val="A9D08E"/>
                          </a:highlight>
                          <a:latin typeface="inherit"/>
                        </a:rPr>
                        <a:t>8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highlight>
                          <a:srgbClr val="A9D08E"/>
                        </a:highlight>
                        <a:latin typeface="Aptos" panose="020B0004020202020204" pitchFamily="34" charset="0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s-ES" sz="1200" b="1">
                          <a:solidFill>
                            <a:srgbClr val="000000"/>
                          </a:solidFill>
                          <a:effectLst/>
                          <a:latin typeface="inherit"/>
                        </a:rPr>
                        <a:t>100%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latin typeface="Aptos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s-ES" sz="1200">
                          <a:solidFill>
                            <a:srgbClr val="000000"/>
                          </a:solidFill>
                          <a:effectLst/>
                          <a:latin typeface="Aptos"/>
                        </a:rPr>
                        <a:t>Pendiente Actualizar OIN (fecha 29/01/2024).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602975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ase"/>
                      <a:r>
                        <a:rPr lang="es-ES" sz="1200" b="1">
                          <a:solidFill>
                            <a:srgbClr val="000000"/>
                          </a:solidFill>
                          <a:effectLst/>
                          <a:highlight>
                            <a:srgbClr val="E2EFDA"/>
                          </a:highlight>
                          <a:latin typeface="inherit"/>
                        </a:rPr>
                        <a:t>2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highlight>
                          <a:srgbClr val="E2EFDA"/>
                        </a:highlight>
                        <a:latin typeface="Aptos" panose="020B0004020202020204" pitchFamily="34" charset="0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s-ES" sz="1200" b="1">
                          <a:solidFill>
                            <a:srgbClr val="000000"/>
                          </a:solidFill>
                          <a:effectLst/>
                          <a:highlight>
                            <a:srgbClr val="E2EFDA"/>
                          </a:highlight>
                          <a:latin typeface="inherit"/>
                        </a:rPr>
                        <a:t>Tarapacá 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highlight>
                          <a:srgbClr val="E2EFDA"/>
                        </a:highlight>
                        <a:latin typeface="Aptos" panose="020B0004020202020204" pitchFamily="34" charset="0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s-ES" sz="1200" b="1">
                          <a:solidFill>
                            <a:srgbClr val="000000"/>
                          </a:solidFill>
                          <a:effectLst/>
                          <a:latin typeface="inherit"/>
                        </a:rPr>
                        <a:t>13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latin typeface="Aptos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s-ES" sz="1200" b="1">
                          <a:solidFill>
                            <a:srgbClr val="000000"/>
                          </a:solidFill>
                          <a:effectLst/>
                          <a:highlight>
                            <a:srgbClr val="A9D08E"/>
                          </a:highlight>
                          <a:latin typeface="inherit"/>
                        </a:rPr>
                        <a:t>13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highlight>
                          <a:srgbClr val="A9D08E"/>
                        </a:highlight>
                        <a:latin typeface="Aptos" panose="020B0004020202020204" pitchFamily="34" charset="0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s-ES" sz="1200" b="1">
                          <a:solidFill>
                            <a:srgbClr val="000000"/>
                          </a:solidFill>
                          <a:effectLst/>
                          <a:latin typeface="inherit"/>
                        </a:rPr>
                        <a:t>100%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latin typeface="Aptos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s-ES" sz="1200">
                          <a:solidFill>
                            <a:srgbClr val="000000"/>
                          </a:solidFill>
                          <a:effectLst/>
                          <a:latin typeface="Aptos"/>
                        </a:rPr>
                        <a:t>Pendiente Actualizar OIN (fecha 02/02/2024)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003639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ase"/>
                      <a:r>
                        <a:rPr lang="es-ES" sz="1200" b="1">
                          <a:solidFill>
                            <a:srgbClr val="000000"/>
                          </a:solidFill>
                          <a:effectLst/>
                          <a:highlight>
                            <a:srgbClr val="E2EFDA"/>
                          </a:highlight>
                          <a:latin typeface="inherit"/>
                        </a:rPr>
                        <a:t>3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highlight>
                          <a:srgbClr val="E2EFDA"/>
                        </a:highlight>
                        <a:latin typeface="Aptos" panose="020B0004020202020204" pitchFamily="34" charset="0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s-ES" sz="1200" b="1">
                          <a:solidFill>
                            <a:srgbClr val="000000"/>
                          </a:solidFill>
                          <a:effectLst/>
                          <a:highlight>
                            <a:srgbClr val="E2EFDA"/>
                          </a:highlight>
                          <a:latin typeface="inherit"/>
                        </a:rPr>
                        <a:t>Antofagasta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highlight>
                          <a:srgbClr val="E2EFDA"/>
                        </a:highlight>
                        <a:latin typeface="Aptos" panose="020B0004020202020204" pitchFamily="34" charset="0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s-ES" sz="1200" b="1">
                          <a:solidFill>
                            <a:srgbClr val="000000"/>
                          </a:solidFill>
                          <a:effectLst/>
                          <a:latin typeface="inherit"/>
                        </a:rPr>
                        <a:t>21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latin typeface="Aptos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s-ES" sz="1200" b="1">
                          <a:solidFill>
                            <a:srgbClr val="000000"/>
                          </a:solidFill>
                          <a:effectLst/>
                          <a:highlight>
                            <a:srgbClr val="A9D08E"/>
                          </a:highlight>
                          <a:latin typeface="inherit"/>
                        </a:rPr>
                        <a:t>21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highlight>
                          <a:srgbClr val="A9D08E"/>
                        </a:highlight>
                        <a:latin typeface="Aptos" panose="020B0004020202020204" pitchFamily="34" charset="0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s-ES" sz="1200" b="1">
                          <a:solidFill>
                            <a:srgbClr val="000000"/>
                          </a:solidFill>
                          <a:effectLst/>
                          <a:latin typeface="inherit"/>
                        </a:rPr>
                        <a:t>100%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latin typeface="Aptos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s-ES" sz="1200">
                          <a:solidFill>
                            <a:srgbClr val="000000"/>
                          </a:solidFill>
                          <a:effectLst/>
                          <a:latin typeface="Aptos"/>
                        </a:rPr>
                        <a:t>Pendiente OIN.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492095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ase"/>
                      <a:r>
                        <a:rPr lang="es-ES" sz="1200" b="1">
                          <a:solidFill>
                            <a:srgbClr val="000000"/>
                          </a:solidFill>
                          <a:effectLst/>
                          <a:highlight>
                            <a:srgbClr val="E2EFDA"/>
                          </a:highlight>
                          <a:latin typeface="inherit"/>
                        </a:rPr>
                        <a:t>4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highlight>
                          <a:srgbClr val="E2EFDA"/>
                        </a:highlight>
                        <a:latin typeface="Aptos" panose="020B0004020202020204" pitchFamily="34" charset="0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s-ES" sz="1200" b="1">
                          <a:solidFill>
                            <a:srgbClr val="000000"/>
                          </a:solidFill>
                          <a:effectLst/>
                          <a:highlight>
                            <a:srgbClr val="E2EFDA"/>
                          </a:highlight>
                          <a:latin typeface="inherit"/>
                        </a:rPr>
                        <a:t>Atacama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highlight>
                          <a:srgbClr val="E2EFDA"/>
                        </a:highlight>
                        <a:latin typeface="Aptos" panose="020B0004020202020204" pitchFamily="34" charset="0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s-ES" sz="1200" b="1">
                          <a:solidFill>
                            <a:srgbClr val="000000"/>
                          </a:solidFill>
                          <a:effectLst/>
                          <a:latin typeface="inherit"/>
                        </a:rPr>
                        <a:t>13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latin typeface="Aptos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s-ES" sz="1200" b="1">
                          <a:solidFill>
                            <a:srgbClr val="000000"/>
                          </a:solidFill>
                          <a:effectLst/>
                          <a:highlight>
                            <a:srgbClr val="A9D08E"/>
                          </a:highlight>
                          <a:latin typeface="inherit"/>
                        </a:rPr>
                        <a:t>13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highlight>
                          <a:srgbClr val="A9D08E"/>
                        </a:highlight>
                        <a:latin typeface="Aptos" panose="020B0004020202020204" pitchFamily="34" charset="0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s-ES" sz="1200" b="1">
                          <a:solidFill>
                            <a:srgbClr val="000000"/>
                          </a:solidFill>
                          <a:effectLst/>
                          <a:latin typeface="inherit"/>
                        </a:rPr>
                        <a:t>100%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latin typeface="Aptos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s-ES" sz="1200">
                          <a:solidFill>
                            <a:srgbClr val="000000"/>
                          </a:solidFill>
                          <a:effectLst/>
                          <a:latin typeface="Aptos"/>
                        </a:rPr>
                        <a:t>Pendiente Actualizar OIN (fecha 31/01/2024).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470694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ase"/>
                      <a:r>
                        <a:rPr lang="es-ES" sz="1200" b="1">
                          <a:solidFill>
                            <a:srgbClr val="000000"/>
                          </a:solidFill>
                          <a:effectLst/>
                          <a:latin typeface="inherit"/>
                        </a:rPr>
                        <a:t>5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latin typeface="Aptos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s-ES" sz="1200" b="1">
                          <a:solidFill>
                            <a:srgbClr val="000000"/>
                          </a:solidFill>
                          <a:effectLst/>
                          <a:latin typeface="inherit"/>
                        </a:rPr>
                        <a:t>Coquimbo 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latin typeface="Aptos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s-ES" sz="1200" b="1">
                          <a:solidFill>
                            <a:srgbClr val="000000"/>
                          </a:solidFill>
                          <a:effectLst/>
                          <a:latin typeface="inherit"/>
                        </a:rPr>
                        <a:t>33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latin typeface="Aptos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s-ES" sz="1200" b="1">
                          <a:solidFill>
                            <a:srgbClr val="000000"/>
                          </a:solidFill>
                          <a:effectLst/>
                          <a:latin typeface="inherit"/>
                        </a:rPr>
                        <a:t>33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latin typeface="Aptos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s-ES" sz="1200" b="1">
                          <a:solidFill>
                            <a:srgbClr val="000000"/>
                          </a:solidFill>
                          <a:effectLst/>
                          <a:latin typeface="inherit"/>
                        </a:rPr>
                        <a:t>100%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latin typeface="Aptos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s-ES" sz="1200" b="1">
                          <a:solidFill>
                            <a:srgbClr val="000000"/>
                          </a:solidFill>
                          <a:effectLst/>
                          <a:latin typeface="inherit"/>
                        </a:rPr>
                        <a:t>Actualizado OIN </a:t>
                      </a:r>
                      <a:r>
                        <a:rPr lang="es-ES" sz="1200">
                          <a:solidFill>
                            <a:srgbClr val="000000"/>
                          </a:solidFill>
                          <a:effectLst/>
                          <a:latin typeface="Aptos"/>
                        </a:rPr>
                        <a:t>(fecha 22/04/2024).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870221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ase"/>
                      <a:r>
                        <a:rPr lang="es-ES" sz="1200" b="1">
                          <a:solidFill>
                            <a:srgbClr val="000000"/>
                          </a:solidFill>
                          <a:effectLst/>
                          <a:highlight>
                            <a:srgbClr val="E2EFDA"/>
                          </a:highlight>
                          <a:latin typeface="inherit"/>
                        </a:rPr>
                        <a:t>6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highlight>
                          <a:srgbClr val="E2EFDA"/>
                        </a:highlight>
                        <a:latin typeface="Aptos" panose="020B0004020202020204" pitchFamily="34" charset="0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s-ES" sz="1200" b="1">
                          <a:solidFill>
                            <a:srgbClr val="000000"/>
                          </a:solidFill>
                          <a:effectLst/>
                          <a:highlight>
                            <a:srgbClr val="E2EFDA"/>
                          </a:highlight>
                          <a:latin typeface="inherit"/>
                        </a:rPr>
                        <a:t>Valparaíso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highlight>
                          <a:srgbClr val="E2EFDA"/>
                        </a:highlight>
                        <a:latin typeface="Aptos" panose="020B0004020202020204" pitchFamily="34" charset="0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s-ES" sz="1200" b="1">
                          <a:solidFill>
                            <a:srgbClr val="000000"/>
                          </a:solidFill>
                          <a:effectLst/>
                          <a:latin typeface="inherit"/>
                        </a:rPr>
                        <a:t>76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latin typeface="Aptos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s-ES" sz="1200" b="1">
                          <a:solidFill>
                            <a:srgbClr val="000000"/>
                          </a:solidFill>
                          <a:effectLst/>
                          <a:highlight>
                            <a:srgbClr val="A9D08E"/>
                          </a:highlight>
                          <a:latin typeface="inherit"/>
                        </a:rPr>
                        <a:t>76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highlight>
                          <a:srgbClr val="A9D08E"/>
                        </a:highlight>
                        <a:latin typeface="Aptos" panose="020B0004020202020204" pitchFamily="34" charset="0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s-ES" sz="1200" b="1">
                          <a:solidFill>
                            <a:srgbClr val="000000"/>
                          </a:solidFill>
                          <a:effectLst/>
                          <a:latin typeface="inherit"/>
                        </a:rPr>
                        <a:t>100%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latin typeface="Aptos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s-ES" sz="1200">
                          <a:solidFill>
                            <a:srgbClr val="000000"/>
                          </a:solidFill>
                          <a:effectLst/>
                          <a:latin typeface="Aptos"/>
                        </a:rPr>
                        <a:t>Pendiente OIN y cargar información.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767351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ase"/>
                      <a:r>
                        <a:rPr lang="es-ES" sz="1200" b="1">
                          <a:solidFill>
                            <a:srgbClr val="000000"/>
                          </a:solidFill>
                          <a:effectLst/>
                          <a:highlight>
                            <a:srgbClr val="E2EFDA"/>
                          </a:highlight>
                          <a:latin typeface="inherit"/>
                        </a:rPr>
                        <a:t>7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highlight>
                          <a:srgbClr val="E2EFDA"/>
                        </a:highlight>
                        <a:latin typeface="Aptos" panose="020B0004020202020204" pitchFamily="34" charset="0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s-ES" sz="1200" b="1">
                          <a:solidFill>
                            <a:srgbClr val="000000"/>
                          </a:solidFill>
                          <a:effectLst/>
                          <a:highlight>
                            <a:srgbClr val="E2EFDA"/>
                          </a:highlight>
                          <a:latin typeface="inherit"/>
                        </a:rPr>
                        <a:t>Libertador General Bernardo O´Higgins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highlight>
                          <a:srgbClr val="E2EFDA"/>
                        </a:highlight>
                        <a:latin typeface="Aptos" panose="020B0004020202020204" pitchFamily="34" charset="0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s-ES" sz="1200" b="1">
                          <a:solidFill>
                            <a:srgbClr val="000000"/>
                          </a:solidFill>
                          <a:effectLst/>
                          <a:latin typeface="inherit"/>
                        </a:rPr>
                        <a:t>46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latin typeface="Aptos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s-ES" sz="1200" b="1">
                          <a:solidFill>
                            <a:srgbClr val="000000"/>
                          </a:solidFill>
                          <a:effectLst/>
                          <a:highlight>
                            <a:srgbClr val="A9D08E"/>
                          </a:highlight>
                          <a:latin typeface="inherit"/>
                        </a:rPr>
                        <a:t>46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highlight>
                          <a:srgbClr val="A9D08E"/>
                        </a:highlight>
                        <a:latin typeface="Aptos" panose="020B0004020202020204" pitchFamily="34" charset="0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s-ES" sz="1200" b="1">
                          <a:solidFill>
                            <a:srgbClr val="000000"/>
                          </a:solidFill>
                          <a:effectLst/>
                          <a:latin typeface="inherit"/>
                        </a:rPr>
                        <a:t>100%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latin typeface="Aptos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s-ES" sz="1200">
                          <a:solidFill>
                            <a:srgbClr val="000000"/>
                          </a:solidFill>
                          <a:effectLst/>
                          <a:latin typeface="Aptos"/>
                        </a:rPr>
                        <a:t>Pendiente Actualizar OIN (fecha 28/12/2023).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091211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ase"/>
                      <a:r>
                        <a:rPr lang="es-ES" sz="1200" b="1">
                          <a:solidFill>
                            <a:srgbClr val="000000"/>
                          </a:solidFill>
                          <a:effectLst/>
                          <a:highlight>
                            <a:srgbClr val="E2EFDA"/>
                          </a:highlight>
                          <a:latin typeface="inherit"/>
                        </a:rPr>
                        <a:t>8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highlight>
                          <a:srgbClr val="E2EFDA"/>
                        </a:highlight>
                        <a:latin typeface="Aptos" panose="020B0004020202020204" pitchFamily="34" charset="0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s-ES" sz="1200" b="1">
                          <a:solidFill>
                            <a:srgbClr val="000000"/>
                          </a:solidFill>
                          <a:effectLst/>
                          <a:highlight>
                            <a:srgbClr val="E2EFDA"/>
                          </a:highlight>
                          <a:latin typeface="inherit"/>
                        </a:rPr>
                        <a:t>Maule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highlight>
                          <a:srgbClr val="E2EFDA"/>
                        </a:highlight>
                        <a:latin typeface="Aptos" panose="020B0004020202020204" pitchFamily="34" charset="0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s-ES" sz="1200" b="1">
                          <a:solidFill>
                            <a:srgbClr val="000000"/>
                          </a:solidFill>
                          <a:effectLst/>
                          <a:latin typeface="inherit"/>
                        </a:rPr>
                        <a:t>52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latin typeface="Aptos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s-ES" sz="1200" b="1">
                          <a:solidFill>
                            <a:srgbClr val="000000"/>
                          </a:solidFill>
                          <a:effectLst/>
                          <a:highlight>
                            <a:srgbClr val="A9D08E"/>
                          </a:highlight>
                          <a:latin typeface="inherit"/>
                        </a:rPr>
                        <a:t>52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highlight>
                          <a:srgbClr val="A9D08E"/>
                        </a:highlight>
                        <a:latin typeface="Aptos" panose="020B0004020202020204" pitchFamily="34" charset="0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s-ES" sz="1200" b="1">
                          <a:solidFill>
                            <a:srgbClr val="000000"/>
                          </a:solidFill>
                          <a:effectLst/>
                          <a:latin typeface="inherit"/>
                        </a:rPr>
                        <a:t>100%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latin typeface="Aptos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s-ES" sz="1200">
                          <a:solidFill>
                            <a:srgbClr val="000000"/>
                          </a:solidFill>
                          <a:effectLst/>
                          <a:latin typeface="Aptos"/>
                        </a:rPr>
                        <a:t>Pendiente Actualizar OIN (fecha 29/01/2024).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269515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ase"/>
                      <a:r>
                        <a:rPr lang="es-ES" sz="1200" b="1">
                          <a:solidFill>
                            <a:srgbClr val="000000"/>
                          </a:solidFill>
                          <a:effectLst/>
                          <a:latin typeface="inherit"/>
                        </a:rPr>
                        <a:t>9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latin typeface="Aptos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s-ES" sz="1200" b="1">
                          <a:solidFill>
                            <a:srgbClr val="000000"/>
                          </a:solidFill>
                          <a:effectLst/>
                          <a:latin typeface="inherit"/>
                        </a:rPr>
                        <a:t>Ñuble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latin typeface="Aptos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s-ES" sz="1200" b="1">
                          <a:solidFill>
                            <a:srgbClr val="000000"/>
                          </a:solidFill>
                          <a:effectLst/>
                          <a:latin typeface="inherit"/>
                        </a:rPr>
                        <a:t>28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latin typeface="Aptos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s-ES" sz="1200" b="1">
                          <a:solidFill>
                            <a:srgbClr val="000000"/>
                          </a:solidFill>
                          <a:effectLst/>
                          <a:latin typeface="inherit"/>
                        </a:rPr>
                        <a:t>28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latin typeface="Aptos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s-ES" sz="1200" b="1">
                          <a:solidFill>
                            <a:srgbClr val="000000"/>
                          </a:solidFill>
                          <a:effectLst/>
                          <a:latin typeface="inherit"/>
                        </a:rPr>
                        <a:t>100%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latin typeface="Aptos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s-ES" sz="1200" b="1">
                          <a:solidFill>
                            <a:srgbClr val="000000"/>
                          </a:solidFill>
                          <a:effectLst/>
                          <a:latin typeface="inherit"/>
                        </a:rPr>
                        <a:t>Actualizado OIN </a:t>
                      </a:r>
                      <a:r>
                        <a:rPr lang="es-ES" sz="1200">
                          <a:solidFill>
                            <a:srgbClr val="000000"/>
                          </a:solidFill>
                          <a:effectLst/>
                          <a:latin typeface="Aptos"/>
                        </a:rPr>
                        <a:t>(fecha 15/05/2024).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7220243"/>
                  </a:ext>
                </a:extLst>
              </a:tr>
              <a:tr h="229195">
                <a:tc>
                  <a:txBody>
                    <a:bodyPr/>
                    <a:lstStyle/>
                    <a:p>
                      <a:pPr algn="ctr" fontAlgn="base"/>
                      <a:r>
                        <a:rPr lang="es-ES" sz="1200" b="1">
                          <a:solidFill>
                            <a:srgbClr val="000000"/>
                          </a:solidFill>
                          <a:effectLst/>
                          <a:highlight>
                            <a:srgbClr val="E2EFDA"/>
                          </a:highlight>
                          <a:latin typeface="inherit"/>
                        </a:rPr>
                        <a:t>10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highlight>
                          <a:srgbClr val="E2EFDA"/>
                        </a:highlight>
                        <a:latin typeface="Aptos" panose="020B0004020202020204" pitchFamily="34" charset="0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s-ES" sz="1200" b="1">
                          <a:solidFill>
                            <a:srgbClr val="000000"/>
                          </a:solidFill>
                          <a:effectLst/>
                          <a:highlight>
                            <a:srgbClr val="E2EFDA"/>
                          </a:highlight>
                          <a:latin typeface="inherit"/>
                        </a:rPr>
                        <a:t>Biobío 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highlight>
                          <a:srgbClr val="E2EFDA"/>
                        </a:highlight>
                        <a:latin typeface="Aptos" panose="020B0004020202020204" pitchFamily="34" charset="0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s-ES" sz="1200" b="1">
                          <a:solidFill>
                            <a:srgbClr val="000000"/>
                          </a:solidFill>
                          <a:effectLst/>
                          <a:latin typeface="inherit"/>
                        </a:rPr>
                        <a:t>67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latin typeface="Aptos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s-ES" sz="1200" b="1">
                          <a:solidFill>
                            <a:srgbClr val="000000"/>
                          </a:solidFill>
                          <a:effectLst/>
                          <a:highlight>
                            <a:srgbClr val="A9D08E"/>
                          </a:highlight>
                          <a:latin typeface="inherit"/>
                        </a:rPr>
                        <a:t>67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highlight>
                          <a:srgbClr val="A9D08E"/>
                        </a:highlight>
                        <a:latin typeface="Aptos" panose="020B0004020202020204" pitchFamily="34" charset="0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s-ES" sz="1200" b="1">
                          <a:solidFill>
                            <a:srgbClr val="000000"/>
                          </a:solidFill>
                          <a:effectLst/>
                          <a:latin typeface="inherit"/>
                        </a:rPr>
                        <a:t>100%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latin typeface="Aptos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s-ES" sz="1200">
                          <a:solidFill>
                            <a:srgbClr val="000000"/>
                          </a:solidFill>
                          <a:effectLst/>
                          <a:latin typeface="Aptos"/>
                        </a:rPr>
                        <a:t>Pendiente Actualizar OIN (fecha 28/12/2023).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2518692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ase"/>
                      <a:r>
                        <a:rPr lang="es-ES" sz="1200" b="1">
                          <a:solidFill>
                            <a:srgbClr val="000000"/>
                          </a:solidFill>
                          <a:effectLst/>
                          <a:highlight>
                            <a:srgbClr val="E2EFDA"/>
                          </a:highlight>
                          <a:latin typeface="inherit"/>
                        </a:rPr>
                        <a:t>11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highlight>
                          <a:srgbClr val="E2EFDA"/>
                        </a:highlight>
                        <a:latin typeface="Aptos" panose="020B0004020202020204" pitchFamily="34" charset="0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s-ES" sz="1200" b="1">
                          <a:solidFill>
                            <a:srgbClr val="000000"/>
                          </a:solidFill>
                          <a:effectLst/>
                          <a:highlight>
                            <a:srgbClr val="E2EFDA"/>
                          </a:highlight>
                          <a:latin typeface="inherit"/>
                        </a:rPr>
                        <a:t>La Araucanía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highlight>
                          <a:srgbClr val="E2EFDA"/>
                        </a:highlight>
                        <a:latin typeface="Aptos" panose="020B0004020202020204" pitchFamily="34" charset="0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s-ES" sz="1200" b="1">
                          <a:solidFill>
                            <a:srgbClr val="000000"/>
                          </a:solidFill>
                          <a:effectLst/>
                          <a:latin typeface="inherit"/>
                        </a:rPr>
                        <a:t>54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latin typeface="Aptos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s-ES" sz="1200" b="1">
                          <a:solidFill>
                            <a:srgbClr val="000000"/>
                          </a:solidFill>
                          <a:effectLst/>
                          <a:highlight>
                            <a:srgbClr val="A9D08E"/>
                          </a:highlight>
                          <a:latin typeface="inherit"/>
                        </a:rPr>
                        <a:t>53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highlight>
                          <a:srgbClr val="A9D08E"/>
                        </a:highlight>
                        <a:latin typeface="Aptos" panose="020B0004020202020204" pitchFamily="34" charset="0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s-ES" sz="1200" b="1">
                          <a:solidFill>
                            <a:srgbClr val="000000"/>
                          </a:solidFill>
                          <a:effectLst/>
                          <a:latin typeface="inherit"/>
                        </a:rPr>
                        <a:t>98%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latin typeface="Aptos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s-ES" sz="1200">
                          <a:solidFill>
                            <a:srgbClr val="000000"/>
                          </a:solidFill>
                          <a:effectLst/>
                          <a:latin typeface="Aptos"/>
                        </a:rPr>
                        <a:t>Pendiente OIN y  cargar información.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554082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ase"/>
                      <a:r>
                        <a:rPr lang="es-ES" sz="1200" b="1">
                          <a:solidFill>
                            <a:srgbClr val="000000"/>
                          </a:solidFill>
                          <a:effectLst/>
                          <a:highlight>
                            <a:srgbClr val="E2EFDA"/>
                          </a:highlight>
                          <a:latin typeface="inherit"/>
                        </a:rPr>
                        <a:t>12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highlight>
                          <a:srgbClr val="E2EFDA"/>
                        </a:highlight>
                        <a:latin typeface="Aptos" panose="020B0004020202020204" pitchFamily="34" charset="0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s-ES" sz="1200" b="1">
                          <a:solidFill>
                            <a:srgbClr val="000000"/>
                          </a:solidFill>
                          <a:effectLst/>
                          <a:highlight>
                            <a:srgbClr val="E2EFDA"/>
                          </a:highlight>
                          <a:latin typeface="inherit"/>
                        </a:rPr>
                        <a:t>Los Lagos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highlight>
                          <a:srgbClr val="E2EFDA"/>
                        </a:highlight>
                        <a:latin typeface="Aptos" panose="020B0004020202020204" pitchFamily="34" charset="0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s-ES" sz="1200" b="1">
                          <a:solidFill>
                            <a:srgbClr val="000000"/>
                          </a:solidFill>
                          <a:effectLst/>
                          <a:latin typeface="inherit"/>
                        </a:rPr>
                        <a:t>46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latin typeface="Aptos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s-ES" sz="1200" b="1">
                          <a:solidFill>
                            <a:srgbClr val="000000"/>
                          </a:solidFill>
                          <a:effectLst/>
                          <a:highlight>
                            <a:srgbClr val="A9D08E"/>
                          </a:highlight>
                          <a:latin typeface="inherit"/>
                        </a:rPr>
                        <a:t>46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highlight>
                          <a:srgbClr val="A9D08E"/>
                        </a:highlight>
                        <a:latin typeface="Aptos" panose="020B0004020202020204" pitchFamily="34" charset="0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s-ES" sz="1200" b="1">
                          <a:solidFill>
                            <a:srgbClr val="000000"/>
                          </a:solidFill>
                          <a:effectLst/>
                          <a:latin typeface="inherit"/>
                        </a:rPr>
                        <a:t>100%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latin typeface="Aptos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s-ES" sz="1200">
                          <a:solidFill>
                            <a:srgbClr val="000000"/>
                          </a:solidFill>
                          <a:effectLst/>
                          <a:latin typeface="Aptos"/>
                        </a:rPr>
                        <a:t>Pendiente Actualizar OIN (fecha 13/02/2024).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116864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ase"/>
                      <a:r>
                        <a:rPr lang="es-ES" sz="1200" b="1">
                          <a:solidFill>
                            <a:srgbClr val="000000"/>
                          </a:solidFill>
                          <a:effectLst/>
                          <a:highlight>
                            <a:srgbClr val="E2EFDA"/>
                          </a:highlight>
                          <a:latin typeface="inherit"/>
                        </a:rPr>
                        <a:t>13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highlight>
                          <a:srgbClr val="E2EFDA"/>
                        </a:highlight>
                        <a:latin typeface="Aptos" panose="020B0004020202020204" pitchFamily="34" charset="0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s-ES" sz="1200" b="1">
                          <a:solidFill>
                            <a:srgbClr val="000000"/>
                          </a:solidFill>
                          <a:effectLst/>
                          <a:highlight>
                            <a:srgbClr val="E2EFDA"/>
                          </a:highlight>
                          <a:latin typeface="inherit"/>
                        </a:rPr>
                        <a:t>Los Ríos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highlight>
                          <a:srgbClr val="E2EFDA"/>
                        </a:highlight>
                        <a:latin typeface="Aptos" panose="020B0004020202020204" pitchFamily="34" charset="0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s-ES" sz="1200" b="1">
                          <a:solidFill>
                            <a:srgbClr val="000000"/>
                          </a:solidFill>
                          <a:effectLst/>
                          <a:latin typeface="inherit"/>
                        </a:rPr>
                        <a:t>19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latin typeface="Aptos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s-ES" sz="1200" b="1">
                          <a:solidFill>
                            <a:srgbClr val="000000"/>
                          </a:solidFill>
                          <a:effectLst/>
                          <a:highlight>
                            <a:srgbClr val="A9D08E"/>
                          </a:highlight>
                          <a:latin typeface="inherit"/>
                        </a:rPr>
                        <a:t>19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highlight>
                          <a:srgbClr val="A9D08E"/>
                        </a:highlight>
                        <a:latin typeface="Aptos" panose="020B0004020202020204" pitchFamily="34" charset="0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s-ES" sz="1200" b="1">
                          <a:solidFill>
                            <a:srgbClr val="000000"/>
                          </a:solidFill>
                          <a:effectLst/>
                          <a:latin typeface="inherit"/>
                        </a:rPr>
                        <a:t>100%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latin typeface="Aptos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s-ES" sz="120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ptos"/>
                        </a:rPr>
                        <a:t>Pendiente Actualizar OIN (fecha 11/01/2024).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13221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ase"/>
                      <a:r>
                        <a:rPr lang="es-ES" sz="1200" b="1">
                          <a:solidFill>
                            <a:srgbClr val="000000"/>
                          </a:solidFill>
                          <a:effectLst/>
                          <a:highlight>
                            <a:srgbClr val="E2EFDA"/>
                          </a:highlight>
                          <a:latin typeface="inherit"/>
                        </a:rPr>
                        <a:t>14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highlight>
                          <a:srgbClr val="E2EFDA"/>
                        </a:highlight>
                        <a:latin typeface="Aptos" panose="020B0004020202020204" pitchFamily="34" charset="0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s-ES" sz="1200" b="1">
                          <a:solidFill>
                            <a:srgbClr val="000000"/>
                          </a:solidFill>
                          <a:effectLst/>
                          <a:highlight>
                            <a:srgbClr val="E2EFDA"/>
                          </a:highlight>
                          <a:latin typeface="inherit"/>
                        </a:rPr>
                        <a:t>Aysén del General Carlos Ibáñez del Campo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highlight>
                          <a:srgbClr val="E2EFDA"/>
                        </a:highlight>
                        <a:latin typeface="Aptos" panose="020B0004020202020204" pitchFamily="34" charset="0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s-ES" sz="1200" b="1">
                          <a:solidFill>
                            <a:srgbClr val="000000"/>
                          </a:solidFill>
                          <a:effectLst/>
                          <a:latin typeface="inherit"/>
                        </a:rPr>
                        <a:t>9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latin typeface="Aptos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s-ES" sz="1200" b="1">
                          <a:solidFill>
                            <a:srgbClr val="000000"/>
                          </a:solidFill>
                          <a:effectLst/>
                          <a:highlight>
                            <a:srgbClr val="A9D08E"/>
                          </a:highlight>
                          <a:latin typeface="inherit"/>
                        </a:rPr>
                        <a:t>9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highlight>
                          <a:srgbClr val="A9D08E"/>
                        </a:highlight>
                        <a:latin typeface="Aptos" panose="020B0004020202020204" pitchFamily="34" charset="0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s-ES" sz="1200" b="1">
                          <a:solidFill>
                            <a:srgbClr val="000000"/>
                          </a:solidFill>
                          <a:effectLst/>
                          <a:latin typeface="inherit"/>
                        </a:rPr>
                        <a:t>100%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latin typeface="Aptos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s-ES" sz="1200">
                          <a:solidFill>
                            <a:srgbClr val="000000"/>
                          </a:solidFill>
                          <a:effectLst/>
                          <a:latin typeface="Aptos"/>
                        </a:rPr>
                        <a:t>Pendiente Actualizar OIN (fecha 11/01/2024).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1965067"/>
                  </a:ext>
                </a:extLst>
              </a:tr>
              <a:tr h="241515">
                <a:tc>
                  <a:txBody>
                    <a:bodyPr/>
                    <a:lstStyle/>
                    <a:p>
                      <a:pPr algn="ctr" fontAlgn="base"/>
                      <a:r>
                        <a:rPr lang="es-ES" sz="1200" b="1">
                          <a:solidFill>
                            <a:srgbClr val="000000"/>
                          </a:solidFill>
                          <a:effectLst/>
                          <a:highlight>
                            <a:srgbClr val="E2EFDA"/>
                          </a:highlight>
                          <a:latin typeface="inherit"/>
                        </a:rPr>
                        <a:t>15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highlight>
                          <a:srgbClr val="E2EFDA"/>
                        </a:highlight>
                        <a:latin typeface="Aptos" panose="020B0004020202020204" pitchFamily="34" charset="0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s-ES" sz="1200" b="1">
                          <a:solidFill>
                            <a:srgbClr val="000000"/>
                          </a:solidFill>
                          <a:effectLst/>
                          <a:highlight>
                            <a:srgbClr val="E2EFDA"/>
                          </a:highlight>
                          <a:latin typeface="inherit"/>
                        </a:rPr>
                        <a:t>Magallanes y Antártica Chile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highlight>
                          <a:srgbClr val="E2EFDA"/>
                        </a:highlight>
                        <a:latin typeface="Aptos" panose="020B0004020202020204" pitchFamily="34" charset="0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s-ES" sz="1200" b="1">
                          <a:solidFill>
                            <a:srgbClr val="000000"/>
                          </a:solidFill>
                          <a:effectLst/>
                          <a:latin typeface="inherit"/>
                        </a:rPr>
                        <a:t>11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latin typeface="Aptos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s-ES" sz="1200" b="1">
                          <a:solidFill>
                            <a:srgbClr val="000000"/>
                          </a:solidFill>
                          <a:effectLst/>
                          <a:highlight>
                            <a:srgbClr val="A9D08E"/>
                          </a:highlight>
                          <a:latin typeface="inherit"/>
                        </a:rPr>
                        <a:t>11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highlight>
                          <a:srgbClr val="A9D08E"/>
                        </a:highlight>
                        <a:latin typeface="Aptos" panose="020B0004020202020204" pitchFamily="34" charset="0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s-ES" sz="1200" b="1">
                          <a:solidFill>
                            <a:srgbClr val="000000"/>
                          </a:solidFill>
                          <a:effectLst/>
                          <a:latin typeface="inherit"/>
                        </a:rPr>
                        <a:t>100%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latin typeface="Aptos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s-ES" sz="1200">
                          <a:solidFill>
                            <a:srgbClr val="000000"/>
                          </a:solidFill>
                          <a:effectLst/>
                          <a:latin typeface="Aptos"/>
                        </a:rPr>
                        <a:t>Pendiente Actualizar OIN (fecha 09/01/2024).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302832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ase"/>
                      <a:r>
                        <a:rPr lang="es-ES" sz="1200" b="1">
                          <a:solidFill>
                            <a:srgbClr val="000000"/>
                          </a:solidFill>
                          <a:effectLst/>
                          <a:highlight>
                            <a:srgbClr val="E2EFDA"/>
                          </a:highlight>
                          <a:latin typeface="inherit"/>
                        </a:rPr>
                        <a:t>16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highlight>
                          <a:srgbClr val="E2EFDA"/>
                        </a:highlight>
                        <a:latin typeface="Aptos" panose="020B0004020202020204" pitchFamily="34" charset="0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s-ES" sz="1200" b="1">
                          <a:solidFill>
                            <a:srgbClr val="000000"/>
                          </a:solidFill>
                          <a:effectLst/>
                          <a:highlight>
                            <a:srgbClr val="E2EFDA"/>
                          </a:highlight>
                          <a:latin typeface="inherit"/>
                        </a:rPr>
                        <a:t>Región Metropolitana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highlight>
                          <a:srgbClr val="E2EFDA"/>
                        </a:highlight>
                        <a:latin typeface="Aptos" panose="020B0004020202020204" pitchFamily="34" charset="0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s-ES" sz="1200" b="1">
                          <a:solidFill>
                            <a:srgbClr val="000000"/>
                          </a:solidFill>
                          <a:effectLst/>
                          <a:latin typeface="inherit"/>
                        </a:rPr>
                        <a:t>201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latin typeface="Aptos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s-ES" sz="1200" b="1">
                          <a:solidFill>
                            <a:srgbClr val="000000"/>
                          </a:solidFill>
                          <a:effectLst/>
                          <a:highlight>
                            <a:srgbClr val="A9D08E"/>
                          </a:highlight>
                          <a:latin typeface="inherit"/>
                        </a:rPr>
                        <a:t>172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highlight>
                          <a:srgbClr val="A9D08E"/>
                        </a:highlight>
                        <a:latin typeface="Aptos" panose="020B0004020202020204" pitchFamily="34" charset="0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s-ES" sz="1200" b="1">
                          <a:solidFill>
                            <a:srgbClr val="000000"/>
                          </a:solidFill>
                          <a:effectLst/>
                          <a:latin typeface="inherit"/>
                        </a:rPr>
                        <a:t>86%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latin typeface="Aptos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s-ES" sz="1200">
                          <a:solidFill>
                            <a:srgbClr val="000000"/>
                          </a:solidFill>
                          <a:effectLst/>
                          <a:latin typeface="Aptos"/>
                        </a:rPr>
                        <a:t>Pendiente OIN y cargar la información por diferencia.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0822493"/>
                  </a:ext>
                </a:extLst>
              </a:tr>
              <a:tr h="190500">
                <a:tc gridSpan="2">
                  <a:txBody>
                    <a:bodyPr/>
                    <a:lstStyle/>
                    <a:p>
                      <a:pPr algn="ctr" rtl="0" fontAlgn="base"/>
                      <a:r>
                        <a:rPr lang="es-ES" sz="1200" b="1">
                          <a:solidFill>
                            <a:srgbClr val="000000"/>
                          </a:solidFill>
                          <a:effectLst/>
                          <a:highlight>
                            <a:srgbClr val="9BC2E6"/>
                          </a:highlight>
                          <a:latin typeface="inherit"/>
                        </a:rPr>
                        <a:t>TOTAL: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highlight>
                          <a:srgbClr val="9BC2E6"/>
                        </a:highlight>
                        <a:latin typeface="Aptos" panose="020B000402020202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s-ES" sz="1200" b="1">
                          <a:solidFill>
                            <a:srgbClr val="000000"/>
                          </a:solidFill>
                          <a:effectLst/>
                          <a:highlight>
                            <a:srgbClr val="9BC2E6"/>
                          </a:highlight>
                          <a:latin typeface="inherit"/>
                        </a:rPr>
                        <a:t>697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highlight>
                          <a:srgbClr val="9BC2E6"/>
                        </a:highlight>
                        <a:latin typeface="Aptos" panose="020B000402020202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s-ES" sz="1200" b="1">
                          <a:solidFill>
                            <a:srgbClr val="000000"/>
                          </a:solidFill>
                          <a:effectLst/>
                          <a:highlight>
                            <a:srgbClr val="9BC2E6"/>
                          </a:highlight>
                          <a:latin typeface="inherit"/>
                        </a:rPr>
                        <a:t>667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highlight>
                          <a:srgbClr val="9BC2E6"/>
                        </a:highlight>
                        <a:latin typeface="Aptos" panose="020B000402020202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endParaRPr lang="es-ES">
                        <a:effectLst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"/>
                      <a:endParaRPr lang="es-ES">
                        <a:effectLst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8805243"/>
                  </a:ext>
                </a:extLst>
              </a:tr>
            </a:tbl>
          </a:graphicData>
        </a:graphic>
      </p:graphicFrame>
      <p:sp>
        <p:nvSpPr>
          <p:cNvPr id="11" name="CuadroTexto 10">
            <a:extLst>
              <a:ext uri="{FF2B5EF4-FFF2-40B4-BE49-F238E27FC236}">
                <a16:creationId xmlns:a16="http://schemas.microsoft.com/office/drawing/2014/main" id="{AD182BDD-44A5-FB4C-DD60-148826D9172A}"/>
              </a:ext>
            </a:extLst>
          </p:cNvPr>
          <p:cNvSpPr txBox="1"/>
          <p:nvPr/>
        </p:nvSpPr>
        <p:spPr>
          <a:xfrm>
            <a:off x="1979908" y="6266481"/>
            <a:ext cx="8425908" cy="369332"/>
          </a:xfrm>
          <a:prstGeom prst="rect">
            <a:avLst/>
          </a:prstGeom>
          <a:solidFill>
            <a:srgbClr val="FFFF00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 sz="1800" b="1" dirty="0"/>
              <a:t>SE DESTACA LAS </a:t>
            </a:r>
            <a:r>
              <a:rPr lang="es-ES" sz="1800" b="1" dirty="0" err="1" smtClean="0"/>
              <a:t>DR´s</a:t>
            </a:r>
            <a:r>
              <a:rPr lang="es-ES" sz="1800" b="1" dirty="0"/>
              <a:t>. DE COQUIMBO Y ÑUBLE POR OIN AL DÍA </a:t>
            </a:r>
          </a:p>
        </p:txBody>
      </p:sp>
    </p:spTree>
    <p:extLst>
      <p:ext uri="{BB962C8B-B14F-4D97-AF65-F5344CB8AC3E}">
        <p14:creationId xmlns:p14="http://schemas.microsoft.com/office/powerpoint/2010/main" val="38856695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">
            <a:extLst>
              <a:ext uri="{FF2B5EF4-FFF2-40B4-BE49-F238E27FC236}">
                <a16:creationId xmlns:a16="http://schemas.microsoft.com/office/drawing/2014/main" id="{02427D76-0ED8-5E4D-35A2-19F0AB9912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9222" y="140456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altLang="es-CL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s-CL" altLang="es-CL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s-CL" altLang="es-CL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s-CL" altLang="es-CL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s-CL" altLang="es-C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CCC21ED9-F52F-4BE0-01A6-56A33859BE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5112083"/>
              </p:ext>
            </p:extLst>
          </p:nvPr>
        </p:nvGraphicFramePr>
        <p:xfrm>
          <a:off x="335796" y="878237"/>
          <a:ext cx="11522593" cy="5895975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793141">
                  <a:extLst>
                    <a:ext uri="{9D8B030D-6E8A-4147-A177-3AD203B41FA5}">
                      <a16:colId xmlns:a16="http://schemas.microsoft.com/office/drawing/2014/main" val="3395666332"/>
                    </a:ext>
                  </a:extLst>
                </a:gridCol>
                <a:gridCol w="2700865">
                  <a:extLst>
                    <a:ext uri="{9D8B030D-6E8A-4147-A177-3AD203B41FA5}">
                      <a16:colId xmlns:a16="http://schemas.microsoft.com/office/drawing/2014/main" val="3136248053"/>
                    </a:ext>
                  </a:extLst>
                </a:gridCol>
                <a:gridCol w="1224038">
                  <a:extLst>
                    <a:ext uri="{9D8B030D-6E8A-4147-A177-3AD203B41FA5}">
                      <a16:colId xmlns:a16="http://schemas.microsoft.com/office/drawing/2014/main" val="2698947701"/>
                    </a:ext>
                  </a:extLst>
                </a:gridCol>
                <a:gridCol w="1065282">
                  <a:extLst>
                    <a:ext uri="{9D8B030D-6E8A-4147-A177-3AD203B41FA5}">
                      <a16:colId xmlns:a16="http://schemas.microsoft.com/office/drawing/2014/main" val="4062693708"/>
                    </a:ext>
                  </a:extLst>
                </a:gridCol>
                <a:gridCol w="1354951">
                  <a:extLst>
                    <a:ext uri="{9D8B030D-6E8A-4147-A177-3AD203B41FA5}">
                      <a16:colId xmlns:a16="http://schemas.microsoft.com/office/drawing/2014/main" val="2775252836"/>
                    </a:ext>
                  </a:extLst>
                </a:gridCol>
                <a:gridCol w="4384316">
                  <a:extLst>
                    <a:ext uri="{9D8B030D-6E8A-4147-A177-3AD203B41FA5}">
                      <a16:colId xmlns:a16="http://schemas.microsoft.com/office/drawing/2014/main" val="3464904304"/>
                    </a:ext>
                  </a:extLst>
                </a:gridCol>
              </a:tblGrid>
              <a:tr h="0">
                <a:tc gridSpan="6">
                  <a:txBody>
                    <a:bodyPr/>
                    <a:lstStyle/>
                    <a:p>
                      <a:pPr algn="ctr" fontAlgn="base"/>
                      <a:r>
                        <a:rPr lang="es-ES" sz="1600" b="1">
                          <a:solidFill>
                            <a:srgbClr val="000000"/>
                          </a:solidFill>
                          <a:effectLst/>
                          <a:highlight>
                            <a:srgbClr val="E7E6E6"/>
                          </a:highlight>
                          <a:latin typeface="inherit"/>
                        </a:rPr>
                        <a:t>LOCALES DE CONTINGENCIA </a:t>
                      </a:r>
                      <a:endParaRPr lang="es-ES" sz="1600">
                        <a:solidFill>
                          <a:srgbClr val="000000"/>
                        </a:solidFill>
                        <a:effectLst/>
                        <a:highlight>
                          <a:srgbClr val="E7E6E6"/>
                        </a:highlight>
                        <a:latin typeface="Aptos" panose="020B000402020202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04300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 fontAlgn="base"/>
                      <a:r>
                        <a:rPr lang="es-ES" sz="1200" b="1" err="1">
                          <a:solidFill>
                            <a:srgbClr val="000000"/>
                          </a:solidFill>
                          <a:effectLst/>
                          <a:highlight>
                            <a:srgbClr val="BFBFBF"/>
                          </a:highlight>
                          <a:latin typeface="inherit"/>
                        </a:rPr>
                        <a:t>N°</a:t>
                      </a:r>
                      <a:r>
                        <a:rPr lang="es-ES" sz="1200" b="1">
                          <a:solidFill>
                            <a:srgbClr val="000000"/>
                          </a:solidFill>
                          <a:effectLst/>
                          <a:highlight>
                            <a:srgbClr val="BFBFBF"/>
                          </a:highlight>
                          <a:latin typeface="inherit"/>
                        </a:rPr>
                        <a:t> ORDEN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highlight>
                          <a:srgbClr val="BFBFBF"/>
                        </a:highlight>
                        <a:latin typeface="Aptos" panose="020B0004020202020204" pitchFamily="34" charset="0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s-ES" sz="1200" b="1">
                          <a:solidFill>
                            <a:srgbClr val="000000"/>
                          </a:solidFill>
                          <a:effectLst/>
                          <a:highlight>
                            <a:srgbClr val="BFBFBF"/>
                          </a:highlight>
                          <a:latin typeface="inherit"/>
                        </a:rPr>
                        <a:t>REGIÓN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highlight>
                          <a:srgbClr val="BFBFBF"/>
                        </a:highlight>
                        <a:latin typeface="Aptos" panose="020B0004020202020204" pitchFamily="34" charset="0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s-ES" sz="1200" b="1">
                          <a:solidFill>
                            <a:srgbClr val="000000"/>
                          </a:solidFill>
                          <a:effectLst/>
                          <a:highlight>
                            <a:srgbClr val="BFBFBF"/>
                          </a:highlight>
                          <a:latin typeface="inherit"/>
                        </a:rPr>
                        <a:t>LOCALES DE CONTINGENCIA REQUERIDOS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highlight>
                          <a:srgbClr val="BFBFBF"/>
                        </a:highlight>
                        <a:latin typeface="Aptos" panose="020B0004020202020204" pitchFamily="34" charset="0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s-ES" sz="1200" b="1">
                          <a:solidFill>
                            <a:srgbClr val="000000"/>
                          </a:solidFill>
                          <a:effectLst/>
                          <a:highlight>
                            <a:srgbClr val="BFBFBF"/>
                          </a:highlight>
                          <a:latin typeface="inherit"/>
                        </a:rPr>
                        <a:t>LDC LOGRADO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highlight>
                          <a:srgbClr val="BFBFBF"/>
                        </a:highlight>
                        <a:latin typeface="Aptos" panose="020B0004020202020204" pitchFamily="34" charset="0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s-ES" sz="1200" b="1">
                          <a:solidFill>
                            <a:srgbClr val="000000"/>
                          </a:solidFill>
                          <a:effectLst/>
                          <a:highlight>
                            <a:srgbClr val="BFBFBF"/>
                          </a:highlight>
                          <a:latin typeface="inherit"/>
                        </a:rPr>
                        <a:t>% LDC Logrado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highlight>
                          <a:srgbClr val="BFBFBF"/>
                        </a:highlight>
                        <a:latin typeface="Aptos" panose="020B0004020202020204" pitchFamily="34" charset="0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s-ES" sz="1200" b="1">
                          <a:solidFill>
                            <a:srgbClr val="000000"/>
                          </a:solidFill>
                          <a:effectLst/>
                          <a:highlight>
                            <a:srgbClr val="BFBFBF"/>
                          </a:highlight>
                          <a:latin typeface="inherit"/>
                        </a:rPr>
                        <a:t>OBSERVACIONES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highlight>
                          <a:srgbClr val="BFBFBF"/>
                        </a:highlight>
                        <a:latin typeface="Aptos" panose="020B0004020202020204" pitchFamily="34" charset="0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548493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ase"/>
                      <a:r>
                        <a:rPr lang="es-ES" sz="1200" b="1">
                          <a:solidFill>
                            <a:srgbClr val="000000"/>
                          </a:solidFill>
                          <a:effectLst/>
                          <a:highlight>
                            <a:srgbClr val="E2EFDA"/>
                          </a:highlight>
                          <a:latin typeface="inherit"/>
                        </a:rPr>
                        <a:t>1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highlight>
                          <a:srgbClr val="E2EFDA"/>
                        </a:highlight>
                        <a:latin typeface="Aptos" panose="020B0004020202020204" pitchFamily="34" charset="0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s-ES" sz="1200" b="1">
                          <a:solidFill>
                            <a:srgbClr val="000000"/>
                          </a:solidFill>
                          <a:effectLst/>
                          <a:highlight>
                            <a:srgbClr val="E2EFDA"/>
                          </a:highlight>
                          <a:latin typeface="inherit"/>
                        </a:rPr>
                        <a:t>Arica y Parinacota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highlight>
                          <a:srgbClr val="E2EFDA"/>
                        </a:highlight>
                        <a:latin typeface="Aptos" panose="020B0004020202020204" pitchFamily="34" charset="0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s-ES" sz="1200" b="1">
                          <a:solidFill>
                            <a:srgbClr val="000000"/>
                          </a:solidFill>
                          <a:effectLst/>
                          <a:highlight>
                            <a:srgbClr val="FFEB9C"/>
                          </a:highlight>
                          <a:latin typeface="inherit"/>
                        </a:rPr>
                        <a:t>1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highlight>
                          <a:srgbClr val="FFEB9C"/>
                        </a:highlight>
                        <a:latin typeface="Aptos" panose="020B0004020202020204" pitchFamily="34" charset="0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s-ES" sz="1200" b="1">
                          <a:solidFill>
                            <a:srgbClr val="000000"/>
                          </a:solidFill>
                          <a:effectLst/>
                          <a:highlight>
                            <a:srgbClr val="A9D08E"/>
                          </a:highlight>
                          <a:latin typeface="inherit"/>
                        </a:rPr>
                        <a:t>3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highlight>
                          <a:srgbClr val="A9D08E"/>
                        </a:highlight>
                        <a:latin typeface="Aptos" panose="020B0004020202020204" pitchFamily="34" charset="0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s-ES" sz="1200" b="1">
                          <a:solidFill>
                            <a:srgbClr val="000000"/>
                          </a:solidFill>
                          <a:effectLst/>
                          <a:highlight>
                            <a:srgbClr val="FFF2CC"/>
                          </a:highlight>
                          <a:latin typeface="inherit"/>
                        </a:rPr>
                        <a:t>100%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highlight>
                          <a:srgbClr val="FFF2CC"/>
                        </a:highlight>
                        <a:latin typeface="Aptos" panose="020B0004020202020204" pitchFamily="34" charset="0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s-ES" sz="1200">
                          <a:solidFill>
                            <a:srgbClr val="000000"/>
                          </a:solidFill>
                          <a:effectLst/>
                          <a:latin typeface="Aptos"/>
                        </a:rPr>
                        <a:t>Pendiente Actualizar OIN (29/01/2024).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651716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ase"/>
                      <a:r>
                        <a:rPr lang="es-ES" sz="1200" b="1">
                          <a:solidFill>
                            <a:srgbClr val="000000"/>
                          </a:solidFill>
                          <a:effectLst/>
                          <a:highlight>
                            <a:srgbClr val="E2EFDA"/>
                          </a:highlight>
                          <a:latin typeface="inherit"/>
                        </a:rPr>
                        <a:t>2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highlight>
                          <a:srgbClr val="E2EFDA"/>
                        </a:highlight>
                        <a:latin typeface="Aptos" panose="020B0004020202020204" pitchFamily="34" charset="0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s-ES" sz="1200" b="1">
                          <a:solidFill>
                            <a:srgbClr val="000000"/>
                          </a:solidFill>
                          <a:effectLst/>
                          <a:highlight>
                            <a:srgbClr val="E2EFDA"/>
                          </a:highlight>
                          <a:latin typeface="inherit"/>
                        </a:rPr>
                        <a:t>Tarapacá 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highlight>
                          <a:srgbClr val="E2EFDA"/>
                        </a:highlight>
                        <a:latin typeface="Aptos" panose="020B0004020202020204" pitchFamily="34" charset="0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s-ES" sz="1200" b="1">
                          <a:solidFill>
                            <a:srgbClr val="000000"/>
                          </a:solidFill>
                          <a:effectLst/>
                          <a:highlight>
                            <a:srgbClr val="FFEB9C"/>
                          </a:highlight>
                          <a:latin typeface="inherit"/>
                        </a:rPr>
                        <a:t>1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highlight>
                          <a:srgbClr val="FFEB9C"/>
                        </a:highlight>
                        <a:latin typeface="Aptos" panose="020B0004020202020204" pitchFamily="34" charset="0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s-ES" sz="1200" b="1">
                          <a:solidFill>
                            <a:srgbClr val="000000"/>
                          </a:solidFill>
                          <a:effectLst/>
                          <a:highlight>
                            <a:srgbClr val="A9D08E"/>
                          </a:highlight>
                          <a:latin typeface="inherit"/>
                        </a:rPr>
                        <a:t>2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highlight>
                          <a:srgbClr val="A9D08E"/>
                        </a:highlight>
                        <a:latin typeface="Aptos" panose="020B0004020202020204" pitchFamily="34" charset="0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s-ES" sz="1200" b="1">
                          <a:solidFill>
                            <a:srgbClr val="000000"/>
                          </a:solidFill>
                          <a:effectLst/>
                          <a:highlight>
                            <a:srgbClr val="FFF2CC"/>
                          </a:highlight>
                          <a:latin typeface="inherit"/>
                        </a:rPr>
                        <a:t>100%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highlight>
                          <a:srgbClr val="FFF2CC"/>
                        </a:highlight>
                        <a:latin typeface="Aptos" panose="020B0004020202020204" pitchFamily="34" charset="0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s-ES" sz="1200">
                          <a:solidFill>
                            <a:srgbClr val="000000"/>
                          </a:solidFill>
                          <a:effectLst/>
                          <a:latin typeface="Aptos"/>
                        </a:rPr>
                        <a:t>Pendiente Actualizar OIN (02/02/2024).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170054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ase"/>
                      <a:r>
                        <a:rPr lang="es-ES" sz="1200" b="1">
                          <a:solidFill>
                            <a:srgbClr val="000000"/>
                          </a:solidFill>
                          <a:effectLst/>
                          <a:highlight>
                            <a:srgbClr val="E2EFDA"/>
                          </a:highlight>
                          <a:latin typeface="inherit"/>
                        </a:rPr>
                        <a:t>3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highlight>
                          <a:srgbClr val="E2EFDA"/>
                        </a:highlight>
                        <a:latin typeface="Aptos" panose="020B0004020202020204" pitchFamily="34" charset="0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s-ES" sz="1200" b="1">
                          <a:solidFill>
                            <a:srgbClr val="000000"/>
                          </a:solidFill>
                          <a:effectLst/>
                          <a:highlight>
                            <a:srgbClr val="E2EFDA"/>
                          </a:highlight>
                          <a:latin typeface="inherit"/>
                        </a:rPr>
                        <a:t>Antofagasta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highlight>
                          <a:srgbClr val="E2EFDA"/>
                        </a:highlight>
                        <a:latin typeface="Aptos" panose="020B0004020202020204" pitchFamily="34" charset="0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s-ES" sz="1200" b="1">
                          <a:solidFill>
                            <a:srgbClr val="000000"/>
                          </a:solidFill>
                          <a:effectLst/>
                          <a:highlight>
                            <a:srgbClr val="FFEB9C"/>
                          </a:highlight>
                          <a:latin typeface="inherit"/>
                        </a:rPr>
                        <a:t>2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highlight>
                          <a:srgbClr val="FFEB9C"/>
                        </a:highlight>
                        <a:latin typeface="Aptos" panose="020B0004020202020204" pitchFamily="34" charset="0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s-ES" sz="1200" b="1">
                          <a:solidFill>
                            <a:srgbClr val="000000"/>
                          </a:solidFill>
                          <a:effectLst/>
                          <a:highlight>
                            <a:srgbClr val="A9D08E"/>
                          </a:highlight>
                          <a:latin typeface="inherit"/>
                        </a:rPr>
                        <a:t>0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highlight>
                          <a:srgbClr val="A9D08E"/>
                        </a:highlight>
                        <a:latin typeface="Aptos" panose="020B0004020202020204" pitchFamily="34" charset="0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s-ES" sz="1200" b="1">
                          <a:solidFill>
                            <a:srgbClr val="000000"/>
                          </a:solidFill>
                          <a:effectLst/>
                          <a:highlight>
                            <a:srgbClr val="FFF2CC"/>
                          </a:highlight>
                          <a:latin typeface="inherit"/>
                        </a:rPr>
                        <a:t>0%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highlight>
                          <a:srgbClr val="FFF2CC"/>
                        </a:highlight>
                        <a:latin typeface="Aptos" panose="020B0004020202020204" pitchFamily="34" charset="0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s-ES" sz="1200">
                          <a:solidFill>
                            <a:srgbClr val="000000"/>
                          </a:solidFill>
                          <a:effectLst/>
                          <a:latin typeface="Aptos"/>
                        </a:rPr>
                        <a:t>Pendiente OIN y falta gestionar los LDC.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973836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ase"/>
                      <a:r>
                        <a:rPr lang="es-ES" sz="1200" b="1">
                          <a:solidFill>
                            <a:srgbClr val="000000"/>
                          </a:solidFill>
                          <a:effectLst/>
                          <a:highlight>
                            <a:srgbClr val="E2EFDA"/>
                          </a:highlight>
                          <a:latin typeface="inherit"/>
                        </a:rPr>
                        <a:t>4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highlight>
                          <a:srgbClr val="E2EFDA"/>
                        </a:highlight>
                        <a:latin typeface="Aptos" panose="020B0004020202020204" pitchFamily="34" charset="0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s-ES" sz="1200" b="1">
                          <a:solidFill>
                            <a:srgbClr val="000000"/>
                          </a:solidFill>
                          <a:effectLst/>
                          <a:highlight>
                            <a:srgbClr val="E2EFDA"/>
                          </a:highlight>
                          <a:latin typeface="inherit"/>
                        </a:rPr>
                        <a:t>Atacama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highlight>
                          <a:srgbClr val="E2EFDA"/>
                        </a:highlight>
                        <a:latin typeface="Aptos" panose="020B0004020202020204" pitchFamily="34" charset="0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s-ES" sz="1200" b="1">
                          <a:solidFill>
                            <a:srgbClr val="000000"/>
                          </a:solidFill>
                          <a:effectLst/>
                          <a:highlight>
                            <a:srgbClr val="FFEB9C"/>
                          </a:highlight>
                          <a:latin typeface="inherit"/>
                        </a:rPr>
                        <a:t>1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highlight>
                          <a:srgbClr val="FFEB9C"/>
                        </a:highlight>
                        <a:latin typeface="Aptos" panose="020B0004020202020204" pitchFamily="34" charset="0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s-ES" sz="1200" b="1">
                          <a:solidFill>
                            <a:srgbClr val="000000"/>
                          </a:solidFill>
                          <a:effectLst/>
                          <a:highlight>
                            <a:srgbClr val="A9D08E"/>
                          </a:highlight>
                          <a:latin typeface="inherit"/>
                        </a:rPr>
                        <a:t>4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highlight>
                          <a:srgbClr val="A9D08E"/>
                        </a:highlight>
                        <a:latin typeface="Aptos" panose="020B0004020202020204" pitchFamily="34" charset="0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s-ES" sz="1200" b="1">
                          <a:solidFill>
                            <a:srgbClr val="000000"/>
                          </a:solidFill>
                          <a:effectLst/>
                          <a:highlight>
                            <a:srgbClr val="FFF2CC"/>
                          </a:highlight>
                          <a:latin typeface="inherit"/>
                        </a:rPr>
                        <a:t>100%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highlight>
                          <a:srgbClr val="FFF2CC"/>
                        </a:highlight>
                        <a:latin typeface="Aptos" panose="020B0004020202020204" pitchFamily="34" charset="0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s-ES" sz="1200">
                          <a:solidFill>
                            <a:srgbClr val="000000"/>
                          </a:solidFill>
                          <a:effectLst/>
                          <a:latin typeface="Aptos"/>
                        </a:rPr>
                        <a:t>Pendiente OIN y falta incluir información de los LDC en el OIN (31/01/2024).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933593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ase"/>
                      <a:r>
                        <a:rPr lang="es-ES" sz="1200" b="1">
                          <a:solidFill>
                            <a:srgbClr val="000000"/>
                          </a:solidFill>
                          <a:effectLst/>
                          <a:latin typeface="inherit"/>
                        </a:rPr>
                        <a:t>5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latin typeface="Aptos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s-ES" sz="1200" b="1">
                          <a:solidFill>
                            <a:srgbClr val="000000"/>
                          </a:solidFill>
                          <a:effectLst/>
                          <a:latin typeface="inherit"/>
                        </a:rPr>
                        <a:t>Coquimbo 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latin typeface="Aptos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s-ES" sz="1200" b="1">
                          <a:solidFill>
                            <a:srgbClr val="000000"/>
                          </a:solidFill>
                          <a:effectLst/>
                          <a:latin typeface="inherit"/>
                        </a:rPr>
                        <a:t>3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latin typeface="Aptos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s-ES" sz="1200" b="1">
                          <a:solidFill>
                            <a:srgbClr val="000000"/>
                          </a:solidFill>
                          <a:effectLst/>
                          <a:latin typeface="inherit"/>
                        </a:rPr>
                        <a:t>9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latin typeface="Aptos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s-ES" sz="1200" b="1">
                          <a:solidFill>
                            <a:srgbClr val="000000"/>
                          </a:solidFill>
                          <a:effectLst/>
                          <a:latin typeface="inherit"/>
                        </a:rPr>
                        <a:t>100%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latin typeface="Aptos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FF00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s-ES" sz="1200" b="1">
                          <a:solidFill>
                            <a:srgbClr val="000000"/>
                          </a:solidFill>
                          <a:effectLst/>
                          <a:latin typeface="inherit"/>
                        </a:rPr>
                        <a:t>Actualizado OIN </a:t>
                      </a:r>
                      <a:r>
                        <a:rPr lang="es-ES" sz="1200">
                          <a:solidFill>
                            <a:srgbClr val="000000"/>
                          </a:solidFill>
                          <a:effectLst/>
                          <a:latin typeface="Aptos"/>
                        </a:rPr>
                        <a:t>(fecha 22/04/2024).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794321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ase"/>
                      <a:r>
                        <a:rPr lang="es-ES" sz="1200" b="1">
                          <a:solidFill>
                            <a:srgbClr val="000000"/>
                          </a:solidFill>
                          <a:effectLst/>
                          <a:highlight>
                            <a:srgbClr val="E2EFDA"/>
                          </a:highlight>
                          <a:latin typeface="inherit"/>
                        </a:rPr>
                        <a:t>6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highlight>
                          <a:srgbClr val="E2EFDA"/>
                        </a:highlight>
                        <a:latin typeface="Aptos" panose="020B0004020202020204" pitchFamily="34" charset="0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s-ES" sz="1200" b="1">
                          <a:solidFill>
                            <a:srgbClr val="000000"/>
                          </a:solidFill>
                          <a:effectLst/>
                          <a:highlight>
                            <a:srgbClr val="E2EFDA"/>
                          </a:highlight>
                          <a:latin typeface="inherit"/>
                        </a:rPr>
                        <a:t>Valparaíso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highlight>
                          <a:srgbClr val="E2EFDA"/>
                        </a:highlight>
                        <a:latin typeface="Aptos" panose="020B0004020202020204" pitchFamily="34" charset="0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s-ES" sz="1200" b="1">
                          <a:solidFill>
                            <a:srgbClr val="000000"/>
                          </a:solidFill>
                          <a:effectLst/>
                          <a:highlight>
                            <a:srgbClr val="FFEB9C"/>
                          </a:highlight>
                          <a:latin typeface="inherit"/>
                        </a:rPr>
                        <a:t>8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highlight>
                          <a:srgbClr val="FFEB9C"/>
                        </a:highlight>
                        <a:latin typeface="Aptos" panose="020B0004020202020204" pitchFamily="34" charset="0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s-ES" sz="1200" b="1">
                          <a:solidFill>
                            <a:srgbClr val="000000"/>
                          </a:solidFill>
                          <a:effectLst/>
                          <a:highlight>
                            <a:srgbClr val="A9D08E"/>
                          </a:highlight>
                          <a:latin typeface="inherit"/>
                        </a:rPr>
                        <a:t>12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highlight>
                          <a:srgbClr val="A9D08E"/>
                        </a:highlight>
                        <a:latin typeface="Aptos" panose="020B0004020202020204" pitchFamily="34" charset="0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s-ES" sz="1200" b="1">
                          <a:solidFill>
                            <a:srgbClr val="000000"/>
                          </a:solidFill>
                          <a:effectLst/>
                          <a:highlight>
                            <a:srgbClr val="FFF2CC"/>
                          </a:highlight>
                          <a:latin typeface="inherit"/>
                        </a:rPr>
                        <a:t>100%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highlight>
                          <a:srgbClr val="FFF2CC"/>
                        </a:highlight>
                        <a:latin typeface="Aptos" panose="020B0004020202020204" pitchFamily="34" charset="0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s-ES" sz="1200">
                          <a:solidFill>
                            <a:srgbClr val="000000"/>
                          </a:solidFill>
                          <a:effectLst/>
                          <a:latin typeface="Aptos"/>
                        </a:rPr>
                        <a:t>En marzo estarán viendo opciones de LDC con recintos de educación superior.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194803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ase"/>
                      <a:r>
                        <a:rPr lang="es-ES" sz="1200" b="1">
                          <a:solidFill>
                            <a:srgbClr val="000000"/>
                          </a:solidFill>
                          <a:effectLst/>
                          <a:highlight>
                            <a:srgbClr val="E2EFDA"/>
                          </a:highlight>
                          <a:latin typeface="inherit"/>
                        </a:rPr>
                        <a:t>7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highlight>
                          <a:srgbClr val="E2EFDA"/>
                        </a:highlight>
                        <a:latin typeface="Aptos" panose="020B0004020202020204" pitchFamily="34" charset="0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s-ES" sz="1200" b="1">
                          <a:solidFill>
                            <a:srgbClr val="000000"/>
                          </a:solidFill>
                          <a:effectLst/>
                          <a:highlight>
                            <a:srgbClr val="E2EFDA"/>
                          </a:highlight>
                          <a:latin typeface="inherit"/>
                        </a:rPr>
                        <a:t>Libertador General Bernardo O´Higgins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highlight>
                          <a:srgbClr val="E2EFDA"/>
                        </a:highlight>
                        <a:latin typeface="Aptos" panose="020B0004020202020204" pitchFamily="34" charset="0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s-ES" sz="1200" b="1">
                          <a:solidFill>
                            <a:srgbClr val="000000"/>
                          </a:solidFill>
                          <a:effectLst/>
                          <a:highlight>
                            <a:srgbClr val="FFEB9C"/>
                          </a:highlight>
                          <a:latin typeface="inherit"/>
                        </a:rPr>
                        <a:t>5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highlight>
                          <a:srgbClr val="FFEB9C"/>
                        </a:highlight>
                        <a:latin typeface="Aptos" panose="020B0004020202020204" pitchFamily="34" charset="0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s-ES" sz="1200" b="1">
                          <a:solidFill>
                            <a:srgbClr val="000000"/>
                          </a:solidFill>
                          <a:effectLst/>
                          <a:highlight>
                            <a:srgbClr val="A9D08E"/>
                          </a:highlight>
                          <a:latin typeface="inherit"/>
                        </a:rPr>
                        <a:t>4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highlight>
                          <a:srgbClr val="A9D08E"/>
                        </a:highlight>
                        <a:latin typeface="Aptos" panose="020B0004020202020204" pitchFamily="34" charset="0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s-ES" sz="1200" b="1">
                          <a:solidFill>
                            <a:srgbClr val="000000"/>
                          </a:solidFill>
                          <a:effectLst/>
                          <a:highlight>
                            <a:srgbClr val="FFF2CC"/>
                          </a:highlight>
                          <a:latin typeface="inherit"/>
                        </a:rPr>
                        <a:t>80%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highlight>
                          <a:srgbClr val="FFF2CC"/>
                        </a:highlight>
                        <a:latin typeface="Aptos" panose="020B0004020202020204" pitchFamily="34" charset="0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s-ES" sz="1200">
                          <a:solidFill>
                            <a:srgbClr val="000000"/>
                          </a:solidFill>
                          <a:effectLst/>
                          <a:latin typeface="Aptos"/>
                        </a:rPr>
                        <a:t>Están en gestiones de LDC, faltan firmas.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27844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ase"/>
                      <a:r>
                        <a:rPr lang="es-ES" sz="1200" b="1">
                          <a:solidFill>
                            <a:srgbClr val="000000"/>
                          </a:solidFill>
                          <a:effectLst/>
                          <a:highlight>
                            <a:srgbClr val="E2EFDA"/>
                          </a:highlight>
                          <a:latin typeface="inherit"/>
                        </a:rPr>
                        <a:t>8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highlight>
                          <a:srgbClr val="E2EFDA"/>
                        </a:highlight>
                        <a:latin typeface="Aptos" panose="020B0004020202020204" pitchFamily="34" charset="0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s-ES" sz="1200" b="1">
                          <a:solidFill>
                            <a:srgbClr val="000000"/>
                          </a:solidFill>
                          <a:effectLst/>
                          <a:highlight>
                            <a:srgbClr val="E2EFDA"/>
                          </a:highlight>
                          <a:latin typeface="inherit"/>
                        </a:rPr>
                        <a:t>Maule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highlight>
                          <a:srgbClr val="E2EFDA"/>
                        </a:highlight>
                        <a:latin typeface="Aptos" panose="020B0004020202020204" pitchFamily="34" charset="0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s-ES" sz="1200" b="1">
                          <a:solidFill>
                            <a:srgbClr val="000000"/>
                          </a:solidFill>
                          <a:effectLst/>
                          <a:highlight>
                            <a:srgbClr val="FFEB9C"/>
                          </a:highlight>
                          <a:latin typeface="inherit"/>
                        </a:rPr>
                        <a:t>5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highlight>
                          <a:srgbClr val="FFEB9C"/>
                        </a:highlight>
                        <a:latin typeface="Aptos" panose="020B0004020202020204" pitchFamily="34" charset="0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s-ES" sz="1200" b="1">
                          <a:solidFill>
                            <a:srgbClr val="000000"/>
                          </a:solidFill>
                          <a:effectLst/>
                          <a:highlight>
                            <a:srgbClr val="A9D08E"/>
                          </a:highlight>
                          <a:latin typeface="inherit"/>
                        </a:rPr>
                        <a:t>2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highlight>
                          <a:srgbClr val="A9D08E"/>
                        </a:highlight>
                        <a:latin typeface="Aptos" panose="020B0004020202020204" pitchFamily="34" charset="0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s-ES" sz="1200" b="1">
                          <a:solidFill>
                            <a:srgbClr val="000000"/>
                          </a:solidFill>
                          <a:effectLst/>
                          <a:highlight>
                            <a:srgbClr val="FFF2CC"/>
                          </a:highlight>
                          <a:latin typeface="inherit"/>
                        </a:rPr>
                        <a:t>40%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highlight>
                          <a:srgbClr val="FFF2CC"/>
                        </a:highlight>
                        <a:latin typeface="Aptos" panose="020B0004020202020204" pitchFamily="34" charset="0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s-ES" sz="1200">
                          <a:solidFill>
                            <a:srgbClr val="000000"/>
                          </a:solidFill>
                          <a:effectLst/>
                          <a:latin typeface="Aptos"/>
                        </a:rPr>
                        <a:t>Faltan gestiones en los 3 LDC faltantes. 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25873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ase"/>
                      <a:r>
                        <a:rPr lang="es-ES" sz="1200" b="1">
                          <a:solidFill>
                            <a:srgbClr val="000000"/>
                          </a:solidFill>
                          <a:effectLst/>
                          <a:latin typeface="inherit"/>
                        </a:rPr>
                        <a:t>9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latin typeface="Aptos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s-ES" sz="1200" b="1">
                          <a:solidFill>
                            <a:srgbClr val="000000"/>
                          </a:solidFill>
                          <a:effectLst/>
                          <a:latin typeface="inherit"/>
                        </a:rPr>
                        <a:t>Ñuble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latin typeface="Aptos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s-ES" sz="1200" b="1">
                          <a:solidFill>
                            <a:srgbClr val="000000"/>
                          </a:solidFill>
                          <a:effectLst/>
                          <a:latin typeface="inherit"/>
                        </a:rPr>
                        <a:t>3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latin typeface="Aptos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s-ES" sz="1200" b="1">
                          <a:solidFill>
                            <a:srgbClr val="000000"/>
                          </a:solidFill>
                          <a:effectLst/>
                          <a:latin typeface="inherit"/>
                        </a:rPr>
                        <a:t>3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latin typeface="Aptos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s-ES" sz="1200" b="1">
                          <a:solidFill>
                            <a:srgbClr val="000000"/>
                          </a:solidFill>
                          <a:effectLst/>
                          <a:latin typeface="inherit"/>
                        </a:rPr>
                        <a:t>100%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latin typeface="Aptos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FF00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s-ES" sz="1200" b="1" i="0" u="none" strike="noStrike" cap="none" noProof="0">
                          <a:solidFill>
                            <a:srgbClr val="000000"/>
                          </a:solidFill>
                          <a:effectLst/>
                          <a:latin typeface="inherit"/>
                          <a:ea typeface="+mn-ea"/>
                          <a:cs typeface="+mn-cs"/>
                          <a:sym typeface="Arial"/>
                        </a:rPr>
                        <a:t>Actualizado OIN (fecha 15/05/2024)</a:t>
                      </a:r>
                      <a:endParaRPr lang="es-ES" sz="1200" b="1" i="0" u="none" strike="noStrike" cap="none">
                        <a:solidFill>
                          <a:srgbClr val="000000"/>
                        </a:solidFill>
                        <a:effectLst/>
                        <a:latin typeface="inheri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167487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ase"/>
                      <a:r>
                        <a:rPr lang="es-ES" sz="1200" b="1">
                          <a:solidFill>
                            <a:srgbClr val="000000"/>
                          </a:solidFill>
                          <a:effectLst/>
                          <a:highlight>
                            <a:srgbClr val="E2EFDA"/>
                          </a:highlight>
                          <a:latin typeface="inherit"/>
                        </a:rPr>
                        <a:t>10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highlight>
                          <a:srgbClr val="E2EFDA"/>
                        </a:highlight>
                        <a:latin typeface="Aptos" panose="020B0004020202020204" pitchFamily="34" charset="0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s-ES" sz="1200" b="1">
                          <a:solidFill>
                            <a:srgbClr val="000000"/>
                          </a:solidFill>
                          <a:effectLst/>
                          <a:highlight>
                            <a:srgbClr val="E2EFDA"/>
                          </a:highlight>
                          <a:latin typeface="inherit"/>
                        </a:rPr>
                        <a:t>Biobío 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highlight>
                          <a:srgbClr val="E2EFDA"/>
                        </a:highlight>
                        <a:latin typeface="Aptos" panose="020B0004020202020204" pitchFamily="34" charset="0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s-ES" sz="1200" b="1">
                          <a:solidFill>
                            <a:srgbClr val="000000"/>
                          </a:solidFill>
                          <a:effectLst/>
                          <a:highlight>
                            <a:srgbClr val="FFEB9C"/>
                          </a:highlight>
                          <a:latin typeface="inherit"/>
                        </a:rPr>
                        <a:t>7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highlight>
                          <a:srgbClr val="FFEB9C"/>
                        </a:highlight>
                        <a:latin typeface="Aptos" panose="020B0004020202020204" pitchFamily="34" charset="0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s-ES" sz="1200" b="1">
                          <a:solidFill>
                            <a:srgbClr val="000000"/>
                          </a:solidFill>
                          <a:effectLst/>
                          <a:highlight>
                            <a:srgbClr val="A9D08E"/>
                          </a:highlight>
                          <a:latin typeface="inherit"/>
                        </a:rPr>
                        <a:t>7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highlight>
                          <a:srgbClr val="A9D08E"/>
                        </a:highlight>
                        <a:latin typeface="Aptos" panose="020B0004020202020204" pitchFamily="34" charset="0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s-ES" sz="1200" b="1">
                          <a:solidFill>
                            <a:srgbClr val="000000"/>
                          </a:solidFill>
                          <a:effectLst/>
                          <a:highlight>
                            <a:srgbClr val="FFF2CC"/>
                          </a:highlight>
                          <a:latin typeface="inherit"/>
                        </a:rPr>
                        <a:t>100%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highlight>
                          <a:srgbClr val="FFF2CC"/>
                        </a:highlight>
                        <a:latin typeface="Aptos" panose="020B0004020202020204" pitchFamily="34" charset="0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s-ES" sz="120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ptos"/>
                        </a:rPr>
                        <a:t>Pendiente Actualizar OIN (28/12/2024).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243015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ase"/>
                      <a:r>
                        <a:rPr lang="es-ES" sz="1200" b="1">
                          <a:solidFill>
                            <a:srgbClr val="000000"/>
                          </a:solidFill>
                          <a:effectLst/>
                          <a:highlight>
                            <a:srgbClr val="E2EFDA"/>
                          </a:highlight>
                          <a:latin typeface="inherit"/>
                        </a:rPr>
                        <a:t>11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highlight>
                          <a:srgbClr val="E2EFDA"/>
                        </a:highlight>
                        <a:latin typeface="Aptos" panose="020B0004020202020204" pitchFamily="34" charset="0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s-ES" sz="1200" b="1">
                          <a:solidFill>
                            <a:srgbClr val="000000"/>
                          </a:solidFill>
                          <a:effectLst/>
                          <a:highlight>
                            <a:srgbClr val="E2EFDA"/>
                          </a:highlight>
                          <a:latin typeface="inherit"/>
                        </a:rPr>
                        <a:t>La Araucanía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highlight>
                          <a:srgbClr val="E2EFDA"/>
                        </a:highlight>
                        <a:latin typeface="Aptos" panose="020B0004020202020204" pitchFamily="34" charset="0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s-ES" sz="1200" b="1">
                          <a:solidFill>
                            <a:srgbClr val="000000"/>
                          </a:solidFill>
                          <a:effectLst/>
                          <a:highlight>
                            <a:srgbClr val="FFEB9C"/>
                          </a:highlight>
                          <a:latin typeface="inherit"/>
                        </a:rPr>
                        <a:t>5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highlight>
                          <a:srgbClr val="FFEB9C"/>
                        </a:highlight>
                        <a:latin typeface="Aptos" panose="020B0004020202020204" pitchFamily="34" charset="0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s-ES" sz="1200" b="1">
                          <a:solidFill>
                            <a:srgbClr val="000000"/>
                          </a:solidFill>
                          <a:effectLst/>
                          <a:highlight>
                            <a:srgbClr val="A9D08E"/>
                          </a:highlight>
                          <a:latin typeface="inherit"/>
                        </a:rPr>
                        <a:t>0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highlight>
                          <a:srgbClr val="A9D08E"/>
                        </a:highlight>
                        <a:latin typeface="Aptos" panose="020B0004020202020204" pitchFamily="34" charset="0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s-ES" sz="1200" b="1">
                          <a:solidFill>
                            <a:srgbClr val="000000"/>
                          </a:solidFill>
                          <a:effectLst/>
                          <a:highlight>
                            <a:srgbClr val="FFF2CC"/>
                          </a:highlight>
                          <a:latin typeface="inherit"/>
                        </a:rPr>
                        <a:t>0%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highlight>
                          <a:srgbClr val="FFF2CC"/>
                        </a:highlight>
                        <a:latin typeface="Aptos" panose="020B0004020202020204" pitchFamily="34" charset="0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s-ES" sz="1200">
                          <a:solidFill>
                            <a:srgbClr val="000000"/>
                          </a:solidFill>
                          <a:effectLst/>
                          <a:latin typeface="Aptos"/>
                        </a:rPr>
                        <a:t>Faltan gestiones de los LDC.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692086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ase"/>
                      <a:r>
                        <a:rPr lang="es-ES" sz="1200" b="1">
                          <a:solidFill>
                            <a:srgbClr val="000000"/>
                          </a:solidFill>
                          <a:effectLst/>
                          <a:highlight>
                            <a:srgbClr val="E2EFDA"/>
                          </a:highlight>
                          <a:latin typeface="inherit"/>
                        </a:rPr>
                        <a:t>12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highlight>
                          <a:srgbClr val="E2EFDA"/>
                        </a:highlight>
                        <a:latin typeface="Aptos" panose="020B0004020202020204" pitchFamily="34" charset="0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s-ES" sz="1200" b="1">
                          <a:solidFill>
                            <a:srgbClr val="000000"/>
                          </a:solidFill>
                          <a:effectLst/>
                          <a:highlight>
                            <a:srgbClr val="E2EFDA"/>
                          </a:highlight>
                          <a:latin typeface="inherit"/>
                        </a:rPr>
                        <a:t>Los Lagos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highlight>
                          <a:srgbClr val="E2EFDA"/>
                        </a:highlight>
                        <a:latin typeface="Aptos" panose="020B0004020202020204" pitchFamily="34" charset="0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s-ES" sz="1200" b="1">
                          <a:solidFill>
                            <a:srgbClr val="000000"/>
                          </a:solidFill>
                          <a:effectLst/>
                          <a:highlight>
                            <a:srgbClr val="FFEB9C"/>
                          </a:highlight>
                          <a:latin typeface="inherit"/>
                        </a:rPr>
                        <a:t>5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highlight>
                          <a:srgbClr val="FFEB9C"/>
                        </a:highlight>
                        <a:latin typeface="Aptos" panose="020B0004020202020204" pitchFamily="34" charset="0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s-ES" sz="1200" b="1">
                          <a:solidFill>
                            <a:srgbClr val="000000"/>
                          </a:solidFill>
                          <a:effectLst/>
                          <a:highlight>
                            <a:srgbClr val="A9D08E"/>
                          </a:highlight>
                          <a:latin typeface="inherit"/>
                        </a:rPr>
                        <a:t>0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highlight>
                          <a:srgbClr val="A9D08E"/>
                        </a:highlight>
                        <a:latin typeface="Aptos" panose="020B0004020202020204" pitchFamily="34" charset="0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s-ES" sz="1200" b="1">
                          <a:solidFill>
                            <a:srgbClr val="000000"/>
                          </a:solidFill>
                          <a:effectLst/>
                          <a:highlight>
                            <a:srgbClr val="FFF2CC"/>
                          </a:highlight>
                          <a:latin typeface="inherit"/>
                        </a:rPr>
                        <a:t>0%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highlight>
                          <a:srgbClr val="FFF2CC"/>
                        </a:highlight>
                        <a:latin typeface="Aptos" panose="020B0004020202020204" pitchFamily="34" charset="0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s-ES" sz="1200">
                          <a:solidFill>
                            <a:srgbClr val="000000"/>
                          </a:solidFill>
                          <a:effectLst/>
                          <a:latin typeface="Aptos"/>
                        </a:rPr>
                        <a:t>Falta cargar información de los LDC en planilla de infraestructura.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645968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ase"/>
                      <a:r>
                        <a:rPr lang="es-ES" sz="1200" b="1">
                          <a:solidFill>
                            <a:srgbClr val="000000"/>
                          </a:solidFill>
                          <a:effectLst/>
                          <a:highlight>
                            <a:srgbClr val="E2EFDA"/>
                          </a:highlight>
                          <a:latin typeface="inherit"/>
                        </a:rPr>
                        <a:t>13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highlight>
                          <a:srgbClr val="E2EFDA"/>
                        </a:highlight>
                        <a:latin typeface="Aptos" panose="020B0004020202020204" pitchFamily="34" charset="0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s-ES" sz="1200" b="1">
                          <a:solidFill>
                            <a:srgbClr val="000000"/>
                          </a:solidFill>
                          <a:effectLst/>
                          <a:highlight>
                            <a:srgbClr val="E2EFDA"/>
                          </a:highlight>
                          <a:latin typeface="inherit"/>
                        </a:rPr>
                        <a:t>Los Ríos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highlight>
                          <a:srgbClr val="E2EFDA"/>
                        </a:highlight>
                        <a:latin typeface="Aptos" panose="020B0004020202020204" pitchFamily="34" charset="0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s-ES" sz="1200" b="1">
                          <a:solidFill>
                            <a:srgbClr val="000000"/>
                          </a:solidFill>
                          <a:effectLst/>
                          <a:highlight>
                            <a:srgbClr val="FFEB9C"/>
                          </a:highlight>
                          <a:latin typeface="inherit"/>
                        </a:rPr>
                        <a:t>2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highlight>
                          <a:srgbClr val="FFEB9C"/>
                        </a:highlight>
                        <a:latin typeface="Aptos" panose="020B0004020202020204" pitchFamily="34" charset="0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s-ES" sz="1200" b="1">
                          <a:solidFill>
                            <a:srgbClr val="000000"/>
                          </a:solidFill>
                          <a:effectLst/>
                          <a:highlight>
                            <a:srgbClr val="A9D08E"/>
                          </a:highlight>
                          <a:latin typeface="inherit"/>
                        </a:rPr>
                        <a:t>10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highlight>
                          <a:srgbClr val="A9D08E"/>
                        </a:highlight>
                        <a:latin typeface="Aptos" panose="020B0004020202020204" pitchFamily="34" charset="0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s-ES" sz="1200" b="1">
                          <a:solidFill>
                            <a:srgbClr val="000000"/>
                          </a:solidFill>
                          <a:effectLst/>
                          <a:highlight>
                            <a:srgbClr val="FFF2CC"/>
                          </a:highlight>
                          <a:latin typeface="inherit"/>
                        </a:rPr>
                        <a:t>100%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highlight>
                          <a:srgbClr val="FFF2CC"/>
                        </a:highlight>
                        <a:latin typeface="Aptos" panose="020B0004020202020204" pitchFamily="34" charset="0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s-ES" sz="1200">
                          <a:solidFill>
                            <a:srgbClr val="000000"/>
                          </a:solidFill>
                          <a:effectLst/>
                          <a:latin typeface="Aptos"/>
                        </a:rPr>
                        <a:t>Pendiente Actualizar OIN (11/01/2024).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874605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ase"/>
                      <a:r>
                        <a:rPr lang="es-ES" sz="1200" b="1">
                          <a:solidFill>
                            <a:srgbClr val="000000"/>
                          </a:solidFill>
                          <a:effectLst/>
                          <a:highlight>
                            <a:srgbClr val="E2EFDA"/>
                          </a:highlight>
                          <a:latin typeface="inherit"/>
                        </a:rPr>
                        <a:t>14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highlight>
                          <a:srgbClr val="E2EFDA"/>
                        </a:highlight>
                        <a:latin typeface="Aptos" panose="020B0004020202020204" pitchFamily="34" charset="0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s-ES" sz="1200" b="1">
                          <a:solidFill>
                            <a:srgbClr val="000000"/>
                          </a:solidFill>
                          <a:effectLst/>
                          <a:highlight>
                            <a:srgbClr val="E2EFDA"/>
                          </a:highlight>
                          <a:latin typeface="inherit"/>
                        </a:rPr>
                        <a:t>Aysén del General Carlos Ibáñez del Campo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highlight>
                          <a:srgbClr val="E2EFDA"/>
                        </a:highlight>
                        <a:latin typeface="Aptos" panose="020B0004020202020204" pitchFamily="34" charset="0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s-ES" sz="1200" b="1">
                          <a:solidFill>
                            <a:srgbClr val="000000"/>
                          </a:solidFill>
                          <a:effectLst/>
                          <a:highlight>
                            <a:srgbClr val="FFEB9C"/>
                          </a:highlight>
                          <a:latin typeface="inherit"/>
                        </a:rPr>
                        <a:t>1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highlight>
                          <a:srgbClr val="FFEB9C"/>
                        </a:highlight>
                        <a:latin typeface="Aptos" panose="020B0004020202020204" pitchFamily="34" charset="0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s-ES" sz="1200" b="1">
                          <a:solidFill>
                            <a:srgbClr val="000000"/>
                          </a:solidFill>
                          <a:effectLst/>
                          <a:highlight>
                            <a:srgbClr val="A9D08E"/>
                          </a:highlight>
                          <a:latin typeface="inherit"/>
                        </a:rPr>
                        <a:t>1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highlight>
                          <a:srgbClr val="A9D08E"/>
                        </a:highlight>
                        <a:latin typeface="Aptos" panose="020B0004020202020204" pitchFamily="34" charset="0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s-ES" sz="1200" b="1">
                          <a:solidFill>
                            <a:srgbClr val="000000"/>
                          </a:solidFill>
                          <a:effectLst/>
                          <a:highlight>
                            <a:srgbClr val="FFF2CC"/>
                          </a:highlight>
                          <a:latin typeface="inherit"/>
                        </a:rPr>
                        <a:t>100%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highlight>
                          <a:srgbClr val="FFF2CC"/>
                        </a:highlight>
                        <a:latin typeface="Aptos" panose="020B0004020202020204" pitchFamily="34" charset="0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s-ES" sz="1200">
                          <a:solidFill>
                            <a:srgbClr val="000000"/>
                          </a:solidFill>
                          <a:effectLst/>
                          <a:latin typeface="Aptos"/>
                        </a:rPr>
                        <a:t>Pendiente Actualizar OIN (11/01/2024).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473404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ase"/>
                      <a:r>
                        <a:rPr lang="es-ES" sz="1200" b="1">
                          <a:solidFill>
                            <a:srgbClr val="000000"/>
                          </a:solidFill>
                          <a:effectLst/>
                          <a:highlight>
                            <a:srgbClr val="E2EFDA"/>
                          </a:highlight>
                          <a:latin typeface="inherit"/>
                        </a:rPr>
                        <a:t>15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highlight>
                          <a:srgbClr val="E2EFDA"/>
                        </a:highlight>
                        <a:latin typeface="Aptos" panose="020B0004020202020204" pitchFamily="34" charset="0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s-ES" sz="1200" b="1">
                          <a:solidFill>
                            <a:srgbClr val="000000"/>
                          </a:solidFill>
                          <a:effectLst/>
                          <a:highlight>
                            <a:srgbClr val="E2EFDA"/>
                          </a:highlight>
                          <a:latin typeface="inherit"/>
                        </a:rPr>
                        <a:t>Magallanes y Antártica Chile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highlight>
                          <a:srgbClr val="E2EFDA"/>
                        </a:highlight>
                        <a:latin typeface="Aptos" panose="020B0004020202020204" pitchFamily="34" charset="0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s-ES" sz="1200" b="1">
                          <a:solidFill>
                            <a:srgbClr val="000000"/>
                          </a:solidFill>
                          <a:effectLst/>
                          <a:highlight>
                            <a:srgbClr val="FFEB9C"/>
                          </a:highlight>
                          <a:latin typeface="inherit"/>
                        </a:rPr>
                        <a:t>1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highlight>
                          <a:srgbClr val="FFEB9C"/>
                        </a:highlight>
                        <a:latin typeface="Aptos" panose="020B0004020202020204" pitchFamily="34" charset="0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s-ES" sz="1200" b="1">
                          <a:solidFill>
                            <a:srgbClr val="000000"/>
                          </a:solidFill>
                          <a:effectLst/>
                          <a:highlight>
                            <a:srgbClr val="A9D08E"/>
                          </a:highlight>
                          <a:latin typeface="inherit"/>
                        </a:rPr>
                        <a:t>1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highlight>
                          <a:srgbClr val="A9D08E"/>
                        </a:highlight>
                        <a:latin typeface="Aptos" panose="020B0004020202020204" pitchFamily="34" charset="0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s-ES" sz="1200" b="1">
                          <a:solidFill>
                            <a:srgbClr val="000000"/>
                          </a:solidFill>
                          <a:effectLst/>
                          <a:highlight>
                            <a:srgbClr val="FFF2CC"/>
                          </a:highlight>
                          <a:latin typeface="inherit"/>
                        </a:rPr>
                        <a:t>100%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highlight>
                          <a:srgbClr val="FFF2CC"/>
                        </a:highlight>
                        <a:latin typeface="Aptos" panose="020B0004020202020204" pitchFamily="34" charset="0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s-ES" sz="1200">
                          <a:solidFill>
                            <a:srgbClr val="000000"/>
                          </a:solidFill>
                          <a:effectLst/>
                          <a:latin typeface="Aptos"/>
                        </a:rPr>
                        <a:t>Pendiente Actualizar OIN (09/01/2024).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339845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ase"/>
                      <a:r>
                        <a:rPr lang="es-ES" sz="1200" b="1">
                          <a:solidFill>
                            <a:srgbClr val="000000"/>
                          </a:solidFill>
                          <a:effectLst/>
                          <a:highlight>
                            <a:srgbClr val="E2EFDA"/>
                          </a:highlight>
                          <a:latin typeface="inherit"/>
                        </a:rPr>
                        <a:t>16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highlight>
                          <a:srgbClr val="E2EFDA"/>
                        </a:highlight>
                        <a:latin typeface="Aptos" panose="020B0004020202020204" pitchFamily="34" charset="0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s-ES" sz="1200" b="1">
                          <a:solidFill>
                            <a:srgbClr val="000000"/>
                          </a:solidFill>
                          <a:effectLst/>
                          <a:highlight>
                            <a:srgbClr val="E2EFDA"/>
                          </a:highlight>
                          <a:latin typeface="inherit"/>
                        </a:rPr>
                        <a:t>Región Metropolitana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highlight>
                          <a:srgbClr val="E2EFDA"/>
                        </a:highlight>
                        <a:latin typeface="Aptos" panose="020B0004020202020204" pitchFamily="34" charset="0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s-ES" sz="1200" b="1">
                          <a:solidFill>
                            <a:srgbClr val="000000"/>
                          </a:solidFill>
                          <a:effectLst/>
                          <a:highlight>
                            <a:srgbClr val="FFEB9C"/>
                          </a:highlight>
                          <a:latin typeface="inherit"/>
                        </a:rPr>
                        <a:t>20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highlight>
                          <a:srgbClr val="FFEB9C"/>
                        </a:highlight>
                        <a:latin typeface="Aptos" panose="020B0004020202020204" pitchFamily="34" charset="0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s-ES" sz="1200" b="1">
                          <a:solidFill>
                            <a:srgbClr val="000000"/>
                          </a:solidFill>
                          <a:effectLst/>
                          <a:highlight>
                            <a:srgbClr val="A9D08E"/>
                          </a:highlight>
                          <a:latin typeface="inherit"/>
                        </a:rPr>
                        <a:t>2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highlight>
                          <a:srgbClr val="A9D08E"/>
                        </a:highlight>
                        <a:latin typeface="Aptos" panose="020B0004020202020204" pitchFamily="34" charset="0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s-ES" sz="1200" b="1">
                          <a:solidFill>
                            <a:srgbClr val="000000"/>
                          </a:solidFill>
                          <a:effectLst/>
                          <a:highlight>
                            <a:srgbClr val="FFF2CC"/>
                          </a:highlight>
                          <a:latin typeface="inherit"/>
                        </a:rPr>
                        <a:t>10%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highlight>
                          <a:srgbClr val="FFF2CC"/>
                        </a:highlight>
                        <a:latin typeface="Aptos" panose="020B0004020202020204" pitchFamily="34" charset="0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s-ES" sz="1200">
                          <a:solidFill>
                            <a:srgbClr val="000000"/>
                          </a:solidFill>
                          <a:effectLst/>
                          <a:latin typeface="Aptos"/>
                        </a:rPr>
                        <a:t>Pendiente OIN y actualizar información. 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725168"/>
                  </a:ext>
                </a:extLst>
              </a:tr>
              <a:tr h="190500">
                <a:tc gridSpan="2">
                  <a:txBody>
                    <a:bodyPr/>
                    <a:lstStyle/>
                    <a:p>
                      <a:pPr algn="ctr" rtl="0" fontAlgn="base"/>
                      <a:r>
                        <a:rPr lang="es-ES" sz="1200" b="1">
                          <a:solidFill>
                            <a:srgbClr val="000000"/>
                          </a:solidFill>
                          <a:effectLst/>
                          <a:highlight>
                            <a:srgbClr val="9BC2E6"/>
                          </a:highlight>
                          <a:latin typeface="inherit"/>
                        </a:rPr>
                        <a:t>TOTAL: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highlight>
                          <a:srgbClr val="9BC2E6"/>
                        </a:highlight>
                        <a:latin typeface="Aptos" panose="020B0004020202020204" pitchFamily="34" charset="0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s-ES" sz="1200" b="1">
                          <a:solidFill>
                            <a:srgbClr val="000000"/>
                          </a:solidFill>
                          <a:effectLst/>
                          <a:highlight>
                            <a:srgbClr val="9BC2E6"/>
                          </a:highlight>
                          <a:latin typeface="inherit"/>
                        </a:rPr>
                        <a:t>70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highlight>
                          <a:srgbClr val="9BC2E6"/>
                        </a:highlight>
                        <a:latin typeface="Aptos" panose="020B0004020202020204" pitchFamily="34" charset="0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s-ES" sz="1200" b="1">
                          <a:solidFill>
                            <a:srgbClr val="000000"/>
                          </a:solidFill>
                          <a:effectLst/>
                          <a:highlight>
                            <a:srgbClr val="9BC2E6"/>
                          </a:highlight>
                          <a:latin typeface="inherit"/>
                        </a:rPr>
                        <a:t>60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highlight>
                          <a:srgbClr val="9BC2E6"/>
                        </a:highlight>
                        <a:latin typeface="Aptos" panose="020B0004020202020204" pitchFamily="34" charset="0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endParaRPr lang="es-ES">
                        <a:effectLst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"/>
                      <a:endParaRPr lang="es-ES">
                        <a:effectLst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6452226"/>
                  </a:ext>
                </a:extLst>
              </a:tr>
            </a:tbl>
          </a:graphicData>
        </a:graphic>
      </p:graphicFrame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2120A28B-C525-FCD2-5918-2FC416FBC255}"/>
              </a:ext>
            </a:extLst>
          </p:cNvPr>
          <p:cNvSpPr txBox="1">
            <a:spLocks/>
          </p:cNvSpPr>
          <p:nvPr/>
        </p:nvSpPr>
        <p:spPr>
          <a:xfrm>
            <a:off x="557995" y="314949"/>
            <a:ext cx="10888408" cy="496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ctr"/>
            <a:r>
              <a:rPr lang="en-US" sz="2800" b="1"/>
              <a:t>OBSERVACIÓN EN PLANILLA DE INFRAESTRUCTURA</a:t>
            </a:r>
          </a:p>
        </p:txBody>
      </p:sp>
      <p:sp>
        <p:nvSpPr>
          <p:cNvPr id="3" name="Google Shape;619;g24fb06a83bd_1_0">
            <a:extLst>
              <a:ext uri="{FF2B5EF4-FFF2-40B4-BE49-F238E27FC236}">
                <a16:creationId xmlns:a16="http://schemas.microsoft.com/office/drawing/2014/main" id="{CC5F3D00-386A-B4DF-D37C-A9F8A6983F3B}"/>
              </a:ext>
            </a:extLst>
          </p:cNvPr>
          <p:cNvSpPr txBox="1">
            <a:spLocks/>
          </p:cNvSpPr>
          <p:nvPr/>
        </p:nvSpPr>
        <p:spPr>
          <a:xfrm>
            <a:off x="53086" y="30045"/>
            <a:ext cx="581891" cy="49516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/>
            <a:r>
              <a:rPr lang="es-CL"/>
              <a:t>08.</a:t>
            </a:r>
          </a:p>
        </p:txBody>
      </p:sp>
    </p:spTree>
    <p:extLst>
      <p:ext uri="{BB962C8B-B14F-4D97-AF65-F5344CB8AC3E}">
        <p14:creationId xmlns:p14="http://schemas.microsoft.com/office/powerpoint/2010/main" val="38571837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06EDFED-A9EE-E7DE-F90D-A2CDE01CF3C6}"/>
              </a:ext>
            </a:extLst>
          </p:cNvPr>
          <p:cNvSpPr>
            <a:spLocks noGrp="1"/>
          </p:cNvSpPr>
          <p:nvPr>
            <p:ph type="body" idx="4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2DA368E4-91B7-F12B-2C2E-73E84DCD92D5}"/>
              </a:ext>
            </a:extLst>
          </p:cNvPr>
          <p:cNvSpPr>
            <a:spLocks noGrp="1"/>
          </p:cNvSpPr>
          <p:nvPr>
            <p:ph type="body" idx="5"/>
          </p:nvPr>
        </p:nvSpPr>
        <p:spPr>
          <a:xfrm>
            <a:off x="647861" y="800355"/>
            <a:ext cx="10888408" cy="496799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s-ES" sz="2800" b="1"/>
              <a:t>OBSERVACIONES DE PLANILLA DE INFRAESTRUCTURA </a:t>
            </a:r>
            <a:endParaRPr lang="es-CL" sz="2800" b="1"/>
          </a:p>
        </p:txBody>
      </p:sp>
      <p:pic>
        <p:nvPicPr>
          <p:cNvPr id="4" name="Imagen 3" descr="Tabla&#10;&#10;Descripción generada automáticamente">
            <a:extLst>
              <a:ext uri="{FF2B5EF4-FFF2-40B4-BE49-F238E27FC236}">
                <a16:creationId xmlns:a16="http://schemas.microsoft.com/office/drawing/2014/main" id="{8B601828-2E94-3695-F4D5-F9CD365579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980" y="1553609"/>
            <a:ext cx="11113699" cy="3750782"/>
          </a:xfrm>
          <a:prstGeom prst="rect">
            <a:avLst/>
          </a:prstGeom>
        </p:spPr>
      </p:pic>
      <p:sp>
        <p:nvSpPr>
          <p:cNvPr id="3" name="Google Shape;619;g24fb06a83bd_1_0">
            <a:extLst>
              <a:ext uri="{FF2B5EF4-FFF2-40B4-BE49-F238E27FC236}">
                <a16:creationId xmlns:a16="http://schemas.microsoft.com/office/drawing/2014/main" id="{7BACD75E-7AAC-E87A-D02A-3449777F14C7}"/>
              </a:ext>
            </a:extLst>
          </p:cNvPr>
          <p:cNvSpPr txBox="1">
            <a:spLocks/>
          </p:cNvSpPr>
          <p:nvPr/>
        </p:nvSpPr>
        <p:spPr>
          <a:xfrm>
            <a:off x="53086" y="30045"/>
            <a:ext cx="581891" cy="49516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/>
            <a:r>
              <a:rPr lang="es-CL"/>
              <a:t>09.</a:t>
            </a:r>
          </a:p>
        </p:txBody>
      </p:sp>
    </p:spTree>
    <p:extLst>
      <p:ext uri="{BB962C8B-B14F-4D97-AF65-F5344CB8AC3E}">
        <p14:creationId xmlns:p14="http://schemas.microsoft.com/office/powerpoint/2010/main" val="244580897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CENSO PILOTO OPERATIVO">
      <a:dk1>
        <a:srgbClr val="122361"/>
      </a:dk1>
      <a:lt1>
        <a:srgbClr val="FFFFFF"/>
      </a:lt1>
      <a:dk2>
        <a:srgbClr val="2C437F"/>
      </a:dk2>
      <a:lt2>
        <a:srgbClr val="3755A1"/>
      </a:lt2>
      <a:accent1>
        <a:srgbClr val="96B52D"/>
      </a:accent1>
      <a:accent2>
        <a:srgbClr val="B12B2B"/>
      </a:accent2>
      <a:accent3>
        <a:srgbClr val="EE7F1C"/>
      </a:accent3>
      <a:accent4>
        <a:srgbClr val="824E98"/>
      </a:accent4>
      <a:accent5>
        <a:srgbClr val="F9AD00"/>
      </a:accent5>
      <a:accent6>
        <a:srgbClr val="049EE2"/>
      </a:accent6>
      <a:hlink>
        <a:srgbClr val="2C437F"/>
      </a:hlink>
      <a:folHlink>
        <a:srgbClr val="019FE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404f22e8-ddbb-4886-a290-2b7797893769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931E266D6F29A142ACA64958BC93E5CC" ma:contentTypeVersion="12" ma:contentTypeDescription="Crear nuevo documento." ma:contentTypeScope="" ma:versionID="1ccefd202babbbfd31cf5f3ff5a62436">
  <xsd:schema xmlns:xsd="http://www.w3.org/2001/XMLSchema" xmlns:xs="http://www.w3.org/2001/XMLSchema" xmlns:p="http://schemas.microsoft.com/office/2006/metadata/properties" xmlns:ns3="404f22e8-ddbb-4886-a290-2b7797893769" xmlns:ns4="636182b8-1454-4c54-87b1-b1f9a71a9eee" targetNamespace="http://schemas.microsoft.com/office/2006/metadata/properties" ma:root="true" ma:fieldsID="69c1ed1a366a8cb3d54563cfa01d9553" ns3:_="" ns4:_="">
    <xsd:import namespace="404f22e8-ddbb-4886-a290-2b7797893769"/>
    <xsd:import namespace="636182b8-1454-4c54-87b1-b1f9a71a9ee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SystemTags" minOccurs="0"/>
                <xsd:element ref="ns3:MediaServiceGenerationTime" minOccurs="0"/>
                <xsd:element ref="ns3:MediaServiceEventHashCode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4f22e8-ddbb-4886-a290-2b779789376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_activity" ma:index="12" nillable="true" ma:displayName="_activity" ma:hidden="true" ma:internalName="_activity">
      <xsd:simpleType>
        <xsd:restriction base="dms:Note"/>
      </xsd:simpleType>
    </xsd:element>
    <xsd:element name="MediaServiceSystemTags" ma:index="16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6182b8-1454-4c54-87b1-b1f9a71a9eee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Hash de la sugerencia para compartir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2C85F23-82A1-46B4-A3E9-A77917DEB680}">
  <ds:schemaRefs>
    <ds:schemaRef ds:uri="http://purl.org/dc/dcmitype/"/>
    <ds:schemaRef ds:uri="http://purl.org/dc/terms/"/>
    <ds:schemaRef ds:uri="http://www.w3.org/XML/1998/namespace"/>
    <ds:schemaRef ds:uri="http://schemas.microsoft.com/office/2006/documentManagement/types"/>
    <ds:schemaRef ds:uri="http://schemas.microsoft.com/office/2006/metadata/properties"/>
    <ds:schemaRef ds:uri="404f22e8-ddbb-4886-a290-2b7797893769"/>
    <ds:schemaRef ds:uri="http://schemas.microsoft.com/office/infopath/2007/PartnerControls"/>
    <ds:schemaRef ds:uri="http://schemas.openxmlformats.org/package/2006/metadata/core-properties"/>
    <ds:schemaRef ds:uri="636182b8-1454-4c54-87b1-b1f9a71a9ee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97F1DFE9-8FD1-4778-A475-E7A02441373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E83320E-5EBF-43A2-AA97-B60A732B6A01}">
  <ds:schemaRefs>
    <ds:schemaRef ds:uri="404f22e8-ddbb-4886-a290-2b7797893769"/>
    <ds:schemaRef ds:uri="636182b8-1454-4c54-87b1-b1f9a71a9ee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2159</Words>
  <Application>Microsoft Office PowerPoint</Application>
  <PresentationFormat>Panorámica</PresentationFormat>
  <Paragraphs>456</Paragraphs>
  <Slides>20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30" baseType="lpstr">
      <vt:lpstr>Aptos</vt:lpstr>
      <vt:lpstr>Aptos Narrow</vt:lpstr>
      <vt:lpstr>Arial</vt:lpstr>
      <vt:lpstr>Avenir</vt:lpstr>
      <vt:lpstr>Calibri</vt:lpstr>
      <vt:lpstr>Calibri Light</vt:lpstr>
      <vt:lpstr>inherit</vt:lpstr>
      <vt:lpstr>Verdana</vt:lpstr>
      <vt:lpstr>Wingdings</vt:lpstr>
      <vt:lpstr>Tema de Office</vt:lpstr>
      <vt:lpstr>  REVERSA Y DEVOLUCIÓNDE INFRAESTRUCTURA</vt:lpstr>
      <vt:lpstr>Contenidos</vt:lpstr>
      <vt:lpstr>01.</vt:lpstr>
      <vt:lpstr>Presentación de PowerPoint</vt:lpstr>
      <vt:lpstr>HITOS PRINCIPALES REVERSA INFRAESTRUCTURA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02.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Muchas gracias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Capacitación de perfiles:</dc:title>
  <dc:creator>Myriam Gaete Gaete</dc:creator>
  <cp:lastModifiedBy>Alberto Carlos Farias Aguilera</cp:lastModifiedBy>
  <cp:revision>92</cp:revision>
  <dcterms:created xsi:type="dcterms:W3CDTF">2021-02-12T20:31:37Z</dcterms:created>
  <dcterms:modified xsi:type="dcterms:W3CDTF">2024-05-17T14:30:03Z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0x010100931E266D6F29A142ACA64958BC93E5CC</vt:lpwstr>
  </property>
  <property fmtid="{D5CDD505-2E9C-101B-9397-08002B2CF9AE}" pid="3" name="MediaServiceImageTags">
    <vt:lpwstr/>
  </property>
  <property fmtid="{D5CDD505-2E9C-101B-9397-08002B2CF9AE}" pid="4" name="_MarkAsFinal">
    <vt:bool>true</vt:bool>
  </property>
</Properties>
</file>