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omments/modernComment_101_0.xml" ContentType="application/vnd.ms-powerpoint.comments+xml"/>
  <Override PartName="/ppt/comments/modernComment_123_8AEE3588.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4" r:id="rId4"/>
  </p:sldMasterIdLst>
  <p:notesMasterIdLst>
    <p:notesMasterId r:id="rId50"/>
  </p:notesMasterIdLst>
  <p:sldIdLst>
    <p:sldId id="520" r:id="rId5"/>
    <p:sldId id="257" r:id="rId6"/>
    <p:sldId id="258" r:id="rId7"/>
    <p:sldId id="445" r:id="rId8"/>
    <p:sldId id="472" r:id="rId9"/>
    <p:sldId id="447" r:id="rId10"/>
    <p:sldId id="448" r:id="rId11"/>
    <p:sldId id="473" r:id="rId12"/>
    <p:sldId id="451" r:id="rId13"/>
    <p:sldId id="452" r:id="rId14"/>
    <p:sldId id="290" r:id="rId15"/>
    <p:sldId id="475" r:id="rId16"/>
    <p:sldId id="291" r:id="rId17"/>
    <p:sldId id="478" r:id="rId18"/>
    <p:sldId id="509" r:id="rId19"/>
    <p:sldId id="394" r:id="rId20"/>
    <p:sldId id="535" r:id="rId21"/>
    <p:sldId id="536" r:id="rId22"/>
    <p:sldId id="537" r:id="rId23"/>
    <p:sldId id="538" r:id="rId24"/>
    <p:sldId id="539" r:id="rId25"/>
    <p:sldId id="540" r:id="rId26"/>
    <p:sldId id="541" r:id="rId27"/>
    <p:sldId id="542" r:id="rId28"/>
    <p:sldId id="510" r:id="rId29"/>
    <p:sldId id="546" r:id="rId30"/>
    <p:sldId id="547" r:id="rId31"/>
    <p:sldId id="548" r:id="rId32"/>
    <p:sldId id="549" r:id="rId33"/>
    <p:sldId id="550" r:id="rId34"/>
    <p:sldId id="551" r:id="rId35"/>
    <p:sldId id="552" r:id="rId36"/>
    <p:sldId id="553" r:id="rId37"/>
    <p:sldId id="554" r:id="rId38"/>
    <p:sldId id="555" r:id="rId39"/>
    <p:sldId id="556" r:id="rId40"/>
    <p:sldId id="532" r:id="rId41"/>
    <p:sldId id="507" r:id="rId42"/>
    <p:sldId id="523" r:id="rId43"/>
    <p:sldId id="516" r:id="rId44"/>
    <p:sldId id="517" r:id="rId45"/>
    <p:sldId id="557" r:id="rId46"/>
    <p:sldId id="275" r:id="rId47"/>
    <p:sldId id="276" r:id="rId48"/>
    <p:sldId id="277"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35" roundtripDataSignature="AMtx7miz/p88jhrsqVEt8u8xFK5g+zphe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F4C374-A149-657C-8248-386D0B1DBBEA}" name="Eduardo Enrique Cardenas Railhet" initials="" userId="S::EECARDENASR@INE.GOB.CL::658159d3-00fc-4243-bdc3-e746e904376e" providerId="AD"/>
  <p188:author id="{6DEC5DA2-D546-0FAD-C183-113D8E31181D}" name="Eduardo Enrique Cardenas Railhet" initials="ER" userId="S::eecardenasr@ine.gob.cl::658159d3-00fc-4243-bdc3-e746e904376e" providerId="AD"/>
  <p188:author id="{70107DD0-E59B-57C4-5DBF-84324FDA8A09}" name="Pamela Beatriz Aguirre Montero" initials="PM" userId="S::pbaguirrem@ine.gob.cl::21c126ed-de18-4043-b9cc-3a45454e6d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9FF00"/>
    <a:srgbClr val="010000"/>
    <a:srgbClr val="E07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32236-644F-2E1E-28CD-B7C62C2435A0}" v="27" dt="2024-05-16T22:50:35.684"/>
    <p1510:client id="{5289ADEA-5CF6-7477-4AE9-2A9A4183D9D7}" v="1807" dt="2024-05-16T23:02:48.153"/>
    <p1510:client id="{804ACA6E-5016-BFEE-68B4-C64A970C15A6}" v="106" dt="2024-05-16T17:42:33.73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138" Type="http://schemas.openxmlformats.org/officeDocument/2006/relationships/theme" Target="theme/theme1.xml"/><Relationship Id="rId141"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136"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139"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13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4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135" Type="http://customschemas.google.com/relationships/presentationmetadata" Target="metadata"/></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68DD1747-038B-4CFD-83E2-D6DAB1D4B9F6}" authorId="{6DEC5DA2-D546-0FAD-C183-113D8E31181D}" created="2023-11-09T20:39:57.538" startDate="2023-11-23T16:10:57.616" dueDate="2023-11-23T16:10:57.616" assignedTo="{4CF4C374-A149-657C-8248-386D0B1DBBEA}" title="@Eduardo Enrique Cardenas Railhet, acabo de cargar la ppt que correspondía">
    <pc:sldMkLst xmlns:pc="http://schemas.microsoft.com/office/powerpoint/2013/main/command">
      <pc:docMk/>
      <pc:sldMk cId="0" sldId="257"/>
    </pc:sldMkLst>
    <p188:replyLst>
      <p188:reply id="{180F24A5-2294-476B-993B-8B934F9F5C2E}" authorId="{70107DD0-E59B-57C4-5DBF-84324FDA8A09}" created="2023-11-23T16:10:57.616">
        <p188:txBody>
          <a:bodyPr/>
          <a:lstStyle/>
          <a:p>
            <a:r>
              <a:rPr lang="es-ES"/>
              <a:t>[@Eduardo Enrique Cardenas Railhet], acabo de cargar la ppt que correspondía</a:t>
            </a:r>
          </a:p>
        </p188:txBody>
      </p188:reply>
    </p188:replyLst>
    <p188:txBody>
      <a:bodyPr/>
      <a:lstStyle/>
      <a:p>
        <a:r>
          <a:rPr lang="es-ES"/>
          <a:t>Creo que sería conveniente empezar con una portada previa. Es la primera impresión del oyente.</a:t>
        </a:r>
      </a:p>
    </p188:txBody>
    <p188:extLst>
      <p:ext xmlns:p="http://schemas.openxmlformats.org/presentationml/2006/main" uri="{5BB2D875-25FF-4072-B9AC-8F64D62656EB}">
        <p228:taskDetails xmlns:p228="http://schemas.microsoft.com/office/powerpoint/2022/08/main">
          <p228:history>
            <p228:event time="2023-11-23T16:10:57.616" id="{8FD67730-B513-4F75-B881-A601E7A46AE1}">
              <p228:atrbtn authorId="{70107DD0-E59B-57C4-5DBF-84324FDA8A09}"/>
              <p228:anchr>
                <p228:comment id="{180F24A5-2294-476B-993B-8B934F9F5C2E}"/>
              </p228:anchr>
              <p228:add/>
            </p228:event>
            <p228:event time="2023-11-23T16:10:57.616" id="{97DCE2B4-BE36-4B6D-886A-8FD262A27DA7}">
              <p228:atrbtn authorId="{70107DD0-E59B-57C4-5DBF-84324FDA8A09}"/>
              <p228:anchr>
                <p228:comment id="{180F24A5-2294-476B-993B-8B934F9F5C2E}"/>
              </p228:anchr>
              <p228:asgn authorId="{4CF4C374-A149-657C-8248-386D0B1DBBEA}"/>
            </p228:event>
            <p228:event time="2023-11-23T16:10:57.616" id="{980607AE-FE10-460E-BAF0-778E1DB9A031}">
              <p228:atrbtn authorId="{70107DD0-E59B-57C4-5DBF-84324FDA8A09}"/>
              <p228:anchr>
                <p228:comment id="{180F24A5-2294-476B-993B-8B934F9F5C2E}"/>
              </p228:anchr>
              <p228:date stDt="2023-11-23T16:10:57.616" endDt="2023-11-23T16:10:57.616"/>
            </p228:event>
            <p228:event time="2023-11-23T16:10:57.616" id="{0A2E23FC-05E7-4D8A-A9B5-09E1818F8F3C}">
              <p228:atrbtn authorId="{70107DD0-E59B-57C4-5DBF-84324FDA8A09}"/>
              <p228:anchr>
                <p228:comment id="{180F24A5-2294-476B-993B-8B934F9F5C2E}"/>
              </p228:anchr>
              <p228:title val="@Eduardo Enrique Cardenas Railhet, acabo de cargar la ppt que correspondía"/>
            </p228:event>
          </p228:history>
        </p228:taskDetails>
      </p:ext>
    </p188:extLst>
  </p188:cm>
</p188:cmLst>
</file>

<file path=ppt/comments/modernComment_123_8AEE3588.xml><?xml version="1.0" encoding="utf-8"?>
<p188:cmLst xmlns:a="http://schemas.openxmlformats.org/drawingml/2006/main" xmlns:r="http://schemas.openxmlformats.org/officeDocument/2006/relationships" xmlns:p188="http://schemas.microsoft.com/office/powerpoint/2018/8/main">
  <p188:cm id="{AA99FC28-42D5-4BD8-A4B1-283800B13C87}" authorId="{6DEC5DA2-D546-0FAD-C183-113D8E31181D}" created="2023-11-09T20:41:53.014">
    <ac:deMkLst xmlns:ac="http://schemas.microsoft.com/office/drawing/2013/main/command">
      <pc:docMk xmlns:pc="http://schemas.microsoft.com/office/powerpoint/2013/main/command"/>
      <pc:sldMk xmlns:pc="http://schemas.microsoft.com/office/powerpoint/2013/main/command" cId="2330867080" sldId="291"/>
      <ac:graphicFrameMk id="10" creationId="{00000000-0000-0000-0000-000000000000}"/>
    </ac:deMkLst>
    <p188:txBody>
      <a:bodyPr/>
      <a:lstStyle/>
      <a:p>
        <a:r>
          <a:rPr lang="es-ES"/>
          <a:t>Tengo entendido que el gorro legionario, ya no se considerará como bien de consumo sensible, aún teniendo el logo.</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AAA7C-FC84-4D95-A19E-208DB8C3577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C79DB95F-2460-4DBB-A399-AE187253BD3B}">
      <dgm:prSet phldrT="[Texto]"/>
      <dgm:spPr/>
      <dgm:t>
        <a:bodyPr/>
        <a:lstStyle/>
        <a:p>
          <a:r>
            <a:rPr lang="es-ES"/>
            <a:t>Kit Smartphone</a:t>
          </a:r>
        </a:p>
      </dgm:t>
    </dgm:pt>
    <dgm:pt modelId="{2FB5F096-9D76-4ACC-AF60-C0B8523B6904}" type="parTrans" cxnId="{8699E747-6265-47E1-925E-DB9A6EFF7915}">
      <dgm:prSet/>
      <dgm:spPr/>
      <dgm:t>
        <a:bodyPr/>
        <a:lstStyle/>
        <a:p>
          <a:endParaRPr lang="es-ES"/>
        </a:p>
      </dgm:t>
    </dgm:pt>
    <dgm:pt modelId="{DE5F3C12-A8DA-40A7-84E6-51838D6B1F9F}" type="sibTrans" cxnId="{8699E747-6265-47E1-925E-DB9A6EFF7915}">
      <dgm:prSet/>
      <dgm:spPr/>
      <dgm:t>
        <a:bodyPr/>
        <a:lstStyle/>
        <a:p>
          <a:endParaRPr lang="es-ES"/>
        </a:p>
      </dgm:t>
    </dgm:pt>
    <dgm:pt modelId="{E48733AA-D923-44CB-8C2A-74112A3A6C63}">
      <dgm:prSet phldrT="[Texto]"/>
      <dgm:spPr/>
      <dgm:t>
        <a:bodyPr/>
        <a:lstStyle/>
        <a:p>
          <a:endParaRPr lang="es-ES"/>
        </a:p>
      </dgm:t>
    </dgm:pt>
    <dgm:pt modelId="{6AAA026C-DF5D-402F-AB14-219749DCED66}" type="parTrans" cxnId="{13858456-B087-434B-BF72-BAB45C33B268}">
      <dgm:prSet/>
      <dgm:spPr/>
      <dgm:t>
        <a:bodyPr/>
        <a:lstStyle/>
        <a:p>
          <a:endParaRPr lang="es-ES"/>
        </a:p>
      </dgm:t>
    </dgm:pt>
    <dgm:pt modelId="{7B4266A6-1569-4470-AF9D-C81C69EA20F3}" type="sibTrans" cxnId="{13858456-B087-434B-BF72-BAB45C33B268}">
      <dgm:prSet/>
      <dgm:spPr/>
      <dgm:t>
        <a:bodyPr/>
        <a:lstStyle/>
        <a:p>
          <a:endParaRPr lang="es-ES"/>
        </a:p>
      </dgm:t>
    </dgm:pt>
    <dgm:pt modelId="{C431FDEC-FC58-4E50-BB7F-2D9E2033357E}">
      <dgm:prSet phldrT="[Texto]"/>
      <dgm:spPr/>
      <dgm:t>
        <a:bodyPr/>
        <a:lstStyle/>
        <a:p>
          <a:r>
            <a:rPr lang="es-ES"/>
            <a:t>Kit PC</a:t>
          </a:r>
        </a:p>
      </dgm:t>
    </dgm:pt>
    <dgm:pt modelId="{D25EC42D-3653-4632-95B5-6837D38C150E}" type="parTrans" cxnId="{8C48FE7A-61A3-4CF3-A6E3-C686D508EFD3}">
      <dgm:prSet/>
      <dgm:spPr/>
      <dgm:t>
        <a:bodyPr/>
        <a:lstStyle/>
        <a:p>
          <a:endParaRPr lang="es-ES"/>
        </a:p>
      </dgm:t>
    </dgm:pt>
    <dgm:pt modelId="{B541D8F3-9DD6-4AD3-B6E7-7754DE75D07F}" type="sibTrans" cxnId="{8C48FE7A-61A3-4CF3-A6E3-C686D508EFD3}">
      <dgm:prSet/>
      <dgm:spPr/>
      <dgm:t>
        <a:bodyPr/>
        <a:lstStyle/>
        <a:p>
          <a:endParaRPr lang="es-ES"/>
        </a:p>
      </dgm:t>
    </dgm:pt>
    <dgm:pt modelId="{B4841C5D-B0BE-4D9A-B8CE-B0BD9811FAAE}">
      <dgm:prSet phldrT="[Texto]"/>
      <dgm:spPr/>
      <dgm:t>
        <a:bodyPr/>
        <a:lstStyle/>
        <a:p>
          <a:r>
            <a:rPr lang="es-ES"/>
            <a:t>Kit Relator</a:t>
          </a:r>
        </a:p>
      </dgm:t>
    </dgm:pt>
    <dgm:pt modelId="{A4E4F85E-B281-4993-8169-FB70AED46708}" type="parTrans" cxnId="{701FF6F0-98EC-4B4C-BE3B-12CE1BA2D5D2}">
      <dgm:prSet/>
      <dgm:spPr/>
      <dgm:t>
        <a:bodyPr/>
        <a:lstStyle/>
        <a:p>
          <a:endParaRPr lang="es-ES"/>
        </a:p>
      </dgm:t>
    </dgm:pt>
    <dgm:pt modelId="{8B980AE1-53C2-402D-9311-EB4A9ACC58B9}" type="sibTrans" cxnId="{701FF6F0-98EC-4B4C-BE3B-12CE1BA2D5D2}">
      <dgm:prSet/>
      <dgm:spPr/>
      <dgm:t>
        <a:bodyPr/>
        <a:lstStyle/>
        <a:p>
          <a:endParaRPr lang="es-ES"/>
        </a:p>
      </dgm:t>
    </dgm:pt>
    <dgm:pt modelId="{D0B141D8-08F1-4315-B6EF-666135A6B93A}">
      <dgm:prSet phldrT="[Texto]"/>
      <dgm:spPr/>
      <dgm:t>
        <a:bodyPr/>
        <a:lstStyle/>
        <a:p>
          <a:r>
            <a:rPr lang="es-ES"/>
            <a:t>Batería </a:t>
          </a:r>
          <a:r>
            <a:rPr lang="es-ES">
              <a:latin typeface="Arial"/>
            </a:rPr>
            <a:t>externa</a:t>
          </a:r>
          <a:endParaRPr lang="es-ES"/>
        </a:p>
      </dgm:t>
    </dgm:pt>
    <dgm:pt modelId="{21982126-1DAA-4CD2-BF31-D7269191CB30}" type="parTrans" cxnId="{5C688E82-9A7C-4250-89C4-EDF831D74237}">
      <dgm:prSet/>
      <dgm:spPr/>
      <dgm:t>
        <a:bodyPr/>
        <a:lstStyle/>
        <a:p>
          <a:endParaRPr lang="es-ES"/>
        </a:p>
      </dgm:t>
    </dgm:pt>
    <dgm:pt modelId="{3ED4579B-10FB-44EE-8748-E440BF8720DB}" type="sibTrans" cxnId="{5C688E82-9A7C-4250-89C4-EDF831D74237}">
      <dgm:prSet/>
      <dgm:spPr/>
      <dgm:t>
        <a:bodyPr/>
        <a:lstStyle/>
        <a:p>
          <a:endParaRPr lang="es-ES"/>
        </a:p>
      </dgm:t>
    </dgm:pt>
    <dgm:pt modelId="{740FEB5C-AFC4-487E-8D1A-24865E48BDBD}">
      <dgm:prSet phldrT="[Texto]"/>
      <dgm:spPr/>
      <dgm:t>
        <a:bodyPr/>
        <a:lstStyle/>
        <a:p>
          <a:r>
            <a:rPr lang="es-ES" err="1"/>
            <a:t>Router</a:t>
          </a:r>
          <a:r>
            <a:rPr lang="es-ES"/>
            <a:t> o </a:t>
          </a:r>
          <a:r>
            <a:rPr lang="es-ES" err="1"/>
            <a:t>Bam</a:t>
          </a:r>
          <a:endParaRPr lang="es-ES"/>
        </a:p>
      </dgm:t>
    </dgm:pt>
    <dgm:pt modelId="{C85402A9-9B74-46B6-8903-F9257863BAFA}" type="parTrans" cxnId="{D5ED5D98-51CD-494F-A6E4-80D9C537BF24}">
      <dgm:prSet/>
      <dgm:spPr/>
      <dgm:t>
        <a:bodyPr/>
        <a:lstStyle/>
        <a:p>
          <a:endParaRPr lang="es-ES"/>
        </a:p>
      </dgm:t>
    </dgm:pt>
    <dgm:pt modelId="{ECD453D9-A593-42C7-AA1A-44E17CF5C3C5}" type="sibTrans" cxnId="{D5ED5D98-51CD-494F-A6E4-80D9C537BF24}">
      <dgm:prSet/>
      <dgm:spPr/>
      <dgm:t>
        <a:bodyPr/>
        <a:lstStyle/>
        <a:p>
          <a:endParaRPr lang="es-ES"/>
        </a:p>
      </dgm:t>
    </dgm:pt>
    <dgm:pt modelId="{23B46EAA-E0FA-4CF9-8472-0F7DFB738CD6}">
      <dgm:prSet phldrT="[Texto]"/>
      <dgm:spPr/>
      <dgm:t>
        <a:bodyPr/>
        <a:lstStyle/>
        <a:p>
          <a:r>
            <a:rPr lang="es-ES"/>
            <a:t>Kit trazabilidad</a:t>
          </a:r>
        </a:p>
      </dgm:t>
    </dgm:pt>
    <dgm:pt modelId="{0565B7E6-F96E-46D1-B362-4084E6FD98B1}" type="parTrans" cxnId="{35870892-2983-4370-B05A-72E7BB214F7B}">
      <dgm:prSet/>
      <dgm:spPr/>
      <dgm:t>
        <a:bodyPr/>
        <a:lstStyle/>
        <a:p>
          <a:endParaRPr lang="es-ES"/>
        </a:p>
      </dgm:t>
    </dgm:pt>
    <dgm:pt modelId="{5EE86CE5-F85F-441F-A8C0-5C4F78C45F0B}" type="sibTrans" cxnId="{35870892-2983-4370-B05A-72E7BB214F7B}">
      <dgm:prSet/>
      <dgm:spPr/>
      <dgm:t>
        <a:bodyPr/>
        <a:lstStyle/>
        <a:p>
          <a:endParaRPr lang="es-ES"/>
        </a:p>
      </dgm:t>
    </dgm:pt>
    <dgm:pt modelId="{60ABC97F-ED20-4E1A-A506-87F144DE73C5}">
      <dgm:prSet phldr="0"/>
      <dgm:spPr/>
      <dgm:t>
        <a:bodyPr/>
        <a:lstStyle/>
        <a:p>
          <a:pPr rtl="0"/>
          <a:endParaRPr lang="es-ES">
            <a:latin typeface="Arial"/>
          </a:endParaRPr>
        </a:p>
      </dgm:t>
    </dgm:pt>
    <dgm:pt modelId="{0A82F89D-0CE4-48DF-817B-3A03FF9D990B}" type="parTrans" cxnId="{D2D20CA9-1FD1-44E7-9B10-BAD1B4182F79}">
      <dgm:prSet/>
      <dgm:spPr/>
      <dgm:t>
        <a:bodyPr/>
        <a:lstStyle/>
        <a:p>
          <a:endParaRPr lang="es-ES"/>
        </a:p>
      </dgm:t>
    </dgm:pt>
    <dgm:pt modelId="{15E2E880-5C7B-4C77-8057-31FD53C5D0AD}" type="sibTrans" cxnId="{D2D20CA9-1FD1-44E7-9B10-BAD1B4182F79}">
      <dgm:prSet/>
      <dgm:spPr/>
      <dgm:t>
        <a:bodyPr/>
        <a:lstStyle/>
        <a:p>
          <a:endParaRPr lang="es-ES"/>
        </a:p>
      </dgm:t>
    </dgm:pt>
    <dgm:pt modelId="{0D5C3673-88A0-4F20-A8D7-02655D5A5C85}">
      <dgm:prSet phldr="0"/>
      <dgm:spPr/>
      <dgm:t>
        <a:bodyPr/>
        <a:lstStyle/>
        <a:p>
          <a:endParaRPr lang="es-ES">
            <a:latin typeface="Arial"/>
          </a:endParaRPr>
        </a:p>
      </dgm:t>
    </dgm:pt>
    <dgm:pt modelId="{F7984991-D81D-4125-ACB2-ED4AF84D9237}" type="parTrans" cxnId="{8A774FCB-81BE-4F29-8F7D-1C8FE245C138}">
      <dgm:prSet/>
      <dgm:spPr/>
      <dgm:t>
        <a:bodyPr/>
        <a:lstStyle/>
        <a:p>
          <a:endParaRPr lang="es-ES"/>
        </a:p>
      </dgm:t>
    </dgm:pt>
    <dgm:pt modelId="{39ECD246-F127-43B3-A194-5ED68BA602B8}" type="sibTrans" cxnId="{8A774FCB-81BE-4F29-8F7D-1C8FE245C138}">
      <dgm:prSet/>
      <dgm:spPr/>
      <dgm:t>
        <a:bodyPr/>
        <a:lstStyle/>
        <a:p>
          <a:endParaRPr lang="es-ES"/>
        </a:p>
      </dgm:t>
    </dgm:pt>
    <dgm:pt modelId="{4E62317F-8C0F-476A-BDF1-5336D34B8222}">
      <dgm:prSet phldr="0"/>
      <dgm:spPr/>
      <dgm:t>
        <a:bodyPr/>
        <a:lstStyle/>
        <a:p>
          <a:endParaRPr lang="es-ES">
            <a:latin typeface="Arial"/>
          </a:endParaRPr>
        </a:p>
      </dgm:t>
    </dgm:pt>
    <dgm:pt modelId="{47899D47-0941-4A94-AE99-B81F24452D25}" type="parTrans" cxnId="{D75DC442-C776-4FCE-B1A9-6DF867294E5A}">
      <dgm:prSet/>
      <dgm:spPr/>
      <dgm:t>
        <a:bodyPr/>
        <a:lstStyle/>
        <a:p>
          <a:endParaRPr lang="es-ES"/>
        </a:p>
      </dgm:t>
    </dgm:pt>
    <dgm:pt modelId="{0A7184D9-4D1B-4A87-82A5-978C4D96FB65}" type="sibTrans" cxnId="{D75DC442-C776-4FCE-B1A9-6DF867294E5A}">
      <dgm:prSet/>
      <dgm:spPr/>
      <dgm:t>
        <a:bodyPr/>
        <a:lstStyle/>
        <a:p>
          <a:endParaRPr lang="es-ES"/>
        </a:p>
      </dgm:t>
    </dgm:pt>
    <dgm:pt modelId="{98A176EE-5A81-41EC-8DD1-7F8388360EB7}">
      <dgm:prSet phldr="0"/>
      <dgm:spPr/>
      <dgm:t>
        <a:bodyPr/>
        <a:lstStyle/>
        <a:p>
          <a:endParaRPr lang="es-ES">
            <a:latin typeface="Arial"/>
          </a:endParaRPr>
        </a:p>
      </dgm:t>
    </dgm:pt>
    <dgm:pt modelId="{C930D17B-8C59-4B98-A393-85153477AFA9}" type="parTrans" cxnId="{D8FDB447-C607-48D6-9786-BE5C4D85274E}">
      <dgm:prSet/>
      <dgm:spPr/>
      <dgm:t>
        <a:bodyPr/>
        <a:lstStyle/>
        <a:p>
          <a:endParaRPr lang="es-ES"/>
        </a:p>
      </dgm:t>
    </dgm:pt>
    <dgm:pt modelId="{93160CD2-6464-44FF-95C3-FC2AFC0440FA}" type="sibTrans" cxnId="{D8FDB447-C607-48D6-9786-BE5C4D85274E}">
      <dgm:prSet/>
      <dgm:spPr/>
      <dgm:t>
        <a:bodyPr/>
        <a:lstStyle/>
        <a:p>
          <a:endParaRPr lang="es-ES"/>
        </a:p>
      </dgm:t>
    </dgm:pt>
    <dgm:pt modelId="{CDA0E623-1B3A-4979-887A-34489EA45CF1}">
      <dgm:prSet phldr="0"/>
      <dgm:spPr/>
      <dgm:t>
        <a:bodyPr/>
        <a:lstStyle/>
        <a:p>
          <a:endParaRPr lang="es-ES">
            <a:latin typeface="Arial"/>
          </a:endParaRPr>
        </a:p>
      </dgm:t>
    </dgm:pt>
    <dgm:pt modelId="{FC76D709-5699-48D6-83B3-A4248512CB3E}" type="parTrans" cxnId="{0C1DD2BC-130E-4B1A-BB38-4DD5F5D7554D}">
      <dgm:prSet/>
      <dgm:spPr/>
      <dgm:t>
        <a:bodyPr/>
        <a:lstStyle/>
        <a:p>
          <a:endParaRPr lang="es-ES"/>
        </a:p>
      </dgm:t>
    </dgm:pt>
    <dgm:pt modelId="{C5B070E1-D699-4E4B-8D82-FECAA34A1859}" type="sibTrans" cxnId="{0C1DD2BC-130E-4B1A-BB38-4DD5F5D7554D}">
      <dgm:prSet/>
      <dgm:spPr/>
      <dgm:t>
        <a:bodyPr/>
        <a:lstStyle/>
        <a:p>
          <a:endParaRPr lang="es-ES"/>
        </a:p>
      </dgm:t>
    </dgm:pt>
    <dgm:pt modelId="{94A05911-77D0-4A1D-964B-3CE05EC9F024}">
      <dgm:prSet phldr="0"/>
      <dgm:spPr/>
      <dgm:t>
        <a:bodyPr/>
        <a:lstStyle/>
        <a:p>
          <a:endParaRPr lang="es-ES">
            <a:latin typeface="Arial"/>
          </a:endParaRPr>
        </a:p>
      </dgm:t>
    </dgm:pt>
    <dgm:pt modelId="{E50BBD36-E932-47BA-811F-C27822528E0B}" type="parTrans" cxnId="{7B2532A7-638A-44E5-AB0A-087DBED19202}">
      <dgm:prSet/>
      <dgm:spPr/>
      <dgm:t>
        <a:bodyPr/>
        <a:lstStyle/>
        <a:p>
          <a:endParaRPr lang="es-ES"/>
        </a:p>
      </dgm:t>
    </dgm:pt>
    <dgm:pt modelId="{DC825157-51B1-4B9B-8135-5ED9CA0E9B0D}" type="sibTrans" cxnId="{7B2532A7-638A-44E5-AB0A-087DBED19202}">
      <dgm:prSet/>
      <dgm:spPr/>
      <dgm:t>
        <a:bodyPr/>
        <a:lstStyle/>
        <a:p>
          <a:endParaRPr lang="es-ES"/>
        </a:p>
      </dgm:t>
    </dgm:pt>
    <dgm:pt modelId="{3E4047BF-A576-4E4D-8C52-3B555D2025A6}">
      <dgm:prSet phldr="0"/>
      <dgm:spPr/>
      <dgm:t>
        <a:bodyPr/>
        <a:lstStyle/>
        <a:p>
          <a:endParaRPr lang="es-ES">
            <a:latin typeface="Arial"/>
          </a:endParaRPr>
        </a:p>
      </dgm:t>
    </dgm:pt>
    <dgm:pt modelId="{97E53803-1429-434C-B5F4-D4EAD3046ACE}" type="parTrans" cxnId="{7314DF86-A1DC-40F0-9085-D2067A49263B}">
      <dgm:prSet/>
      <dgm:spPr/>
      <dgm:t>
        <a:bodyPr/>
        <a:lstStyle/>
        <a:p>
          <a:endParaRPr lang="es-ES"/>
        </a:p>
      </dgm:t>
    </dgm:pt>
    <dgm:pt modelId="{E6B5FA77-C0F9-49D9-8B62-89D8092BFACA}" type="sibTrans" cxnId="{7314DF86-A1DC-40F0-9085-D2067A49263B}">
      <dgm:prSet/>
      <dgm:spPr/>
      <dgm:t>
        <a:bodyPr/>
        <a:lstStyle/>
        <a:p>
          <a:endParaRPr lang="es-ES"/>
        </a:p>
      </dgm:t>
    </dgm:pt>
    <dgm:pt modelId="{922958DF-5F70-4959-9C2D-CACBEDD037B6}">
      <dgm:prSet phldr="0"/>
      <dgm:spPr/>
      <dgm:t>
        <a:bodyPr/>
        <a:lstStyle/>
        <a:p>
          <a:endParaRPr lang="es-ES">
            <a:latin typeface="Arial"/>
          </a:endParaRPr>
        </a:p>
      </dgm:t>
    </dgm:pt>
    <dgm:pt modelId="{217DACD6-C70D-4CDD-8EDB-7C4393300809}" type="parTrans" cxnId="{CC14917D-A927-4085-B20F-F5DD54D3F6D5}">
      <dgm:prSet/>
      <dgm:spPr/>
      <dgm:t>
        <a:bodyPr/>
        <a:lstStyle/>
        <a:p>
          <a:endParaRPr lang="es-ES"/>
        </a:p>
      </dgm:t>
    </dgm:pt>
    <dgm:pt modelId="{B97C60A0-5E85-40BA-A920-30286AC3B69C}" type="sibTrans" cxnId="{CC14917D-A927-4085-B20F-F5DD54D3F6D5}">
      <dgm:prSet/>
      <dgm:spPr/>
      <dgm:t>
        <a:bodyPr/>
        <a:lstStyle/>
        <a:p>
          <a:endParaRPr lang="es-ES"/>
        </a:p>
      </dgm:t>
    </dgm:pt>
    <dgm:pt modelId="{28C8D995-C144-427A-94EA-83EEE00D37DB}">
      <dgm:prSet phldr="0"/>
      <dgm:spPr/>
      <dgm:t>
        <a:bodyPr/>
        <a:lstStyle/>
        <a:p>
          <a:endParaRPr lang="es-ES">
            <a:latin typeface="Arial"/>
          </a:endParaRPr>
        </a:p>
      </dgm:t>
    </dgm:pt>
    <dgm:pt modelId="{97D0FBCB-EB63-4FBF-9BE4-EF845AA43D0A}" type="parTrans" cxnId="{A5F3D75F-B289-49AA-BC12-10C8462D8044}">
      <dgm:prSet/>
      <dgm:spPr/>
      <dgm:t>
        <a:bodyPr/>
        <a:lstStyle/>
        <a:p>
          <a:endParaRPr lang="es-ES"/>
        </a:p>
      </dgm:t>
    </dgm:pt>
    <dgm:pt modelId="{59FB3D6B-0D87-4F3F-83A3-A440E70A56F4}" type="sibTrans" cxnId="{A5F3D75F-B289-49AA-BC12-10C8462D8044}">
      <dgm:prSet/>
      <dgm:spPr/>
      <dgm:t>
        <a:bodyPr/>
        <a:lstStyle/>
        <a:p>
          <a:endParaRPr lang="es-ES"/>
        </a:p>
      </dgm:t>
    </dgm:pt>
    <dgm:pt modelId="{450A582B-8E74-4E8D-8173-A1D81E1970FA}" type="pres">
      <dgm:prSet presAssocID="{70AAAA7C-FC84-4D95-A19E-208DB8C35779}" presName="linear" presStyleCnt="0">
        <dgm:presLayoutVars>
          <dgm:dir/>
          <dgm:animLvl val="lvl"/>
          <dgm:resizeHandles val="exact"/>
        </dgm:presLayoutVars>
      </dgm:prSet>
      <dgm:spPr/>
      <dgm:t>
        <a:bodyPr/>
        <a:lstStyle/>
        <a:p>
          <a:endParaRPr lang="es-ES"/>
        </a:p>
      </dgm:t>
    </dgm:pt>
    <dgm:pt modelId="{B9560C44-52AC-40EE-A0FA-7F258B8B4CE2}" type="pres">
      <dgm:prSet presAssocID="{C79DB95F-2460-4DBB-A399-AE187253BD3B}" presName="parentLin" presStyleCnt="0"/>
      <dgm:spPr/>
    </dgm:pt>
    <dgm:pt modelId="{CFDE2F43-272B-449D-B2B6-869379A8962C}" type="pres">
      <dgm:prSet presAssocID="{C79DB95F-2460-4DBB-A399-AE187253BD3B}" presName="parentLeftMargin" presStyleLbl="node1" presStyleIdx="0" presStyleCnt="6"/>
      <dgm:spPr/>
      <dgm:t>
        <a:bodyPr/>
        <a:lstStyle/>
        <a:p>
          <a:endParaRPr lang="es-ES"/>
        </a:p>
      </dgm:t>
    </dgm:pt>
    <dgm:pt modelId="{26156497-C60D-4294-8C05-C50E782F47B3}" type="pres">
      <dgm:prSet presAssocID="{C79DB95F-2460-4DBB-A399-AE187253BD3B}" presName="parentText" presStyleLbl="node1" presStyleIdx="0" presStyleCnt="6">
        <dgm:presLayoutVars>
          <dgm:chMax val="0"/>
          <dgm:bulletEnabled val="1"/>
        </dgm:presLayoutVars>
      </dgm:prSet>
      <dgm:spPr/>
      <dgm:t>
        <a:bodyPr/>
        <a:lstStyle/>
        <a:p>
          <a:endParaRPr lang="es-ES"/>
        </a:p>
      </dgm:t>
    </dgm:pt>
    <dgm:pt modelId="{CCE7F1FD-0ECE-4F09-9E21-9B71B9757964}" type="pres">
      <dgm:prSet presAssocID="{C79DB95F-2460-4DBB-A399-AE187253BD3B}" presName="negativeSpace" presStyleCnt="0"/>
      <dgm:spPr/>
    </dgm:pt>
    <dgm:pt modelId="{71EE43D1-CE1C-4B21-995D-0F4877100382}" type="pres">
      <dgm:prSet presAssocID="{C79DB95F-2460-4DBB-A399-AE187253BD3B}" presName="childText" presStyleLbl="conFgAcc1" presStyleIdx="0" presStyleCnt="6">
        <dgm:presLayoutVars>
          <dgm:bulletEnabled val="1"/>
        </dgm:presLayoutVars>
      </dgm:prSet>
      <dgm:spPr/>
      <dgm:t>
        <a:bodyPr/>
        <a:lstStyle/>
        <a:p>
          <a:endParaRPr lang="es-ES"/>
        </a:p>
      </dgm:t>
    </dgm:pt>
    <dgm:pt modelId="{4BF9DA16-6BAB-4BDD-A866-EC49BBB5BAEA}" type="pres">
      <dgm:prSet presAssocID="{DE5F3C12-A8DA-40A7-84E6-51838D6B1F9F}" presName="spaceBetweenRectangles" presStyleCnt="0"/>
      <dgm:spPr/>
    </dgm:pt>
    <dgm:pt modelId="{6815C56C-585F-434B-8D09-19B7A5EC138D}" type="pres">
      <dgm:prSet presAssocID="{C431FDEC-FC58-4E50-BB7F-2D9E2033357E}" presName="parentLin" presStyleCnt="0"/>
      <dgm:spPr/>
    </dgm:pt>
    <dgm:pt modelId="{61C6A03C-BB1F-4C6F-B38E-EBDB94F492A4}" type="pres">
      <dgm:prSet presAssocID="{C431FDEC-FC58-4E50-BB7F-2D9E2033357E}" presName="parentLeftMargin" presStyleLbl="node1" presStyleIdx="0" presStyleCnt="6"/>
      <dgm:spPr/>
      <dgm:t>
        <a:bodyPr/>
        <a:lstStyle/>
        <a:p>
          <a:endParaRPr lang="es-ES"/>
        </a:p>
      </dgm:t>
    </dgm:pt>
    <dgm:pt modelId="{F33A11BA-491E-427E-8391-90FDFFEBE27B}" type="pres">
      <dgm:prSet presAssocID="{C431FDEC-FC58-4E50-BB7F-2D9E2033357E}" presName="parentText" presStyleLbl="node1" presStyleIdx="1" presStyleCnt="6">
        <dgm:presLayoutVars>
          <dgm:chMax val="0"/>
          <dgm:bulletEnabled val="1"/>
        </dgm:presLayoutVars>
      </dgm:prSet>
      <dgm:spPr/>
      <dgm:t>
        <a:bodyPr/>
        <a:lstStyle/>
        <a:p>
          <a:endParaRPr lang="es-ES"/>
        </a:p>
      </dgm:t>
    </dgm:pt>
    <dgm:pt modelId="{CFB280E2-3401-45D3-84D3-2863A589D396}" type="pres">
      <dgm:prSet presAssocID="{C431FDEC-FC58-4E50-BB7F-2D9E2033357E}" presName="negativeSpace" presStyleCnt="0"/>
      <dgm:spPr/>
    </dgm:pt>
    <dgm:pt modelId="{280BDC73-9654-4819-98E7-F1B279817E80}" type="pres">
      <dgm:prSet presAssocID="{C431FDEC-FC58-4E50-BB7F-2D9E2033357E}" presName="childText" presStyleLbl="conFgAcc1" presStyleIdx="1" presStyleCnt="6">
        <dgm:presLayoutVars>
          <dgm:bulletEnabled val="1"/>
        </dgm:presLayoutVars>
      </dgm:prSet>
      <dgm:spPr/>
    </dgm:pt>
    <dgm:pt modelId="{E2960920-0CE1-429D-9CC2-1AAC6A1CE90B}" type="pres">
      <dgm:prSet presAssocID="{B541D8F3-9DD6-4AD3-B6E7-7754DE75D07F}" presName="spaceBetweenRectangles" presStyleCnt="0"/>
      <dgm:spPr/>
    </dgm:pt>
    <dgm:pt modelId="{BB08C254-2F32-4D75-9F49-F5BC9EA46C17}" type="pres">
      <dgm:prSet presAssocID="{B4841C5D-B0BE-4D9A-B8CE-B0BD9811FAAE}" presName="parentLin" presStyleCnt="0"/>
      <dgm:spPr/>
    </dgm:pt>
    <dgm:pt modelId="{3600EA1B-8A33-48C2-88ED-BE3C103B8A0C}" type="pres">
      <dgm:prSet presAssocID="{B4841C5D-B0BE-4D9A-B8CE-B0BD9811FAAE}" presName="parentLeftMargin" presStyleLbl="node1" presStyleIdx="1" presStyleCnt="6"/>
      <dgm:spPr/>
      <dgm:t>
        <a:bodyPr/>
        <a:lstStyle/>
        <a:p>
          <a:endParaRPr lang="es-ES"/>
        </a:p>
      </dgm:t>
    </dgm:pt>
    <dgm:pt modelId="{4590053F-243A-481B-B068-065A907B65A7}" type="pres">
      <dgm:prSet presAssocID="{B4841C5D-B0BE-4D9A-B8CE-B0BD9811FAAE}" presName="parentText" presStyleLbl="node1" presStyleIdx="2" presStyleCnt="6">
        <dgm:presLayoutVars>
          <dgm:chMax val="0"/>
          <dgm:bulletEnabled val="1"/>
        </dgm:presLayoutVars>
      </dgm:prSet>
      <dgm:spPr/>
      <dgm:t>
        <a:bodyPr/>
        <a:lstStyle/>
        <a:p>
          <a:endParaRPr lang="es-ES"/>
        </a:p>
      </dgm:t>
    </dgm:pt>
    <dgm:pt modelId="{D68CC849-6899-4B08-A245-09FF38E043C9}" type="pres">
      <dgm:prSet presAssocID="{B4841C5D-B0BE-4D9A-B8CE-B0BD9811FAAE}" presName="negativeSpace" presStyleCnt="0"/>
      <dgm:spPr/>
    </dgm:pt>
    <dgm:pt modelId="{1DF36787-2FA9-46B2-995F-EE39D034698B}" type="pres">
      <dgm:prSet presAssocID="{B4841C5D-B0BE-4D9A-B8CE-B0BD9811FAAE}" presName="childText" presStyleLbl="conFgAcc1" presStyleIdx="2" presStyleCnt="6">
        <dgm:presLayoutVars>
          <dgm:bulletEnabled val="1"/>
        </dgm:presLayoutVars>
      </dgm:prSet>
      <dgm:spPr/>
    </dgm:pt>
    <dgm:pt modelId="{20DFA506-CF84-40B9-B5E7-E36A86F6A778}" type="pres">
      <dgm:prSet presAssocID="{8B980AE1-53C2-402D-9311-EB4A9ACC58B9}" presName="spaceBetweenRectangles" presStyleCnt="0"/>
      <dgm:spPr/>
    </dgm:pt>
    <dgm:pt modelId="{C2108B19-0997-416E-B96D-877AFC948315}" type="pres">
      <dgm:prSet presAssocID="{D0B141D8-08F1-4315-B6EF-666135A6B93A}" presName="parentLin" presStyleCnt="0"/>
      <dgm:spPr/>
    </dgm:pt>
    <dgm:pt modelId="{BBF00F09-0126-4A59-BE86-0C78346170D8}" type="pres">
      <dgm:prSet presAssocID="{D0B141D8-08F1-4315-B6EF-666135A6B93A}" presName="parentLeftMargin" presStyleLbl="node1" presStyleIdx="2" presStyleCnt="6"/>
      <dgm:spPr/>
      <dgm:t>
        <a:bodyPr/>
        <a:lstStyle/>
        <a:p>
          <a:endParaRPr lang="es-ES"/>
        </a:p>
      </dgm:t>
    </dgm:pt>
    <dgm:pt modelId="{B70C5309-E94E-45A4-A81F-B724EAFEAE91}" type="pres">
      <dgm:prSet presAssocID="{D0B141D8-08F1-4315-B6EF-666135A6B93A}" presName="parentText" presStyleLbl="node1" presStyleIdx="3" presStyleCnt="6">
        <dgm:presLayoutVars>
          <dgm:chMax val="0"/>
          <dgm:bulletEnabled val="1"/>
        </dgm:presLayoutVars>
      </dgm:prSet>
      <dgm:spPr/>
      <dgm:t>
        <a:bodyPr/>
        <a:lstStyle/>
        <a:p>
          <a:endParaRPr lang="es-ES"/>
        </a:p>
      </dgm:t>
    </dgm:pt>
    <dgm:pt modelId="{1CAA8DF0-B897-4359-B845-68527D651982}" type="pres">
      <dgm:prSet presAssocID="{D0B141D8-08F1-4315-B6EF-666135A6B93A}" presName="negativeSpace" presStyleCnt="0"/>
      <dgm:spPr/>
    </dgm:pt>
    <dgm:pt modelId="{8A082A0A-299A-4230-8A96-78D468330862}" type="pres">
      <dgm:prSet presAssocID="{D0B141D8-08F1-4315-B6EF-666135A6B93A}" presName="childText" presStyleLbl="conFgAcc1" presStyleIdx="3" presStyleCnt="6">
        <dgm:presLayoutVars>
          <dgm:bulletEnabled val="1"/>
        </dgm:presLayoutVars>
      </dgm:prSet>
      <dgm:spPr/>
    </dgm:pt>
    <dgm:pt modelId="{20F204A0-7723-4576-B874-BACD47BBADAE}" type="pres">
      <dgm:prSet presAssocID="{3ED4579B-10FB-44EE-8748-E440BF8720DB}" presName="spaceBetweenRectangles" presStyleCnt="0"/>
      <dgm:spPr/>
    </dgm:pt>
    <dgm:pt modelId="{E54B8C45-F8EC-4EF5-89B3-3E9B606C1715}" type="pres">
      <dgm:prSet presAssocID="{740FEB5C-AFC4-487E-8D1A-24865E48BDBD}" presName="parentLin" presStyleCnt="0"/>
      <dgm:spPr/>
    </dgm:pt>
    <dgm:pt modelId="{5D127CD4-D555-45EE-B71F-ED58EE3B7C7E}" type="pres">
      <dgm:prSet presAssocID="{740FEB5C-AFC4-487E-8D1A-24865E48BDBD}" presName="parentLeftMargin" presStyleLbl="node1" presStyleIdx="3" presStyleCnt="6"/>
      <dgm:spPr/>
      <dgm:t>
        <a:bodyPr/>
        <a:lstStyle/>
        <a:p>
          <a:endParaRPr lang="es-ES"/>
        </a:p>
      </dgm:t>
    </dgm:pt>
    <dgm:pt modelId="{5010F99A-C6A7-48FC-9742-0544D13A6BE2}" type="pres">
      <dgm:prSet presAssocID="{740FEB5C-AFC4-487E-8D1A-24865E48BDBD}" presName="parentText" presStyleLbl="node1" presStyleIdx="4" presStyleCnt="6">
        <dgm:presLayoutVars>
          <dgm:chMax val="0"/>
          <dgm:bulletEnabled val="1"/>
        </dgm:presLayoutVars>
      </dgm:prSet>
      <dgm:spPr/>
      <dgm:t>
        <a:bodyPr/>
        <a:lstStyle/>
        <a:p>
          <a:endParaRPr lang="es-ES"/>
        </a:p>
      </dgm:t>
    </dgm:pt>
    <dgm:pt modelId="{ABBD58EB-DD8A-41DF-BBE7-E31AF7C25C5C}" type="pres">
      <dgm:prSet presAssocID="{740FEB5C-AFC4-487E-8D1A-24865E48BDBD}" presName="negativeSpace" presStyleCnt="0"/>
      <dgm:spPr/>
    </dgm:pt>
    <dgm:pt modelId="{B70A8582-CB4F-4D44-A0B7-2A06694FBFB5}" type="pres">
      <dgm:prSet presAssocID="{740FEB5C-AFC4-487E-8D1A-24865E48BDBD}" presName="childText" presStyleLbl="conFgAcc1" presStyleIdx="4" presStyleCnt="6">
        <dgm:presLayoutVars>
          <dgm:bulletEnabled val="1"/>
        </dgm:presLayoutVars>
      </dgm:prSet>
      <dgm:spPr/>
    </dgm:pt>
    <dgm:pt modelId="{6EDD8F84-AFEE-42EA-BA8B-95AE46DC459F}" type="pres">
      <dgm:prSet presAssocID="{ECD453D9-A593-42C7-AA1A-44E17CF5C3C5}" presName="spaceBetweenRectangles" presStyleCnt="0"/>
      <dgm:spPr/>
    </dgm:pt>
    <dgm:pt modelId="{74F28BC4-CCC7-4DC7-BC2C-4127959BADDD}" type="pres">
      <dgm:prSet presAssocID="{23B46EAA-E0FA-4CF9-8472-0F7DFB738CD6}" presName="parentLin" presStyleCnt="0"/>
      <dgm:spPr/>
    </dgm:pt>
    <dgm:pt modelId="{0C06CC39-D26D-4953-81E0-EB090DE33385}" type="pres">
      <dgm:prSet presAssocID="{23B46EAA-E0FA-4CF9-8472-0F7DFB738CD6}" presName="parentLeftMargin" presStyleLbl="node1" presStyleIdx="4" presStyleCnt="6"/>
      <dgm:spPr/>
      <dgm:t>
        <a:bodyPr/>
        <a:lstStyle/>
        <a:p>
          <a:endParaRPr lang="es-ES"/>
        </a:p>
      </dgm:t>
    </dgm:pt>
    <dgm:pt modelId="{BFD69BCC-47FB-4BEF-9906-AF78DA3BED07}" type="pres">
      <dgm:prSet presAssocID="{23B46EAA-E0FA-4CF9-8472-0F7DFB738CD6}" presName="parentText" presStyleLbl="node1" presStyleIdx="5" presStyleCnt="6">
        <dgm:presLayoutVars>
          <dgm:chMax val="0"/>
          <dgm:bulletEnabled val="1"/>
        </dgm:presLayoutVars>
      </dgm:prSet>
      <dgm:spPr/>
      <dgm:t>
        <a:bodyPr/>
        <a:lstStyle/>
        <a:p>
          <a:endParaRPr lang="es-ES"/>
        </a:p>
      </dgm:t>
    </dgm:pt>
    <dgm:pt modelId="{7F2BBED8-CFBD-4887-963E-732665B04BE4}" type="pres">
      <dgm:prSet presAssocID="{23B46EAA-E0FA-4CF9-8472-0F7DFB738CD6}" presName="negativeSpace" presStyleCnt="0"/>
      <dgm:spPr/>
    </dgm:pt>
    <dgm:pt modelId="{531F61A4-3362-47B6-8129-7620AAE51F7A}" type="pres">
      <dgm:prSet presAssocID="{23B46EAA-E0FA-4CF9-8472-0F7DFB738CD6}" presName="childText" presStyleLbl="conFgAcc1" presStyleIdx="5" presStyleCnt="6">
        <dgm:presLayoutVars>
          <dgm:bulletEnabled val="1"/>
        </dgm:presLayoutVars>
      </dgm:prSet>
      <dgm:spPr/>
    </dgm:pt>
  </dgm:ptLst>
  <dgm:cxnLst>
    <dgm:cxn modelId="{8A774FCB-81BE-4F29-8F7D-1C8FE245C138}" srcId="{C79DB95F-2460-4DBB-A399-AE187253BD3B}" destId="{0D5C3673-88A0-4F20-A8D7-02655D5A5C85}" srcOrd="2" destOrd="0" parTransId="{F7984991-D81D-4125-ACB2-ED4AF84D9237}" sibTransId="{39ECD246-F127-43B3-A194-5ED68BA602B8}"/>
    <dgm:cxn modelId="{D75DC442-C776-4FCE-B1A9-6DF867294E5A}" srcId="{C79DB95F-2460-4DBB-A399-AE187253BD3B}" destId="{4E62317F-8C0F-476A-BDF1-5336D34B8222}" srcOrd="3" destOrd="0" parTransId="{47899D47-0941-4A94-AE99-B81F24452D25}" sibTransId="{0A7184D9-4D1B-4A87-82A5-978C4D96FB65}"/>
    <dgm:cxn modelId="{1B2A4C71-4A8C-4DD4-B742-B86FE8AD5DF4}" type="presOf" srcId="{740FEB5C-AFC4-487E-8D1A-24865E48BDBD}" destId="{5010F99A-C6A7-48FC-9742-0544D13A6BE2}" srcOrd="1" destOrd="0" presId="urn:microsoft.com/office/officeart/2005/8/layout/list1"/>
    <dgm:cxn modelId="{D1147314-C2F2-4B87-826D-62095493491B}" type="presOf" srcId="{B4841C5D-B0BE-4D9A-B8CE-B0BD9811FAAE}" destId="{3600EA1B-8A33-48C2-88ED-BE3C103B8A0C}" srcOrd="0" destOrd="0" presId="urn:microsoft.com/office/officeart/2005/8/layout/list1"/>
    <dgm:cxn modelId="{D8FDB447-C607-48D6-9786-BE5C4D85274E}" srcId="{C79DB95F-2460-4DBB-A399-AE187253BD3B}" destId="{98A176EE-5A81-41EC-8DD1-7F8388360EB7}" srcOrd="4" destOrd="0" parTransId="{C930D17B-8C59-4B98-A393-85153477AFA9}" sibTransId="{93160CD2-6464-44FF-95C3-FC2AFC0440FA}"/>
    <dgm:cxn modelId="{DE3B5283-BF75-4E37-8F4D-CF294DF06172}" type="presOf" srcId="{D0B141D8-08F1-4315-B6EF-666135A6B93A}" destId="{B70C5309-E94E-45A4-A81F-B724EAFEAE91}" srcOrd="1" destOrd="0" presId="urn:microsoft.com/office/officeart/2005/8/layout/list1"/>
    <dgm:cxn modelId="{A5F3D75F-B289-49AA-BC12-10C8462D8044}" srcId="{C79DB95F-2460-4DBB-A399-AE187253BD3B}" destId="{28C8D995-C144-427A-94EA-83EEE00D37DB}" srcOrd="9" destOrd="0" parTransId="{97D0FBCB-EB63-4FBF-9BE4-EF845AA43D0A}" sibTransId="{59FB3D6B-0D87-4F3F-83A3-A440E70A56F4}"/>
    <dgm:cxn modelId="{E0922DFF-3F8F-4636-9667-D1D484615622}" type="presOf" srcId="{D0B141D8-08F1-4315-B6EF-666135A6B93A}" destId="{BBF00F09-0126-4A59-BE86-0C78346170D8}" srcOrd="0" destOrd="0" presId="urn:microsoft.com/office/officeart/2005/8/layout/list1"/>
    <dgm:cxn modelId="{C90718AD-A08C-426F-8D97-1096225C3B7F}" type="presOf" srcId="{28C8D995-C144-427A-94EA-83EEE00D37DB}" destId="{71EE43D1-CE1C-4B21-995D-0F4877100382}" srcOrd="0" destOrd="9" presId="urn:microsoft.com/office/officeart/2005/8/layout/list1"/>
    <dgm:cxn modelId="{D2D20CA9-1FD1-44E7-9B10-BAD1B4182F79}" srcId="{C79DB95F-2460-4DBB-A399-AE187253BD3B}" destId="{60ABC97F-ED20-4E1A-A506-87F144DE73C5}" srcOrd="1" destOrd="0" parTransId="{0A82F89D-0CE4-48DF-817B-3A03FF9D990B}" sibTransId="{15E2E880-5C7B-4C77-8057-31FD53C5D0AD}"/>
    <dgm:cxn modelId="{8699E747-6265-47E1-925E-DB9A6EFF7915}" srcId="{70AAAA7C-FC84-4D95-A19E-208DB8C35779}" destId="{C79DB95F-2460-4DBB-A399-AE187253BD3B}" srcOrd="0" destOrd="0" parTransId="{2FB5F096-9D76-4ACC-AF60-C0B8523B6904}" sibTransId="{DE5F3C12-A8DA-40A7-84E6-51838D6B1F9F}"/>
    <dgm:cxn modelId="{8ADC278C-CC68-4A9C-BEFD-D7B14F396369}" type="presOf" srcId="{C431FDEC-FC58-4E50-BB7F-2D9E2033357E}" destId="{F33A11BA-491E-427E-8391-90FDFFEBE27B}" srcOrd="1" destOrd="0" presId="urn:microsoft.com/office/officeart/2005/8/layout/list1"/>
    <dgm:cxn modelId="{CC14917D-A927-4085-B20F-F5DD54D3F6D5}" srcId="{C79DB95F-2460-4DBB-A399-AE187253BD3B}" destId="{922958DF-5F70-4959-9C2D-CACBEDD037B6}" srcOrd="8" destOrd="0" parTransId="{217DACD6-C70D-4CDD-8EDB-7C4393300809}" sibTransId="{B97C60A0-5E85-40BA-A920-30286AC3B69C}"/>
    <dgm:cxn modelId="{8C48FE7A-61A3-4CF3-A6E3-C686D508EFD3}" srcId="{70AAAA7C-FC84-4D95-A19E-208DB8C35779}" destId="{C431FDEC-FC58-4E50-BB7F-2D9E2033357E}" srcOrd="1" destOrd="0" parTransId="{D25EC42D-3653-4632-95B5-6837D38C150E}" sibTransId="{B541D8F3-9DD6-4AD3-B6E7-7754DE75D07F}"/>
    <dgm:cxn modelId="{69E1B869-D2D7-411E-B7C7-1EFFDF7EC4C0}" type="presOf" srcId="{0D5C3673-88A0-4F20-A8D7-02655D5A5C85}" destId="{71EE43D1-CE1C-4B21-995D-0F4877100382}" srcOrd="0" destOrd="2" presId="urn:microsoft.com/office/officeart/2005/8/layout/list1"/>
    <dgm:cxn modelId="{35870892-2983-4370-B05A-72E7BB214F7B}" srcId="{70AAAA7C-FC84-4D95-A19E-208DB8C35779}" destId="{23B46EAA-E0FA-4CF9-8472-0F7DFB738CD6}" srcOrd="5" destOrd="0" parTransId="{0565B7E6-F96E-46D1-B362-4084E6FD98B1}" sibTransId="{5EE86CE5-F85F-441F-A8C0-5C4F78C45F0B}"/>
    <dgm:cxn modelId="{A6A4B6F1-8D50-4D06-A5E0-73D891548178}" type="presOf" srcId="{4E62317F-8C0F-476A-BDF1-5336D34B8222}" destId="{71EE43D1-CE1C-4B21-995D-0F4877100382}" srcOrd="0" destOrd="3" presId="urn:microsoft.com/office/officeart/2005/8/layout/list1"/>
    <dgm:cxn modelId="{C483D381-1665-463C-8B80-57F97CB72815}" type="presOf" srcId="{CDA0E623-1B3A-4979-887A-34489EA45CF1}" destId="{71EE43D1-CE1C-4B21-995D-0F4877100382}" srcOrd="0" destOrd="5" presId="urn:microsoft.com/office/officeart/2005/8/layout/list1"/>
    <dgm:cxn modelId="{941BB687-35FF-44BB-BD97-25ED66DD9167}" type="presOf" srcId="{740FEB5C-AFC4-487E-8D1A-24865E48BDBD}" destId="{5D127CD4-D555-45EE-B71F-ED58EE3B7C7E}" srcOrd="0" destOrd="0" presId="urn:microsoft.com/office/officeart/2005/8/layout/list1"/>
    <dgm:cxn modelId="{701FF6F0-98EC-4B4C-BE3B-12CE1BA2D5D2}" srcId="{70AAAA7C-FC84-4D95-A19E-208DB8C35779}" destId="{B4841C5D-B0BE-4D9A-B8CE-B0BD9811FAAE}" srcOrd="2" destOrd="0" parTransId="{A4E4F85E-B281-4993-8169-FB70AED46708}" sibTransId="{8B980AE1-53C2-402D-9311-EB4A9ACC58B9}"/>
    <dgm:cxn modelId="{D5ED5D98-51CD-494F-A6E4-80D9C537BF24}" srcId="{70AAAA7C-FC84-4D95-A19E-208DB8C35779}" destId="{740FEB5C-AFC4-487E-8D1A-24865E48BDBD}" srcOrd="4" destOrd="0" parTransId="{C85402A9-9B74-46B6-8903-F9257863BAFA}" sibTransId="{ECD453D9-A593-42C7-AA1A-44E17CF5C3C5}"/>
    <dgm:cxn modelId="{5C688E82-9A7C-4250-89C4-EDF831D74237}" srcId="{70AAAA7C-FC84-4D95-A19E-208DB8C35779}" destId="{D0B141D8-08F1-4315-B6EF-666135A6B93A}" srcOrd="3" destOrd="0" parTransId="{21982126-1DAA-4CD2-BF31-D7269191CB30}" sibTransId="{3ED4579B-10FB-44EE-8748-E440BF8720DB}"/>
    <dgm:cxn modelId="{DCEFECD8-08DC-47EF-A783-86EDFEE7BA12}" type="presOf" srcId="{C431FDEC-FC58-4E50-BB7F-2D9E2033357E}" destId="{61C6A03C-BB1F-4C6F-B38E-EBDB94F492A4}" srcOrd="0" destOrd="0" presId="urn:microsoft.com/office/officeart/2005/8/layout/list1"/>
    <dgm:cxn modelId="{A2DEC902-3ADF-4478-AF8F-7EF71DD31E7A}" type="presOf" srcId="{60ABC97F-ED20-4E1A-A506-87F144DE73C5}" destId="{71EE43D1-CE1C-4B21-995D-0F4877100382}" srcOrd="0" destOrd="1" presId="urn:microsoft.com/office/officeart/2005/8/layout/list1"/>
    <dgm:cxn modelId="{7314DF86-A1DC-40F0-9085-D2067A49263B}" srcId="{C79DB95F-2460-4DBB-A399-AE187253BD3B}" destId="{3E4047BF-A576-4E4D-8C52-3B555D2025A6}" srcOrd="7" destOrd="0" parTransId="{97E53803-1429-434C-B5F4-D4EAD3046ACE}" sibTransId="{E6B5FA77-C0F9-49D9-8B62-89D8092BFACA}"/>
    <dgm:cxn modelId="{7ABCBFEB-C04C-41F7-900C-A3E6DD6DB252}" type="presOf" srcId="{98A176EE-5A81-41EC-8DD1-7F8388360EB7}" destId="{71EE43D1-CE1C-4B21-995D-0F4877100382}" srcOrd="0" destOrd="4" presId="urn:microsoft.com/office/officeart/2005/8/layout/list1"/>
    <dgm:cxn modelId="{BB71A59A-E3E0-4693-8CEE-2276A2FFD11C}" type="presOf" srcId="{C79DB95F-2460-4DBB-A399-AE187253BD3B}" destId="{26156497-C60D-4294-8C05-C50E782F47B3}" srcOrd="1" destOrd="0" presId="urn:microsoft.com/office/officeart/2005/8/layout/list1"/>
    <dgm:cxn modelId="{0F925DE4-6BA9-4005-AAA6-83D937AC8920}" type="presOf" srcId="{23B46EAA-E0FA-4CF9-8472-0F7DFB738CD6}" destId="{BFD69BCC-47FB-4BEF-9906-AF78DA3BED07}" srcOrd="1" destOrd="0" presId="urn:microsoft.com/office/officeart/2005/8/layout/list1"/>
    <dgm:cxn modelId="{0C1DD2BC-130E-4B1A-BB38-4DD5F5D7554D}" srcId="{C79DB95F-2460-4DBB-A399-AE187253BD3B}" destId="{CDA0E623-1B3A-4979-887A-34489EA45CF1}" srcOrd="5" destOrd="0" parTransId="{FC76D709-5699-48D6-83B3-A4248512CB3E}" sibTransId="{C5B070E1-D699-4E4B-8D82-FECAA34A1859}"/>
    <dgm:cxn modelId="{FF3E4678-DA33-4F4D-933A-E38B8CF2EFBF}" type="presOf" srcId="{3E4047BF-A576-4E4D-8C52-3B555D2025A6}" destId="{71EE43D1-CE1C-4B21-995D-0F4877100382}" srcOrd="0" destOrd="7" presId="urn:microsoft.com/office/officeart/2005/8/layout/list1"/>
    <dgm:cxn modelId="{7181320C-8099-4778-9F84-36443397132F}" type="presOf" srcId="{23B46EAA-E0FA-4CF9-8472-0F7DFB738CD6}" destId="{0C06CC39-D26D-4953-81E0-EB090DE33385}" srcOrd="0" destOrd="0" presId="urn:microsoft.com/office/officeart/2005/8/layout/list1"/>
    <dgm:cxn modelId="{7B2532A7-638A-44E5-AB0A-087DBED19202}" srcId="{C79DB95F-2460-4DBB-A399-AE187253BD3B}" destId="{94A05911-77D0-4A1D-964B-3CE05EC9F024}" srcOrd="6" destOrd="0" parTransId="{E50BBD36-E932-47BA-811F-C27822528E0B}" sibTransId="{DC825157-51B1-4B9B-8135-5ED9CA0E9B0D}"/>
    <dgm:cxn modelId="{95B80F45-2B07-49E5-8DE5-239CB354CD37}" type="presOf" srcId="{94A05911-77D0-4A1D-964B-3CE05EC9F024}" destId="{71EE43D1-CE1C-4B21-995D-0F4877100382}" srcOrd="0" destOrd="6" presId="urn:microsoft.com/office/officeart/2005/8/layout/list1"/>
    <dgm:cxn modelId="{16E0604D-FB42-4921-B5E8-70F30F50E6CB}" type="presOf" srcId="{922958DF-5F70-4959-9C2D-CACBEDD037B6}" destId="{71EE43D1-CE1C-4B21-995D-0F4877100382}" srcOrd="0" destOrd="8" presId="urn:microsoft.com/office/officeart/2005/8/layout/list1"/>
    <dgm:cxn modelId="{13858456-B087-434B-BF72-BAB45C33B268}" srcId="{C79DB95F-2460-4DBB-A399-AE187253BD3B}" destId="{E48733AA-D923-44CB-8C2A-74112A3A6C63}" srcOrd="0" destOrd="0" parTransId="{6AAA026C-DF5D-402F-AB14-219749DCED66}" sibTransId="{7B4266A6-1569-4470-AF9D-C81C69EA20F3}"/>
    <dgm:cxn modelId="{45909FED-E7C7-41E3-92E7-B9F94BC3ED8A}" type="presOf" srcId="{70AAAA7C-FC84-4D95-A19E-208DB8C35779}" destId="{450A582B-8E74-4E8D-8173-A1D81E1970FA}" srcOrd="0" destOrd="0" presId="urn:microsoft.com/office/officeart/2005/8/layout/list1"/>
    <dgm:cxn modelId="{92A74066-02F3-46D1-9E5A-0C82164996F3}" type="presOf" srcId="{C79DB95F-2460-4DBB-A399-AE187253BD3B}" destId="{CFDE2F43-272B-449D-B2B6-869379A8962C}" srcOrd="0" destOrd="0" presId="urn:microsoft.com/office/officeart/2005/8/layout/list1"/>
    <dgm:cxn modelId="{A621A706-2B82-4E86-8624-9B17DC19F893}" type="presOf" srcId="{B4841C5D-B0BE-4D9A-B8CE-B0BD9811FAAE}" destId="{4590053F-243A-481B-B068-065A907B65A7}" srcOrd="1" destOrd="0" presId="urn:microsoft.com/office/officeart/2005/8/layout/list1"/>
    <dgm:cxn modelId="{8DC1BA10-0B63-4CD0-A374-1223840222F0}" type="presOf" srcId="{E48733AA-D923-44CB-8C2A-74112A3A6C63}" destId="{71EE43D1-CE1C-4B21-995D-0F4877100382}" srcOrd="0" destOrd="0" presId="urn:microsoft.com/office/officeart/2005/8/layout/list1"/>
    <dgm:cxn modelId="{0826240E-5B45-4AF9-A778-2C77A6299F46}" type="presParOf" srcId="{450A582B-8E74-4E8D-8173-A1D81E1970FA}" destId="{B9560C44-52AC-40EE-A0FA-7F258B8B4CE2}" srcOrd="0" destOrd="0" presId="urn:microsoft.com/office/officeart/2005/8/layout/list1"/>
    <dgm:cxn modelId="{A217A1D4-5D91-4FFE-9707-8274C85007E1}" type="presParOf" srcId="{B9560C44-52AC-40EE-A0FA-7F258B8B4CE2}" destId="{CFDE2F43-272B-449D-B2B6-869379A8962C}" srcOrd="0" destOrd="0" presId="urn:microsoft.com/office/officeart/2005/8/layout/list1"/>
    <dgm:cxn modelId="{D997CC39-83CF-437F-AF4D-6B1863B082AA}" type="presParOf" srcId="{B9560C44-52AC-40EE-A0FA-7F258B8B4CE2}" destId="{26156497-C60D-4294-8C05-C50E782F47B3}" srcOrd="1" destOrd="0" presId="urn:microsoft.com/office/officeart/2005/8/layout/list1"/>
    <dgm:cxn modelId="{38F3A660-82AE-4CEA-A51C-5028248214BD}" type="presParOf" srcId="{450A582B-8E74-4E8D-8173-A1D81E1970FA}" destId="{CCE7F1FD-0ECE-4F09-9E21-9B71B9757964}" srcOrd="1" destOrd="0" presId="urn:microsoft.com/office/officeart/2005/8/layout/list1"/>
    <dgm:cxn modelId="{4F91EAAE-886A-4FBD-91B7-CE240FB676E8}" type="presParOf" srcId="{450A582B-8E74-4E8D-8173-A1D81E1970FA}" destId="{71EE43D1-CE1C-4B21-995D-0F4877100382}" srcOrd="2" destOrd="0" presId="urn:microsoft.com/office/officeart/2005/8/layout/list1"/>
    <dgm:cxn modelId="{B7769F66-037B-4AA5-A558-8AF673196378}" type="presParOf" srcId="{450A582B-8E74-4E8D-8173-A1D81E1970FA}" destId="{4BF9DA16-6BAB-4BDD-A866-EC49BBB5BAEA}" srcOrd="3" destOrd="0" presId="urn:microsoft.com/office/officeart/2005/8/layout/list1"/>
    <dgm:cxn modelId="{0931F6D9-305C-436A-8480-C1431D83719F}" type="presParOf" srcId="{450A582B-8E74-4E8D-8173-A1D81E1970FA}" destId="{6815C56C-585F-434B-8D09-19B7A5EC138D}" srcOrd="4" destOrd="0" presId="urn:microsoft.com/office/officeart/2005/8/layout/list1"/>
    <dgm:cxn modelId="{5534D7B1-D949-47F3-97EF-8FAB93E15A7F}" type="presParOf" srcId="{6815C56C-585F-434B-8D09-19B7A5EC138D}" destId="{61C6A03C-BB1F-4C6F-B38E-EBDB94F492A4}" srcOrd="0" destOrd="0" presId="urn:microsoft.com/office/officeart/2005/8/layout/list1"/>
    <dgm:cxn modelId="{EA0B5757-24BD-4DA1-897F-60FBFEDA6FC8}" type="presParOf" srcId="{6815C56C-585F-434B-8D09-19B7A5EC138D}" destId="{F33A11BA-491E-427E-8391-90FDFFEBE27B}" srcOrd="1" destOrd="0" presId="urn:microsoft.com/office/officeart/2005/8/layout/list1"/>
    <dgm:cxn modelId="{AAD832D8-8D10-486E-A846-9D42D0AA7089}" type="presParOf" srcId="{450A582B-8E74-4E8D-8173-A1D81E1970FA}" destId="{CFB280E2-3401-45D3-84D3-2863A589D396}" srcOrd="5" destOrd="0" presId="urn:microsoft.com/office/officeart/2005/8/layout/list1"/>
    <dgm:cxn modelId="{0B10D327-2BB7-4C91-886F-3909A79003E3}" type="presParOf" srcId="{450A582B-8E74-4E8D-8173-A1D81E1970FA}" destId="{280BDC73-9654-4819-98E7-F1B279817E80}" srcOrd="6" destOrd="0" presId="urn:microsoft.com/office/officeart/2005/8/layout/list1"/>
    <dgm:cxn modelId="{1E52C9C3-8B26-460B-8A78-A8172F143EC1}" type="presParOf" srcId="{450A582B-8E74-4E8D-8173-A1D81E1970FA}" destId="{E2960920-0CE1-429D-9CC2-1AAC6A1CE90B}" srcOrd="7" destOrd="0" presId="urn:microsoft.com/office/officeart/2005/8/layout/list1"/>
    <dgm:cxn modelId="{2E84465E-9300-4E92-A819-7EBF8E4638B0}" type="presParOf" srcId="{450A582B-8E74-4E8D-8173-A1D81E1970FA}" destId="{BB08C254-2F32-4D75-9F49-F5BC9EA46C17}" srcOrd="8" destOrd="0" presId="urn:microsoft.com/office/officeart/2005/8/layout/list1"/>
    <dgm:cxn modelId="{1856BBF7-9E2E-4D77-8133-7A2FC0A22DD9}" type="presParOf" srcId="{BB08C254-2F32-4D75-9F49-F5BC9EA46C17}" destId="{3600EA1B-8A33-48C2-88ED-BE3C103B8A0C}" srcOrd="0" destOrd="0" presId="urn:microsoft.com/office/officeart/2005/8/layout/list1"/>
    <dgm:cxn modelId="{88A7C55C-A2F1-4EE9-983C-409416172230}" type="presParOf" srcId="{BB08C254-2F32-4D75-9F49-F5BC9EA46C17}" destId="{4590053F-243A-481B-B068-065A907B65A7}" srcOrd="1" destOrd="0" presId="urn:microsoft.com/office/officeart/2005/8/layout/list1"/>
    <dgm:cxn modelId="{AA023C89-7ECA-4E30-8BC8-804B964E7BF5}" type="presParOf" srcId="{450A582B-8E74-4E8D-8173-A1D81E1970FA}" destId="{D68CC849-6899-4B08-A245-09FF38E043C9}" srcOrd="9" destOrd="0" presId="urn:microsoft.com/office/officeart/2005/8/layout/list1"/>
    <dgm:cxn modelId="{7D09838F-1925-41E6-8324-49B07FAC1595}" type="presParOf" srcId="{450A582B-8E74-4E8D-8173-A1D81E1970FA}" destId="{1DF36787-2FA9-46B2-995F-EE39D034698B}" srcOrd="10" destOrd="0" presId="urn:microsoft.com/office/officeart/2005/8/layout/list1"/>
    <dgm:cxn modelId="{DC0CC669-A049-47AC-BE91-601A93E11919}" type="presParOf" srcId="{450A582B-8E74-4E8D-8173-A1D81E1970FA}" destId="{20DFA506-CF84-40B9-B5E7-E36A86F6A778}" srcOrd="11" destOrd="0" presId="urn:microsoft.com/office/officeart/2005/8/layout/list1"/>
    <dgm:cxn modelId="{6AAF8715-F646-438D-9D28-8D16672AA0F0}" type="presParOf" srcId="{450A582B-8E74-4E8D-8173-A1D81E1970FA}" destId="{C2108B19-0997-416E-B96D-877AFC948315}" srcOrd="12" destOrd="0" presId="urn:microsoft.com/office/officeart/2005/8/layout/list1"/>
    <dgm:cxn modelId="{6636DFE5-40B9-4442-B8D8-0ADA3A940005}" type="presParOf" srcId="{C2108B19-0997-416E-B96D-877AFC948315}" destId="{BBF00F09-0126-4A59-BE86-0C78346170D8}" srcOrd="0" destOrd="0" presId="urn:microsoft.com/office/officeart/2005/8/layout/list1"/>
    <dgm:cxn modelId="{CFA642D4-2FA4-4A8D-B891-3E4F93B70F15}" type="presParOf" srcId="{C2108B19-0997-416E-B96D-877AFC948315}" destId="{B70C5309-E94E-45A4-A81F-B724EAFEAE91}" srcOrd="1" destOrd="0" presId="urn:microsoft.com/office/officeart/2005/8/layout/list1"/>
    <dgm:cxn modelId="{7CE6F8F9-BC82-40E1-89E2-B8779C71C027}" type="presParOf" srcId="{450A582B-8E74-4E8D-8173-A1D81E1970FA}" destId="{1CAA8DF0-B897-4359-B845-68527D651982}" srcOrd="13" destOrd="0" presId="urn:microsoft.com/office/officeart/2005/8/layout/list1"/>
    <dgm:cxn modelId="{A858E64C-E07A-40E9-B7E6-85BA7B44A448}" type="presParOf" srcId="{450A582B-8E74-4E8D-8173-A1D81E1970FA}" destId="{8A082A0A-299A-4230-8A96-78D468330862}" srcOrd="14" destOrd="0" presId="urn:microsoft.com/office/officeart/2005/8/layout/list1"/>
    <dgm:cxn modelId="{CCB47EC6-5675-4C22-9FD5-55FC216D9873}" type="presParOf" srcId="{450A582B-8E74-4E8D-8173-A1D81E1970FA}" destId="{20F204A0-7723-4576-B874-BACD47BBADAE}" srcOrd="15" destOrd="0" presId="urn:microsoft.com/office/officeart/2005/8/layout/list1"/>
    <dgm:cxn modelId="{385B99B1-76EF-464F-8FCD-01575C9054D0}" type="presParOf" srcId="{450A582B-8E74-4E8D-8173-A1D81E1970FA}" destId="{E54B8C45-F8EC-4EF5-89B3-3E9B606C1715}" srcOrd="16" destOrd="0" presId="urn:microsoft.com/office/officeart/2005/8/layout/list1"/>
    <dgm:cxn modelId="{41CD7B6F-3F6C-428A-82E8-CB71D73992BF}" type="presParOf" srcId="{E54B8C45-F8EC-4EF5-89B3-3E9B606C1715}" destId="{5D127CD4-D555-45EE-B71F-ED58EE3B7C7E}" srcOrd="0" destOrd="0" presId="urn:microsoft.com/office/officeart/2005/8/layout/list1"/>
    <dgm:cxn modelId="{3B1E7C7C-568D-4AC7-9B67-D1FD7C74D84B}" type="presParOf" srcId="{E54B8C45-F8EC-4EF5-89B3-3E9B606C1715}" destId="{5010F99A-C6A7-48FC-9742-0544D13A6BE2}" srcOrd="1" destOrd="0" presId="urn:microsoft.com/office/officeart/2005/8/layout/list1"/>
    <dgm:cxn modelId="{C1F872D5-DD50-4C1D-B4D4-0AA7DAF75B85}" type="presParOf" srcId="{450A582B-8E74-4E8D-8173-A1D81E1970FA}" destId="{ABBD58EB-DD8A-41DF-BBE7-E31AF7C25C5C}" srcOrd="17" destOrd="0" presId="urn:microsoft.com/office/officeart/2005/8/layout/list1"/>
    <dgm:cxn modelId="{56A66449-C4E2-43F7-88B0-A386F568F9DD}" type="presParOf" srcId="{450A582B-8E74-4E8D-8173-A1D81E1970FA}" destId="{B70A8582-CB4F-4D44-A0B7-2A06694FBFB5}" srcOrd="18" destOrd="0" presId="urn:microsoft.com/office/officeart/2005/8/layout/list1"/>
    <dgm:cxn modelId="{2D2BF0BF-20D9-45F8-B3C3-660A4C78135E}" type="presParOf" srcId="{450A582B-8E74-4E8D-8173-A1D81E1970FA}" destId="{6EDD8F84-AFEE-42EA-BA8B-95AE46DC459F}" srcOrd="19" destOrd="0" presId="urn:microsoft.com/office/officeart/2005/8/layout/list1"/>
    <dgm:cxn modelId="{B236DDAA-DE3F-46DF-A913-4E901796F423}" type="presParOf" srcId="{450A582B-8E74-4E8D-8173-A1D81E1970FA}" destId="{74F28BC4-CCC7-4DC7-BC2C-4127959BADDD}" srcOrd="20" destOrd="0" presId="urn:microsoft.com/office/officeart/2005/8/layout/list1"/>
    <dgm:cxn modelId="{34A2447A-17AD-4287-B7E8-228BA36874E0}" type="presParOf" srcId="{74F28BC4-CCC7-4DC7-BC2C-4127959BADDD}" destId="{0C06CC39-D26D-4953-81E0-EB090DE33385}" srcOrd="0" destOrd="0" presId="urn:microsoft.com/office/officeart/2005/8/layout/list1"/>
    <dgm:cxn modelId="{8D6E731E-213F-40D0-87E7-23A0A9C30989}" type="presParOf" srcId="{74F28BC4-CCC7-4DC7-BC2C-4127959BADDD}" destId="{BFD69BCC-47FB-4BEF-9906-AF78DA3BED07}" srcOrd="1" destOrd="0" presId="urn:microsoft.com/office/officeart/2005/8/layout/list1"/>
    <dgm:cxn modelId="{ADF1EAB6-0845-425E-B78A-4810CE2241F3}" type="presParOf" srcId="{450A582B-8E74-4E8D-8173-A1D81E1970FA}" destId="{7F2BBED8-CFBD-4887-963E-732665B04BE4}" srcOrd="21" destOrd="0" presId="urn:microsoft.com/office/officeart/2005/8/layout/list1"/>
    <dgm:cxn modelId="{06DBC0EC-2443-4529-A813-D4A326CDAE95}" type="presParOf" srcId="{450A582B-8E74-4E8D-8173-A1D81E1970FA}" destId="{531F61A4-3362-47B6-8129-7620AAE51F7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99FA11-11D7-45DD-A5CD-3AAEE5029DAB}" type="doc">
      <dgm:prSet loTypeId="urn:microsoft.com/office/officeart/2005/8/layout/chevron1" loCatId="process" qsTypeId="urn:microsoft.com/office/officeart/2005/8/quickstyle/simple1" qsCatId="simple" csTypeId="urn:microsoft.com/office/officeart/2005/8/colors/accent6_1" csCatId="accent6" phldr="1"/>
      <dgm:spPr/>
    </dgm:pt>
    <dgm:pt modelId="{390120AD-C22B-4144-91F4-A30A7F4EEC5D}">
      <dgm:prSet phldrT="[Texto]" phldr="0"/>
      <dgm:spPr/>
      <dgm:t>
        <a:bodyPr/>
        <a:lstStyle/>
        <a:p>
          <a:pPr rtl="0"/>
          <a:r>
            <a:rPr lang="es-ES" dirty="0">
              <a:latin typeface="Arial"/>
            </a:rPr>
            <a:t>Kit indumentaria</a:t>
          </a:r>
          <a:endParaRPr lang="es-ES" dirty="0"/>
        </a:p>
      </dgm:t>
    </dgm:pt>
    <dgm:pt modelId="{3F1572F5-A3C9-401D-B213-C59AB7E5EE23}" type="parTrans" cxnId="{B929BC9A-AC7C-41D8-837B-A73763D5F99C}">
      <dgm:prSet/>
      <dgm:spPr/>
    </dgm:pt>
    <dgm:pt modelId="{8B38094C-2FB3-4072-B379-7D4659C804C3}" type="sibTrans" cxnId="{B929BC9A-AC7C-41D8-837B-A73763D5F99C}">
      <dgm:prSet/>
      <dgm:spPr/>
    </dgm:pt>
    <dgm:pt modelId="{3360C290-92E0-4F16-898F-7653047F5658}">
      <dgm:prSet phldrT="[Texto]" phldr="0"/>
      <dgm:spPr/>
      <dgm:t>
        <a:bodyPr/>
        <a:lstStyle/>
        <a:p>
          <a:pPr rtl="0"/>
          <a:r>
            <a:rPr lang="es-ES">
              <a:latin typeface="Arial"/>
            </a:rPr>
            <a:t>Kit papelería</a:t>
          </a:r>
          <a:endParaRPr lang="es-ES"/>
        </a:p>
      </dgm:t>
    </dgm:pt>
    <dgm:pt modelId="{14A23EC0-A6E6-4AC3-9D6F-DCF070B09D88}" type="parTrans" cxnId="{8C88260A-2EC1-488E-A48D-BD4089C66A48}">
      <dgm:prSet/>
      <dgm:spPr/>
    </dgm:pt>
    <dgm:pt modelId="{00BB729E-FC10-42B5-A03D-2F6C4F2303B1}" type="sibTrans" cxnId="{8C88260A-2EC1-488E-A48D-BD4089C66A48}">
      <dgm:prSet/>
      <dgm:spPr/>
    </dgm:pt>
    <dgm:pt modelId="{548BD6A4-7C15-4382-910F-F2041D0CB5E7}">
      <dgm:prSet phldrT="[Texto]" phldr="0"/>
      <dgm:spPr/>
      <dgm:t>
        <a:bodyPr/>
        <a:lstStyle/>
        <a:p>
          <a:pPr rtl="0"/>
          <a:r>
            <a:rPr lang="es-ES">
              <a:latin typeface="Arial"/>
            </a:rPr>
            <a:t>Kit EPP</a:t>
          </a:r>
          <a:endParaRPr lang="es-ES"/>
        </a:p>
      </dgm:t>
    </dgm:pt>
    <dgm:pt modelId="{B3112D1A-C908-4BBA-900E-CDAE7CC2734B}" type="parTrans" cxnId="{D56B6255-2F59-4EA4-8CCC-42C65B63D5FB}">
      <dgm:prSet/>
      <dgm:spPr/>
    </dgm:pt>
    <dgm:pt modelId="{B0FF410C-CD0B-4B94-AD70-67987DA073DC}" type="sibTrans" cxnId="{D56B6255-2F59-4EA4-8CCC-42C65B63D5FB}">
      <dgm:prSet/>
      <dgm:spPr/>
    </dgm:pt>
    <dgm:pt modelId="{76CBCA31-90AD-4756-81B5-C0CF00786022}" type="pres">
      <dgm:prSet presAssocID="{7999FA11-11D7-45DD-A5CD-3AAEE5029DAB}" presName="Name0" presStyleCnt="0">
        <dgm:presLayoutVars>
          <dgm:dir/>
          <dgm:animLvl val="lvl"/>
          <dgm:resizeHandles val="exact"/>
        </dgm:presLayoutVars>
      </dgm:prSet>
      <dgm:spPr/>
    </dgm:pt>
    <dgm:pt modelId="{6DC8D985-B07E-4F86-8EBE-715218DBDA40}" type="pres">
      <dgm:prSet presAssocID="{390120AD-C22B-4144-91F4-A30A7F4EEC5D}" presName="parTxOnly" presStyleLbl="node1" presStyleIdx="0" presStyleCnt="3">
        <dgm:presLayoutVars>
          <dgm:chMax val="0"/>
          <dgm:chPref val="0"/>
          <dgm:bulletEnabled val="1"/>
        </dgm:presLayoutVars>
      </dgm:prSet>
      <dgm:spPr/>
      <dgm:t>
        <a:bodyPr/>
        <a:lstStyle/>
        <a:p>
          <a:endParaRPr lang="es-ES"/>
        </a:p>
      </dgm:t>
    </dgm:pt>
    <dgm:pt modelId="{75118A34-59AB-4CFE-BBEC-C97E21CF1FB8}" type="pres">
      <dgm:prSet presAssocID="{8B38094C-2FB3-4072-B379-7D4659C804C3}" presName="parTxOnlySpace" presStyleCnt="0"/>
      <dgm:spPr/>
    </dgm:pt>
    <dgm:pt modelId="{17954E2B-E9AD-4077-8D15-82DCEAA46A3E}" type="pres">
      <dgm:prSet presAssocID="{3360C290-92E0-4F16-898F-7653047F5658}" presName="parTxOnly" presStyleLbl="node1" presStyleIdx="1" presStyleCnt="3">
        <dgm:presLayoutVars>
          <dgm:chMax val="0"/>
          <dgm:chPref val="0"/>
          <dgm:bulletEnabled val="1"/>
        </dgm:presLayoutVars>
      </dgm:prSet>
      <dgm:spPr/>
      <dgm:t>
        <a:bodyPr/>
        <a:lstStyle/>
        <a:p>
          <a:endParaRPr lang="es-ES"/>
        </a:p>
      </dgm:t>
    </dgm:pt>
    <dgm:pt modelId="{CD7149F1-785B-4A6B-9E8E-6F925713588B}" type="pres">
      <dgm:prSet presAssocID="{00BB729E-FC10-42B5-A03D-2F6C4F2303B1}" presName="parTxOnlySpace" presStyleCnt="0"/>
      <dgm:spPr/>
    </dgm:pt>
    <dgm:pt modelId="{CAB785FD-1B36-4FED-939B-6313A8D4570A}" type="pres">
      <dgm:prSet presAssocID="{548BD6A4-7C15-4382-910F-F2041D0CB5E7}" presName="parTxOnly" presStyleLbl="node1" presStyleIdx="2" presStyleCnt="3">
        <dgm:presLayoutVars>
          <dgm:chMax val="0"/>
          <dgm:chPref val="0"/>
          <dgm:bulletEnabled val="1"/>
        </dgm:presLayoutVars>
      </dgm:prSet>
      <dgm:spPr/>
      <dgm:t>
        <a:bodyPr/>
        <a:lstStyle/>
        <a:p>
          <a:endParaRPr lang="es-ES"/>
        </a:p>
      </dgm:t>
    </dgm:pt>
  </dgm:ptLst>
  <dgm:cxnLst>
    <dgm:cxn modelId="{4DE7CE61-CF2F-4904-AFF2-F8AF2F0FB8B7}" type="presOf" srcId="{548BD6A4-7C15-4382-910F-F2041D0CB5E7}" destId="{CAB785FD-1B36-4FED-939B-6313A8D4570A}" srcOrd="0" destOrd="0" presId="urn:microsoft.com/office/officeart/2005/8/layout/chevron1"/>
    <dgm:cxn modelId="{CACA57DD-9044-44B9-9E77-D6540D91494A}" type="presOf" srcId="{390120AD-C22B-4144-91F4-A30A7F4EEC5D}" destId="{6DC8D985-B07E-4F86-8EBE-715218DBDA40}" srcOrd="0" destOrd="0" presId="urn:microsoft.com/office/officeart/2005/8/layout/chevron1"/>
    <dgm:cxn modelId="{D56B6255-2F59-4EA4-8CCC-42C65B63D5FB}" srcId="{7999FA11-11D7-45DD-A5CD-3AAEE5029DAB}" destId="{548BD6A4-7C15-4382-910F-F2041D0CB5E7}" srcOrd="2" destOrd="0" parTransId="{B3112D1A-C908-4BBA-900E-CDAE7CC2734B}" sibTransId="{B0FF410C-CD0B-4B94-AD70-67987DA073DC}"/>
    <dgm:cxn modelId="{8C88260A-2EC1-488E-A48D-BD4089C66A48}" srcId="{7999FA11-11D7-45DD-A5CD-3AAEE5029DAB}" destId="{3360C290-92E0-4F16-898F-7653047F5658}" srcOrd="1" destOrd="0" parTransId="{14A23EC0-A6E6-4AC3-9D6F-DCF070B09D88}" sibTransId="{00BB729E-FC10-42B5-A03D-2F6C4F2303B1}"/>
    <dgm:cxn modelId="{B929BC9A-AC7C-41D8-837B-A73763D5F99C}" srcId="{7999FA11-11D7-45DD-A5CD-3AAEE5029DAB}" destId="{390120AD-C22B-4144-91F4-A30A7F4EEC5D}" srcOrd="0" destOrd="0" parTransId="{3F1572F5-A3C9-401D-B213-C59AB7E5EE23}" sibTransId="{8B38094C-2FB3-4072-B379-7D4659C804C3}"/>
    <dgm:cxn modelId="{8AA01715-6765-4223-BB62-AF7BD35C6A10}" type="presOf" srcId="{7999FA11-11D7-45DD-A5CD-3AAEE5029DAB}" destId="{76CBCA31-90AD-4756-81B5-C0CF00786022}" srcOrd="0" destOrd="0" presId="urn:microsoft.com/office/officeart/2005/8/layout/chevron1"/>
    <dgm:cxn modelId="{ACA77A9D-58CA-454D-A4CF-679B0F4E3E5B}" type="presOf" srcId="{3360C290-92E0-4F16-898F-7653047F5658}" destId="{17954E2B-E9AD-4077-8D15-82DCEAA46A3E}" srcOrd="0" destOrd="0" presId="urn:microsoft.com/office/officeart/2005/8/layout/chevron1"/>
    <dgm:cxn modelId="{FFB10A4C-1CC2-4FC3-8E1B-660352FC9B43}" type="presParOf" srcId="{76CBCA31-90AD-4756-81B5-C0CF00786022}" destId="{6DC8D985-B07E-4F86-8EBE-715218DBDA40}" srcOrd="0" destOrd="0" presId="urn:microsoft.com/office/officeart/2005/8/layout/chevron1"/>
    <dgm:cxn modelId="{59F96308-03BF-4B21-9780-013E540A72E8}" type="presParOf" srcId="{76CBCA31-90AD-4756-81B5-C0CF00786022}" destId="{75118A34-59AB-4CFE-BBEC-C97E21CF1FB8}" srcOrd="1" destOrd="0" presId="urn:microsoft.com/office/officeart/2005/8/layout/chevron1"/>
    <dgm:cxn modelId="{48B2E38F-C7F7-428F-8AB1-BB6B972967B3}" type="presParOf" srcId="{76CBCA31-90AD-4756-81B5-C0CF00786022}" destId="{17954E2B-E9AD-4077-8D15-82DCEAA46A3E}" srcOrd="2" destOrd="0" presId="urn:microsoft.com/office/officeart/2005/8/layout/chevron1"/>
    <dgm:cxn modelId="{6EDC0A0D-4E5C-47AF-A9EA-E57952307B6F}" type="presParOf" srcId="{76CBCA31-90AD-4756-81B5-C0CF00786022}" destId="{CD7149F1-785B-4A6B-9E8E-6F925713588B}" srcOrd="3" destOrd="0" presId="urn:microsoft.com/office/officeart/2005/8/layout/chevron1"/>
    <dgm:cxn modelId="{76BC406B-B81E-41E9-8FB1-E0A038CEA723}" type="presParOf" srcId="{76CBCA31-90AD-4756-81B5-C0CF00786022}" destId="{CAB785FD-1B36-4FED-939B-6313A8D4570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1FC047-F6D7-431B-8086-BAF9B6C0E2A3}" type="doc">
      <dgm:prSet loTypeId="urn:microsoft.com/office/officeart/2008/layout/PictureStrips" loCatId="list" qsTypeId="urn:microsoft.com/office/officeart/2005/8/quickstyle/simple1" qsCatId="simple" csTypeId="urn:microsoft.com/office/officeart/2005/8/colors/accent6_2" csCatId="accent6" phldr="1"/>
      <dgm:spPr/>
      <dgm:t>
        <a:bodyPr/>
        <a:lstStyle/>
        <a:p>
          <a:endParaRPr lang="es-ES"/>
        </a:p>
      </dgm:t>
    </dgm:pt>
    <dgm:pt modelId="{CBD5C992-8E56-479E-9873-A9FA881F8143}">
      <dgm:prSet phldrT="[Texto]" custT="1"/>
      <dgm:spPr/>
      <dgm:t>
        <a:bodyPr/>
        <a:lstStyle/>
        <a:p>
          <a:r>
            <a:rPr lang="es-ES" sz="1800" dirty="0">
              <a:latin typeface="Verdana"/>
              <a:ea typeface="Verdana"/>
            </a:rPr>
            <a:t>Kit Material de oficina y aseo </a:t>
          </a:r>
          <a:r>
            <a:rPr lang="es-ES" sz="1800" b="1" dirty="0">
              <a:latin typeface="Verdana"/>
              <a:ea typeface="Verdana"/>
            </a:rPr>
            <a:t>NO UTILIZADO Y EN BUEN ESTADO</a:t>
          </a:r>
        </a:p>
      </dgm:t>
    </dgm:pt>
    <dgm:pt modelId="{289547B0-E346-42C7-BD37-1A3FCA829B74}" type="parTrans" cxnId="{9FE1CBBE-CF74-4F65-946D-0F152F82D6F8}">
      <dgm:prSet/>
      <dgm:spPr/>
      <dgm:t>
        <a:bodyPr/>
        <a:lstStyle/>
        <a:p>
          <a:endParaRPr lang="es-ES" sz="1800">
            <a:latin typeface="Verdana" panose="020B0604030504040204" pitchFamily="34" charset="0"/>
            <a:ea typeface="Verdana" panose="020B0604030504040204" pitchFamily="34" charset="0"/>
          </a:endParaRPr>
        </a:p>
      </dgm:t>
    </dgm:pt>
    <dgm:pt modelId="{32E3AEAA-4E55-4670-ADC4-5A95C6B35ACB}" type="sibTrans" cxnId="{9FE1CBBE-CF74-4F65-946D-0F152F82D6F8}">
      <dgm:prSet/>
      <dgm:spPr/>
      <dgm:t>
        <a:bodyPr/>
        <a:lstStyle/>
        <a:p>
          <a:endParaRPr lang="es-ES" sz="1800">
            <a:latin typeface="Verdana" panose="020B0604030504040204" pitchFamily="34" charset="0"/>
            <a:ea typeface="Verdana" panose="020B0604030504040204" pitchFamily="34" charset="0"/>
          </a:endParaRPr>
        </a:p>
      </dgm:t>
    </dgm:pt>
    <dgm:pt modelId="{8C2C71C2-67D2-46AD-A2EF-9C7835F9E509}" type="pres">
      <dgm:prSet presAssocID="{B51FC047-F6D7-431B-8086-BAF9B6C0E2A3}" presName="Name0" presStyleCnt="0">
        <dgm:presLayoutVars>
          <dgm:dir/>
          <dgm:resizeHandles val="exact"/>
        </dgm:presLayoutVars>
      </dgm:prSet>
      <dgm:spPr/>
      <dgm:t>
        <a:bodyPr/>
        <a:lstStyle/>
        <a:p>
          <a:endParaRPr lang="es-ES"/>
        </a:p>
      </dgm:t>
    </dgm:pt>
    <dgm:pt modelId="{4D426A70-5670-4A25-A39E-C932EA917EA6}" type="pres">
      <dgm:prSet presAssocID="{CBD5C992-8E56-479E-9873-A9FA881F8143}" presName="composite" presStyleCnt="0"/>
      <dgm:spPr/>
    </dgm:pt>
    <dgm:pt modelId="{30CF6F81-3AE4-4DC1-9244-8B404FBCC19F}" type="pres">
      <dgm:prSet presAssocID="{CBD5C992-8E56-479E-9873-A9FA881F8143}" presName="rect1" presStyleLbl="trAlignAcc1" presStyleIdx="0" presStyleCnt="1">
        <dgm:presLayoutVars>
          <dgm:bulletEnabled val="1"/>
        </dgm:presLayoutVars>
      </dgm:prSet>
      <dgm:spPr/>
      <dgm:t>
        <a:bodyPr/>
        <a:lstStyle/>
        <a:p>
          <a:endParaRPr lang="es-ES"/>
        </a:p>
      </dgm:t>
    </dgm:pt>
    <dgm:pt modelId="{B58DB75C-69A3-478E-A5C4-8BA348A9E295}" type="pres">
      <dgm:prSet presAssocID="{CBD5C992-8E56-479E-9873-A9FA881F8143}" presName="rect2" presStyleLbl="fgImgPlace1" presStyleIdx="0" presStyleCnt="1"/>
      <dgm:spPr/>
    </dgm:pt>
  </dgm:ptLst>
  <dgm:cxnLst>
    <dgm:cxn modelId="{9FE1CBBE-CF74-4F65-946D-0F152F82D6F8}" srcId="{B51FC047-F6D7-431B-8086-BAF9B6C0E2A3}" destId="{CBD5C992-8E56-479E-9873-A9FA881F8143}" srcOrd="0" destOrd="0" parTransId="{289547B0-E346-42C7-BD37-1A3FCA829B74}" sibTransId="{32E3AEAA-4E55-4670-ADC4-5A95C6B35ACB}"/>
    <dgm:cxn modelId="{94C5C368-446E-4992-8E41-29CF76A12D0A}" type="presOf" srcId="{CBD5C992-8E56-479E-9873-A9FA881F8143}" destId="{30CF6F81-3AE4-4DC1-9244-8B404FBCC19F}" srcOrd="0" destOrd="0" presId="urn:microsoft.com/office/officeart/2008/layout/PictureStrips"/>
    <dgm:cxn modelId="{67084DC2-88F9-4581-B101-925A54BE4E53}" type="presOf" srcId="{B51FC047-F6D7-431B-8086-BAF9B6C0E2A3}" destId="{8C2C71C2-67D2-46AD-A2EF-9C7835F9E509}" srcOrd="0" destOrd="0" presId="urn:microsoft.com/office/officeart/2008/layout/PictureStrips"/>
    <dgm:cxn modelId="{99B1CDEA-96A6-4FCC-90D9-51385A4EE228}" type="presParOf" srcId="{8C2C71C2-67D2-46AD-A2EF-9C7835F9E509}" destId="{4D426A70-5670-4A25-A39E-C932EA917EA6}" srcOrd="0" destOrd="0" presId="urn:microsoft.com/office/officeart/2008/layout/PictureStrips"/>
    <dgm:cxn modelId="{B5B1C5C1-AF49-405E-83E0-CDDA0C971319}" type="presParOf" srcId="{4D426A70-5670-4A25-A39E-C932EA917EA6}" destId="{30CF6F81-3AE4-4DC1-9244-8B404FBCC19F}" srcOrd="0" destOrd="0" presId="urn:microsoft.com/office/officeart/2008/layout/PictureStrips"/>
    <dgm:cxn modelId="{3C00F8EC-306A-4C24-9A71-91CDB314192D}" type="presParOf" srcId="{4D426A70-5670-4A25-A39E-C932EA917EA6}" destId="{B58DB75C-69A3-478E-A5C4-8BA348A9E29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108A0A-9B16-42A1-8ED7-F2751AE302C1}" type="doc">
      <dgm:prSet loTypeId="urn:microsoft.com/office/officeart/2009/3/layout/PieProcess" loCatId="list" qsTypeId="urn:microsoft.com/office/officeart/2005/8/quickstyle/simple3" qsCatId="simple" csTypeId="urn:microsoft.com/office/officeart/2005/8/colors/accent6_4" csCatId="accent6" phldr="1"/>
      <dgm:spPr/>
      <dgm:t>
        <a:bodyPr/>
        <a:lstStyle/>
        <a:p>
          <a:endParaRPr lang="es-ES"/>
        </a:p>
      </dgm:t>
    </dgm:pt>
    <dgm:pt modelId="{33361268-EC87-4367-9929-F100FA4E59DF}">
      <dgm:prSet phldrT="[Texto]"/>
      <dgm:spPr/>
      <dgm:t>
        <a:bodyPr/>
        <a:lstStyle/>
        <a:p>
          <a:r>
            <a:rPr lang="es-ES">
              <a:latin typeface="Verdana" panose="020B0604030504040204" pitchFamily="34" charset="0"/>
              <a:ea typeface="Verdana" panose="020B0604030504040204" pitchFamily="34" charset="0"/>
            </a:rPr>
            <a:t>TAREAS</a:t>
          </a:r>
        </a:p>
      </dgm:t>
    </dgm:pt>
    <dgm:pt modelId="{C0764D1F-8A5C-4DB9-92E7-07ED4DABE32B}" type="parTrans" cxnId="{D1C02A12-7A94-4467-96CE-268728108CAD}">
      <dgm:prSet/>
      <dgm:spPr/>
      <dgm:t>
        <a:bodyPr/>
        <a:lstStyle/>
        <a:p>
          <a:endParaRPr lang="es-ES">
            <a:latin typeface="Verdana" panose="020B0604030504040204" pitchFamily="34" charset="0"/>
            <a:ea typeface="Verdana" panose="020B0604030504040204" pitchFamily="34" charset="0"/>
          </a:endParaRPr>
        </a:p>
      </dgm:t>
    </dgm:pt>
    <dgm:pt modelId="{98B1543B-3948-449C-B6CD-51A3741DFC6D}" type="sibTrans" cxnId="{D1C02A12-7A94-4467-96CE-268728108CAD}">
      <dgm:prSet/>
      <dgm:spPr/>
      <dgm:t>
        <a:bodyPr/>
        <a:lstStyle/>
        <a:p>
          <a:endParaRPr lang="es-ES">
            <a:latin typeface="Verdana" panose="020B0604030504040204" pitchFamily="34" charset="0"/>
            <a:ea typeface="Verdana" panose="020B0604030504040204" pitchFamily="34" charset="0"/>
          </a:endParaRPr>
        </a:p>
      </dgm:t>
    </dgm:pt>
    <dgm:pt modelId="{EB0054D3-2D7F-4DAE-B0B7-72F4BD208A0E}">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Control de calidad</a:t>
          </a:r>
        </a:p>
      </dgm:t>
    </dgm:pt>
    <dgm:pt modelId="{21DB4C7C-BE0A-4082-A39C-B91606BAA044}" type="parTrans" cxnId="{5F389EA2-06F5-4118-880F-3B42B7338E96}">
      <dgm:prSet/>
      <dgm:spPr/>
      <dgm:t>
        <a:bodyPr/>
        <a:lstStyle/>
        <a:p>
          <a:endParaRPr lang="es-ES">
            <a:latin typeface="Verdana" panose="020B0604030504040204" pitchFamily="34" charset="0"/>
            <a:ea typeface="Verdana" panose="020B0604030504040204" pitchFamily="34" charset="0"/>
          </a:endParaRPr>
        </a:p>
      </dgm:t>
    </dgm:pt>
    <dgm:pt modelId="{562A1BC0-1D07-4E6D-A9FD-DC6B8CB91940}" type="sibTrans" cxnId="{5F389EA2-06F5-4118-880F-3B42B7338E96}">
      <dgm:prSet/>
      <dgm:spPr/>
      <dgm:t>
        <a:bodyPr/>
        <a:lstStyle/>
        <a:p>
          <a:endParaRPr lang="es-ES">
            <a:latin typeface="Verdana" panose="020B0604030504040204" pitchFamily="34" charset="0"/>
            <a:ea typeface="Verdana" panose="020B0604030504040204" pitchFamily="34" charset="0"/>
          </a:endParaRPr>
        </a:p>
      </dgm:t>
    </dgm:pt>
    <dgm:pt modelId="{BAA3B54D-D22F-44AD-934B-75DF0DE2A75D}">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Cotejo entre bienes enviados y recibidos</a:t>
          </a:r>
        </a:p>
      </dgm:t>
    </dgm:pt>
    <dgm:pt modelId="{6AF90505-4106-4561-B79F-4DA050C9B82F}" type="parTrans" cxnId="{CAEA23FE-40A7-4439-B494-094F48185A70}">
      <dgm:prSet/>
      <dgm:spPr/>
      <dgm:t>
        <a:bodyPr/>
        <a:lstStyle/>
        <a:p>
          <a:endParaRPr lang="es-ES">
            <a:latin typeface="Verdana" panose="020B0604030504040204" pitchFamily="34" charset="0"/>
            <a:ea typeface="Verdana" panose="020B0604030504040204" pitchFamily="34" charset="0"/>
          </a:endParaRPr>
        </a:p>
      </dgm:t>
    </dgm:pt>
    <dgm:pt modelId="{74E047BF-B4FE-4B69-8E88-7A1DC50414E9}" type="sibTrans" cxnId="{CAEA23FE-40A7-4439-B494-094F48185A70}">
      <dgm:prSet/>
      <dgm:spPr/>
      <dgm:t>
        <a:bodyPr/>
        <a:lstStyle/>
        <a:p>
          <a:endParaRPr lang="es-ES">
            <a:latin typeface="Verdana" panose="020B0604030504040204" pitchFamily="34" charset="0"/>
            <a:ea typeface="Verdana" panose="020B0604030504040204" pitchFamily="34" charset="0"/>
          </a:endParaRPr>
        </a:p>
      </dgm:t>
    </dgm:pt>
    <dgm:pt modelId="{6C6189DC-7C8F-44FC-B3EE-E315EA9B8FD3}">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Registro</a:t>
          </a:r>
        </a:p>
      </dgm:t>
    </dgm:pt>
    <dgm:pt modelId="{823C2CF6-7CF2-449E-A3D2-9665ED88C0C6}" type="parTrans" cxnId="{2BB861B9-D524-4FF2-84AB-35F06C8C416C}">
      <dgm:prSet/>
      <dgm:spPr/>
      <dgm:t>
        <a:bodyPr/>
        <a:lstStyle/>
        <a:p>
          <a:endParaRPr lang="es-ES">
            <a:latin typeface="Verdana" panose="020B0604030504040204" pitchFamily="34" charset="0"/>
            <a:ea typeface="Verdana" panose="020B0604030504040204" pitchFamily="34" charset="0"/>
          </a:endParaRPr>
        </a:p>
      </dgm:t>
    </dgm:pt>
    <dgm:pt modelId="{5668A068-E2E4-4FCD-89ED-72F43FAB9B88}" type="sibTrans" cxnId="{2BB861B9-D524-4FF2-84AB-35F06C8C416C}">
      <dgm:prSet/>
      <dgm:spPr/>
      <dgm:t>
        <a:bodyPr/>
        <a:lstStyle/>
        <a:p>
          <a:endParaRPr lang="es-ES">
            <a:latin typeface="Verdana" panose="020B0604030504040204" pitchFamily="34" charset="0"/>
            <a:ea typeface="Verdana" panose="020B0604030504040204" pitchFamily="34" charset="0"/>
          </a:endParaRPr>
        </a:p>
      </dgm:t>
    </dgm:pt>
    <dgm:pt modelId="{CFB1EA4F-2FA2-4C81-8DA4-388FCEB4524B}">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Clasificación de bienes (merma y operacionales)</a:t>
          </a:r>
        </a:p>
      </dgm:t>
    </dgm:pt>
    <dgm:pt modelId="{47C0BB8D-2609-4797-BAC2-456EB08AE99E}" type="parTrans" cxnId="{F7EC8D80-0F44-4CAE-B6EF-D4CA7A7C8759}">
      <dgm:prSet/>
      <dgm:spPr/>
      <dgm:t>
        <a:bodyPr/>
        <a:lstStyle/>
        <a:p>
          <a:endParaRPr lang="es-ES">
            <a:latin typeface="Verdana" panose="020B0604030504040204" pitchFamily="34" charset="0"/>
            <a:ea typeface="Verdana" panose="020B0604030504040204" pitchFamily="34" charset="0"/>
          </a:endParaRPr>
        </a:p>
      </dgm:t>
    </dgm:pt>
    <dgm:pt modelId="{16BB86BB-B16F-41A7-98E2-96547A932CCE}" type="sibTrans" cxnId="{F7EC8D80-0F44-4CAE-B6EF-D4CA7A7C8759}">
      <dgm:prSet/>
      <dgm:spPr/>
      <dgm:t>
        <a:bodyPr/>
        <a:lstStyle/>
        <a:p>
          <a:endParaRPr lang="es-ES">
            <a:latin typeface="Verdana" panose="020B0604030504040204" pitchFamily="34" charset="0"/>
            <a:ea typeface="Verdana" panose="020B0604030504040204" pitchFamily="34" charset="0"/>
          </a:endParaRPr>
        </a:p>
      </dgm:t>
    </dgm:pt>
    <dgm:pt modelId="{BE99729C-E23C-4030-884E-6A3E43340F40}">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Disposición final de bienes de consumo sensibles</a:t>
          </a:r>
        </a:p>
      </dgm:t>
    </dgm:pt>
    <dgm:pt modelId="{B805C07D-B22D-4FCE-A1B8-24E72BD20C0F}" type="parTrans" cxnId="{F17E892F-327D-4236-B6F6-C00C6A647692}">
      <dgm:prSet/>
      <dgm:spPr/>
      <dgm:t>
        <a:bodyPr/>
        <a:lstStyle/>
        <a:p>
          <a:endParaRPr lang="es-ES">
            <a:latin typeface="Verdana" panose="020B0604030504040204" pitchFamily="34" charset="0"/>
            <a:ea typeface="Verdana" panose="020B0604030504040204" pitchFamily="34" charset="0"/>
          </a:endParaRPr>
        </a:p>
      </dgm:t>
    </dgm:pt>
    <dgm:pt modelId="{4EE3283F-0093-4F2C-95EB-4AEF31617589}" type="sibTrans" cxnId="{F17E892F-327D-4236-B6F6-C00C6A647692}">
      <dgm:prSet/>
      <dgm:spPr/>
      <dgm:t>
        <a:bodyPr/>
        <a:lstStyle/>
        <a:p>
          <a:endParaRPr lang="es-ES">
            <a:latin typeface="Verdana" panose="020B0604030504040204" pitchFamily="34" charset="0"/>
            <a:ea typeface="Verdana" panose="020B0604030504040204" pitchFamily="34" charset="0"/>
          </a:endParaRPr>
        </a:p>
      </dgm:t>
    </dgm:pt>
    <dgm:pt modelId="{43AB9A27-50D0-4BD2-B4A1-1718DDD6E1BF}">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Etiquetado</a:t>
          </a:r>
        </a:p>
      </dgm:t>
    </dgm:pt>
    <dgm:pt modelId="{EEE1EE14-7BDC-48B9-9D5F-B2565A46497F}" type="parTrans" cxnId="{40EB8DBF-13BC-40EC-96C6-16753DD6DF33}">
      <dgm:prSet/>
      <dgm:spPr/>
      <dgm:t>
        <a:bodyPr/>
        <a:lstStyle/>
        <a:p>
          <a:endParaRPr lang="es-ES">
            <a:latin typeface="Verdana" panose="020B0604030504040204" pitchFamily="34" charset="0"/>
            <a:ea typeface="Verdana" panose="020B0604030504040204" pitchFamily="34" charset="0"/>
          </a:endParaRPr>
        </a:p>
      </dgm:t>
    </dgm:pt>
    <dgm:pt modelId="{44BD6876-CB33-4796-97BB-9937330BF144}" type="sibTrans" cxnId="{40EB8DBF-13BC-40EC-96C6-16753DD6DF33}">
      <dgm:prSet/>
      <dgm:spPr/>
      <dgm:t>
        <a:bodyPr/>
        <a:lstStyle/>
        <a:p>
          <a:endParaRPr lang="es-ES">
            <a:latin typeface="Verdana" panose="020B0604030504040204" pitchFamily="34" charset="0"/>
            <a:ea typeface="Verdana" panose="020B0604030504040204" pitchFamily="34" charset="0"/>
          </a:endParaRPr>
        </a:p>
      </dgm:t>
    </dgm:pt>
    <dgm:pt modelId="{463213A3-71DD-4B5A-BD2E-E12B905BD27D}">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Almacenamiento</a:t>
          </a:r>
        </a:p>
      </dgm:t>
    </dgm:pt>
    <dgm:pt modelId="{AF7232FE-F239-4714-BDA8-852EF67F38A8}" type="parTrans" cxnId="{9F4CC74E-C747-4316-A8F2-858BCF1DE4BA}">
      <dgm:prSet/>
      <dgm:spPr/>
      <dgm:t>
        <a:bodyPr/>
        <a:lstStyle/>
        <a:p>
          <a:endParaRPr lang="es-ES">
            <a:latin typeface="Verdana" panose="020B0604030504040204" pitchFamily="34" charset="0"/>
            <a:ea typeface="Verdana" panose="020B0604030504040204" pitchFamily="34" charset="0"/>
          </a:endParaRPr>
        </a:p>
      </dgm:t>
    </dgm:pt>
    <dgm:pt modelId="{39377CFA-F975-488F-968F-63A5469D884B}" type="sibTrans" cxnId="{9F4CC74E-C747-4316-A8F2-858BCF1DE4BA}">
      <dgm:prSet/>
      <dgm:spPr/>
      <dgm:t>
        <a:bodyPr/>
        <a:lstStyle/>
        <a:p>
          <a:endParaRPr lang="es-ES">
            <a:latin typeface="Verdana" panose="020B0604030504040204" pitchFamily="34" charset="0"/>
            <a:ea typeface="Verdana" panose="020B0604030504040204" pitchFamily="34" charset="0"/>
          </a:endParaRPr>
        </a:p>
      </dgm:t>
    </dgm:pt>
    <dgm:pt modelId="{FAD7401E-DFF3-4873-9EB5-2AF052CCA62C}">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Consolidación</a:t>
          </a:r>
        </a:p>
      </dgm:t>
    </dgm:pt>
    <dgm:pt modelId="{D5915350-4BF2-48A2-8442-F83D151E3A39}" type="parTrans" cxnId="{6051B1D2-1BD2-484E-AD65-EB8B600D6344}">
      <dgm:prSet/>
      <dgm:spPr/>
      <dgm:t>
        <a:bodyPr/>
        <a:lstStyle/>
        <a:p>
          <a:endParaRPr lang="es-ES">
            <a:latin typeface="Verdana" panose="020B0604030504040204" pitchFamily="34" charset="0"/>
            <a:ea typeface="Verdana" panose="020B0604030504040204" pitchFamily="34" charset="0"/>
          </a:endParaRPr>
        </a:p>
      </dgm:t>
    </dgm:pt>
    <dgm:pt modelId="{BABAE8D1-F0A3-435E-AB3D-12D3A90F68E4}" type="sibTrans" cxnId="{6051B1D2-1BD2-484E-AD65-EB8B600D6344}">
      <dgm:prSet/>
      <dgm:spPr/>
      <dgm:t>
        <a:bodyPr/>
        <a:lstStyle/>
        <a:p>
          <a:endParaRPr lang="es-ES">
            <a:latin typeface="Verdana" panose="020B0604030504040204" pitchFamily="34" charset="0"/>
            <a:ea typeface="Verdana" panose="020B0604030504040204" pitchFamily="34" charset="0"/>
          </a:endParaRPr>
        </a:p>
      </dgm:t>
    </dgm:pt>
    <dgm:pt modelId="{6BBB13CC-C461-4FD5-B5A1-985F1E47AB5F}">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Coordinación con Courier</a:t>
          </a:r>
        </a:p>
      </dgm:t>
    </dgm:pt>
    <dgm:pt modelId="{5CD03F49-3F77-418A-9D3E-DE415E32DA4B}" type="parTrans" cxnId="{303B19D1-A3AA-4A55-92AC-14D5C8E49CCD}">
      <dgm:prSet/>
      <dgm:spPr/>
      <dgm:t>
        <a:bodyPr/>
        <a:lstStyle/>
        <a:p>
          <a:endParaRPr lang="es-ES">
            <a:latin typeface="Verdana" panose="020B0604030504040204" pitchFamily="34" charset="0"/>
            <a:ea typeface="Verdana" panose="020B0604030504040204" pitchFamily="34" charset="0"/>
          </a:endParaRPr>
        </a:p>
      </dgm:t>
    </dgm:pt>
    <dgm:pt modelId="{2BBB3EE0-AAE9-487E-B46C-8B59D8205D80}" type="sibTrans" cxnId="{303B19D1-A3AA-4A55-92AC-14D5C8E49CCD}">
      <dgm:prSet/>
      <dgm:spPr/>
      <dgm:t>
        <a:bodyPr/>
        <a:lstStyle/>
        <a:p>
          <a:endParaRPr lang="es-ES">
            <a:latin typeface="Verdana" panose="020B0604030504040204" pitchFamily="34" charset="0"/>
            <a:ea typeface="Verdana" panose="020B0604030504040204" pitchFamily="34" charset="0"/>
          </a:endParaRPr>
        </a:p>
      </dgm:t>
    </dgm:pt>
    <dgm:pt modelId="{758C356D-1F2E-4662-96DB-E34F9A069BD1}">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Trazabilidad</a:t>
          </a:r>
        </a:p>
      </dgm:t>
    </dgm:pt>
    <dgm:pt modelId="{D7A0B5C8-83EB-43FB-B23E-A8430E3620B3}" type="parTrans" cxnId="{47B4A103-E248-4E91-9358-0F872A450227}">
      <dgm:prSet/>
      <dgm:spPr/>
      <dgm:t>
        <a:bodyPr/>
        <a:lstStyle/>
        <a:p>
          <a:endParaRPr lang="es-ES">
            <a:latin typeface="Verdana" panose="020B0604030504040204" pitchFamily="34" charset="0"/>
            <a:ea typeface="Verdana" panose="020B0604030504040204" pitchFamily="34" charset="0"/>
          </a:endParaRPr>
        </a:p>
      </dgm:t>
    </dgm:pt>
    <dgm:pt modelId="{2D55866C-A50E-4964-9BD7-5E8F442D926A}" type="sibTrans" cxnId="{47B4A103-E248-4E91-9358-0F872A450227}">
      <dgm:prSet/>
      <dgm:spPr/>
      <dgm:t>
        <a:bodyPr/>
        <a:lstStyle/>
        <a:p>
          <a:endParaRPr lang="es-ES">
            <a:latin typeface="Verdana" panose="020B0604030504040204" pitchFamily="34" charset="0"/>
            <a:ea typeface="Verdana" panose="020B0604030504040204" pitchFamily="34" charset="0"/>
          </a:endParaRPr>
        </a:p>
      </dgm:t>
    </dgm:pt>
    <dgm:pt modelId="{E0533DE8-CB6E-4A4F-AA45-5E73F9F978C9}">
      <dgm:prSet phldrT="[Texto]" custT="1"/>
      <dgm:spPr/>
      <dgm:t>
        <a:bodyPr/>
        <a:lstStyle/>
        <a:p>
          <a:pPr>
            <a:lnSpc>
              <a:spcPct val="150000"/>
            </a:lnSpc>
          </a:pPr>
          <a:r>
            <a:rPr lang="es-ES" sz="1400">
              <a:latin typeface="Verdana" panose="020B0604030504040204" pitchFamily="34" charset="0"/>
              <a:ea typeface="Verdana" panose="020B0604030504040204" pitchFamily="34" charset="0"/>
            </a:rPr>
            <a:t>- Despacho de bienes</a:t>
          </a:r>
        </a:p>
      </dgm:t>
    </dgm:pt>
    <dgm:pt modelId="{E689740F-04C5-4C31-A1DF-F0E539118645}" type="parTrans" cxnId="{52E6EF59-72DA-48F6-8428-32878A82655E}">
      <dgm:prSet/>
      <dgm:spPr/>
      <dgm:t>
        <a:bodyPr/>
        <a:lstStyle/>
        <a:p>
          <a:endParaRPr lang="es-ES">
            <a:latin typeface="Verdana" panose="020B0604030504040204" pitchFamily="34" charset="0"/>
            <a:ea typeface="Verdana" panose="020B0604030504040204" pitchFamily="34" charset="0"/>
          </a:endParaRPr>
        </a:p>
      </dgm:t>
    </dgm:pt>
    <dgm:pt modelId="{A5568395-F603-4C1A-8C03-11D674AA5985}" type="sibTrans" cxnId="{52E6EF59-72DA-48F6-8428-32878A82655E}">
      <dgm:prSet/>
      <dgm:spPr/>
      <dgm:t>
        <a:bodyPr/>
        <a:lstStyle/>
        <a:p>
          <a:endParaRPr lang="es-ES">
            <a:latin typeface="Verdana" panose="020B0604030504040204" pitchFamily="34" charset="0"/>
            <a:ea typeface="Verdana" panose="020B0604030504040204" pitchFamily="34" charset="0"/>
          </a:endParaRPr>
        </a:p>
      </dgm:t>
    </dgm:pt>
    <dgm:pt modelId="{9B892B9B-2E68-4CA8-A108-490557F37683}" type="pres">
      <dgm:prSet presAssocID="{81108A0A-9B16-42A1-8ED7-F2751AE302C1}" presName="Name0" presStyleCnt="0">
        <dgm:presLayoutVars>
          <dgm:chMax val="7"/>
          <dgm:chPref val="7"/>
          <dgm:dir/>
          <dgm:animOne val="branch"/>
          <dgm:animLvl val="lvl"/>
        </dgm:presLayoutVars>
      </dgm:prSet>
      <dgm:spPr/>
      <dgm:t>
        <a:bodyPr/>
        <a:lstStyle/>
        <a:p>
          <a:endParaRPr lang="es-ES"/>
        </a:p>
      </dgm:t>
    </dgm:pt>
    <dgm:pt modelId="{34777114-CA14-4357-ACC1-D7A60EAFA394}" type="pres">
      <dgm:prSet presAssocID="{33361268-EC87-4367-9929-F100FA4E59DF}" presName="ParentComposite" presStyleCnt="0"/>
      <dgm:spPr/>
    </dgm:pt>
    <dgm:pt modelId="{21670362-D539-42CD-BEA7-C9F55B5BA50D}" type="pres">
      <dgm:prSet presAssocID="{33361268-EC87-4367-9929-F100FA4E59DF}" presName="Chord" presStyleLbl="bgShp" presStyleIdx="0" presStyleCnt="1"/>
      <dgm:spPr/>
    </dgm:pt>
    <dgm:pt modelId="{EA6B4BA8-17E6-49DC-9004-A7A5324D8ACB}" type="pres">
      <dgm:prSet presAssocID="{33361268-EC87-4367-9929-F100FA4E59DF}" presName="Pie" presStyleLbl="alignNode1" presStyleIdx="0" presStyleCnt="1"/>
      <dgm:spPr/>
    </dgm:pt>
    <dgm:pt modelId="{32987735-507B-4AC3-9A7B-FBD91F90BFFD}" type="pres">
      <dgm:prSet presAssocID="{33361268-EC87-4367-9929-F100FA4E59DF}" presName="Parent" presStyleLbl="revTx" presStyleIdx="0" presStyleCnt="2">
        <dgm:presLayoutVars>
          <dgm:chMax val="1"/>
          <dgm:chPref val="1"/>
          <dgm:bulletEnabled val="1"/>
        </dgm:presLayoutVars>
      </dgm:prSet>
      <dgm:spPr/>
      <dgm:t>
        <a:bodyPr/>
        <a:lstStyle/>
        <a:p>
          <a:endParaRPr lang="es-ES"/>
        </a:p>
      </dgm:t>
    </dgm:pt>
    <dgm:pt modelId="{98756F78-2A74-46C7-8EE6-5E9290344030}" type="pres">
      <dgm:prSet presAssocID="{562A1BC0-1D07-4E6D-A9FD-DC6B8CB91940}" presName="negSibTrans" presStyleCnt="0"/>
      <dgm:spPr/>
    </dgm:pt>
    <dgm:pt modelId="{8E12E100-1C0B-4794-A2B0-008559727DD7}" type="pres">
      <dgm:prSet presAssocID="{33361268-EC87-4367-9929-F100FA4E59DF}" presName="composite" presStyleCnt="0"/>
      <dgm:spPr/>
    </dgm:pt>
    <dgm:pt modelId="{2CE9924E-1B6A-4795-B8CB-733610271069}" type="pres">
      <dgm:prSet presAssocID="{33361268-EC87-4367-9929-F100FA4E59DF}" presName="Child" presStyleLbl="revTx" presStyleIdx="1" presStyleCnt="2">
        <dgm:presLayoutVars>
          <dgm:chMax val="0"/>
          <dgm:chPref val="0"/>
          <dgm:bulletEnabled val="1"/>
        </dgm:presLayoutVars>
      </dgm:prSet>
      <dgm:spPr/>
      <dgm:t>
        <a:bodyPr/>
        <a:lstStyle/>
        <a:p>
          <a:endParaRPr lang="es-ES"/>
        </a:p>
      </dgm:t>
    </dgm:pt>
  </dgm:ptLst>
  <dgm:cxnLst>
    <dgm:cxn modelId="{9F4CC74E-C747-4316-A8F2-858BCF1DE4BA}" srcId="{33361268-EC87-4367-9929-F100FA4E59DF}" destId="{463213A3-71DD-4B5A-BD2E-E12B905BD27D}" srcOrd="6" destOrd="0" parTransId="{AF7232FE-F239-4714-BDA8-852EF67F38A8}" sibTransId="{39377CFA-F975-488F-968F-63A5469D884B}"/>
    <dgm:cxn modelId="{461A05D4-45C1-4D3C-A522-5356277FE819}" type="presOf" srcId="{6BBB13CC-C461-4FD5-B5A1-985F1E47AB5F}" destId="{2CE9924E-1B6A-4795-B8CB-733610271069}" srcOrd="0" destOrd="8" presId="urn:microsoft.com/office/officeart/2009/3/layout/PieProcess"/>
    <dgm:cxn modelId="{52E6EF59-72DA-48F6-8428-32878A82655E}" srcId="{33361268-EC87-4367-9929-F100FA4E59DF}" destId="{E0533DE8-CB6E-4A4F-AA45-5E73F9F978C9}" srcOrd="10" destOrd="0" parTransId="{E689740F-04C5-4C31-A1DF-F0E539118645}" sibTransId="{A5568395-F603-4C1A-8C03-11D674AA5985}"/>
    <dgm:cxn modelId="{FC297B27-63A0-489B-8E20-30C4FA905DD8}" type="presOf" srcId="{BE99729C-E23C-4030-884E-6A3E43340F40}" destId="{2CE9924E-1B6A-4795-B8CB-733610271069}" srcOrd="0" destOrd="4" presId="urn:microsoft.com/office/officeart/2009/3/layout/PieProcess"/>
    <dgm:cxn modelId="{47B4A103-E248-4E91-9358-0F872A450227}" srcId="{33361268-EC87-4367-9929-F100FA4E59DF}" destId="{758C356D-1F2E-4662-96DB-E34F9A069BD1}" srcOrd="9" destOrd="0" parTransId="{D7A0B5C8-83EB-43FB-B23E-A8430E3620B3}" sibTransId="{2D55866C-A50E-4964-9BD7-5E8F442D926A}"/>
    <dgm:cxn modelId="{A80A21DC-9EC8-4A8A-B47C-9F460299EC83}" type="presOf" srcId="{758C356D-1F2E-4662-96DB-E34F9A069BD1}" destId="{2CE9924E-1B6A-4795-B8CB-733610271069}" srcOrd="0" destOrd="9" presId="urn:microsoft.com/office/officeart/2009/3/layout/PieProcess"/>
    <dgm:cxn modelId="{303B19D1-A3AA-4A55-92AC-14D5C8E49CCD}" srcId="{33361268-EC87-4367-9929-F100FA4E59DF}" destId="{6BBB13CC-C461-4FD5-B5A1-985F1E47AB5F}" srcOrd="8" destOrd="0" parTransId="{5CD03F49-3F77-418A-9D3E-DE415E32DA4B}" sibTransId="{2BBB3EE0-AAE9-487E-B46C-8B59D8205D80}"/>
    <dgm:cxn modelId="{6051B1D2-1BD2-484E-AD65-EB8B600D6344}" srcId="{33361268-EC87-4367-9929-F100FA4E59DF}" destId="{FAD7401E-DFF3-4873-9EB5-2AF052CCA62C}" srcOrd="7" destOrd="0" parTransId="{D5915350-4BF2-48A2-8442-F83D151E3A39}" sibTransId="{BABAE8D1-F0A3-435E-AB3D-12D3A90F68E4}"/>
    <dgm:cxn modelId="{5A7C6B42-9580-465D-975F-424C9B2036ED}" type="presOf" srcId="{E0533DE8-CB6E-4A4F-AA45-5E73F9F978C9}" destId="{2CE9924E-1B6A-4795-B8CB-733610271069}" srcOrd="0" destOrd="10" presId="urn:microsoft.com/office/officeart/2009/3/layout/PieProcess"/>
    <dgm:cxn modelId="{F7EC8D80-0F44-4CAE-B6EF-D4CA7A7C8759}" srcId="{33361268-EC87-4367-9929-F100FA4E59DF}" destId="{CFB1EA4F-2FA2-4C81-8DA4-388FCEB4524B}" srcOrd="3" destOrd="0" parTransId="{47C0BB8D-2609-4797-BAC2-456EB08AE99E}" sibTransId="{16BB86BB-B16F-41A7-98E2-96547A932CCE}"/>
    <dgm:cxn modelId="{D1C02A12-7A94-4467-96CE-268728108CAD}" srcId="{81108A0A-9B16-42A1-8ED7-F2751AE302C1}" destId="{33361268-EC87-4367-9929-F100FA4E59DF}" srcOrd="0" destOrd="0" parTransId="{C0764D1F-8A5C-4DB9-92E7-07ED4DABE32B}" sibTransId="{98B1543B-3948-449C-B6CD-51A3741DFC6D}"/>
    <dgm:cxn modelId="{CAEA23FE-40A7-4439-B494-094F48185A70}" srcId="{33361268-EC87-4367-9929-F100FA4E59DF}" destId="{BAA3B54D-D22F-44AD-934B-75DF0DE2A75D}" srcOrd="1" destOrd="0" parTransId="{6AF90505-4106-4561-B79F-4DA050C9B82F}" sibTransId="{74E047BF-B4FE-4B69-8E88-7A1DC50414E9}"/>
    <dgm:cxn modelId="{52242050-DE81-43B7-A5EF-C561124F1E22}" type="presOf" srcId="{6C6189DC-7C8F-44FC-B3EE-E315EA9B8FD3}" destId="{2CE9924E-1B6A-4795-B8CB-733610271069}" srcOrd="0" destOrd="2" presId="urn:microsoft.com/office/officeart/2009/3/layout/PieProcess"/>
    <dgm:cxn modelId="{72972EF9-961B-4F9B-8641-10E4C14AB50E}" type="presOf" srcId="{BAA3B54D-D22F-44AD-934B-75DF0DE2A75D}" destId="{2CE9924E-1B6A-4795-B8CB-733610271069}" srcOrd="0" destOrd="1" presId="urn:microsoft.com/office/officeart/2009/3/layout/PieProcess"/>
    <dgm:cxn modelId="{F17E892F-327D-4236-B6F6-C00C6A647692}" srcId="{33361268-EC87-4367-9929-F100FA4E59DF}" destId="{BE99729C-E23C-4030-884E-6A3E43340F40}" srcOrd="4" destOrd="0" parTransId="{B805C07D-B22D-4FCE-A1B8-24E72BD20C0F}" sibTransId="{4EE3283F-0093-4F2C-95EB-4AEF31617589}"/>
    <dgm:cxn modelId="{DB3172DC-4776-4482-8D99-DA33E95493CE}" type="presOf" srcId="{FAD7401E-DFF3-4873-9EB5-2AF052CCA62C}" destId="{2CE9924E-1B6A-4795-B8CB-733610271069}" srcOrd="0" destOrd="7" presId="urn:microsoft.com/office/officeart/2009/3/layout/PieProcess"/>
    <dgm:cxn modelId="{732A925A-7390-4F39-96EC-E8E0C531C7CE}" type="presOf" srcId="{33361268-EC87-4367-9929-F100FA4E59DF}" destId="{32987735-507B-4AC3-9A7B-FBD91F90BFFD}" srcOrd="0" destOrd="0" presId="urn:microsoft.com/office/officeart/2009/3/layout/PieProcess"/>
    <dgm:cxn modelId="{ED8EE0DC-4A04-48DA-8272-595A80FEEA83}" type="presOf" srcId="{43AB9A27-50D0-4BD2-B4A1-1718DDD6E1BF}" destId="{2CE9924E-1B6A-4795-B8CB-733610271069}" srcOrd="0" destOrd="5" presId="urn:microsoft.com/office/officeart/2009/3/layout/PieProcess"/>
    <dgm:cxn modelId="{7F9D325D-1E74-4361-8607-97BF3EB4532F}" type="presOf" srcId="{463213A3-71DD-4B5A-BD2E-E12B905BD27D}" destId="{2CE9924E-1B6A-4795-B8CB-733610271069}" srcOrd="0" destOrd="6" presId="urn:microsoft.com/office/officeart/2009/3/layout/PieProcess"/>
    <dgm:cxn modelId="{40EB8DBF-13BC-40EC-96C6-16753DD6DF33}" srcId="{33361268-EC87-4367-9929-F100FA4E59DF}" destId="{43AB9A27-50D0-4BD2-B4A1-1718DDD6E1BF}" srcOrd="5" destOrd="0" parTransId="{EEE1EE14-7BDC-48B9-9D5F-B2565A46497F}" sibTransId="{44BD6876-CB33-4796-97BB-9937330BF144}"/>
    <dgm:cxn modelId="{6A169C79-838C-44C8-8FEF-DEAA4D8B55AF}" type="presOf" srcId="{EB0054D3-2D7F-4DAE-B0B7-72F4BD208A0E}" destId="{2CE9924E-1B6A-4795-B8CB-733610271069}" srcOrd="0" destOrd="0" presId="urn:microsoft.com/office/officeart/2009/3/layout/PieProcess"/>
    <dgm:cxn modelId="{CD3C4878-D6CD-41B6-9E2D-3F542C42AD4B}" type="presOf" srcId="{CFB1EA4F-2FA2-4C81-8DA4-388FCEB4524B}" destId="{2CE9924E-1B6A-4795-B8CB-733610271069}" srcOrd="0" destOrd="3" presId="urn:microsoft.com/office/officeart/2009/3/layout/PieProcess"/>
    <dgm:cxn modelId="{785F8C7C-B011-4F6F-9E18-C4DAC5D23246}" type="presOf" srcId="{81108A0A-9B16-42A1-8ED7-F2751AE302C1}" destId="{9B892B9B-2E68-4CA8-A108-490557F37683}" srcOrd="0" destOrd="0" presId="urn:microsoft.com/office/officeart/2009/3/layout/PieProcess"/>
    <dgm:cxn modelId="{2BB861B9-D524-4FF2-84AB-35F06C8C416C}" srcId="{33361268-EC87-4367-9929-F100FA4E59DF}" destId="{6C6189DC-7C8F-44FC-B3EE-E315EA9B8FD3}" srcOrd="2" destOrd="0" parTransId="{823C2CF6-7CF2-449E-A3D2-9665ED88C0C6}" sibTransId="{5668A068-E2E4-4FCD-89ED-72F43FAB9B88}"/>
    <dgm:cxn modelId="{5F389EA2-06F5-4118-880F-3B42B7338E96}" srcId="{33361268-EC87-4367-9929-F100FA4E59DF}" destId="{EB0054D3-2D7F-4DAE-B0B7-72F4BD208A0E}" srcOrd="0" destOrd="0" parTransId="{21DB4C7C-BE0A-4082-A39C-B91606BAA044}" sibTransId="{562A1BC0-1D07-4E6D-A9FD-DC6B8CB91940}"/>
    <dgm:cxn modelId="{69C564F9-49EB-4C05-80E5-03EECEA2CACF}" type="presParOf" srcId="{9B892B9B-2E68-4CA8-A108-490557F37683}" destId="{34777114-CA14-4357-ACC1-D7A60EAFA394}" srcOrd="0" destOrd="0" presId="urn:microsoft.com/office/officeart/2009/3/layout/PieProcess"/>
    <dgm:cxn modelId="{D5430DE6-A54C-4FAF-82DD-7096C4C7F797}" type="presParOf" srcId="{34777114-CA14-4357-ACC1-D7A60EAFA394}" destId="{21670362-D539-42CD-BEA7-C9F55B5BA50D}" srcOrd="0" destOrd="0" presId="urn:microsoft.com/office/officeart/2009/3/layout/PieProcess"/>
    <dgm:cxn modelId="{C9AA7DB4-E97B-4CE1-B98F-34A275A6D007}" type="presParOf" srcId="{34777114-CA14-4357-ACC1-D7A60EAFA394}" destId="{EA6B4BA8-17E6-49DC-9004-A7A5324D8ACB}" srcOrd="1" destOrd="0" presId="urn:microsoft.com/office/officeart/2009/3/layout/PieProcess"/>
    <dgm:cxn modelId="{0833BBF3-44F2-4EC6-AF18-7506A5B42238}" type="presParOf" srcId="{34777114-CA14-4357-ACC1-D7A60EAFA394}" destId="{32987735-507B-4AC3-9A7B-FBD91F90BFFD}" srcOrd="2" destOrd="0" presId="urn:microsoft.com/office/officeart/2009/3/layout/PieProcess"/>
    <dgm:cxn modelId="{632F9865-81DC-4E2D-A59F-03A7990184D9}" type="presParOf" srcId="{9B892B9B-2E68-4CA8-A108-490557F37683}" destId="{98756F78-2A74-46C7-8EE6-5E9290344030}" srcOrd="1" destOrd="0" presId="urn:microsoft.com/office/officeart/2009/3/layout/PieProcess"/>
    <dgm:cxn modelId="{732E9C4C-3C88-4FF6-A3C7-77DF6D159B1B}" type="presParOf" srcId="{9B892B9B-2E68-4CA8-A108-490557F37683}" destId="{8E12E100-1C0B-4794-A2B0-008559727DD7}" srcOrd="2" destOrd="0" presId="urn:microsoft.com/office/officeart/2009/3/layout/PieProcess"/>
    <dgm:cxn modelId="{E4C8F546-097B-4A83-B214-59A2EA42D672}" type="presParOf" srcId="{8E12E100-1C0B-4794-A2B0-008559727DD7}" destId="{2CE9924E-1B6A-4795-B8CB-733610271069}"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AAAA7C-FC84-4D95-A19E-208DB8C3577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C79DB95F-2460-4DBB-A399-AE187253BD3B}">
      <dgm:prSet phldrT="[Texto]"/>
      <dgm:spPr/>
      <dgm:t>
        <a:bodyPr/>
        <a:lstStyle/>
        <a:p>
          <a:r>
            <a:rPr lang="es-ES"/>
            <a:t>Kit Smartphone</a:t>
          </a:r>
        </a:p>
      </dgm:t>
    </dgm:pt>
    <dgm:pt modelId="{2FB5F096-9D76-4ACC-AF60-C0B8523B6904}" type="parTrans" cxnId="{8699E747-6265-47E1-925E-DB9A6EFF7915}">
      <dgm:prSet/>
      <dgm:spPr/>
      <dgm:t>
        <a:bodyPr/>
        <a:lstStyle/>
        <a:p>
          <a:endParaRPr lang="es-ES"/>
        </a:p>
      </dgm:t>
    </dgm:pt>
    <dgm:pt modelId="{DE5F3C12-A8DA-40A7-84E6-51838D6B1F9F}" type="sibTrans" cxnId="{8699E747-6265-47E1-925E-DB9A6EFF7915}">
      <dgm:prSet/>
      <dgm:spPr/>
      <dgm:t>
        <a:bodyPr/>
        <a:lstStyle/>
        <a:p>
          <a:endParaRPr lang="es-ES"/>
        </a:p>
      </dgm:t>
    </dgm:pt>
    <dgm:pt modelId="{C431FDEC-FC58-4E50-BB7F-2D9E2033357E}">
      <dgm:prSet phldrT="[Texto]"/>
      <dgm:spPr/>
      <dgm:t>
        <a:bodyPr/>
        <a:lstStyle/>
        <a:p>
          <a:r>
            <a:rPr lang="es-ES"/>
            <a:t>Kit PC</a:t>
          </a:r>
        </a:p>
      </dgm:t>
    </dgm:pt>
    <dgm:pt modelId="{D25EC42D-3653-4632-95B5-6837D38C150E}" type="parTrans" cxnId="{8C48FE7A-61A3-4CF3-A6E3-C686D508EFD3}">
      <dgm:prSet/>
      <dgm:spPr/>
      <dgm:t>
        <a:bodyPr/>
        <a:lstStyle/>
        <a:p>
          <a:endParaRPr lang="es-ES"/>
        </a:p>
      </dgm:t>
    </dgm:pt>
    <dgm:pt modelId="{B541D8F3-9DD6-4AD3-B6E7-7754DE75D07F}" type="sibTrans" cxnId="{8C48FE7A-61A3-4CF3-A6E3-C686D508EFD3}">
      <dgm:prSet/>
      <dgm:spPr/>
      <dgm:t>
        <a:bodyPr/>
        <a:lstStyle/>
        <a:p>
          <a:endParaRPr lang="es-ES"/>
        </a:p>
      </dgm:t>
    </dgm:pt>
    <dgm:pt modelId="{64F5B269-C80B-47AC-8F16-A808AD2E5164}">
      <dgm:prSet phldrT="[Texto]"/>
      <dgm:spPr/>
      <dgm:t>
        <a:bodyPr/>
        <a:lstStyle/>
        <a:p>
          <a:endParaRPr lang="es-ES"/>
        </a:p>
      </dgm:t>
    </dgm:pt>
    <dgm:pt modelId="{4FA3E866-57CF-42B8-8739-5E6032567456}" type="parTrans" cxnId="{9B90D6D4-F847-4E1B-809C-9E4B05666E38}">
      <dgm:prSet/>
      <dgm:spPr/>
      <dgm:t>
        <a:bodyPr/>
        <a:lstStyle/>
        <a:p>
          <a:endParaRPr lang="es-ES"/>
        </a:p>
      </dgm:t>
    </dgm:pt>
    <dgm:pt modelId="{DE35E555-6130-47DE-9D7F-484C47393A29}" type="sibTrans" cxnId="{9B90D6D4-F847-4E1B-809C-9E4B05666E38}">
      <dgm:prSet/>
      <dgm:spPr/>
      <dgm:t>
        <a:bodyPr/>
        <a:lstStyle/>
        <a:p>
          <a:endParaRPr lang="es-ES"/>
        </a:p>
      </dgm:t>
    </dgm:pt>
    <dgm:pt modelId="{B4841C5D-B0BE-4D9A-B8CE-B0BD9811FAAE}">
      <dgm:prSet phldrT="[Texto]"/>
      <dgm:spPr/>
      <dgm:t>
        <a:bodyPr/>
        <a:lstStyle/>
        <a:p>
          <a:r>
            <a:rPr lang="es-ES"/>
            <a:t>Kit Relator</a:t>
          </a:r>
        </a:p>
      </dgm:t>
    </dgm:pt>
    <dgm:pt modelId="{A4E4F85E-B281-4993-8169-FB70AED46708}" type="parTrans" cxnId="{701FF6F0-98EC-4B4C-BE3B-12CE1BA2D5D2}">
      <dgm:prSet/>
      <dgm:spPr/>
      <dgm:t>
        <a:bodyPr/>
        <a:lstStyle/>
        <a:p>
          <a:endParaRPr lang="es-ES"/>
        </a:p>
      </dgm:t>
    </dgm:pt>
    <dgm:pt modelId="{8B980AE1-53C2-402D-9311-EB4A9ACC58B9}" type="sibTrans" cxnId="{701FF6F0-98EC-4B4C-BE3B-12CE1BA2D5D2}">
      <dgm:prSet/>
      <dgm:spPr/>
      <dgm:t>
        <a:bodyPr/>
        <a:lstStyle/>
        <a:p>
          <a:endParaRPr lang="es-ES"/>
        </a:p>
      </dgm:t>
    </dgm:pt>
    <dgm:pt modelId="{D0B141D8-08F1-4315-B6EF-666135A6B93A}">
      <dgm:prSet phldrT="[Texto]"/>
      <dgm:spPr/>
      <dgm:t>
        <a:bodyPr/>
        <a:lstStyle/>
        <a:p>
          <a:r>
            <a:rPr lang="es-ES"/>
            <a:t>Batería externa</a:t>
          </a:r>
        </a:p>
      </dgm:t>
    </dgm:pt>
    <dgm:pt modelId="{21982126-1DAA-4CD2-BF31-D7269191CB30}" type="parTrans" cxnId="{5C688E82-9A7C-4250-89C4-EDF831D74237}">
      <dgm:prSet/>
      <dgm:spPr/>
      <dgm:t>
        <a:bodyPr/>
        <a:lstStyle/>
        <a:p>
          <a:endParaRPr lang="es-ES"/>
        </a:p>
      </dgm:t>
    </dgm:pt>
    <dgm:pt modelId="{3ED4579B-10FB-44EE-8748-E440BF8720DB}" type="sibTrans" cxnId="{5C688E82-9A7C-4250-89C4-EDF831D74237}">
      <dgm:prSet/>
      <dgm:spPr/>
      <dgm:t>
        <a:bodyPr/>
        <a:lstStyle/>
        <a:p>
          <a:endParaRPr lang="es-ES"/>
        </a:p>
      </dgm:t>
    </dgm:pt>
    <dgm:pt modelId="{740FEB5C-AFC4-487E-8D1A-24865E48BDBD}">
      <dgm:prSet phldrT="[Texto]"/>
      <dgm:spPr/>
      <dgm:t>
        <a:bodyPr/>
        <a:lstStyle/>
        <a:p>
          <a:r>
            <a:rPr lang="es-ES" err="1"/>
            <a:t>Router</a:t>
          </a:r>
          <a:r>
            <a:rPr lang="es-ES"/>
            <a:t> o </a:t>
          </a:r>
          <a:r>
            <a:rPr lang="es-ES" err="1"/>
            <a:t>Bam</a:t>
          </a:r>
        </a:p>
      </dgm:t>
    </dgm:pt>
    <dgm:pt modelId="{C85402A9-9B74-46B6-8903-F9257863BAFA}" type="parTrans" cxnId="{D5ED5D98-51CD-494F-A6E4-80D9C537BF24}">
      <dgm:prSet/>
      <dgm:spPr/>
      <dgm:t>
        <a:bodyPr/>
        <a:lstStyle/>
        <a:p>
          <a:endParaRPr lang="es-ES"/>
        </a:p>
      </dgm:t>
    </dgm:pt>
    <dgm:pt modelId="{ECD453D9-A593-42C7-AA1A-44E17CF5C3C5}" type="sibTrans" cxnId="{D5ED5D98-51CD-494F-A6E4-80D9C537BF24}">
      <dgm:prSet/>
      <dgm:spPr/>
      <dgm:t>
        <a:bodyPr/>
        <a:lstStyle/>
        <a:p>
          <a:endParaRPr lang="es-ES"/>
        </a:p>
      </dgm:t>
    </dgm:pt>
    <dgm:pt modelId="{23B46EAA-E0FA-4CF9-8472-0F7DFB738CD6}">
      <dgm:prSet phldrT="[Texto]"/>
      <dgm:spPr/>
      <dgm:t>
        <a:bodyPr/>
        <a:lstStyle/>
        <a:p>
          <a:r>
            <a:rPr lang="es-ES"/>
            <a:t>Kit trazabilidad</a:t>
          </a:r>
        </a:p>
      </dgm:t>
    </dgm:pt>
    <dgm:pt modelId="{0565B7E6-F96E-46D1-B362-4084E6FD98B1}" type="parTrans" cxnId="{35870892-2983-4370-B05A-72E7BB214F7B}">
      <dgm:prSet/>
      <dgm:spPr/>
      <dgm:t>
        <a:bodyPr/>
        <a:lstStyle/>
        <a:p>
          <a:endParaRPr lang="es-ES"/>
        </a:p>
      </dgm:t>
    </dgm:pt>
    <dgm:pt modelId="{5EE86CE5-F85F-441F-A8C0-5C4F78C45F0B}" type="sibTrans" cxnId="{35870892-2983-4370-B05A-72E7BB214F7B}">
      <dgm:prSet/>
      <dgm:spPr/>
      <dgm:t>
        <a:bodyPr/>
        <a:lstStyle/>
        <a:p>
          <a:endParaRPr lang="es-ES"/>
        </a:p>
      </dgm:t>
    </dgm:pt>
    <dgm:pt modelId="{4D54B064-F352-433C-A681-12D40BFEFB22}">
      <dgm:prSet phldrT="[Texto]"/>
      <dgm:spPr/>
      <dgm:t>
        <a:bodyPr/>
        <a:lstStyle/>
        <a:p>
          <a:endParaRPr lang="es-ES"/>
        </a:p>
      </dgm:t>
    </dgm:pt>
    <dgm:pt modelId="{531D65D9-767F-4F69-BDD1-6CD933FF4C50}" type="parTrans" cxnId="{FE97C7CA-9C11-4FCC-89D7-B2A3A3BB7710}">
      <dgm:prSet/>
      <dgm:spPr/>
      <dgm:t>
        <a:bodyPr/>
        <a:lstStyle/>
        <a:p>
          <a:endParaRPr lang="es-ES"/>
        </a:p>
      </dgm:t>
    </dgm:pt>
    <dgm:pt modelId="{67C8F864-6756-41CA-A918-0452D9B55D22}" type="sibTrans" cxnId="{FE97C7CA-9C11-4FCC-89D7-B2A3A3BB7710}">
      <dgm:prSet/>
      <dgm:spPr/>
      <dgm:t>
        <a:bodyPr/>
        <a:lstStyle/>
        <a:p>
          <a:endParaRPr lang="es-ES"/>
        </a:p>
      </dgm:t>
    </dgm:pt>
    <dgm:pt modelId="{8E9DAD49-CCFD-48D9-95AA-95FFC9555BE2}">
      <dgm:prSet phldrT="[Texto]"/>
      <dgm:spPr/>
      <dgm:t>
        <a:bodyPr/>
        <a:lstStyle/>
        <a:p>
          <a:pPr rtl="0"/>
          <a:endParaRPr lang="es-ES"/>
        </a:p>
      </dgm:t>
    </dgm:pt>
    <dgm:pt modelId="{06A3635E-3611-4810-B18E-CCA6DF7545A6}" type="parTrans" cxnId="{7CD123B7-6424-408D-B898-424BE5E3CDB2}">
      <dgm:prSet/>
      <dgm:spPr/>
      <dgm:t>
        <a:bodyPr/>
        <a:lstStyle/>
        <a:p>
          <a:endParaRPr lang="es-ES"/>
        </a:p>
      </dgm:t>
    </dgm:pt>
    <dgm:pt modelId="{B9773D4E-4DFE-4189-B764-A40B67A5FCB2}" type="sibTrans" cxnId="{7CD123B7-6424-408D-B898-424BE5E3CDB2}">
      <dgm:prSet/>
      <dgm:spPr/>
      <dgm:t>
        <a:bodyPr/>
        <a:lstStyle/>
        <a:p>
          <a:endParaRPr lang="es-ES"/>
        </a:p>
      </dgm:t>
    </dgm:pt>
    <dgm:pt modelId="{3F0FD8F5-7166-4EC9-9BB7-10416F97F3A9}">
      <dgm:prSet phldrT="[Texto]"/>
      <dgm:spPr/>
      <dgm:t>
        <a:bodyPr/>
        <a:lstStyle/>
        <a:p>
          <a:endParaRPr lang="es-ES"/>
        </a:p>
      </dgm:t>
    </dgm:pt>
    <dgm:pt modelId="{8BFF912C-A158-4E9C-8CA9-EFFFE6583EED}" type="parTrans" cxnId="{9C80213A-0674-49E1-BF2D-31E489D5AC15}">
      <dgm:prSet/>
      <dgm:spPr/>
      <dgm:t>
        <a:bodyPr/>
        <a:lstStyle/>
        <a:p>
          <a:endParaRPr lang="es-ES"/>
        </a:p>
      </dgm:t>
    </dgm:pt>
    <dgm:pt modelId="{B176435A-BDCB-4202-B4AA-1DBB4E07F6CA}" type="sibTrans" cxnId="{9C80213A-0674-49E1-BF2D-31E489D5AC15}">
      <dgm:prSet/>
      <dgm:spPr/>
      <dgm:t>
        <a:bodyPr/>
        <a:lstStyle/>
        <a:p>
          <a:endParaRPr lang="es-ES"/>
        </a:p>
      </dgm:t>
    </dgm:pt>
    <dgm:pt modelId="{6D6DEB81-F821-40EC-941A-2F2E63F5DFB8}">
      <dgm:prSet phldr="0"/>
      <dgm:spPr/>
      <dgm:t>
        <a:bodyPr/>
        <a:lstStyle/>
        <a:p>
          <a:endParaRPr lang="es-ES">
            <a:latin typeface="Arial"/>
          </a:endParaRPr>
        </a:p>
      </dgm:t>
    </dgm:pt>
    <dgm:pt modelId="{A2070567-80A0-4DDD-96DB-E7A9F89F2CD8}" type="parTrans" cxnId="{AD64A845-EECA-43A4-B679-81E9EB320C5D}">
      <dgm:prSet/>
      <dgm:spPr/>
      <dgm:t>
        <a:bodyPr/>
        <a:lstStyle/>
        <a:p>
          <a:endParaRPr lang="es-ES"/>
        </a:p>
      </dgm:t>
    </dgm:pt>
    <dgm:pt modelId="{55FA83CE-35EE-4896-AD9A-D280F58AB729}" type="sibTrans" cxnId="{AD64A845-EECA-43A4-B679-81E9EB320C5D}">
      <dgm:prSet/>
      <dgm:spPr/>
      <dgm:t>
        <a:bodyPr/>
        <a:lstStyle/>
        <a:p>
          <a:endParaRPr lang="es-ES"/>
        </a:p>
      </dgm:t>
    </dgm:pt>
    <dgm:pt modelId="{72BFF468-6922-447D-93EF-DE71344BAEB1}">
      <dgm:prSet phldr="0"/>
      <dgm:spPr/>
      <dgm:t>
        <a:bodyPr/>
        <a:lstStyle/>
        <a:p>
          <a:endParaRPr lang="es-ES">
            <a:latin typeface="Arial"/>
          </a:endParaRPr>
        </a:p>
      </dgm:t>
    </dgm:pt>
    <dgm:pt modelId="{FE23F145-BD06-4562-A0E5-7C436314C950}" type="parTrans" cxnId="{1F6A72CA-348A-4616-8CD9-6F384B751EF7}">
      <dgm:prSet/>
      <dgm:spPr/>
      <dgm:t>
        <a:bodyPr/>
        <a:lstStyle/>
        <a:p>
          <a:endParaRPr lang="es-ES"/>
        </a:p>
      </dgm:t>
    </dgm:pt>
    <dgm:pt modelId="{A976F991-B90F-479F-94C9-E2C805BF4CF5}" type="sibTrans" cxnId="{1F6A72CA-348A-4616-8CD9-6F384B751EF7}">
      <dgm:prSet/>
      <dgm:spPr/>
      <dgm:t>
        <a:bodyPr/>
        <a:lstStyle/>
        <a:p>
          <a:endParaRPr lang="es-ES"/>
        </a:p>
      </dgm:t>
    </dgm:pt>
    <dgm:pt modelId="{A0B86445-9AA7-4E6C-A562-93C8C6F10B73}">
      <dgm:prSet phldr="0"/>
      <dgm:spPr/>
      <dgm:t>
        <a:bodyPr/>
        <a:lstStyle/>
        <a:p>
          <a:endParaRPr lang="es-ES">
            <a:latin typeface="Arial"/>
          </a:endParaRPr>
        </a:p>
      </dgm:t>
    </dgm:pt>
    <dgm:pt modelId="{455EF1F8-6C08-4D17-B75E-A446BC8F7C23}" type="parTrans" cxnId="{EBFF96F7-8886-4AE7-9CB5-340027DE336C}">
      <dgm:prSet/>
      <dgm:spPr/>
      <dgm:t>
        <a:bodyPr/>
        <a:lstStyle/>
        <a:p>
          <a:endParaRPr lang="es-ES"/>
        </a:p>
      </dgm:t>
    </dgm:pt>
    <dgm:pt modelId="{63A5F2FC-673A-4C00-AE8A-F0392EAB931E}" type="sibTrans" cxnId="{EBFF96F7-8886-4AE7-9CB5-340027DE336C}">
      <dgm:prSet/>
      <dgm:spPr/>
      <dgm:t>
        <a:bodyPr/>
        <a:lstStyle/>
        <a:p>
          <a:endParaRPr lang="es-ES"/>
        </a:p>
      </dgm:t>
    </dgm:pt>
    <dgm:pt modelId="{837FE234-A96A-4D2E-8FCD-791EB4147A1C}">
      <dgm:prSet phldr="0"/>
      <dgm:spPr/>
      <dgm:t>
        <a:bodyPr/>
        <a:lstStyle/>
        <a:p>
          <a:endParaRPr lang="es-ES">
            <a:latin typeface="Arial"/>
          </a:endParaRPr>
        </a:p>
      </dgm:t>
    </dgm:pt>
    <dgm:pt modelId="{9AB595E2-772E-4ECA-B541-727B589F5BFA}" type="parTrans" cxnId="{CD82C760-5642-4EE7-8D18-60EFDCE87497}">
      <dgm:prSet/>
      <dgm:spPr/>
      <dgm:t>
        <a:bodyPr/>
        <a:lstStyle/>
        <a:p>
          <a:endParaRPr lang="es-ES"/>
        </a:p>
      </dgm:t>
    </dgm:pt>
    <dgm:pt modelId="{FBC497D1-FB2B-4B98-83AF-56997B9873E5}" type="sibTrans" cxnId="{CD82C760-5642-4EE7-8D18-60EFDCE87497}">
      <dgm:prSet/>
      <dgm:spPr/>
      <dgm:t>
        <a:bodyPr/>
        <a:lstStyle/>
        <a:p>
          <a:endParaRPr lang="es-ES"/>
        </a:p>
      </dgm:t>
    </dgm:pt>
    <dgm:pt modelId="{0419A574-BF43-4076-B6A5-B0EFACFF48B7}">
      <dgm:prSet phldr="0"/>
      <dgm:spPr/>
      <dgm:t>
        <a:bodyPr/>
        <a:lstStyle/>
        <a:p>
          <a:endParaRPr lang="es-ES">
            <a:latin typeface="Arial"/>
          </a:endParaRPr>
        </a:p>
      </dgm:t>
    </dgm:pt>
    <dgm:pt modelId="{2EF5943B-4F9C-44FC-A7E0-90894A354561}" type="parTrans" cxnId="{56BC21DA-059A-44B4-AEE6-39C36AD6D444}">
      <dgm:prSet/>
      <dgm:spPr/>
      <dgm:t>
        <a:bodyPr/>
        <a:lstStyle/>
        <a:p>
          <a:endParaRPr lang="es-ES"/>
        </a:p>
      </dgm:t>
    </dgm:pt>
    <dgm:pt modelId="{FA2C44FF-025C-4BA1-800E-327B243A6C6C}" type="sibTrans" cxnId="{56BC21DA-059A-44B4-AEE6-39C36AD6D444}">
      <dgm:prSet/>
      <dgm:spPr/>
      <dgm:t>
        <a:bodyPr/>
        <a:lstStyle/>
        <a:p>
          <a:endParaRPr lang="es-ES"/>
        </a:p>
      </dgm:t>
    </dgm:pt>
    <dgm:pt modelId="{F989D370-5052-4784-87C2-5C97DA3DE59E}">
      <dgm:prSet phldr="0"/>
      <dgm:spPr/>
      <dgm:t>
        <a:bodyPr/>
        <a:lstStyle/>
        <a:p>
          <a:endParaRPr lang="es-ES">
            <a:latin typeface="Arial"/>
          </a:endParaRPr>
        </a:p>
      </dgm:t>
    </dgm:pt>
    <dgm:pt modelId="{716FE080-408F-4E8D-AB45-45F4ED7DB351}" type="parTrans" cxnId="{D5937D48-F040-4292-84BF-19018723A098}">
      <dgm:prSet/>
      <dgm:spPr/>
      <dgm:t>
        <a:bodyPr/>
        <a:lstStyle/>
        <a:p>
          <a:endParaRPr lang="es-ES"/>
        </a:p>
      </dgm:t>
    </dgm:pt>
    <dgm:pt modelId="{02866440-A911-4A81-AFA3-24B7C26B67ED}" type="sibTrans" cxnId="{D5937D48-F040-4292-84BF-19018723A098}">
      <dgm:prSet/>
      <dgm:spPr/>
      <dgm:t>
        <a:bodyPr/>
        <a:lstStyle/>
        <a:p>
          <a:endParaRPr lang="es-ES"/>
        </a:p>
      </dgm:t>
    </dgm:pt>
    <dgm:pt modelId="{3E563370-4F40-4878-BDDE-B8121CCC3470}">
      <dgm:prSet phldr="0"/>
      <dgm:spPr/>
      <dgm:t>
        <a:bodyPr/>
        <a:lstStyle/>
        <a:p>
          <a:endParaRPr lang="es-ES">
            <a:latin typeface="Arial"/>
          </a:endParaRPr>
        </a:p>
      </dgm:t>
    </dgm:pt>
    <dgm:pt modelId="{7C1D15C9-69EE-4667-8BC1-C23CB81FC24C}" type="parTrans" cxnId="{6B3071C4-4977-4E90-ADB1-CF8C6D587423}">
      <dgm:prSet/>
      <dgm:spPr/>
      <dgm:t>
        <a:bodyPr/>
        <a:lstStyle/>
        <a:p>
          <a:endParaRPr lang="es-ES"/>
        </a:p>
      </dgm:t>
    </dgm:pt>
    <dgm:pt modelId="{AB4AFD7B-B6D6-4477-912E-01A60AB1F747}" type="sibTrans" cxnId="{6B3071C4-4977-4E90-ADB1-CF8C6D587423}">
      <dgm:prSet/>
      <dgm:spPr/>
      <dgm:t>
        <a:bodyPr/>
        <a:lstStyle/>
        <a:p>
          <a:endParaRPr lang="es-ES"/>
        </a:p>
      </dgm:t>
    </dgm:pt>
    <dgm:pt modelId="{16E2061F-5556-480D-BC46-E46EF5026878}">
      <dgm:prSet phldr="0"/>
      <dgm:spPr/>
      <dgm:t>
        <a:bodyPr/>
        <a:lstStyle/>
        <a:p>
          <a:endParaRPr lang="es-ES">
            <a:latin typeface="Arial"/>
          </a:endParaRPr>
        </a:p>
      </dgm:t>
    </dgm:pt>
    <dgm:pt modelId="{1F3809FC-E996-47F9-B7A8-D2C3B33F8F07}" type="parTrans" cxnId="{90741161-DAE4-4EC1-BCA4-51A4D0957AF9}">
      <dgm:prSet/>
      <dgm:spPr/>
      <dgm:t>
        <a:bodyPr/>
        <a:lstStyle/>
        <a:p>
          <a:endParaRPr lang="es-ES"/>
        </a:p>
      </dgm:t>
    </dgm:pt>
    <dgm:pt modelId="{28713A2C-1856-4EF1-B5C7-F75242F96181}" type="sibTrans" cxnId="{90741161-DAE4-4EC1-BCA4-51A4D0957AF9}">
      <dgm:prSet/>
      <dgm:spPr/>
      <dgm:t>
        <a:bodyPr/>
        <a:lstStyle/>
        <a:p>
          <a:endParaRPr lang="es-ES"/>
        </a:p>
      </dgm:t>
    </dgm:pt>
    <dgm:pt modelId="{450A582B-8E74-4E8D-8173-A1D81E1970FA}" type="pres">
      <dgm:prSet presAssocID="{70AAAA7C-FC84-4D95-A19E-208DB8C35779}" presName="linear" presStyleCnt="0">
        <dgm:presLayoutVars>
          <dgm:dir/>
          <dgm:animLvl val="lvl"/>
          <dgm:resizeHandles val="exact"/>
        </dgm:presLayoutVars>
      </dgm:prSet>
      <dgm:spPr/>
      <dgm:t>
        <a:bodyPr/>
        <a:lstStyle/>
        <a:p>
          <a:endParaRPr lang="es-ES"/>
        </a:p>
      </dgm:t>
    </dgm:pt>
    <dgm:pt modelId="{B9560C44-52AC-40EE-A0FA-7F258B8B4CE2}" type="pres">
      <dgm:prSet presAssocID="{C79DB95F-2460-4DBB-A399-AE187253BD3B}" presName="parentLin" presStyleCnt="0"/>
      <dgm:spPr/>
    </dgm:pt>
    <dgm:pt modelId="{CFDE2F43-272B-449D-B2B6-869379A8962C}" type="pres">
      <dgm:prSet presAssocID="{C79DB95F-2460-4DBB-A399-AE187253BD3B}" presName="parentLeftMargin" presStyleLbl="node1" presStyleIdx="0" presStyleCnt="6"/>
      <dgm:spPr/>
      <dgm:t>
        <a:bodyPr/>
        <a:lstStyle/>
        <a:p>
          <a:endParaRPr lang="es-ES"/>
        </a:p>
      </dgm:t>
    </dgm:pt>
    <dgm:pt modelId="{26156497-C60D-4294-8C05-C50E782F47B3}" type="pres">
      <dgm:prSet presAssocID="{C79DB95F-2460-4DBB-A399-AE187253BD3B}" presName="parentText" presStyleLbl="node1" presStyleIdx="0" presStyleCnt="6">
        <dgm:presLayoutVars>
          <dgm:chMax val="0"/>
          <dgm:bulletEnabled val="1"/>
        </dgm:presLayoutVars>
      </dgm:prSet>
      <dgm:spPr/>
      <dgm:t>
        <a:bodyPr/>
        <a:lstStyle/>
        <a:p>
          <a:endParaRPr lang="es-ES"/>
        </a:p>
      </dgm:t>
    </dgm:pt>
    <dgm:pt modelId="{CCE7F1FD-0ECE-4F09-9E21-9B71B9757964}" type="pres">
      <dgm:prSet presAssocID="{C79DB95F-2460-4DBB-A399-AE187253BD3B}" presName="negativeSpace" presStyleCnt="0"/>
      <dgm:spPr/>
    </dgm:pt>
    <dgm:pt modelId="{71EE43D1-CE1C-4B21-995D-0F4877100382}" type="pres">
      <dgm:prSet presAssocID="{C79DB95F-2460-4DBB-A399-AE187253BD3B}" presName="childText" presStyleLbl="conFgAcc1" presStyleIdx="0" presStyleCnt="6">
        <dgm:presLayoutVars>
          <dgm:bulletEnabled val="1"/>
        </dgm:presLayoutVars>
      </dgm:prSet>
      <dgm:spPr/>
    </dgm:pt>
    <dgm:pt modelId="{4BF9DA16-6BAB-4BDD-A866-EC49BBB5BAEA}" type="pres">
      <dgm:prSet presAssocID="{DE5F3C12-A8DA-40A7-84E6-51838D6B1F9F}" presName="spaceBetweenRectangles" presStyleCnt="0"/>
      <dgm:spPr/>
    </dgm:pt>
    <dgm:pt modelId="{6815C56C-585F-434B-8D09-19B7A5EC138D}" type="pres">
      <dgm:prSet presAssocID="{C431FDEC-FC58-4E50-BB7F-2D9E2033357E}" presName="parentLin" presStyleCnt="0"/>
      <dgm:spPr/>
    </dgm:pt>
    <dgm:pt modelId="{61C6A03C-BB1F-4C6F-B38E-EBDB94F492A4}" type="pres">
      <dgm:prSet presAssocID="{C431FDEC-FC58-4E50-BB7F-2D9E2033357E}" presName="parentLeftMargin" presStyleLbl="node1" presStyleIdx="0" presStyleCnt="6"/>
      <dgm:spPr/>
      <dgm:t>
        <a:bodyPr/>
        <a:lstStyle/>
        <a:p>
          <a:endParaRPr lang="es-ES"/>
        </a:p>
      </dgm:t>
    </dgm:pt>
    <dgm:pt modelId="{F33A11BA-491E-427E-8391-90FDFFEBE27B}" type="pres">
      <dgm:prSet presAssocID="{C431FDEC-FC58-4E50-BB7F-2D9E2033357E}" presName="parentText" presStyleLbl="node1" presStyleIdx="1" presStyleCnt="6">
        <dgm:presLayoutVars>
          <dgm:chMax val="0"/>
          <dgm:bulletEnabled val="1"/>
        </dgm:presLayoutVars>
      </dgm:prSet>
      <dgm:spPr/>
      <dgm:t>
        <a:bodyPr/>
        <a:lstStyle/>
        <a:p>
          <a:endParaRPr lang="es-ES"/>
        </a:p>
      </dgm:t>
    </dgm:pt>
    <dgm:pt modelId="{CFB280E2-3401-45D3-84D3-2863A589D396}" type="pres">
      <dgm:prSet presAssocID="{C431FDEC-FC58-4E50-BB7F-2D9E2033357E}" presName="negativeSpace" presStyleCnt="0"/>
      <dgm:spPr/>
    </dgm:pt>
    <dgm:pt modelId="{280BDC73-9654-4819-98E7-F1B279817E80}" type="pres">
      <dgm:prSet presAssocID="{C431FDEC-FC58-4E50-BB7F-2D9E2033357E}" presName="childText" presStyleLbl="conFgAcc1" presStyleIdx="1" presStyleCnt="6">
        <dgm:presLayoutVars>
          <dgm:bulletEnabled val="1"/>
        </dgm:presLayoutVars>
      </dgm:prSet>
      <dgm:spPr/>
      <dgm:t>
        <a:bodyPr/>
        <a:lstStyle/>
        <a:p>
          <a:endParaRPr lang="es-ES"/>
        </a:p>
      </dgm:t>
    </dgm:pt>
    <dgm:pt modelId="{E2960920-0CE1-429D-9CC2-1AAC6A1CE90B}" type="pres">
      <dgm:prSet presAssocID="{B541D8F3-9DD6-4AD3-B6E7-7754DE75D07F}" presName="spaceBetweenRectangles" presStyleCnt="0"/>
      <dgm:spPr/>
    </dgm:pt>
    <dgm:pt modelId="{BB08C254-2F32-4D75-9F49-F5BC9EA46C17}" type="pres">
      <dgm:prSet presAssocID="{B4841C5D-B0BE-4D9A-B8CE-B0BD9811FAAE}" presName="parentLin" presStyleCnt="0"/>
      <dgm:spPr/>
    </dgm:pt>
    <dgm:pt modelId="{3600EA1B-8A33-48C2-88ED-BE3C103B8A0C}" type="pres">
      <dgm:prSet presAssocID="{B4841C5D-B0BE-4D9A-B8CE-B0BD9811FAAE}" presName="parentLeftMargin" presStyleLbl="node1" presStyleIdx="1" presStyleCnt="6"/>
      <dgm:spPr/>
      <dgm:t>
        <a:bodyPr/>
        <a:lstStyle/>
        <a:p>
          <a:endParaRPr lang="es-ES"/>
        </a:p>
      </dgm:t>
    </dgm:pt>
    <dgm:pt modelId="{4590053F-243A-481B-B068-065A907B65A7}" type="pres">
      <dgm:prSet presAssocID="{B4841C5D-B0BE-4D9A-B8CE-B0BD9811FAAE}" presName="parentText" presStyleLbl="node1" presStyleIdx="2" presStyleCnt="6">
        <dgm:presLayoutVars>
          <dgm:chMax val="0"/>
          <dgm:bulletEnabled val="1"/>
        </dgm:presLayoutVars>
      </dgm:prSet>
      <dgm:spPr/>
      <dgm:t>
        <a:bodyPr/>
        <a:lstStyle/>
        <a:p>
          <a:endParaRPr lang="es-ES"/>
        </a:p>
      </dgm:t>
    </dgm:pt>
    <dgm:pt modelId="{D68CC849-6899-4B08-A245-09FF38E043C9}" type="pres">
      <dgm:prSet presAssocID="{B4841C5D-B0BE-4D9A-B8CE-B0BD9811FAAE}" presName="negativeSpace" presStyleCnt="0"/>
      <dgm:spPr/>
    </dgm:pt>
    <dgm:pt modelId="{1DF36787-2FA9-46B2-995F-EE39D034698B}" type="pres">
      <dgm:prSet presAssocID="{B4841C5D-B0BE-4D9A-B8CE-B0BD9811FAAE}" presName="childText" presStyleLbl="conFgAcc1" presStyleIdx="2" presStyleCnt="6">
        <dgm:presLayoutVars>
          <dgm:bulletEnabled val="1"/>
        </dgm:presLayoutVars>
      </dgm:prSet>
      <dgm:spPr/>
    </dgm:pt>
    <dgm:pt modelId="{20DFA506-CF84-40B9-B5E7-E36A86F6A778}" type="pres">
      <dgm:prSet presAssocID="{8B980AE1-53C2-402D-9311-EB4A9ACC58B9}" presName="spaceBetweenRectangles" presStyleCnt="0"/>
      <dgm:spPr/>
    </dgm:pt>
    <dgm:pt modelId="{C2108B19-0997-416E-B96D-877AFC948315}" type="pres">
      <dgm:prSet presAssocID="{D0B141D8-08F1-4315-B6EF-666135A6B93A}" presName="parentLin" presStyleCnt="0"/>
      <dgm:spPr/>
    </dgm:pt>
    <dgm:pt modelId="{BBF00F09-0126-4A59-BE86-0C78346170D8}" type="pres">
      <dgm:prSet presAssocID="{D0B141D8-08F1-4315-B6EF-666135A6B93A}" presName="parentLeftMargin" presStyleLbl="node1" presStyleIdx="2" presStyleCnt="6"/>
      <dgm:spPr/>
      <dgm:t>
        <a:bodyPr/>
        <a:lstStyle/>
        <a:p>
          <a:endParaRPr lang="es-ES"/>
        </a:p>
      </dgm:t>
    </dgm:pt>
    <dgm:pt modelId="{B70C5309-E94E-45A4-A81F-B724EAFEAE91}" type="pres">
      <dgm:prSet presAssocID="{D0B141D8-08F1-4315-B6EF-666135A6B93A}" presName="parentText" presStyleLbl="node1" presStyleIdx="3" presStyleCnt="6">
        <dgm:presLayoutVars>
          <dgm:chMax val="0"/>
          <dgm:bulletEnabled val="1"/>
        </dgm:presLayoutVars>
      </dgm:prSet>
      <dgm:spPr/>
      <dgm:t>
        <a:bodyPr/>
        <a:lstStyle/>
        <a:p>
          <a:endParaRPr lang="es-ES"/>
        </a:p>
      </dgm:t>
    </dgm:pt>
    <dgm:pt modelId="{1CAA8DF0-B897-4359-B845-68527D651982}" type="pres">
      <dgm:prSet presAssocID="{D0B141D8-08F1-4315-B6EF-666135A6B93A}" presName="negativeSpace" presStyleCnt="0"/>
      <dgm:spPr/>
    </dgm:pt>
    <dgm:pt modelId="{8A082A0A-299A-4230-8A96-78D468330862}" type="pres">
      <dgm:prSet presAssocID="{D0B141D8-08F1-4315-B6EF-666135A6B93A}" presName="childText" presStyleLbl="conFgAcc1" presStyleIdx="3" presStyleCnt="6">
        <dgm:presLayoutVars>
          <dgm:bulletEnabled val="1"/>
        </dgm:presLayoutVars>
      </dgm:prSet>
      <dgm:spPr/>
    </dgm:pt>
    <dgm:pt modelId="{20F204A0-7723-4576-B874-BACD47BBADAE}" type="pres">
      <dgm:prSet presAssocID="{3ED4579B-10FB-44EE-8748-E440BF8720DB}" presName="spaceBetweenRectangles" presStyleCnt="0"/>
      <dgm:spPr/>
    </dgm:pt>
    <dgm:pt modelId="{E54B8C45-F8EC-4EF5-89B3-3E9B606C1715}" type="pres">
      <dgm:prSet presAssocID="{740FEB5C-AFC4-487E-8D1A-24865E48BDBD}" presName="parentLin" presStyleCnt="0"/>
      <dgm:spPr/>
    </dgm:pt>
    <dgm:pt modelId="{5D127CD4-D555-45EE-B71F-ED58EE3B7C7E}" type="pres">
      <dgm:prSet presAssocID="{740FEB5C-AFC4-487E-8D1A-24865E48BDBD}" presName="parentLeftMargin" presStyleLbl="node1" presStyleIdx="3" presStyleCnt="6"/>
      <dgm:spPr/>
      <dgm:t>
        <a:bodyPr/>
        <a:lstStyle/>
        <a:p>
          <a:endParaRPr lang="es-ES"/>
        </a:p>
      </dgm:t>
    </dgm:pt>
    <dgm:pt modelId="{5010F99A-C6A7-48FC-9742-0544D13A6BE2}" type="pres">
      <dgm:prSet presAssocID="{740FEB5C-AFC4-487E-8D1A-24865E48BDBD}" presName="parentText" presStyleLbl="node1" presStyleIdx="4" presStyleCnt="6">
        <dgm:presLayoutVars>
          <dgm:chMax val="0"/>
          <dgm:bulletEnabled val="1"/>
        </dgm:presLayoutVars>
      </dgm:prSet>
      <dgm:spPr/>
      <dgm:t>
        <a:bodyPr/>
        <a:lstStyle/>
        <a:p>
          <a:endParaRPr lang="es-ES"/>
        </a:p>
      </dgm:t>
    </dgm:pt>
    <dgm:pt modelId="{ABBD58EB-DD8A-41DF-BBE7-E31AF7C25C5C}" type="pres">
      <dgm:prSet presAssocID="{740FEB5C-AFC4-487E-8D1A-24865E48BDBD}" presName="negativeSpace" presStyleCnt="0"/>
      <dgm:spPr/>
    </dgm:pt>
    <dgm:pt modelId="{B70A8582-CB4F-4D44-A0B7-2A06694FBFB5}" type="pres">
      <dgm:prSet presAssocID="{740FEB5C-AFC4-487E-8D1A-24865E48BDBD}" presName="childText" presStyleLbl="conFgAcc1" presStyleIdx="4" presStyleCnt="6">
        <dgm:presLayoutVars>
          <dgm:bulletEnabled val="1"/>
        </dgm:presLayoutVars>
      </dgm:prSet>
      <dgm:spPr/>
    </dgm:pt>
    <dgm:pt modelId="{6EDD8F84-AFEE-42EA-BA8B-95AE46DC459F}" type="pres">
      <dgm:prSet presAssocID="{ECD453D9-A593-42C7-AA1A-44E17CF5C3C5}" presName="spaceBetweenRectangles" presStyleCnt="0"/>
      <dgm:spPr/>
    </dgm:pt>
    <dgm:pt modelId="{74F28BC4-CCC7-4DC7-BC2C-4127959BADDD}" type="pres">
      <dgm:prSet presAssocID="{23B46EAA-E0FA-4CF9-8472-0F7DFB738CD6}" presName="parentLin" presStyleCnt="0"/>
      <dgm:spPr/>
    </dgm:pt>
    <dgm:pt modelId="{0C06CC39-D26D-4953-81E0-EB090DE33385}" type="pres">
      <dgm:prSet presAssocID="{23B46EAA-E0FA-4CF9-8472-0F7DFB738CD6}" presName="parentLeftMargin" presStyleLbl="node1" presStyleIdx="4" presStyleCnt="6"/>
      <dgm:spPr/>
      <dgm:t>
        <a:bodyPr/>
        <a:lstStyle/>
        <a:p>
          <a:endParaRPr lang="es-ES"/>
        </a:p>
      </dgm:t>
    </dgm:pt>
    <dgm:pt modelId="{BFD69BCC-47FB-4BEF-9906-AF78DA3BED07}" type="pres">
      <dgm:prSet presAssocID="{23B46EAA-E0FA-4CF9-8472-0F7DFB738CD6}" presName="parentText" presStyleLbl="node1" presStyleIdx="5" presStyleCnt="6">
        <dgm:presLayoutVars>
          <dgm:chMax val="0"/>
          <dgm:bulletEnabled val="1"/>
        </dgm:presLayoutVars>
      </dgm:prSet>
      <dgm:spPr/>
      <dgm:t>
        <a:bodyPr/>
        <a:lstStyle/>
        <a:p>
          <a:endParaRPr lang="es-ES"/>
        </a:p>
      </dgm:t>
    </dgm:pt>
    <dgm:pt modelId="{7F2BBED8-CFBD-4887-963E-732665B04BE4}" type="pres">
      <dgm:prSet presAssocID="{23B46EAA-E0FA-4CF9-8472-0F7DFB738CD6}" presName="negativeSpace" presStyleCnt="0"/>
      <dgm:spPr/>
    </dgm:pt>
    <dgm:pt modelId="{531F61A4-3362-47B6-8129-7620AAE51F7A}" type="pres">
      <dgm:prSet presAssocID="{23B46EAA-E0FA-4CF9-8472-0F7DFB738CD6}" presName="childText" presStyleLbl="conFgAcc1" presStyleIdx="5" presStyleCnt="6">
        <dgm:presLayoutVars>
          <dgm:bulletEnabled val="1"/>
        </dgm:presLayoutVars>
      </dgm:prSet>
      <dgm:spPr/>
      <dgm:t>
        <a:bodyPr/>
        <a:lstStyle/>
        <a:p>
          <a:endParaRPr lang="es-ES"/>
        </a:p>
      </dgm:t>
    </dgm:pt>
  </dgm:ptLst>
  <dgm:cxnLst>
    <dgm:cxn modelId="{2FBB4041-2011-4395-900A-C351DBD47E2E}" type="presOf" srcId="{23B46EAA-E0FA-4CF9-8472-0F7DFB738CD6}" destId="{0C06CC39-D26D-4953-81E0-EB090DE33385}" srcOrd="0" destOrd="0" presId="urn:microsoft.com/office/officeart/2005/8/layout/list1"/>
    <dgm:cxn modelId="{9C80213A-0674-49E1-BF2D-31E489D5AC15}" srcId="{23B46EAA-E0FA-4CF9-8472-0F7DFB738CD6}" destId="{3F0FD8F5-7166-4EC9-9BB7-10416F97F3A9}" srcOrd="1" destOrd="0" parTransId="{8BFF912C-A158-4E9C-8CA9-EFFFE6583EED}" sibTransId="{B176435A-BDCB-4202-B4AA-1DBB4E07F6CA}"/>
    <dgm:cxn modelId="{A914931B-2649-4648-A261-50FEC4FF809F}" type="presOf" srcId="{23B46EAA-E0FA-4CF9-8472-0F7DFB738CD6}" destId="{BFD69BCC-47FB-4BEF-9906-AF78DA3BED07}" srcOrd="1" destOrd="0" presId="urn:microsoft.com/office/officeart/2005/8/layout/list1"/>
    <dgm:cxn modelId="{AED784A4-B6B7-473D-A34B-E8DB8A2E16B9}" type="presOf" srcId="{D0B141D8-08F1-4315-B6EF-666135A6B93A}" destId="{B70C5309-E94E-45A4-A81F-B724EAFEAE91}" srcOrd="1" destOrd="0" presId="urn:microsoft.com/office/officeart/2005/8/layout/list1"/>
    <dgm:cxn modelId="{00EF8C30-8AC7-4334-BBC1-1DC959EDCF5D}" type="presOf" srcId="{A0B86445-9AA7-4E6C-A562-93C8C6F10B73}" destId="{280BDC73-9654-4819-98E7-F1B279817E80}" srcOrd="0" destOrd="4" presId="urn:microsoft.com/office/officeart/2005/8/layout/list1"/>
    <dgm:cxn modelId="{6BA036EE-4C9E-403C-99E9-255E569E5785}" type="presOf" srcId="{0419A574-BF43-4076-B6A5-B0EFACFF48B7}" destId="{280BDC73-9654-4819-98E7-F1B279817E80}" srcOrd="0" destOrd="6" presId="urn:microsoft.com/office/officeart/2005/8/layout/list1"/>
    <dgm:cxn modelId="{DAAA9909-6C2D-4A52-879A-16524A93B05E}" type="presOf" srcId="{C431FDEC-FC58-4E50-BB7F-2D9E2033357E}" destId="{F33A11BA-491E-427E-8391-90FDFFEBE27B}" srcOrd="1" destOrd="0" presId="urn:microsoft.com/office/officeart/2005/8/layout/list1"/>
    <dgm:cxn modelId="{29E9DCB2-4BDE-4E23-A219-4068F9E92A25}" type="presOf" srcId="{16E2061F-5556-480D-BC46-E46EF5026878}" destId="{280BDC73-9654-4819-98E7-F1B279817E80}" srcOrd="0" destOrd="9" presId="urn:microsoft.com/office/officeart/2005/8/layout/list1"/>
    <dgm:cxn modelId="{0434425A-36C0-4EF4-9AC6-BD1423A94532}" type="presOf" srcId="{740FEB5C-AFC4-487E-8D1A-24865E48BDBD}" destId="{5010F99A-C6A7-48FC-9742-0544D13A6BE2}" srcOrd="1" destOrd="0" presId="urn:microsoft.com/office/officeart/2005/8/layout/list1"/>
    <dgm:cxn modelId="{8699E747-6265-47E1-925E-DB9A6EFF7915}" srcId="{70AAAA7C-FC84-4D95-A19E-208DB8C35779}" destId="{C79DB95F-2460-4DBB-A399-AE187253BD3B}" srcOrd="0" destOrd="0" parTransId="{2FB5F096-9D76-4ACC-AF60-C0B8523B6904}" sibTransId="{DE5F3C12-A8DA-40A7-84E6-51838D6B1F9F}"/>
    <dgm:cxn modelId="{FEF8A8F8-2454-4C12-82D0-3D3DE5B29101}" type="presOf" srcId="{3F0FD8F5-7166-4EC9-9BB7-10416F97F3A9}" destId="{531F61A4-3362-47B6-8129-7620AAE51F7A}" srcOrd="0" destOrd="1" presId="urn:microsoft.com/office/officeart/2005/8/layout/list1"/>
    <dgm:cxn modelId="{8C48FE7A-61A3-4CF3-A6E3-C686D508EFD3}" srcId="{70AAAA7C-FC84-4D95-A19E-208DB8C35779}" destId="{C431FDEC-FC58-4E50-BB7F-2D9E2033357E}" srcOrd="1" destOrd="0" parTransId="{D25EC42D-3653-4632-95B5-6837D38C150E}" sibTransId="{B541D8F3-9DD6-4AD3-B6E7-7754DE75D07F}"/>
    <dgm:cxn modelId="{3400A7F7-F794-496E-BBAC-12C6B4DEC9BE}" type="presOf" srcId="{B4841C5D-B0BE-4D9A-B8CE-B0BD9811FAAE}" destId="{4590053F-243A-481B-B068-065A907B65A7}" srcOrd="1" destOrd="0" presId="urn:microsoft.com/office/officeart/2005/8/layout/list1"/>
    <dgm:cxn modelId="{A25A51E7-BF63-4156-AD4F-54543725DBE0}" type="presOf" srcId="{C79DB95F-2460-4DBB-A399-AE187253BD3B}" destId="{CFDE2F43-272B-449D-B2B6-869379A8962C}" srcOrd="0" destOrd="0" presId="urn:microsoft.com/office/officeart/2005/8/layout/list1"/>
    <dgm:cxn modelId="{90741161-DAE4-4EC1-BCA4-51A4D0957AF9}" srcId="{C431FDEC-FC58-4E50-BB7F-2D9E2033357E}" destId="{16E2061F-5556-480D-BC46-E46EF5026878}" srcOrd="9" destOrd="0" parTransId="{1F3809FC-E996-47F9-B7A8-D2C3B33F8F07}" sibTransId="{28713A2C-1856-4EF1-B5C7-F75242F96181}"/>
    <dgm:cxn modelId="{35870892-2983-4370-B05A-72E7BB214F7B}" srcId="{70AAAA7C-FC84-4D95-A19E-208DB8C35779}" destId="{23B46EAA-E0FA-4CF9-8472-0F7DFB738CD6}" srcOrd="5" destOrd="0" parTransId="{0565B7E6-F96E-46D1-B362-4084E6FD98B1}" sibTransId="{5EE86CE5-F85F-441F-A8C0-5C4F78C45F0B}"/>
    <dgm:cxn modelId="{CD82C760-5642-4EE7-8D18-60EFDCE87497}" srcId="{C431FDEC-FC58-4E50-BB7F-2D9E2033357E}" destId="{837FE234-A96A-4D2E-8FCD-791EB4147A1C}" srcOrd="5" destOrd="0" parTransId="{9AB595E2-772E-4ECA-B541-727B589F5BFA}" sibTransId="{FBC497D1-FB2B-4B98-83AF-56997B9873E5}"/>
    <dgm:cxn modelId="{1F6A72CA-348A-4616-8CD9-6F384B751EF7}" srcId="{C431FDEC-FC58-4E50-BB7F-2D9E2033357E}" destId="{72BFF468-6922-447D-93EF-DE71344BAEB1}" srcOrd="3" destOrd="0" parTransId="{FE23F145-BD06-4562-A0E5-7C436314C950}" sibTransId="{A976F991-B90F-479F-94C9-E2C805BF4CF5}"/>
    <dgm:cxn modelId="{701FF6F0-98EC-4B4C-BE3B-12CE1BA2D5D2}" srcId="{70AAAA7C-FC84-4D95-A19E-208DB8C35779}" destId="{B4841C5D-B0BE-4D9A-B8CE-B0BD9811FAAE}" srcOrd="2" destOrd="0" parTransId="{A4E4F85E-B281-4993-8169-FB70AED46708}" sibTransId="{8B980AE1-53C2-402D-9311-EB4A9ACC58B9}"/>
    <dgm:cxn modelId="{6B3071C4-4977-4E90-ADB1-CF8C6D587423}" srcId="{C431FDEC-FC58-4E50-BB7F-2D9E2033357E}" destId="{3E563370-4F40-4878-BDDE-B8121CCC3470}" srcOrd="8" destOrd="0" parTransId="{7C1D15C9-69EE-4667-8BC1-C23CB81FC24C}" sibTransId="{AB4AFD7B-B6D6-4477-912E-01A60AB1F747}"/>
    <dgm:cxn modelId="{CFCD8E5B-1D5A-4D54-A9E0-BB6842C9223A}" type="presOf" srcId="{740FEB5C-AFC4-487E-8D1A-24865E48BDBD}" destId="{5D127CD4-D555-45EE-B71F-ED58EE3B7C7E}" srcOrd="0" destOrd="0" presId="urn:microsoft.com/office/officeart/2005/8/layout/list1"/>
    <dgm:cxn modelId="{D5937D48-F040-4292-84BF-19018723A098}" srcId="{C431FDEC-FC58-4E50-BB7F-2D9E2033357E}" destId="{F989D370-5052-4784-87C2-5C97DA3DE59E}" srcOrd="7" destOrd="0" parTransId="{716FE080-408F-4E8D-AB45-45F4ED7DB351}" sibTransId="{02866440-A911-4A81-AFA3-24B7C26B67ED}"/>
    <dgm:cxn modelId="{EBFF96F7-8886-4AE7-9CB5-340027DE336C}" srcId="{C431FDEC-FC58-4E50-BB7F-2D9E2033357E}" destId="{A0B86445-9AA7-4E6C-A562-93C8C6F10B73}" srcOrd="4" destOrd="0" parTransId="{455EF1F8-6C08-4D17-B75E-A446BC8F7C23}" sibTransId="{63A5F2FC-673A-4C00-AE8A-F0392EAB931E}"/>
    <dgm:cxn modelId="{B869E472-7786-45A6-A07D-DD2F71F9694A}" type="presOf" srcId="{64F5B269-C80B-47AC-8F16-A808AD2E5164}" destId="{280BDC73-9654-4819-98E7-F1B279817E80}" srcOrd="0" destOrd="0" presId="urn:microsoft.com/office/officeart/2005/8/layout/list1"/>
    <dgm:cxn modelId="{5FE2FF47-14AA-439F-A62A-952883BED9AC}" type="presOf" srcId="{C79DB95F-2460-4DBB-A399-AE187253BD3B}" destId="{26156497-C60D-4294-8C05-C50E782F47B3}" srcOrd="1" destOrd="0" presId="urn:microsoft.com/office/officeart/2005/8/layout/list1"/>
    <dgm:cxn modelId="{D5ED5D98-51CD-494F-A6E4-80D9C537BF24}" srcId="{70AAAA7C-FC84-4D95-A19E-208DB8C35779}" destId="{740FEB5C-AFC4-487E-8D1A-24865E48BDBD}" srcOrd="4" destOrd="0" parTransId="{C85402A9-9B74-46B6-8903-F9257863BAFA}" sibTransId="{ECD453D9-A593-42C7-AA1A-44E17CF5C3C5}"/>
    <dgm:cxn modelId="{8EF136A5-60A7-49E0-AED0-91C244DC745F}" type="presOf" srcId="{F989D370-5052-4784-87C2-5C97DA3DE59E}" destId="{280BDC73-9654-4819-98E7-F1B279817E80}" srcOrd="0" destOrd="7" presId="urn:microsoft.com/office/officeart/2005/8/layout/list1"/>
    <dgm:cxn modelId="{5C688E82-9A7C-4250-89C4-EDF831D74237}" srcId="{70AAAA7C-FC84-4D95-A19E-208DB8C35779}" destId="{D0B141D8-08F1-4315-B6EF-666135A6B93A}" srcOrd="3" destOrd="0" parTransId="{21982126-1DAA-4CD2-BF31-D7269191CB30}" sibTransId="{3ED4579B-10FB-44EE-8748-E440BF8720DB}"/>
    <dgm:cxn modelId="{52077B85-743B-428D-A3E7-3881DB4806C1}" type="presOf" srcId="{72BFF468-6922-447D-93EF-DE71344BAEB1}" destId="{280BDC73-9654-4819-98E7-F1B279817E80}" srcOrd="0" destOrd="3" presId="urn:microsoft.com/office/officeart/2005/8/layout/list1"/>
    <dgm:cxn modelId="{FE97C7CA-9C11-4FCC-89D7-B2A3A3BB7710}" srcId="{C431FDEC-FC58-4E50-BB7F-2D9E2033357E}" destId="{4D54B064-F352-433C-A681-12D40BFEFB22}" srcOrd="1" destOrd="0" parTransId="{531D65D9-767F-4F69-BDD1-6CD933FF4C50}" sibTransId="{67C8F864-6756-41CA-A918-0452D9B55D22}"/>
    <dgm:cxn modelId="{5304D676-2E8D-4D8B-ABEB-64EF5B31B4CD}" type="presOf" srcId="{B4841C5D-B0BE-4D9A-B8CE-B0BD9811FAAE}" destId="{3600EA1B-8A33-48C2-88ED-BE3C103B8A0C}" srcOrd="0" destOrd="0" presId="urn:microsoft.com/office/officeart/2005/8/layout/list1"/>
    <dgm:cxn modelId="{BABF7FF9-76AA-4BBC-95A5-683DD2ADEF82}" type="presOf" srcId="{3E563370-4F40-4878-BDDE-B8121CCC3470}" destId="{280BDC73-9654-4819-98E7-F1B279817E80}" srcOrd="0" destOrd="8" presId="urn:microsoft.com/office/officeart/2005/8/layout/list1"/>
    <dgm:cxn modelId="{EA9A075A-C608-4198-8DAE-A47229F71429}" type="presOf" srcId="{8E9DAD49-CCFD-48D9-95AA-95FFC9555BE2}" destId="{531F61A4-3362-47B6-8129-7620AAE51F7A}" srcOrd="0" destOrd="0" presId="urn:microsoft.com/office/officeart/2005/8/layout/list1"/>
    <dgm:cxn modelId="{56BC21DA-059A-44B4-AEE6-39C36AD6D444}" srcId="{C431FDEC-FC58-4E50-BB7F-2D9E2033357E}" destId="{0419A574-BF43-4076-B6A5-B0EFACFF48B7}" srcOrd="6" destOrd="0" parTransId="{2EF5943B-4F9C-44FC-A7E0-90894A354561}" sibTransId="{FA2C44FF-025C-4BA1-800E-327B243A6C6C}"/>
    <dgm:cxn modelId="{19A190C8-17E9-4BD2-ACB9-FB0180C6FC86}" type="presOf" srcId="{837FE234-A96A-4D2E-8FCD-791EB4147A1C}" destId="{280BDC73-9654-4819-98E7-F1B279817E80}" srcOrd="0" destOrd="5" presId="urn:microsoft.com/office/officeart/2005/8/layout/list1"/>
    <dgm:cxn modelId="{A4F6E014-F4CC-4DAE-8757-DD046A67E42B}" type="presOf" srcId="{6D6DEB81-F821-40EC-941A-2F2E63F5DFB8}" destId="{280BDC73-9654-4819-98E7-F1B279817E80}" srcOrd="0" destOrd="2" presId="urn:microsoft.com/office/officeart/2005/8/layout/list1"/>
    <dgm:cxn modelId="{1AA9BA74-6697-4E35-8228-8673DCDC9813}" type="presOf" srcId="{C431FDEC-FC58-4E50-BB7F-2D9E2033357E}" destId="{61C6A03C-BB1F-4C6F-B38E-EBDB94F492A4}" srcOrd="0" destOrd="0" presId="urn:microsoft.com/office/officeart/2005/8/layout/list1"/>
    <dgm:cxn modelId="{7CD123B7-6424-408D-B898-424BE5E3CDB2}" srcId="{23B46EAA-E0FA-4CF9-8472-0F7DFB738CD6}" destId="{8E9DAD49-CCFD-48D9-95AA-95FFC9555BE2}" srcOrd="0" destOrd="0" parTransId="{06A3635E-3611-4810-B18E-CCA6DF7545A6}" sibTransId="{B9773D4E-4DFE-4189-B764-A40B67A5FCB2}"/>
    <dgm:cxn modelId="{5980F80C-DF59-4635-BEB5-374864099E31}" type="presOf" srcId="{D0B141D8-08F1-4315-B6EF-666135A6B93A}" destId="{BBF00F09-0126-4A59-BE86-0C78346170D8}" srcOrd="0" destOrd="0" presId="urn:microsoft.com/office/officeart/2005/8/layout/list1"/>
    <dgm:cxn modelId="{9D44F33D-2E6E-41F8-8DE3-83D2EB5D4735}" type="presOf" srcId="{4D54B064-F352-433C-A681-12D40BFEFB22}" destId="{280BDC73-9654-4819-98E7-F1B279817E80}" srcOrd="0" destOrd="1" presId="urn:microsoft.com/office/officeart/2005/8/layout/list1"/>
    <dgm:cxn modelId="{45909FED-E7C7-41E3-92E7-B9F94BC3ED8A}" type="presOf" srcId="{70AAAA7C-FC84-4D95-A19E-208DB8C35779}" destId="{450A582B-8E74-4E8D-8173-A1D81E1970FA}" srcOrd="0" destOrd="0" presId="urn:microsoft.com/office/officeart/2005/8/layout/list1"/>
    <dgm:cxn modelId="{AD64A845-EECA-43A4-B679-81E9EB320C5D}" srcId="{C431FDEC-FC58-4E50-BB7F-2D9E2033357E}" destId="{6D6DEB81-F821-40EC-941A-2F2E63F5DFB8}" srcOrd="2" destOrd="0" parTransId="{A2070567-80A0-4DDD-96DB-E7A9F89F2CD8}" sibTransId="{55FA83CE-35EE-4896-AD9A-D280F58AB729}"/>
    <dgm:cxn modelId="{9B90D6D4-F847-4E1B-809C-9E4B05666E38}" srcId="{C431FDEC-FC58-4E50-BB7F-2D9E2033357E}" destId="{64F5B269-C80B-47AC-8F16-A808AD2E5164}" srcOrd="0" destOrd="0" parTransId="{4FA3E866-57CF-42B8-8739-5E6032567456}" sibTransId="{DE35E555-6130-47DE-9D7F-484C47393A29}"/>
    <dgm:cxn modelId="{3E108DA1-BB53-4DD5-8A6C-1BF699420BEB}" type="presParOf" srcId="{450A582B-8E74-4E8D-8173-A1D81E1970FA}" destId="{B9560C44-52AC-40EE-A0FA-7F258B8B4CE2}" srcOrd="0" destOrd="0" presId="urn:microsoft.com/office/officeart/2005/8/layout/list1"/>
    <dgm:cxn modelId="{8D4F57C4-1186-401C-8C7A-A804B9DF698F}" type="presParOf" srcId="{B9560C44-52AC-40EE-A0FA-7F258B8B4CE2}" destId="{CFDE2F43-272B-449D-B2B6-869379A8962C}" srcOrd="0" destOrd="0" presId="urn:microsoft.com/office/officeart/2005/8/layout/list1"/>
    <dgm:cxn modelId="{2BE23742-317B-4B94-B8E8-4A59BE921194}" type="presParOf" srcId="{B9560C44-52AC-40EE-A0FA-7F258B8B4CE2}" destId="{26156497-C60D-4294-8C05-C50E782F47B3}" srcOrd="1" destOrd="0" presId="urn:microsoft.com/office/officeart/2005/8/layout/list1"/>
    <dgm:cxn modelId="{4DFDA60C-6E43-4427-9880-26E24A54E361}" type="presParOf" srcId="{450A582B-8E74-4E8D-8173-A1D81E1970FA}" destId="{CCE7F1FD-0ECE-4F09-9E21-9B71B9757964}" srcOrd="1" destOrd="0" presId="urn:microsoft.com/office/officeart/2005/8/layout/list1"/>
    <dgm:cxn modelId="{F8320B90-B2C3-483B-97D0-9ACD6381278E}" type="presParOf" srcId="{450A582B-8E74-4E8D-8173-A1D81E1970FA}" destId="{71EE43D1-CE1C-4B21-995D-0F4877100382}" srcOrd="2" destOrd="0" presId="urn:microsoft.com/office/officeart/2005/8/layout/list1"/>
    <dgm:cxn modelId="{ADB01750-FB61-4FF3-8E62-41EE7636A02E}" type="presParOf" srcId="{450A582B-8E74-4E8D-8173-A1D81E1970FA}" destId="{4BF9DA16-6BAB-4BDD-A866-EC49BBB5BAEA}" srcOrd="3" destOrd="0" presId="urn:microsoft.com/office/officeart/2005/8/layout/list1"/>
    <dgm:cxn modelId="{4769B7E5-8D83-41DA-A5EA-2EBFD9CF6F82}" type="presParOf" srcId="{450A582B-8E74-4E8D-8173-A1D81E1970FA}" destId="{6815C56C-585F-434B-8D09-19B7A5EC138D}" srcOrd="4" destOrd="0" presId="urn:microsoft.com/office/officeart/2005/8/layout/list1"/>
    <dgm:cxn modelId="{7BC1BD97-CD84-49B5-81C3-2FFADC340669}" type="presParOf" srcId="{6815C56C-585F-434B-8D09-19B7A5EC138D}" destId="{61C6A03C-BB1F-4C6F-B38E-EBDB94F492A4}" srcOrd="0" destOrd="0" presId="urn:microsoft.com/office/officeart/2005/8/layout/list1"/>
    <dgm:cxn modelId="{EB8A2196-E5EE-4BAA-A433-100419DCCEA7}" type="presParOf" srcId="{6815C56C-585F-434B-8D09-19B7A5EC138D}" destId="{F33A11BA-491E-427E-8391-90FDFFEBE27B}" srcOrd="1" destOrd="0" presId="urn:microsoft.com/office/officeart/2005/8/layout/list1"/>
    <dgm:cxn modelId="{F2706423-2529-45E5-9B76-7CABA27C8D7B}" type="presParOf" srcId="{450A582B-8E74-4E8D-8173-A1D81E1970FA}" destId="{CFB280E2-3401-45D3-84D3-2863A589D396}" srcOrd="5" destOrd="0" presId="urn:microsoft.com/office/officeart/2005/8/layout/list1"/>
    <dgm:cxn modelId="{54A13695-8739-4189-8AD7-9EC316CD3F6D}" type="presParOf" srcId="{450A582B-8E74-4E8D-8173-A1D81E1970FA}" destId="{280BDC73-9654-4819-98E7-F1B279817E80}" srcOrd="6" destOrd="0" presId="urn:microsoft.com/office/officeart/2005/8/layout/list1"/>
    <dgm:cxn modelId="{7AACFC92-2F4C-4352-841F-B870FC1C024D}" type="presParOf" srcId="{450A582B-8E74-4E8D-8173-A1D81E1970FA}" destId="{E2960920-0CE1-429D-9CC2-1AAC6A1CE90B}" srcOrd="7" destOrd="0" presId="urn:microsoft.com/office/officeart/2005/8/layout/list1"/>
    <dgm:cxn modelId="{848773DE-8EAB-4956-8B22-B7A40A023C8E}" type="presParOf" srcId="{450A582B-8E74-4E8D-8173-A1D81E1970FA}" destId="{BB08C254-2F32-4D75-9F49-F5BC9EA46C17}" srcOrd="8" destOrd="0" presId="urn:microsoft.com/office/officeart/2005/8/layout/list1"/>
    <dgm:cxn modelId="{73CD21B3-3CE6-4096-8E1B-904D7D748218}" type="presParOf" srcId="{BB08C254-2F32-4D75-9F49-F5BC9EA46C17}" destId="{3600EA1B-8A33-48C2-88ED-BE3C103B8A0C}" srcOrd="0" destOrd="0" presId="urn:microsoft.com/office/officeart/2005/8/layout/list1"/>
    <dgm:cxn modelId="{AA64C253-481D-4D82-9BA7-8B4DCFA48B56}" type="presParOf" srcId="{BB08C254-2F32-4D75-9F49-F5BC9EA46C17}" destId="{4590053F-243A-481B-B068-065A907B65A7}" srcOrd="1" destOrd="0" presId="urn:microsoft.com/office/officeart/2005/8/layout/list1"/>
    <dgm:cxn modelId="{30451C5C-EA2E-49C6-9D71-E860C60D26EE}" type="presParOf" srcId="{450A582B-8E74-4E8D-8173-A1D81E1970FA}" destId="{D68CC849-6899-4B08-A245-09FF38E043C9}" srcOrd="9" destOrd="0" presId="urn:microsoft.com/office/officeart/2005/8/layout/list1"/>
    <dgm:cxn modelId="{72F24C7B-9F5F-4E85-B9FC-C938C2181447}" type="presParOf" srcId="{450A582B-8E74-4E8D-8173-A1D81E1970FA}" destId="{1DF36787-2FA9-46B2-995F-EE39D034698B}" srcOrd="10" destOrd="0" presId="urn:microsoft.com/office/officeart/2005/8/layout/list1"/>
    <dgm:cxn modelId="{81F4793B-A59D-4369-83EB-25EE0059EFEB}" type="presParOf" srcId="{450A582B-8E74-4E8D-8173-A1D81E1970FA}" destId="{20DFA506-CF84-40B9-B5E7-E36A86F6A778}" srcOrd="11" destOrd="0" presId="urn:microsoft.com/office/officeart/2005/8/layout/list1"/>
    <dgm:cxn modelId="{17217A24-F60F-4261-B047-609AD7372FAC}" type="presParOf" srcId="{450A582B-8E74-4E8D-8173-A1D81E1970FA}" destId="{C2108B19-0997-416E-B96D-877AFC948315}" srcOrd="12" destOrd="0" presId="urn:microsoft.com/office/officeart/2005/8/layout/list1"/>
    <dgm:cxn modelId="{21A65806-43F4-4A6B-8821-1EB462DCBED9}" type="presParOf" srcId="{C2108B19-0997-416E-B96D-877AFC948315}" destId="{BBF00F09-0126-4A59-BE86-0C78346170D8}" srcOrd="0" destOrd="0" presId="urn:microsoft.com/office/officeart/2005/8/layout/list1"/>
    <dgm:cxn modelId="{2E04C7C8-1294-4327-9FC0-DD0205C28574}" type="presParOf" srcId="{C2108B19-0997-416E-B96D-877AFC948315}" destId="{B70C5309-E94E-45A4-A81F-B724EAFEAE91}" srcOrd="1" destOrd="0" presId="urn:microsoft.com/office/officeart/2005/8/layout/list1"/>
    <dgm:cxn modelId="{EEB5F7BA-13C5-4279-BE4A-0377FCA238C2}" type="presParOf" srcId="{450A582B-8E74-4E8D-8173-A1D81E1970FA}" destId="{1CAA8DF0-B897-4359-B845-68527D651982}" srcOrd="13" destOrd="0" presId="urn:microsoft.com/office/officeart/2005/8/layout/list1"/>
    <dgm:cxn modelId="{D988F6B2-1FB2-4436-AA54-E384B6804A6E}" type="presParOf" srcId="{450A582B-8E74-4E8D-8173-A1D81E1970FA}" destId="{8A082A0A-299A-4230-8A96-78D468330862}" srcOrd="14" destOrd="0" presId="urn:microsoft.com/office/officeart/2005/8/layout/list1"/>
    <dgm:cxn modelId="{C20B1874-90C1-4816-817E-0FBF8CB9B10C}" type="presParOf" srcId="{450A582B-8E74-4E8D-8173-A1D81E1970FA}" destId="{20F204A0-7723-4576-B874-BACD47BBADAE}" srcOrd="15" destOrd="0" presId="urn:microsoft.com/office/officeart/2005/8/layout/list1"/>
    <dgm:cxn modelId="{FED5AF3D-A42C-48F8-A0E4-FC8D8960CB2A}" type="presParOf" srcId="{450A582B-8E74-4E8D-8173-A1D81E1970FA}" destId="{E54B8C45-F8EC-4EF5-89B3-3E9B606C1715}" srcOrd="16" destOrd="0" presId="urn:microsoft.com/office/officeart/2005/8/layout/list1"/>
    <dgm:cxn modelId="{D8E6CA6C-0306-4CE9-8213-88639F1A62AD}" type="presParOf" srcId="{E54B8C45-F8EC-4EF5-89B3-3E9B606C1715}" destId="{5D127CD4-D555-45EE-B71F-ED58EE3B7C7E}" srcOrd="0" destOrd="0" presId="urn:microsoft.com/office/officeart/2005/8/layout/list1"/>
    <dgm:cxn modelId="{C56ED7C8-6324-41DF-A835-1CB727CFA7AA}" type="presParOf" srcId="{E54B8C45-F8EC-4EF5-89B3-3E9B606C1715}" destId="{5010F99A-C6A7-48FC-9742-0544D13A6BE2}" srcOrd="1" destOrd="0" presId="urn:microsoft.com/office/officeart/2005/8/layout/list1"/>
    <dgm:cxn modelId="{76BD3999-F20F-4CE3-A3D4-ADA1EDCEEB5C}" type="presParOf" srcId="{450A582B-8E74-4E8D-8173-A1D81E1970FA}" destId="{ABBD58EB-DD8A-41DF-BBE7-E31AF7C25C5C}" srcOrd="17" destOrd="0" presId="urn:microsoft.com/office/officeart/2005/8/layout/list1"/>
    <dgm:cxn modelId="{5D410BF9-6FAC-440A-BF37-E4F2F8FC84A3}" type="presParOf" srcId="{450A582B-8E74-4E8D-8173-A1D81E1970FA}" destId="{B70A8582-CB4F-4D44-A0B7-2A06694FBFB5}" srcOrd="18" destOrd="0" presId="urn:microsoft.com/office/officeart/2005/8/layout/list1"/>
    <dgm:cxn modelId="{4F56DE50-856B-464A-85E5-D3EB7A294B05}" type="presParOf" srcId="{450A582B-8E74-4E8D-8173-A1D81E1970FA}" destId="{6EDD8F84-AFEE-42EA-BA8B-95AE46DC459F}" srcOrd="19" destOrd="0" presId="urn:microsoft.com/office/officeart/2005/8/layout/list1"/>
    <dgm:cxn modelId="{B3666653-5FA7-406D-959F-5E745DEBD28B}" type="presParOf" srcId="{450A582B-8E74-4E8D-8173-A1D81E1970FA}" destId="{74F28BC4-CCC7-4DC7-BC2C-4127959BADDD}" srcOrd="20" destOrd="0" presId="urn:microsoft.com/office/officeart/2005/8/layout/list1"/>
    <dgm:cxn modelId="{A0A45C3A-DC14-46B5-9DB2-29AA7120E1D4}" type="presParOf" srcId="{74F28BC4-CCC7-4DC7-BC2C-4127959BADDD}" destId="{0C06CC39-D26D-4953-81E0-EB090DE33385}" srcOrd="0" destOrd="0" presId="urn:microsoft.com/office/officeart/2005/8/layout/list1"/>
    <dgm:cxn modelId="{3E842E50-3B09-4CEF-BEC3-7CAEF9E1901A}" type="presParOf" srcId="{74F28BC4-CCC7-4DC7-BC2C-4127959BADDD}" destId="{BFD69BCC-47FB-4BEF-9906-AF78DA3BED07}" srcOrd="1" destOrd="0" presId="urn:microsoft.com/office/officeart/2005/8/layout/list1"/>
    <dgm:cxn modelId="{EFB5DF00-EEBF-43E6-AE53-29FBD0C96D1F}" type="presParOf" srcId="{450A582B-8E74-4E8D-8173-A1D81E1970FA}" destId="{7F2BBED8-CFBD-4887-963E-732665B04BE4}" srcOrd="21" destOrd="0" presId="urn:microsoft.com/office/officeart/2005/8/layout/list1"/>
    <dgm:cxn modelId="{5277956C-B5CC-41A4-A1EE-D8E69008951B}" type="presParOf" srcId="{450A582B-8E74-4E8D-8173-A1D81E1970FA}" destId="{531F61A4-3362-47B6-8129-7620AAE51F7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AAA7C-FC84-4D95-A19E-208DB8C3577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C79DB95F-2460-4DBB-A399-AE187253BD3B}">
      <dgm:prSet phldrT="[Texto]"/>
      <dgm:spPr/>
      <dgm:t>
        <a:bodyPr/>
        <a:lstStyle/>
        <a:p>
          <a:r>
            <a:rPr lang="es-ES"/>
            <a:t>Kit Smartphone</a:t>
          </a:r>
        </a:p>
      </dgm:t>
    </dgm:pt>
    <dgm:pt modelId="{2FB5F096-9D76-4ACC-AF60-C0B8523B6904}" type="parTrans" cxnId="{8699E747-6265-47E1-925E-DB9A6EFF7915}">
      <dgm:prSet/>
      <dgm:spPr/>
      <dgm:t>
        <a:bodyPr/>
        <a:lstStyle/>
        <a:p>
          <a:endParaRPr lang="es-ES"/>
        </a:p>
      </dgm:t>
    </dgm:pt>
    <dgm:pt modelId="{DE5F3C12-A8DA-40A7-84E6-51838D6B1F9F}" type="sibTrans" cxnId="{8699E747-6265-47E1-925E-DB9A6EFF7915}">
      <dgm:prSet/>
      <dgm:spPr/>
      <dgm:t>
        <a:bodyPr/>
        <a:lstStyle/>
        <a:p>
          <a:endParaRPr lang="es-ES"/>
        </a:p>
      </dgm:t>
    </dgm:pt>
    <dgm:pt modelId="{C431FDEC-FC58-4E50-BB7F-2D9E2033357E}">
      <dgm:prSet phldrT="[Texto]"/>
      <dgm:spPr/>
      <dgm:t>
        <a:bodyPr/>
        <a:lstStyle/>
        <a:p>
          <a:r>
            <a:rPr lang="es-ES"/>
            <a:t>Kit PC</a:t>
          </a:r>
        </a:p>
      </dgm:t>
    </dgm:pt>
    <dgm:pt modelId="{D25EC42D-3653-4632-95B5-6837D38C150E}" type="parTrans" cxnId="{8C48FE7A-61A3-4CF3-A6E3-C686D508EFD3}">
      <dgm:prSet/>
      <dgm:spPr/>
      <dgm:t>
        <a:bodyPr/>
        <a:lstStyle/>
        <a:p>
          <a:endParaRPr lang="es-ES"/>
        </a:p>
      </dgm:t>
    </dgm:pt>
    <dgm:pt modelId="{B541D8F3-9DD6-4AD3-B6E7-7754DE75D07F}" type="sibTrans" cxnId="{8C48FE7A-61A3-4CF3-A6E3-C686D508EFD3}">
      <dgm:prSet/>
      <dgm:spPr/>
      <dgm:t>
        <a:bodyPr/>
        <a:lstStyle/>
        <a:p>
          <a:endParaRPr lang="es-ES"/>
        </a:p>
      </dgm:t>
    </dgm:pt>
    <dgm:pt modelId="{B4841C5D-B0BE-4D9A-B8CE-B0BD9811FAAE}">
      <dgm:prSet phldrT="[Texto]"/>
      <dgm:spPr/>
      <dgm:t>
        <a:bodyPr/>
        <a:lstStyle/>
        <a:p>
          <a:r>
            <a:rPr lang="es-ES"/>
            <a:t>Kit Relator</a:t>
          </a:r>
        </a:p>
      </dgm:t>
    </dgm:pt>
    <dgm:pt modelId="{A4E4F85E-B281-4993-8169-FB70AED46708}" type="parTrans" cxnId="{701FF6F0-98EC-4B4C-BE3B-12CE1BA2D5D2}">
      <dgm:prSet/>
      <dgm:spPr/>
      <dgm:t>
        <a:bodyPr/>
        <a:lstStyle/>
        <a:p>
          <a:endParaRPr lang="es-ES"/>
        </a:p>
      </dgm:t>
    </dgm:pt>
    <dgm:pt modelId="{8B980AE1-53C2-402D-9311-EB4A9ACC58B9}" type="sibTrans" cxnId="{701FF6F0-98EC-4B4C-BE3B-12CE1BA2D5D2}">
      <dgm:prSet/>
      <dgm:spPr/>
      <dgm:t>
        <a:bodyPr/>
        <a:lstStyle/>
        <a:p>
          <a:endParaRPr lang="es-ES"/>
        </a:p>
      </dgm:t>
    </dgm:pt>
    <dgm:pt modelId="{D0B141D8-08F1-4315-B6EF-666135A6B93A}">
      <dgm:prSet phldrT="[Texto]"/>
      <dgm:spPr/>
      <dgm:t>
        <a:bodyPr/>
        <a:lstStyle/>
        <a:p>
          <a:r>
            <a:rPr lang="es-ES"/>
            <a:t>Batería externa</a:t>
          </a:r>
        </a:p>
      </dgm:t>
    </dgm:pt>
    <dgm:pt modelId="{21982126-1DAA-4CD2-BF31-D7269191CB30}" type="parTrans" cxnId="{5C688E82-9A7C-4250-89C4-EDF831D74237}">
      <dgm:prSet/>
      <dgm:spPr/>
      <dgm:t>
        <a:bodyPr/>
        <a:lstStyle/>
        <a:p>
          <a:endParaRPr lang="es-ES"/>
        </a:p>
      </dgm:t>
    </dgm:pt>
    <dgm:pt modelId="{3ED4579B-10FB-44EE-8748-E440BF8720DB}" type="sibTrans" cxnId="{5C688E82-9A7C-4250-89C4-EDF831D74237}">
      <dgm:prSet/>
      <dgm:spPr/>
      <dgm:t>
        <a:bodyPr/>
        <a:lstStyle/>
        <a:p>
          <a:endParaRPr lang="es-ES"/>
        </a:p>
      </dgm:t>
    </dgm:pt>
    <dgm:pt modelId="{740FEB5C-AFC4-487E-8D1A-24865E48BDBD}">
      <dgm:prSet phldrT="[Texto]"/>
      <dgm:spPr/>
      <dgm:t>
        <a:bodyPr/>
        <a:lstStyle/>
        <a:p>
          <a:r>
            <a:rPr lang="es-ES" err="1"/>
            <a:t>Router</a:t>
          </a:r>
          <a:r>
            <a:rPr lang="es-ES"/>
            <a:t> o </a:t>
          </a:r>
          <a:r>
            <a:rPr lang="es-ES" err="1"/>
            <a:t>Bam</a:t>
          </a:r>
        </a:p>
      </dgm:t>
    </dgm:pt>
    <dgm:pt modelId="{C85402A9-9B74-46B6-8903-F9257863BAFA}" type="parTrans" cxnId="{D5ED5D98-51CD-494F-A6E4-80D9C537BF24}">
      <dgm:prSet/>
      <dgm:spPr/>
      <dgm:t>
        <a:bodyPr/>
        <a:lstStyle/>
        <a:p>
          <a:endParaRPr lang="es-ES"/>
        </a:p>
      </dgm:t>
    </dgm:pt>
    <dgm:pt modelId="{ECD453D9-A593-42C7-AA1A-44E17CF5C3C5}" type="sibTrans" cxnId="{D5ED5D98-51CD-494F-A6E4-80D9C537BF24}">
      <dgm:prSet/>
      <dgm:spPr/>
      <dgm:t>
        <a:bodyPr/>
        <a:lstStyle/>
        <a:p>
          <a:endParaRPr lang="es-ES"/>
        </a:p>
      </dgm:t>
    </dgm:pt>
    <dgm:pt modelId="{23B46EAA-E0FA-4CF9-8472-0F7DFB738CD6}">
      <dgm:prSet phldrT="[Texto]"/>
      <dgm:spPr/>
      <dgm:t>
        <a:bodyPr/>
        <a:lstStyle/>
        <a:p>
          <a:r>
            <a:rPr lang="es-ES"/>
            <a:t>Kit trazabilidad</a:t>
          </a:r>
        </a:p>
      </dgm:t>
    </dgm:pt>
    <dgm:pt modelId="{0565B7E6-F96E-46D1-B362-4084E6FD98B1}" type="parTrans" cxnId="{35870892-2983-4370-B05A-72E7BB214F7B}">
      <dgm:prSet/>
      <dgm:spPr/>
      <dgm:t>
        <a:bodyPr/>
        <a:lstStyle/>
        <a:p>
          <a:endParaRPr lang="es-ES"/>
        </a:p>
      </dgm:t>
    </dgm:pt>
    <dgm:pt modelId="{5EE86CE5-F85F-441F-A8C0-5C4F78C45F0B}" type="sibTrans" cxnId="{35870892-2983-4370-B05A-72E7BB214F7B}">
      <dgm:prSet/>
      <dgm:spPr/>
      <dgm:t>
        <a:bodyPr/>
        <a:lstStyle/>
        <a:p>
          <a:endParaRPr lang="es-ES"/>
        </a:p>
      </dgm:t>
    </dgm:pt>
    <dgm:pt modelId="{0C0B26DF-BB4D-4216-814D-05157783D888}">
      <dgm:prSet phldrT="[Texto]"/>
      <dgm:spPr/>
      <dgm:t>
        <a:bodyPr/>
        <a:lstStyle/>
        <a:p>
          <a:endParaRPr lang="es-ES"/>
        </a:p>
      </dgm:t>
    </dgm:pt>
    <dgm:pt modelId="{40B9CE46-8C3E-45C8-BAC6-6188FBEFB88D}" type="parTrans" cxnId="{CD593AB4-7DAC-4321-8747-FEB87F01D916}">
      <dgm:prSet/>
      <dgm:spPr/>
      <dgm:t>
        <a:bodyPr/>
        <a:lstStyle/>
        <a:p>
          <a:endParaRPr lang="es-ES"/>
        </a:p>
      </dgm:t>
    </dgm:pt>
    <dgm:pt modelId="{E76531B9-7806-403D-B52F-2227E5E268EC}" type="sibTrans" cxnId="{CD593AB4-7DAC-4321-8747-FEB87F01D916}">
      <dgm:prSet/>
      <dgm:spPr/>
      <dgm:t>
        <a:bodyPr/>
        <a:lstStyle/>
        <a:p>
          <a:endParaRPr lang="es-ES"/>
        </a:p>
      </dgm:t>
    </dgm:pt>
    <dgm:pt modelId="{6EC35D2A-C5B2-4D5E-A414-74C549696A6A}">
      <dgm:prSet phldrT="[Texto]"/>
      <dgm:spPr/>
      <dgm:t>
        <a:bodyPr/>
        <a:lstStyle/>
        <a:p>
          <a:endParaRPr lang="es-ES"/>
        </a:p>
      </dgm:t>
    </dgm:pt>
    <dgm:pt modelId="{2F79D1A2-2992-4030-A4AF-9A4DF400E5E0}" type="parTrans" cxnId="{737B4BCC-8F47-44FA-A950-6FB1F298AE80}">
      <dgm:prSet/>
      <dgm:spPr/>
      <dgm:t>
        <a:bodyPr/>
        <a:lstStyle/>
        <a:p>
          <a:endParaRPr lang="es-ES"/>
        </a:p>
      </dgm:t>
    </dgm:pt>
    <dgm:pt modelId="{51D0C968-030A-46E5-ADB8-531EF7AEC17E}" type="sibTrans" cxnId="{737B4BCC-8F47-44FA-A950-6FB1F298AE80}">
      <dgm:prSet/>
      <dgm:spPr/>
      <dgm:t>
        <a:bodyPr/>
        <a:lstStyle/>
        <a:p>
          <a:endParaRPr lang="es-ES"/>
        </a:p>
      </dgm:t>
    </dgm:pt>
    <dgm:pt modelId="{D4BFFA33-CE81-403D-9957-4349C3B75185}">
      <dgm:prSet phldr="0"/>
      <dgm:spPr/>
      <dgm:t>
        <a:bodyPr/>
        <a:lstStyle/>
        <a:p>
          <a:endParaRPr lang="es-ES">
            <a:latin typeface="Arial"/>
          </a:endParaRPr>
        </a:p>
      </dgm:t>
    </dgm:pt>
    <dgm:pt modelId="{4EE187AD-34D4-4E79-A9D9-C220AD5DD51E}" type="parTrans" cxnId="{A2D7DB7D-8435-4732-969D-B2A9CEB5F1DC}">
      <dgm:prSet/>
      <dgm:spPr/>
      <dgm:t>
        <a:bodyPr/>
        <a:lstStyle/>
        <a:p>
          <a:endParaRPr lang="es-ES"/>
        </a:p>
      </dgm:t>
    </dgm:pt>
    <dgm:pt modelId="{F3B7D5EC-31E4-4AF7-B707-442ED3BCC839}" type="sibTrans" cxnId="{A2D7DB7D-8435-4732-969D-B2A9CEB5F1DC}">
      <dgm:prSet/>
      <dgm:spPr/>
      <dgm:t>
        <a:bodyPr/>
        <a:lstStyle/>
        <a:p>
          <a:endParaRPr lang="es-ES"/>
        </a:p>
      </dgm:t>
    </dgm:pt>
    <dgm:pt modelId="{768B6B31-3279-4D25-A067-53D62D0C06F9}">
      <dgm:prSet phldr="0"/>
      <dgm:spPr/>
      <dgm:t>
        <a:bodyPr/>
        <a:lstStyle/>
        <a:p>
          <a:endParaRPr lang="es-ES">
            <a:latin typeface="Arial"/>
          </a:endParaRPr>
        </a:p>
      </dgm:t>
    </dgm:pt>
    <dgm:pt modelId="{18D41939-D04D-4C74-819F-D66DB1E94AC8}" type="parTrans" cxnId="{E9EB3539-FF0B-4375-9126-7A6AF8F8FEB9}">
      <dgm:prSet/>
      <dgm:spPr/>
      <dgm:t>
        <a:bodyPr/>
        <a:lstStyle/>
        <a:p>
          <a:endParaRPr lang="es-ES"/>
        </a:p>
      </dgm:t>
    </dgm:pt>
    <dgm:pt modelId="{77FAAAB8-0D57-4129-88B0-4C5A647E030D}" type="sibTrans" cxnId="{E9EB3539-FF0B-4375-9126-7A6AF8F8FEB9}">
      <dgm:prSet/>
      <dgm:spPr/>
      <dgm:t>
        <a:bodyPr/>
        <a:lstStyle/>
        <a:p>
          <a:endParaRPr lang="es-ES"/>
        </a:p>
      </dgm:t>
    </dgm:pt>
    <dgm:pt modelId="{F6A5E9FA-5258-468B-B92B-5B0E4A6862EC}">
      <dgm:prSet phldr="0"/>
      <dgm:spPr/>
      <dgm:t>
        <a:bodyPr/>
        <a:lstStyle/>
        <a:p>
          <a:endParaRPr lang="es-ES">
            <a:latin typeface="Arial"/>
          </a:endParaRPr>
        </a:p>
      </dgm:t>
    </dgm:pt>
    <dgm:pt modelId="{9EEF70AC-397E-4927-86D3-167797B8EE84}" type="parTrans" cxnId="{C0398B0F-1891-4837-8129-2CE1B0D8ED06}">
      <dgm:prSet/>
      <dgm:spPr/>
      <dgm:t>
        <a:bodyPr/>
        <a:lstStyle/>
        <a:p>
          <a:endParaRPr lang="es-ES"/>
        </a:p>
      </dgm:t>
    </dgm:pt>
    <dgm:pt modelId="{30395FA0-6CEA-42F8-853C-3DF9A66CAF46}" type="sibTrans" cxnId="{C0398B0F-1891-4837-8129-2CE1B0D8ED06}">
      <dgm:prSet/>
      <dgm:spPr/>
      <dgm:t>
        <a:bodyPr/>
        <a:lstStyle/>
        <a:p>
          <a:endParaRPr lang="es-ES"/>
        </a:p>
      </dgm:t>
    </dgm:pt>
    <dgm:pt modelId="{2B9E01E6-C683-43B6-B9BE-7B8F022E2363}">
      <dgm:prSet phldr="0"/>
      <dgm:spPr/>
      <dgm:t>
        <a:bodyPr/>
        <a:lstStyle/>
        <a:p>
          <a:endParaRPr lang="es-ES">
            <a:latin typeface="Arial"/>
          </a:endParaRPr>
        </a:p>
      </dgm:t>
    </dgm:pt>
    <dgm:pt modelId="{25ACD566-83D5-4AC3-959E-8013A3FAE4D5}" type="parTrans" cxnId="{4AC5AAB1-78EB-4F70-A0B9-44231294DC21}">
      <dgm:prSet/>
      <dgm:spPr/>
      <dgm:t>
        <a:bodyPr/>
        <a:lstStyle/>
        <a:p>
          <a:endParaRPr lang="es-ES"/>
        </a:p>
      </dgm:t>
    </dgm:pt>
    <dgm:pt modelId="{B827F202-DE9B-4F4E-8B15-5FCDDCE7690F}" type="sibTrans" cxnId="{4AC5AAB1-78EB-4F70-A0B9-44231294DC21}">
      <dgm:prSet/>
      <dgm:spPr/>
      <dgm:t>
        <a:bodyPr/>
        <a:lstStyle/>
        <a:p>
          <a:endParaRPr lang="es-ES"/>
        </a:p>
      </dgm:t>
    </dgm:pt>
    <dgm:pt modelId="{EDC6A34A-A671-4E49-AE19-924F64EB6582}">
      <dgm:prSet phldr="0"/>
      <dgm:spPr/>
      <dgm:t>
        <a:bodyPr/>
        <a:lstStyle/>
        <a:p>
          <a:endParaRPr lang="es-ES">
            <a:latin typeface="Arial"/>
          </a:endParaRPr>
        </a:p>
      </dgm:t>
    </dgm:pt>
    <dgm:pt modelId="{B5111FDF-8A86-4516-BED1-FBBA7D3C828C}" type="parTrans" cxnId="{37FF2836-3DD5-4645-BD4D-63B5A6054887}">
      <dgm:prSet/>
      <dgm:spPr/>
      <dgm:t>
        <a:bodyPr/>
        <a:lstStyle/>
        <a:p>
          <a:endParaRPr lang="es-ES"/>
        </a:p>
      </dgm:t>
    </dgm:pt>
    <dgm:pt modelId="{3CDB34E2-7B4F-435E-876B-C6688A6F7619}" type="sibTrans" cxnId="{37FF2836-3DD5-4645-BD4D-63B5A6054887}">
      <dgm:prSet/>
      <dgm:spPr/>
      <dgm:t>
        <a:bodyPr/>
        <a:lstStyle/>
        <a:p>
          <a:endParaRPr lang="es-ES"/>
        </a:p>
      </dgm:t>
    </dgm:pt>
    <dgm:pt modelId="{527A740E-DF37-4ED7-A8ED-EA4851D15D15}">
      <dgm:prSet phldr="0"/>
      <dgm:spPr/>
      <dgm:t>
        <a:bodyPr/>
        <a:lstStyle/>
        <a:p>
          <a:endParaRPr lang="es-ES">
            <a:latin typeface="Arial"/>
          </a:endParaRPr>
        </a:p>
      </dgm:t>
    </dgm:pt>
    <dgm:pt modelId="{0A129370-1216-4470-BF25-F0498E5A846E}" type="parTrans" cxnId="{80991BB7-FB6B-400B-BBDE-7E8F0B8A3448}">
      <dgm:prSet/>
      <dgm:spPr/>
      <dgm:t>
        <a:bodyPr/>
        <a:lstStyle/>
        <a:p>
          <a:endParaRPr lang="es-ES"/>
        </a:p>
      </dgm:t>
    </dgm:pt>
    <dgm:pt modelId="{DB8B1783-A71C-482C-AA51-72307502A886}" type="sibTrans" cxnId="{80991BB7-FB6B-400B-BBDE-7E8F0B8A3448}">
      <dgm:prSet/>
      <dgm:spPr/>
      <dgm:t>
        <a:bodyPr/>
        <a:lstStyle/>
        <a:p>
          <a:endParaRPr lang="es-ES"/>
        </a:p>
      </dgm:t>
    </dgm:pt>
    <dgm:pt modelId="{4E62221A-3BF7-4E71-8053-A5DE7EDA1B34}">
      <dgm:prSet phldr="0"/>
      <dgm:spPr/>
      <dgm:t>
        <a:bodyPr/>
        <a:lstStyle/>
        <a:p>
          <a:endParaRPr lang="es-ES">
            <a:latin typeface="Arial"/>
          </a:endParaRPr>
        </a:p>
      </dgm:t>
    </dgm:pt>
    <dgm:pt modelId="{EE4CD7A0-6A65-4CDE-9A32-74873E5EDD46}" type="parTrans" cxnId="{5522AAAA-265F-4E90-A9CB-4F76CE0C3BBA}">
      <dgm:prSet/>
      <dgm:spPr/>
      <dgm:t>
        <a:bodyPr/>
        <a:lstStyle/>
        <a:p>
          <a:endParaRPr lang="es-ES"/>
        </a:p>
      </dgm:t>
    </dgm:pt>
    <dgm:pt modelId="{693E3D17-367F-43CF-8277-90CDD73B1991}" type="sibTrans" cxnId="{5522AAAA-265F-4E90-A9CB-4F76CE0C3BBA}">
      <dgm:prSet/>
      <dgm:spPr/>
      <dgm:t>
        <a:bodyPr/>
        <a:lstStyle/>
        <a:p>
          <a:endParaRPr lang="es-ES"/>
        </a:p>
      </dgm:t>
    </dgm:pt>
    <dgm:pt modelId="{CAFFDF1F-500A-48BE-9CFA-4E67C345275A}">
      <dgm:prSet phldr="0"/>
      <dgm:spPr/>
      <dgm:t>
        <a:bodyPr/>
        <a:lstStyle/>
        <a:p>
          <a:endParaRPr lang="es-ES">
            <a:latin typeface="Arial"/>
          </a:endParaRPr>
        </a:p>
      </dgm:t>
    </dgm:pt>
    <dgm:pt modelId="{4A53028C-80E6-496A-B995-FF316DA43898}" type="parTrans" cxnId="{96B6FE4C-AA46-4CDF-AB45-AA37EC76117E}">
      <dgm:prSet/>
      <dgm:spPr/>
      <dgm:t>
        <a:bodyPr/>
        <a:lstStyle/>
        <a:p>
          <a:endParaRPr lang="es-ES"/>
        </a:p>
      </dgm:t>
    </dgm:pt>
    <dgm:pt modelId="{A73A529A-0DA0-49B6-A0E8-AF3913A81FF3}" type="sibTrans" cxnId="{96B6FE4C-AA46-4CDF-AB45-AA37EC76117E}">
      <dgm:prSet/>
      <dgm:spPr/>
      <dgm:t>
        <a:bodyPr/>
        <a:lstStyle/>
        <a:p>
          <a:endParaRPr lang="es-ES"/>
        </a:p>
      </dgm:t>
    </dgm:pt>
    <dgm:pt modelId="{450A582B-8E74-4E8D-8173-A1D81E1970FA}" type="pres">
      <dgm:prSet presAssocID="{70AAAA7C-FC84-4D95-A19E-208DB8C35779}" presName="linear" presStyleCnt="0">
        <dgm:presLayoutVars>
          <dgm:dir/>
          <dgm:animLvl val="lvl"/>
          <dgm:resizeHandles val="exact"/>
        </dgm:presLayoutVars>
      </dgm:prSet>
      <dgm:spPr/>
      <dgm:t>
        <a:bodyPr/>
        <a:lstStyle/>
        <a:p>
          <a:endParaRPr lang="es-ES"/>
        </a:p>
      </dgm:t>
    </dgm:pt>
    <dgm:pt modelId="{B9560C44-52AC-40EE-A0FA-7F258B8B4CE2}" type="pres">
      <dgm:prSet presAssocID="{C79DB95F-2460-4DBB-A399-AE187253BD3B}" presName="parentLin" presStyleCnt="0"/>
      <dgm:spPr/>
    </dgm:pt>
    <dgm:pt modelId="{CFDE2F43-272B-449D-B2B6-869379A8962C}" type="pres">
      <dgm:prSet presAssocID="{C79DB95F-2460-4DBB-A399-AE187253BD3B}" presName="parentLeftMargin" presStyleLbl="node1" presStyleIdx="0" presStyleCnt="6"/>
      <dgm:spPr/>
      <dgm:t>
        <a:bodyPr/>
        <a:lstStyle/>
        <a:p>
          <a:endParaRPr lang="es-ES"/>
        </a:p>
      </dgm:t>
    </dgm:pt>
    <dgm:pt modelId="{26156497-C60D-4294-8C05-C50E782F47B3}" type="pres">
      <dgm:prSet presAssocID="{C79DB95F-2460-4DBB-A399-AE187253BD3B}" presName="parentText" presStyleLbl="node1" presStyleIdx="0" presStyleCnt="6">
        <dgm:presLayoutVars>
          <dgm:chMax val="0"/>
          <dgm:bulletEnabled val="1"/>
        </dgm:presLayoutVars>
      </dgm:prSet>
      <dgm:spPr/>
      <dgm:t>
        <a:bodyPr/>
        <a:lstStyle/>
        <a:p>
          <a:endParaRPr lang="es-ES"/>
        </a:p>
      </dgm:t>
    </dgm:pt>
    <dgm:pt modelId="{CCE7F1FD-0ECE-4F09-9E21-9B71B9757964}" type="pres">
      <dgm:prSet presAssocID="{C79DB95F-2460-4DBB-A399-AE187253BD3B}" presName="negativeSpace" presStyleCnt="0"/>
      <dgm:spPr/>
    </dgm:pt>
    <dgm:pt modelId="{71EE43D1-CE1C-4B21-995D-0F4877100382}" type="pres">
      <dgm:prSet presAssocID="{C79DB95F-2460-4DBB-A399-AE187253BD3B}" presName="childText" presStyleLbl="conFgAcc1" presStyleIdx="0" presStyleCnt="6">
        <dgm:presLayoutVars>
          <dgm:bulletEnabled val="1"/>
        </dgm:presLayoutVars>
      </dgm:prSet>
      <dgm:spPr/>
    </dgm:pt>
    <dgm:pt modelId="{4BF9DA16-6BAB-4BDD-A866-EC49BBB5BAEA}" type="pres">
      <dgm:prSet presAssocID="{DE5F3C12-A8DA-40A7-84E6-51838D6B1F9F}" presName="spaceBetweenRectangles" presStyleCnt="0"/>
      <dgm:spPr/>
    </dgm:pt>
    <dgm:pt modelId="{6815C56C-585F-434B-8D09-19B7A5EC138D}" type="pres">
      <dgm:prSet presAssocID="{C431FDEC-FC58-4E50-BB7F-2D9E2033357E}" presName="parentLin" presStyleCnt="0"/>
      <dgm:spPr/>
    </dgm:pt>
    <dgm:pt modelId="{61C6A03C-BB1F-4C6F-B38E-EBDB94F492A4}" type="pres">
      <dgm:prSet presAssocID="{C431FDEC-FC58-4E50-BB7F-2D9E2033357E}" presName="parentLeftMargin" presStyleLbl="node1" presStyleIdx="0" presStyleCnt="6"/>
      <dgm:spPr/>
      <dgm:t>
        <a:bodyPr/>
        <a:lstStyle/>
        <a:p>
          <a:endParaRPr lang="es-ES"/>
        </a:p>
      </dgm:t>
    </dgm:pt>
    <dgm:pt modelId="{F33A11BA-491E-427E-8391-90FDFFEBE27B}" type="pres">
      <dgm:prSet presAssocID="{C431FDEC-FC58-4E50-BB7F-2D9E2033357E}" presName="parentText" presStyleLbl="node1" presStyleIdx="1" presStyleCnt="6">
        <dgm:presLayoutVars>
          <dgm:chMax val="0"/>
          <dgm:bulletEnabled val="1"/>
        </dgm:presLayoutVars>
      </dgm:prSet>
      <dgm:spPr/>
      <dgm:t>
        <a:bodyPr/>
        <a:lstStyle/>
        <a:p>
          <a:endParaRPr lang="es-ES"/>
        </a:p>
      </dgm:t>
    </dgm:pt>
    <dgm:pt modelId="{CFB280E2-3401-45D3-84D3-2863A589D396}" type="pres">
      <dgm:prSet presAssocID="{C431FDEC-FC58-4E50-BB7F-2D9E2033357E}" presName="negativeSpace" presStyleCnt="0"/>
      <dgm:spPr/>
    </dgm:pt>
    <dgm:pt modelId="{280BDC73-9654-4819-98E7-F1B279817E80}" type="pres">
      <dgm:prSet presAssocID="{C431FDEC-FC58-4E50-BB7F-2D9E2033357E}" presName="childText" presStyleLbl="conFgAcc1" presStyleIdx="1" presStyleCnt="6">
        <dgm:presLayoutVars>
          <dgm:bulletEnabled val="1"/>
        </dgm:presLayoutVars>
      </dgm:prSet>
      <dgm:spPr/>
    </dgm:pt>
    <dgm:pt modelId="{E2960920-0CE1-429D-9CC2-1AAC6A1CE90B}" type="pres">
      <dgm:prSet presAssocID="{B541D8F3-9DD6-4AD3-B6E7-7754DE75D07F}" presName="spaceBetweenRectangles" presStyleCnt="0"/>
      <dgm:spPr/>
    </dgm:pt>
    <dgm:pt modelId="{BB08C254-2F32-4D75-9F49-F5BC9EA46C17}" type="pres">
      <dgm:prSet presAssocID="{B4841C5D-B0BE-4D9A-B8CE-B0BD9811FAAE}" presName="parentLin" presStyleCnt="0"/>
      <dgm:spPr/>
    </dgm:pt>
    <dgm:pt modelId="{3600EA1B-8A33-48C2-88ED-BE3C103B8A0C}" type="pres">
      <dgm:prSet presAssocID="{B4841C5D-B0BE-4D9A-B8CE-B0BD9811FAAE}" presName="parentLeftMargin" presStyleLbl="node1" presStyleIdx="1" presStyleCnt="6"/>
      <dgm:spPr/>
      <dgm:t>
        <a:bodyPr/>
        <a:lstStyle/>
        <a:p>
          <a:endParaRPr lang="es-ES"/>
        </a:p>
      </dgm:t>
    </dgm:pt>
    <dgm:pt modelId="{4590053F-243A-481B-B068-065A907B65A7}" type="pres">
      <dgm:prSet presAssocID="{B4841C5D-B0BE-4D9A-B8CE-B0BD9811FAAE}" presName="parentText" presStyleLbl="node1" presStyleIdx="2" presStyleCnt="6">
        <dgm:presLayoutVars>
          <dgm:chMax val="0"/>
          <dgm:bulletEnabled val="1"/>
        </dgm:presLayoutVars>
      </dgm:prSet>
      <dgm:spPr/>
      <dgm:t>
        <a:bodyPr/>
        <a:lstStyle/>
        <a:p>
          <a:endParaRPr lang="es-ES"/>
        </a:p>
      </dgm:t>
    </dgm:pt>
    <dgm:pt modelId="{D68CC849-6899-4B08-A245-09FF38E043C9}" type="pres">
      <dgm:prSet presAssocID="{B4841C5D-B0BE-4D9A-B8CE-B0BD9811FAAE}" presName="negativeSpace" presStyleCnt="0"/>
      <dgm:spPr/>
    </dgm:pt>
    <dgm:pt modelId="{1DF36787-2FA9-46B2-995F-EE39D034698B}" type="pres">
      <dgm:prSet presAssocID="{B4841C5D-B0BE-4D9A-B8CE-B0BD9811FAAE}" presName="childText" presStyleLbl="conFgAcc1" presStyleIdx="2" presStyleCnt="6">
        <dgm:presLayoutVars>
          <dgm:bulletEnabled val="1"/>
        </dgm:presLayoutVars>
      </dgm:prSet>
      <dgm:spPr/>
      <dgm:t>
        <a:bodyPr/>
        <a:lstStyle/>
        <a:p>
          <a:endParaRPr lang="es-ES"/>
        </a:p>
      </dgm:t>
    </dgm:pt>
    <dgm:pt modelId="{20DFA506-CF84-40B9-B5E7-E36A86F6A778}" type="pres">
      <dgm:prSet presAssocID="{8B980AE1-53C2-402D-9311-EB4A9ACC58B9}" presName="spaceBetweenRectangles" presStyleCnt="0"/>
      <dgm:spPr/>
    </dgm:pt>
    <dgm:pt modelId="{C2108B19-0997-416E-B96D-877AFC948315}" type="pres">
      <dgm:prSet presAssocID="{D0B141D8-08F1-4315-B6EF-666135A6B93A}" presName="parentLin" presStyleCnt="0"/>
      <dgm:spPr/>
    </dgm:pt>
    <dgm:pt modelId="{BBF00F09-0126-4A59-BE86-0C78346170D8}" type="pres">
      <dgm:prSet presAssocID="{D0B141D8-08F1-4315-B6EF-666135A6B93A}" presName="parentLeftMargin" presStyleLbl="node1" presStyleIdx="2" presStyleCnt="6"/>
      <dgm:spPr/>
      <dgm:t>
        <a:bodyPr/>
        <a:lstStyle/>
        <a:p>
          <a:endParaRPr lang="es-ES"/>
        </a:p>
      </dgm:t>
    </dgm:pt>
    <dgm:pt modelId="{B70C5309-E94E-45A4-A81F-B724EAFEAE91}" type="pres">
      <dgm:prSet presAssocID="{D0B141D8-08F1-4315-B6EF-666135A6B93A}" presName="parentText" presStyleLbl="node1" presStyleIdx="3" presStyleCnt="6">
        <dgm:presLayoutVars>
          <dgm:chMax val="0"/>
          <dgm:bulletEnabled val="1"/>
        </dgm:presLayoutVars>
      </dgm:prSet>
      <dgm:spPr/>
      <dgm:t>
        <a:bodyPr/>
        <a:lstStyle/>
        <a:p>
          <a:endParaRPr lang="es-ES"/>
        </a:p>
      </dgm:t>
    </dgm:pt>
    <dgm:pt modelId="{1CAA8DF0-B897-4359-B845-68527D651982}" type="pres">
      <dgm:prSet presAssocID="{D0B141D8-08F1-4315-B6EF-666135A6B93A}" presName="negativeSpace" presStyleCnt="0"/>
      <dgm:spPr/>
    </dgm:pt>
    <dgm:pt modelId="{8A082A0A-299A-4230-8A96-78D468330862}" type="pres">
      <dgm:prSet presAssocID="{D0B141D8-08F1-4315-B6EF-666135A6B93A}" presName="childText" presStyleLbl="conFgAcc1" presStyleIdx="3" presStyleCnt="6">
        <dgm:presLayoutVars>
          <dgm:bulletEnabled val="1"/>
        </dgm:presLayoutVars>
      </dgm:prSet>
      <dgm:spPr/>
    </dgm:pt>
    <dgm:pt modelId="{20F204A0-7723-4576-B874-BACD47BBADAE}" type="pres">
      <dgm:prSet presAssocID="{3ED4579B-10FB-44EE-8748-E440BF8720DB}" presName="spaceBetweenRectangles" presStyleCnt="0"/>
      <dgm:spPr/>
    </dgm:pt>
    <dgm:pt modelId="{E54B8C45-F8EC-4EF5-89B3-3E9B606C1715}" type="pres">
      <dgm:prSet presAssocID="{740FEB5C-AFC4-487E-8D1A-24865E48BDBD}" presName="parentLin" presStyleCnt="0"/>
      <dgm:spPr/>
    </dgm:pt>
    <dgm:pt modelId="{5D127CD4-D555-45EE-B71F-ED58EE3B7C7E}" type="pres">
      <dgm:prSet presAssocID="{740FEB5C-AFC4-487E-8D1A-24865E48BDBD}" presName="parentLeftMargin" presStyleLbl="node1" presStyleIdx="3" presStyleCnt="6"/>
      <dgm:spPr/>
      <dgm:t>
        <a:bodyPr/>
        <a:lstStyle/>
        <a:p>
          <a:endParaRPr lang="es-ES"/>
        </a:p>
      </dgm:t>
    </dgm:pt>
    <dgm:pt modelId="{5010F99A-C6A7-48FC-9742-0544D13A6BE2}" type="pres">
      <dgm:prSet presAssocID="{740FEB5C-AFC4-487E-8D1A-24865E48BDBD}" presName="parentText" presStyleLbl="node1" presStyleIdx="4" presStyleCnt="6">
        <dgm:presLayoutVars>
          <dgm:chMax val="0"/>
          <dgm:bulletEnabled val="1"/>
        </dgm:presLayoutVars>
      </dgm:prSet>
      <dgm:spPr/>
      <dgm:t>
        <a:bodyPr/>
        <a:lstStyle/>
        <a:p>
          <a:endParaRPr lang="es-ES"/>
        </a:p>
      </dgm:t>
    </dgm:pt>
    <dgm:pt modelId="{ABBD58EB-DD8A-41DF-BBE7-E31AF7C25C5C}" type="pres">
      <dgm:prSet presAssocID="{740FEB5C-AFC4-487E-8D1A-24865E48BDBD}" presName="negativeSpace" presStyleCnt="0"/>
      <dgm:spPr/>
    </dgm:pt>
    <dgm:pt modelId="{B70A8582-CB4F-4D44-A0B7-2A06694FBFB5}" type="pres">
      <dgm:prSet presAssocID="{740FEB5C-AFC4-487E-8D1A-24865E48BDBD}" presName="childText" presStyleLbl="conFgAcc1" presStyleIdx="4" presStyleCnt="6">
        <dgm:presLayoutVars>
          <dgm:bulletEnabled val="1"/>
        </dgm:presLayoutVars>
      </dgm:prSet>
      <dgm:spPr/>
    </dgm:pt>
    <dgm:pt modelId="{6EDD8F84-AFEE-42EA-BA8B-95AE46DC459F}" type="pres">
      <dgm:prSet presAssocID="{ECD453D9-A593-42C7-AA1A-44E17CF5C3C5}" presName="spaceBetweenRectangles" presStyleCnt="0"/>
      <dgm:spPr/>
    </dgm:pt>
    <dgm:pt modelId="{74F28BC4-CCC7-4DC7-BC2C-4127959BADDD}" type="pres">
      <dgm:prSet presAssocID="{23B46EAA-E0FA-4CF9-8472-0F7DFB738CD6}" presName="parentLin" presStyleCnt="0"/>
      <dgm:spPr/>
    </dgm:pt>
    <dgm:pt modelId="{0C06CC39-D26D-4953-81E0-EB090DE33385}" type="pres">
      <dgm:prSet presAssocID="{23B46EAA-E0FA-4CF9-8472-0F7DFB738CD6}" presName="parentLeftMargin" presStyleLbl="node1" presStyleIdx="4" presStyleCnt="6"/>
      <dgm:spPr/>
      <dgm:t>
        <a:bodyPr/>
        <a:lstStyle/>
        <a:p>
          <a:endParaRPr lang="es-ES"/>
        </a:p>
      </dgm:t>
    </dgm:pt>
    <dgm:pt modelId="{BFD69BCC-47FB-4BEF-9906-AF78DA3BED07}" type="pres">
      <dgm:prSet presAssocID="{23B46EAA-E0FA-4CF9-8472-0F7DFB738CD6}" presName="parentText" presStyleLbl="node1" presStyleIdx="5" presStyleCnt="6">
        <dgm:presLayoutVars>
          <dgm:chMax val="0"/>
          <dgm:bulletEnabled val="1"/>
        </dgm:presLayoutVars>
      </dgm:prSet>
      <dgm:spPr/>
      <dgm:t>
        <a:bodyPr/>
        <a:lstStyle/>
        <a:p>
          <a:endParaRPr lang="es-ES"/>
        </a:p>
      </dgm:t>
    </dgm:pt>
    <dgm:pt modelId="{7F2BBED8-CFBD-4887-963E-732665B04BE4}" type="pres">
      <dgm:prSet presAssocID="{23B46EAA-E0FA-4CF9-8472-0F7DFB738CD6}" presName="negativeSpace" presStyleCnt="0"/>
      <dgm:spPr/>
    </dgm:pt>
    <dgm:pt modelId="{531F61A4-3362-47B6-8129-7620AAE51F7A}" type="pres">
      <dgm:prSet presAssocID="{23B46EAA-E0FA-4CF9-8472-0F7DFB738CD6}" presName="childText" presStyleLbl="conFgAcc1" presStyleIdx="5" presStyleCnt="6">
        <dgm:presLayoutVars>
          <dgm:bulletEnabled val="1"/>
        </dgm:presLayoutVars>
      </dgm:prSet>
      <dgm:spPr/>
    </dgm:pt>
  </dgm:ptLst>
  <dgm:cxnLst>
    <dgm:cxn modelId="{CD593AB4-7DAC-4321-8747-FEB87F01D916}" srcId="{B4841C5D-B0BE-4D9A-B8CE-B0BD9811FAAE}" destId="{0C0B26DF-BB4D-4216-814D-05157783D888}" srcOrd="0" destOrd="0" parTransId="{40B9CE46-8C3E-45C8-BAC6-6188FBEFB88D}" sibTransId="{E76531B9-7806-403D-B52F-2227E5E268EC}"/>
    <dgm:cxn modelId="{FD8438CC-3B2C-4F41-9987-5EAF7468D338}" type="presOf" srcId="{740FEB5C-AFC4-487E-8D1A-24865E48BDBD}" destId="{5D127CD4-D555-45EE-B71F-ED58EE3B7C7E}" srcOrd="0" destOrd="0" presId="urn:microsoft.com/office/officeart/2005/8/layout/list1"/>
    <dgm:cxn modelId="{42CC65E6-DD3F-4097-8E96-E9B1237628D0}" type="presOf" srcId="{C431FDEC-FC58-4E50-BB7F-2D9E2033357E}" destId="{61C6A03C-BB1F-4C6F-B38E-EBDB94F492A4}" srcOrd="0" destOrd="0" presId="urn:microsoft.com/office/officeart/2005/8/layout/list1"/>
    <dgm:cxn modelId="{32092D3B-F6BE-4EF4-AC39-F80F14B99E3D}" type="presOf" srcId="{23B46EAA-E0FA-4CF9-8472-0F7DFB738CD6}" destId="{0C06CC39-D26D-4953-81E0-EB090DE33385}" srcOrd="0" destOrd="0" presId="urn:microsoft.com/office/officeart/2005/8/layout/list1"/>
    <dgm:cxn modelId="{5311F2C2-C669-4645-B1F9-73EED8EA05E4}" type="presOf" srcId="{D0B141D8-08F1-4315-B6EF-666135A6B93A}" destId="{B70C5309-E94E-45A4-A81F-B724EAFEAE91}" srcOrd="1" destOrd="0" presId="urn:microsoft.com/office/officeart/2005/8/layout/list1"/>
    <dgm:cxn modelId="{A2D7DB7D-8435-4732-969D-B2A9CEB5F1DC}" srcId="{B4841C5D-B0BE-4D9A-B8CE-B0BD9811FAAE}" destId="{D4BFFA33-CE81-403D-9957-4349C3B75185}" srcOrd="2" destOrd="0" parTransId="{4EE187AD-34D4-4E79-A9D9-C220AD5DD51E}" sibTransId="{F3B7D5EC-31E4-4AF7-B707-442ED3BCC839}"/>
    <dgm:cxn modelId="{AA217456-E89D-4DD4-84E7-83A5FA6B76B9}" type="presOf" srcId="{527A740E-DF37-4ED7-A8ED-EA4851D15D15}" destId="{1DF36787-2FA9-46B2-995F-EE39D034698B}" srcOrd="0" destOrd="7" presId="urn:microsoft.com/office/officeart/2005/8/layout/list1"/>
    <dgm:cxn modelId="{D9371C90-18DD-4AA2-9E9C-5E7BED4AE5B7}" type="presOf" srcId="{D0B141D8-08F1-4315-B6EF-666135A6B93A}" destId="{BBF00F09-0126-4A59-BE86-0C78346170D8}" srcOrd="0" destOrd="0" presId="urn:microsoft.com/office/officeart/2005/8/layout/list1"/>
    <dgm:cxn modelId="{80991BB7-FB6B-400B-BBDE-7E8F0B8A3448}" srcId="{B4841C5D-B0BE-4D9A-B8CE-B0BD9811FAAE}" destId="{527A740E-DF37-4ED7-A8ED-EA4851D15D15}" srcOrd="7" destOrd="0" parTransId="{0A129370-1216-4470-BF25-F0498E5A846E}" sibTransId="{DB8B1783-A71C-482C-AA51-72307502A886}"/>
    <dgm:cxn modelId="{5C688E82-9A7C-4250-89C4-EDF831D74237}" srcId="{70AAAA7C-FC84-4D95-A19E-208DB8C35779}" destId="{D0B141D8-08F1-4315-B6EF-666135A6B93A}" srcOrd="3" destOrd="0" parTransId="{21982126-1DAA-4CD2-BF31-D7269191CB30}" sibTransId="{3ED4579B-10FB-44EE-8748-E440BF8720DB}"/>
    <dgm:cxn modelId="{E9EB3539-FF0B-4375-9126-7A6AF8F8FEB9}" srcId="{B4841C5D-B0BE-4D9A-B8CE-B0BD9811FAAE}" destId="{768B6B31-3279-4D25-A067-53D62D0C06F9}" srcOrd="3" destOrd="0" parTransId="{18D41939-D04D-4C74-819F-D66DB1E94AC8}" sibTransId="{77FAAAB8-0D57-4129-88B0-4C5A647E030D}"/>
    <dgm:cxn modelId="{C0398B0F-1891-4837-8129-2CE1B0D8ED06}" srcId="{B4841C5D-B0BE-4D9A-B8CE-B0BD9811FAAE}" destId="{F6A5E9FA-5258-468B-B92B-5B0E4A6862EC}" srcOrd="4" destOrd="0" parTransId="{9EEF70AC-397E-4927-86D3-167797B8EE84}" sibTransId="{30395FA0-6CEA-42F8-853C-3DF9A66CAF46}"/>
    <dgm:cxn modelId="{8C48FE7A-61A3-4CF3-A6E3-C686D508EFD3}" srcId="{70AAAA7C-FC84-4D95-A19E-208DB8C35779}" destId="{C431FDEC-FC58-4E50-BB7F-2D9E2033357E}" srcOrd="1" destOrd="0" parTransId="{D25EC42D-3653-4632-95B5-6837D38C150E}" sibTransId="{B541D8F3-9DD6-4AD3-B6E7-7754DE75D07F}"/>
    <dgm:cxn modelId="{737B4BCC-8F47-44FA-A950-6FB1F298AE80}" srcId="{B4841C5D-B0BE-4D9A-B8CE-B0BD9811FAAE}" destId="{6EC35D2A-C5B2-4D5E-A414-74C549696A6A}" srcOrd="1" destOrd="0" parTransId="{2F79D1A2-2992-4030-A4AF-9A4DF400E5E0}" sibTransId="{51D0C968-030A-46E5-ADB8-531EF7AEC17E}"/>
    <dgm:cxn modelId="{E4172C87-630D-4819-8A6D-56E7D8BF125E}" type="presOf" srcId="{B4841C5D-B0BE-4D9A-B8CE-B0BD9811FAAE}" destId="{3600EA1B-8A33-48C2-88ED-BE3C103B8A0C}" srcOrd="0" destOrd="0" presId="urn:microsoft.com/office/officeart/2005/8/layout/list1"/>
    <dgm:cxn modelId="{1FF64C25-C93C-4802-94AE-1645B33C95EF}" type="presOf" srcId="{B4841C5D-B0BE-4D9A-B8CE-B0BD9811FAAE}" destId="{4590053F-243A-481B-B068-065A907B65A7}" srcOrd="1" destOrd="0" presId="urn:microsoft.com/office/officeart/2005/8/layout/list1"/>
    <dgm:cxn modelId="{BF868B87-536B-496F-98BB-ACFA93DF5374}" type="presOf" srcId="{740FEB5C-AFC4-487E-8D1A-24865E48BDBD}" destId="{5010F99A-C6A7-48FC-9742-0544D13A6BE2}" srcOrd="1" destOrd="0" presId="urn:microsoft.com/office/officeart/2005/8/layout/list1"/>
    <dgm:cxn modelId="{64CC82EF-CC64-48AD-B190-6C2EF370C7C0}" type="presOf" srcId="{C431FDEC-FC58-4E50-BB7F-2D9E2033357E}" destId="{F33A11BA-491E-427E-8391-90FDFFEBE27B}" srcOrd="1" destOrd="0" presId="urn:microsoft.com/office/officeart/2005/8/layout/list1"/>
    <dgm:cxn modelId="{96B6FE4C-AA46-4CDF-AB45-AA37EC76117E}" srcId="{B4841C5D-B0BE-4D9A-B8CE-B0BD9811FAAE}" destId="{CAFFDF1F-500A-48BE-9CFA-4E67C345275A}" srcOrd="9" destOrd="0" parTransId="{4A53028C-80E6-496A-B995-FF316DA43898}" sibTransId="{A73A529A-0DA0-49B6-A0E8-AF3913A81FF3}"/>
    <dgm:cxn modelId="{4AC5AAB1-78EB-4F70-A0B9-44231294DC21}" srcId="{B4841C5D-B0BE-4D9A-B8CE-B0BD9811FAAE}" destId="{2B9E01E6-C683-43B6-B9BE-7B8F022E2363}" srcOrd="5" destOrd="0" parTransId="{25ACD566-83D5-4AC3-959E-8013A3FAE4D5}" sibTransId="{B827F202-DE9B-4F4E-8B15-5FCDDCE7690F}"/>
    <dgm:cxn modelId="{9C83EBA4-C2FF-403A-9211-6DDFF5F24EA9}" type="presOf" srcId="{2B9E01E6-C683-43B6-B9BE-7B8F022E2363}" destId="{1DF36787-2FA9-46B2-995F-EE39D034698B}" srcOrd="0" destOrd="5" presId="urn:microsoft.com/office/officeart/2005/8/layout/list1"/>
    <dgm:cxn modelId="{1D0B2EF3-DFC7-45E4-9551-F3A9851C421B}" type="presOf" srcId="{6EC35D2A-C5B2-4D5E-A414-74C549696A6A}" destId="{1DF36787-2FA9-46B2-995F-EE39D034698B}" srcOrd="0" destOrd="1" presId="urn:microsoft.com/office/officeart/2005/8/layout/list1"/>
    <dgm:cxn modelId="{BA872498-7124-4936-9B2A-4CF1516F5EE0}" type="presOf" srcId="{768B6B31-3279-4D25-A067-53D62D0C06F9}" destId="{1DF36787-2FA9-46B2-995F-EE39D034698B}" srcOrd="0" destOrd="3" presId="urn:microsoft.com/office/officeart/2005/8/layout/list1"/>
    <dgm:cxn modelId="{D5ED5D98-51CD-494F-A6E4-80D9C537BF24}" srcId="{70AAAA7C-FC84-4D95-A19E-208DB8C35779}" destId="{740FEB5C-AFC4-487E-8D1A-24865E48BDBD}" srcOrd="4" destOrd="0" parTransId="{C85402A9-9B74-46B6-8903-F9257863BAFA}" sibTransId="{ECD453D9-A593-42C7-AA1A-44E17CF5C3C5}"/>
    <dgm:cxn modelId="{1F55F88C-DEBF-4368-9137-DC81A28AE02A}" type="presOf" srcId="{C79DB95F-2460-4DBB-A399-AE187253BD3B}" destId="{CFDE2F43-272B-449D-B2B6-869379A8962C}" srcOrd="0" destOrd="0" presId="urn:microsoft.com/office/officeart/2005/8/layout/list1"/>
    <dgm:cxn modelId="{DEEFF8D1-C47B-4010-BBB3-2D824A09B8C5}" type="presOf" srcId="{23B46EAA-E0FA-4CF9-8472-0F7DFB738CD6}" destId="{BFD69BCC-47FB-4BEF-9906-AF78DA3BED07}" srcOrd="1" destOrd="0" presId="urn:microsoft.com/office/officeart/2005/8/layout/list1"/>
    <dgm:cxn modelId="{37FF2836-3DD5-4645-BD4D-63B5A6054887}" srcId="{B4841C5D-B0BE-4D9A-B8CE-B0BD9811FAAE}" destId="{EDC6A34A-A671-4E49-AE19-924F64EB6582}" srcOrd="6" destOrd="0" parTransId="{B5111FDF-8A86-4516-BED1-FBBA7D3C828C}" sibTransId="{3CDB34E2-7B4F-435E-876B-C6688A6F7619}"/>
    <dgm:cxn modelId="{615F16DF-399A-477D-9662-E309BF62D044}" type="presOf" srcId="{C79DB95F-2460-4DBB-A399-AE187253BD3B}" destId="{26156497-C60D-4294-8C05-C50E782F47B3}" srcOrd="1" destOrd="0" presId="urn:microsoft.com/office/officeart/2005/8/layout/list1"/>
    <dgm:cxn modelId="{5522AAAA-265F-4E90-A9CB-4F76CE0C3BBA}" srcId="{B4841C5D-B0BE-4D9A-B8CE-B0BD9811FAAE}" destId="{4E62221A-3BF7-4E71-8053-A5DE7EDA1B34}" srcOrd="8" destOrd="0" parTransId="{EE4CD7A0-6A65-4CDE-9A32-74873E5EDD46}" sibTransId="{693E3D17-367F-43CF-8277-90CDD73B1991}"/>
    <dgm:cxn modelId="{8699E747-6265-47E1-925E-DB9A6EFF7915}" srcId="{70AAAA7C-FC84-4D95-A19E-208DB8C35779}" destId="{C79DB95F-2460-4DBB-A399-AE187253BD3B}" srcOrd="0" destOrd="0" parTransId="{2FB5F096-9D76-4ACC-AF60-C0B8523B6904}" sibTransId="{DE5F3C12-A8DA-40A7-84E6-51838D6B1F9F}"/>
    <dgm:cxn modelId="{C11E6FF4-3685-46E3-9912-07154BB286BC}" type="presOf" srcId="{CAFFDF1F-500A-48BE-9CFA-4E67C345275A}" destId="{1DF36787-2FA9-46B2-995F-EE39D034698B}" srcOrd="0" destOrd="9" presId="urn:microsoft.com/office/officeart/2005/8/layout/list1"/>
    <dgm:cxn modelId="{B7D1FDB9-6049-4EC0-89EB-C45034952176}" type="presOf" srcId="{4E62221A-3BF7-4E71-8053-A5DE7EDA1B34}" destId="{1DF36787-2FA9-46B2-995F-EE39D034698B}" srcOrd="0" destOrd="8" presId="urn:microsoft.com/office/officeart/2005/8/layout/list1"/>
    <dgm:cxn modelId="{FCD53E94-B21F-41B4-95CD-582F10572724}" type="presOf" srcId="{F6A5E9FA-5258-468B-B92B-5B0E4A6862EC}" destId="{1DF36787-2FA9-46B2-995F-EE39D034698B}" srcOrd="0" destOrd="4" presId="urn:microsoft.com/office/officeart/2005/8/layout/list1"/>
    <dgm:cxn modelId="{4A5999E5-9571-4A27-AD9C-112EC796A15A}" type="presOf" srcId="{0C0B26DF-BB4D-4216-814D-05157783D888}" destId="{1DF36787-2FA9-46B2-995F-EE39D034698B}" srcOrd="0" destOrd="0" presId="urn:microsoft.com/office/officeart/2005/8/layout/list1"/>
    <dgm:cxn modelId="{35870892-2983-4370-B05A-72E7BB214F7B}" srcId="{70AAAA7C-FC84-4D95-A19E-208DB8C35779}" destId="{23B46EAA-E0FA-4CF9-8472-0F7DFB738CD6}" srcOrd="5" destOrd="0" parTransId="{0565B7E6-F96E-46D1-B362-4084E6FD98B1}" sibTransId="{5EE86CE5-F85F-441F-A8C0-5C4F78C45F0B}"/>
    <dgm:cxn modelId="{77920FE5-E091-4B5D-B043-08F04403AEA3}" type="presOf" srcId="{EDC6A34A-A671-4E49-AE19-924F64EB6582}" destId="{1DF36787-2FA9-46B2-995F-EE39D034698B}" srcOrd="0" destOrd="6" presId="urn:microsoft.com/office/officeart/2005/8/layout/list1"/>
    <dgm:cxn modelId="{701FF6F0-98EC-4B4C-BE3B-12CE1BA2D5D2}" srcId="{70AAAA7C-FC84-4D95-A19E-208DB8C35779}" destId="{B4841C5D-B0BE-4D9A-B8CE-B0BD9811FAAE}" srcOrd="2" destOrd="0" parTransId="{A4E4F85E-B281-4993-8169-FB70AED46708}" sibTransId="{8B980AE1-53C2-402D-9311-EB4A9ACC58B9}"/>
    <dgm:cxn modelId="{6D0D1752-D4A5-47AD-9B5B-76B5C5EB522D}" type="presOf" srcId="{D4BFFA33-CE81-403D-9957-4349C3B75185}" destId="{1DF36787-2FA9-46B2-995F-EE39D034698B}" srcOrd="0" destOrd="2" presId="urn:microsoft.com/office/officeart/2005/8/layout/list1"/>
    <dgm:cxn modelId="{45909FED-E7C7-41E3-92E7-B9F94BC3ED8A}" type="presOf" srcId="{70AAAA7C-FC84-4D95-A19E-208DB8C35779}" destId="{450A582B-8E74-4E8D-8173-A1D81E1970FA}" srcOrd="0" destOrd="0" presId="urn:microsoft.com/office/officeart/2005/8/layout/list1"/>
    <dgm:cxn modelId="{2DADF033-6BB6-4566-8166-625F7D186342}" type="presParOf" srcId="{450A582B-8E74-4E8D-8173-A1D81E1970FA}" destId="{B9560C44-52AC-40EE-A0FA-7F258B8B4CE2}" srcOrd="0" destOrd="0" presId="urn:microsoft.com/office/officeart/2005/8/layout/list1"/>
    <dgm:cxn modelId="{69760F91-52E8-4110-AA84-692B5A8E52E4}" type="presParOf" srcId="{B9560C44-52AC-40EE-A0FA-7F258B8B4CE2}" destId="{CFDE2F43-272B-449D-B2B6-869379A8962C}" srcOrd="0" destOrd="0" presId="urn:microsoft.com/office/officeart/2005/8/layout/list1"/>
    <dgm:cxn modelId="{8587927F-3DBB-47B6-8EBF-3D42166C192A}" type="presParOf" srcId="{B9560C44-52AC-40EE-A0FA-7F258B8B4CE2}" destId="{26156497-C60D-4294-8C05-C50E782F47B3}" srcOrd="1" destOrd="0" presId="urn:microsoft.com/office/officeart/2005/8/layout/list1"/>
    <dgm:cxn modelId="{E2E87834-987C-417E-9183-6E71DF4F169F}" type="presParOf" srcId="{450A582B-8E74-4E8D-8173-A1D81E1970FA}" destId="{CCE7F1FD-0ECE-4F09-9E21-9B71B9757964}" srcOrd="1" destOrd="0" presId="urn:microsoft.com/office/officeart/2005/8/layout/list1"/>
    <dgm:cxn modelId="{CEEE8A82-62BE-4F85-962F-F7D1CC52F103}" type="presParOf" srcId="{450A582B-8E74-4E8D-8173-A1D81E1970FA}" destId="{71EE43D1-CE1C-4B21-995D-0F4877100382}" srcOrd="2" destOrd="0" presId="urn:microsoft.com/office/officeart/2005/8/layout/list1"/>
    <dgm:cxn modelId="{84190BBA-EDB8-4601-990E-7F210CE1314F}" type="presParOf" srcId="{450A582B-8E74-4E8D-8173-A1D81E1970FA}" destId="{4BF9DA16-6BAB-4BDD-A866-EC49BBB5BAEA}" srcOrd="3" destOrd="0" presId="urn:microsoft.com/office/officeart/2005/8/layout/list1"/>
    <dgm:cxn modelId="{20C4151E-84CC-4831-BB14-67C81C714415}" type="presParOf" srcId="{450A582B-8E74-4E8D-8173-A1D81E1970FA}" destId="{6815C56C-585F-434B-8D09-19B7A5EC138D}" srcOrd="4" destOrd="0" presId="urn:microsoft.com/office/officeart/2005/8/layout/list1"/>
    <dgm:cxn modelId="{6D5554FD-3D83-4D78-81AD-708C0D0D4338}" type="presParOf" srcId="{6815C56C-585F-434B-8D09-19B7A5EC138D}" destId="{61C6A03C-BB1F-4C6F-B38E-EBDB94F492A4}" srcOrd="0" destOrd="0" presId="urn:microsoft.com/office/officeart/2005/8/layout/list1"/>
    <dgm:cxn modelId="{3078AC4A-53F7-4EE0-B8CF-E0C66B6E294C}" type="presParOf" srcId="{6815C56C-585F-434B-8D09-19B7A5EC138D}" destId="{F33A11BA-491E-427E-8391-90FDFFEBE27B}" srcOrd="1" destOrd="0" presId="urn:microsoft.com/office/officeart/2005/8/layout/list1"/>
    <dgm:cxn modelId="{41972151-62CD-4600-BD6C-B75B6F0017DA}" type="presParOf" srcId="{450A582B-8E74-4E8D-8173-A1D81E1970FA}" destId="{CFB280E2-3401-45D3-84D3-2863A589D396}" srcOrd="5" destOrd="0" presId="urn:microsoft.com/office/officeart/2005/8/layout/list1"/>
    <dgm:cxn modelId="{D3E57EEF-871D-4443-A0A3-CE91C5941FD6}" type="presParOf" srcId="{450A582B-8E74-4E8D-8173-A1D81E1970FA}" destId="{280BDC73-9654-4819-98E7-F1B279817E80}" srcOrd="6" destOrd="0" presId="urn:microsoft.com/office/officeart/2005/8/layout/list1"/>
    <dgm:cxn modelId="{FA01D6AF-448E-4FE5-A89D-248F41341304}" type="presParOf" srcId="{450A582B-8E74-4E8D-8173-A1D81E1970FA}" destId="{E2960920-0CE1-429D-9CC2-1AAC6A1CE90B}" srcOrd="7" destOrd="0" presId="urn:microsoft.com/office/officeart/2005/8/layout/list1"/>
    <dgm:cxn modelId="{BE3DFD8A-7A1D-4F4B-8D86-64DA8A0756C3}" type="presParOf" srcId="{450A582B-8E74-4E8D-8173-A1D81E1970FA}" destId="{BB08C254-2F32-4D75-9F49-F5BC9EA46C17}" srcOrd="8" destOrd="0" presId="urn:microsoft.com/office/officeart/2005/8/layout/list1"/>
    <dgm:cxn modelId="{78E80A21-20A0-4D1B-A1DF-9796B6CCCF2E}" type="presParOf" srcId="{BB08C254-2F32-4D75-9F49-F5BC9EA46C17}" destId="{3600EA1B-8A33-48C2-88ED-BE3C103B8A0C}" srcOrd="0" destOrd="0" presId="urn:microsoft.com/office/officeart/2005/8/layout/list1"/>
    <dgm:cxn modelId="{A2ACDD1F-3C8B-4E7B-82C7-3A053A4A8A40}" type="presParOf" srcId="{BB08C254-2F32-4D75-9F49-F5BC9EA46C17}" destId="{4590053F-243A-481B-B068-065A907B65A7}" srcOrd="1" destOrd="0" presId="urn:microsoft.com/office/officeart/2005/8/layout/list1"/>
    <dgm:cxn modelId="{3D844AA5-527F-4DB0-928E-4AA29AD996D1}" type="presParOf" srcId="{450A582B-8E74-4E8D-8173-A1D81E1970FA}" destId="{D68CC849-6899-4B08-A245-09FF38E043C9}" srcOrd="9" destOrd="0" presId="urn:microsoft.com/office/officeart/2005/8/layout/list1"/>
    <dgm:cxn modelId="{81FFB3C3-742D-4069-9F68-E46919AD11B7}" type="presParOf" srcId="{450A582B-8E74-4E8D-8173-A1D81E1970FA}" destId="{1DF36787-2FA9-46B2-995F-EE39D034698B}" srcOrd="10" destOrd="0" presId="urn:microsoft.com/office/officeart/2005/8/layout/list1"/>
    <dgm:cxn modelId="{6A2F1EE4-8EDF-4251-8FE3-7DFE79DC3428}" type="presParOf" srcId="{450A582B-8E74-4E8D-8173-A1D81E1970FA}" destId="{20DFA506-CF84-40B9-B5E7-E36A86F6A778}" srcOrd="11" destOrd="0" presId="urn:microsoft.com/office/officeart/2005/8/layout/list1"/>
    <dgm:cxn modelId="{997A6992-BC2D-4753-9D13-C35B41086994}" type="presParOf" srcId="{450A582B-8E74-4E8D-8173-A1D81E1970FA}" destId="{C2108B19-0997-416E-B96D-877AFC948315}" srcOrd="12" destOrd="0" presId="urn:microsoft.com/office/officeart/2005/8/layout/list1"/>
    <dgm:cxn modelId="{8AD570F9-E9EC-438F-B42F-6BD283759B3A}" type="presParOf" srcId="{C2108B19-0997-416E-B96D-877AFC948315}" destId="{BBF00F09-0126-4A59-BE86-0C78346170D8}" srcOrd="0" destOrd="0" presId="urn:microsoft.com/office/officeart/2005/8/layout/list1"/>
    <dgm:cxn modelId="{1F2DB2BC-A648-42B3-A5E3-DFA33217992A}" type="presParOf" srcId="{C2108B19-0997-416E-B96D-877AFC948315}" destId="{B70C5309-E94E-45A4-A81F-B724EAFEAE91}" srcOrd="1" destOrd="0" presId="urn:microsoft.com/office/officeart/2005/8/layout/list1"/>
    <dgm:cxn modelId="{8171CF78-D721-4ADE-9D9C-FB526E8EBE0A}" type="presParOf" srcId="{450A582B-8E74-4E8D-8173-A1D81E1970FA}" destId="{1CAA8DF0-B897-4359-B845-68527D651982}" srcOrd="13" destOrd="0" presId="urn:microsoft.com/office/officeart/2005/8/layout/list1"/>
    <dgm:cxn modelId="{29493D9D-E8A1-4EF9-A96D-CC8B835B1421}" type="presParOf" srcId="{450A582B-8E74-4E8D-8173-A1D81E1970FA}" destId="{8A082A0A-299A-4230-8A96-78D468330862}" srcOrd="14" destOrd="0" presId="urn:microsoft.com/office/officeart/2005/8/layout/list1"/>
    <dgm:cxn modelId="{F0F1F373-2362-4231-8C4C-21CEB3B50FB9}" type="presParOf" srcId="{450A582B-8E74-4E8D-8173-A1D81E1970FA}" destId="{20F204A0-7723-4576-B874-BACD47BBADAE}" srcOrd="15" destOrd="0" presId="urn:microsoft.com/office/officeart/2005/8/layout/list1"/>
    <dgm:cxn modelId="{4285A4E6-75D7-484C-BA37-752E0F8B1B6B}" type="presParOf" srcId="{450A582B-8E74-4E8D-8173-A1D81E1970FA}" destId="{E54B8C45-F8EC-4EF5-89B3-3E9B606C1715}" srcOrd="16" destOrd="0" presId="urn:microsoft.com/office/officeart/2005/8/layout/list1"/>
    <dgm:cxn modelId="{7CAFA6FD-CABC-4457-B185-1CB99FB104F1}" type="presParOf" srcId="{E54B8C45-F8EC-4EF5-89B3-3E9B606C1715}" destId="{5D127CD4-D555-45EE-B71F-ED58EE3B7C7E}" srcOrd="0" destOrd="0" presId="urn:microsoft.com/office/officeart/2005/8/layout/list1"/>
    <dgm:cxn modelId="{3E1DAF05-BC7E-4E3D-B65A-3AED7B887807}" type="presParOf" srcId="{E54B8C45-F8EC-4EF5-89B3-3E9B606C1715}" destId="{5010F99A-C6A7-48FC-9742-0544D13A6BE2}" srcOrd="1" destOrd="0" presId="urn:microsoft.com/office/officeart/2005/8/layout/list1"/>
    <dgm:cxn modelId="{687B85DA-635D-44DE-A7B5-6DCC4465D22C}" type="presParOf" srcId="{450A582B-8E74-4E8D-8173-A1D81E1970FA}" destId="{ABBD58EB-DD8A-41DF-BBE7-E31AF7C25C5C}" srcOrd="17" destOrd="0" presId="urn:microsoft.com/office/officeart/2005/8/layout/list1"/>
    <dgm:cxn modelId="{7EA1A20E-8B75-478B-8759-F370B6EEFCD8}" type="presParOf" srcId="{450A582B-8E74-4E8D-8173-A1D81E1970FA}" destId="{B70A8582-CB4F-4D44-A0B7-2A06694FBFB5}" srcOrd="18" destOrd="0" presId="urn:microsoft.com/office/officeart/2005/8/layout/list1"/>
    <dgm:cxn modelId="{DEDF66CE-B9DB-497B-8F92-918F7218029D}" type="presParOf" srcId="{450A582B-8E74-4E8D-8173-A1D81E1970FA}" destId="{6EDD8F84-AFEE-42EA-BA8B-95AE46DC459F}" srcOrd="19" destOrd="0" presId="urn:microsoft.com/office/officeart/2005/8/layout/list1"/>
    <dgm:cxn modelId="{83D6B53F-D106-472E-8506-0EF18001F187}" type="presParOf" srcId="{450A582B-8E74-4E8D-8173-A1D81E1970FA}" destId="{74F28BC4-CCC7-4DC7-BC2C-4127959BADDD}" srcOrd="20" destOrd="0" presId="urn:microsoft.com/office/officeart/2005/8/layout/list1"/>
    <dgm:cxn modelId="{AC00AFB2-E31D-4677-B54D-BE41A65F9F05}" type="presParOf" srcId="{74F28BC4-CCC7-4DC7-BC2C-4127959BADDD}" destId="{0C06CC39-D26D-4953-81E0-EB090DE33385}" srcOrd="0" destOrd="0" presId="urn:microsoft.com/office/officeart/2005/8/layout/list1"/>
    <dgm:cxn modelId="{B059008F-FF83-488B-A043-1D0233FCA857}" type="presParOf" srcId="{74F28BC4-CCC7-4DC7-BC2C-4127959BADDD}" destId="{BFD69BCC-47FB-4BEF-9906-AF78DA3BED07}" srcOrd="1" destOrd="0" presId="urn:microsoft.com/office/officeart/2005/8/layout/list1"/>
    <dgm:cxn modelId="{9570B6E2-C1A9-4D12-AF16-BF6BA8D2F9C0}" type="presParOf" srcId="{450A582B-8E74-4E8D-8173-A1D81E1970FA}" destId="{7F2BBED8-CFBD-4887-963E-732665B04BE4}" srcOrd="21" destOrd="0" presId="urn:microsoft.com/office/officeart/2005/8/layout/list1"/>
    <dgm:cxn modelId="{DC190F76-45E5-44E5-ADED-67600CAFDA89}" type="presParOf" srcId="{450A582B-8E74-4E8D-8173-A1D81E1970FA}" destId="{531F61A4-3362-47B6-8129-7620AAE51F7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AAAA7C-FC84-4D95-A19E-208DB8C3577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C79DB95F-2460-4DBB-A399-AE187253BD3B}">
      <dgm:prSet phldrT="[Texto]"/>
      <dgm:spPr/>
      <dgm:t>
        <a:bodyPr/>
        <a:lstStyle/>
        <a:p>
          <a:r>
            <a:rPr lang="es-ES"/>
            <a:t>Kit Smartphone</a:t>
          </a:r>
        </a:p>
      </dgm:t>
    </dgm:pt>
    <dgm:pt modelId="{2FB5F096-9D76-4ACC-AF60-C0B8523B6904}" type="parTrans" cxnId="{8699E747-6265-47E1-925E-DB9A6EFF7915}">
      <dgm:prSet/>
      <dgm:spPr/>
      <dgm:t>
        <a:bodyPr/>
        <a:lstStyle/>
        <a:p>
          <a:endParaRPr lang="es-ES"/>
        </a:p>
      </dgm:t>
    </dgm:pt>
    <dgm:pt modelId="{DE5F3C12-A8DA-40A7-84E6-51838D6B1F9F}" type="sibTrans" cxnId="{8699E747-6265-47E1-925E-DB9A6EFF7915}">
      <dgm:prSet/>
      <dgm:spPr/>
      <dgm:t>
        <a:bodyPr/>
        <a:lstStyle/>
        <a:p>
          <a:endParaRPr lang="es-ES"/>
        </a:p>
      </dgm:t>
    </dgm:pt>
    <dgm:pt modelId="{C431FDEC-FC58-4E50-BB7F-2D9E2033357E}">
      <dgm:prSet phldrT="[Texto]"/>
      <dgm:spPr/>
      <dgm:t>
        <a:bodyPr/>
        <a:lstStyle/>
        <a:p>
          <a:r>
            <a:rPr lang="es-ES"/>
            <a:t>Kit PC</a:t>
          </a:r>
        </a:p>
      </dgm:t>
    </dgm:pt>
    <dgm:pt modelId="{D25EC42D-3653-4632-95B5-6837D38C150E}" type="parTrans" cxnId="{8C48FE7A-61A3-4CF3-A6E3-C686D508EFD3}">
      <dgm:prSet/>
      <dgm:spPr/>
      <dgm:t>
        <a:bodyPr/>
        <a:lstStyle/>
        <a:p>
          <a:endParaRPr lang="es-ES"/>
        </a:p>
      </dgm:t>
    </dgm:pt>
    <dgm:pt modelId="{B541D8F3-9DD6-4AD3-B6E7-7754DE75D07F}" type="sibTrans" cxnId="{8C48FE7A-61A3-4CF3-A6E3-C686D508EFD3}">
      <dgm:prSet/>
      <dgm:spPr/>
      <dgm:t>
        <a:bodyPr/>
        <a:lstStyle/>
        <a:p>
          <a:endParaRPr lang="es-ES"/>
        </a:p>
      </dgm:t>
    </dgm:pt>
    <dgm:pt modelId="{B4841C5D-B0BE-4D9A-B8CE-B0BD9811FAAE}">
      <dgm:prSet phldrT="[Texto]"/>
      <dgm:spPr/>
      <dgm:t>
        <a:bodyPr/>
        <a:lstStyle/>
        <a:p>
          <a:r>
            <a:rPr lang="es-ES"/>
            <a:t>Kit Relator</a:t>
          </a:r>
        </a:p>
      </dgm:t>
    </dgm:pt>
    <dgm:pt modelId="{A4E4F85E-B281-4993-8169-FB70AED46708}" type="parTrans" cxnId="{701FF6F0-98EC-4B4C-BE3B-12CE1BA2D5D2}">
      <dgm:prSet/>
      <dgm:spPr/>
      <dgm:t>
        <a:bodyPr/>
        <a:lstStyle/>
        <a:p>
          <a:endParaRPr lang="es-ES"/>
        </a:p>
      </dgm:t>
    </dgm:pt>
    <dgm:pt modelId="{8B980AE1-53C2-402D-9311-EB4A9ACC58B9}" type="sibTrans" cxnId="{701FF6F0-98EC-4B4C-BE3B-12CE1BA2D5D2}">
      <dgm:prSet/>
      <dgm:spPr/>
      <dgm:t>
        <a:bodyPr/>
        <a:lstStyle/>
        <a:p>
          <a:endParaRPr lang="es-ES"/>
        </a:p>
      </dgm:t>
    </dgm:pt>
    <dgm:pt modelId="{D0B141D8-08F1-4315-B6EF-666135A6B93A}">
      <dgm:prSet phldrT="[Texto]"/>
      <dgm:spPr/>
      <dgm:t>
        <a:bodyPr/>
        <a:lstStyle/>
        <a:p>
          <a:r>
            <a:rPr lang="es-ES"/>
            <a:t>Batería externa</a:t>
          </a:r>
        </a:p>
      </dgm:t>
    </dgm:pt>
    <dgm:pt modelId="{21982126-1DAA-4CD2-BF31-D7269191CB30}" type="parTrans" cxnId="{5C688E82-9A7C-4250-89C4-EDF831D74237}">
      <dgm:prSet/>
      <dgm:spPr/>
      <dgm:t>
        <a:bodyPr/>
        <a:lstStyle/>
        <a:p>
          <a:endParaRPr lang="es-ES"/>
        </a:p>
      </dgm:t>
    </dgm:pt>
    <dgm:pt modelId="{3ED4579B-10FB-44EE-8748-E440BF8720DB}" type="sibTrans" cxnId="{5C688E82-9A7C-4250-89C4-EDF831D74237}">
      <dgm:prSet/>
      <dgm:spPr/>
      <dgm:t>
        <a:bodyPr/>
        <a:lstStyle/>
        <a:p>
          <a:endParaRPr lang="es-ES"/>
        </a:p>
      </dgm:t>
    </dgm:pt>
    <dgm:pt modelId="{740FEB5C-AFC4-487E-8D1A-24865E48BDBD}">
      <dgm:prSet phldrT="[Texto]"/>
      <dgm:spPr/>
      <dgm:t>
        <a:bodyPr/>
        <a:lstStyle/>
        <a:p>
          <a:r>
            <a:rPr lang="es-ES" err="1"/>
            <a:t>Router</a:t>
          </a:r>
          <a:r>
            <a:rPr lang="es-ES"/>
            <a:t> o </a:t>
          </a:r>
          <a:r>
            <a:rPr lang="es-ES" err="1"/>
            <a:t>Bam</a:t>
          </a:r>
          <a:endParaRPr lang="es-ES"/>
        </a:p>
      </dgm:t>
    </dgm:pt>
    <dgm:pt modelId="{C85402A9-9B74-46B6-8903-F9257863BAFA}" type="parTrans" cxnId="{D5ED5D98-51CD-494F-A6E4-80D9C537BF24}">
      <dgm:prSet/>
      <dgm:spPr/>
      <dgm:t>
        <a:bodyPr/>
        <a:lstStyle/>
        <a:p>
          <a:endParaRPr lang="es-ES"/>
        </a:p>
      </dgm:t>
    </dgm:pt>
    <dgm:pt modelId="{ECD453D9-A593-42C7-AA1A-44E17CF5C3C5}" type="sibTrans" cxnId="{D5ED5D98-51CD-494F-A6E4-80D9C537BF24}">
      <dgm:prSet/>
      <dgm:spPr/>
      <dgm:t>
        <a:bodyPr/>
        <a:lstStyle/>
        <a:p>
          <a:endParaRPr lang="es-ES"/>
        </a:p>
      </dgm:t>
    </dgm:pt>
    <dgm:pt modelId="{23B46EAA-E0FA-4CF9-8472-0F7DFB738CD6}">
      <dgm:prSet phldrT="[Texto]"/>
      <dgm:spPr/>
      <dgm:t>
        <a:bodyPr/>
        <a:lstStyle/>
        <a:p>
          <a:r>
            <a:rPr lang="es-ES"/>
            <a:t>Kit trazabilidad</a:t>
          </a:r>
        </a:p>
      </dgm:t>
    </dgm:pt>
    <dgm:pt modelId="{0565B7E6-F96E-46D1-B362-4084E6FD98B1}" type="parTrans" cxnId="{35870892-2983-4370-B05A-72E7BB214F7B}">
      <dgm:prSet/>
      <dgm:spPr/>
      <dgm:t>
        <a:bodyPr/>
        <a:lstStyle/>
        <a:p>
          <a:endParaRPr lang="es-ES"/>
        </a:p>
      </dgm:t>
    </dgm:pt>
    <dgm:pt modelId="{5EE86CE5-F85F-441F-A8C0-5C4F78C45F0B}" type="sibTrans" cxnId="{35870892-2983-4370-B05A-72E7BB214F7B}">
      <dgm:prSet/>
      <dgm:spPr/>
      <dgm:t>
        <a:bodyPr/>
        <a:lstStyle/>
        <a:p>
          <a:endParaRPr lang="es-ES"/>
        </a:p>
      </dgm:t>
    </dgm:pt>
    <dgm:pt modelId="{194931CF-FC10-4DB1-B36C-8A83585DDB7E}">
      <dgm:prSet phldr="0"/>
      <dgm:spPr/>
      <dgm:t>
        <a:bodyPr/>
        <a:lstStyle/>
        <a:p>
          <a:endParaRPr lang="es-ES">
            <a:latin typeface="Arial"/>
          </a:endParaRPr>
        </a:p>
      </dgm:t>
    </dgm:pt>
    <dgm:pt modelId="{E8369E9E-81DD-4AEF-9912-1E2F8D4B2366}" type="parTrans" cxnId="{57722A9F-0614-4D13-93DD-A71D7F24A5AC}">
      <dgm:prSet/>
      <dgm:spPr/>
      <dgm:t>
        <a:bodyPr/>
        <a:lstStyle/>
        <a:p>
          <a:endParaRPr lang="es-ES"/>
        </a:p>
      </dgm:t>
    </dgm:pt>
    <dgm:pt modelId="{58EA2497-5E8E-4A81-8924-0255ED061732}" type="sibTrans" cxnId="{57722A9F-0614-4D13-93DD-A71D7F24A5AC}">
      <dgm:prSet/>
      <dgm:spPr/>
      <dgm:t>
        <a:bodyPr/>
        <a:lstStyle/>
        <a:p>
          <a:endParaRPr lang="es-ES"/>
        </a:p>
      </dgm:t>
    </dgm:pt>
    <dgm:pt modelId="{2C9E1E65-C1BD-4344-A792-E091FD094FA2}">
      <dgm:prSet phldr="0"/>
      <dgm:spPr/>
      <dgm:t>
        <a:bodyPr/>
        <a:lstStyle/>
        <a:p>
          <a:endParaRPr lang="es-ES">
            <a:latin typeface="Arial"/>
          </a:endParaRPr>
        </a:p>
      </dgm:t>
    </dgm:pt>
    <dgm:pt modelId="{B3DF69F3-C12A-4B9C-B78F-AE5B0B11D78D}" type="parTrans" cxnId="{069B988A-9D09-4A43-8E50-9112389CA0DA}">
      <dgm:prSet/>
      <dgm:spPr/>
      <dgm:t>
        <a:bodyPr/>
        <a:lstStyle/>
        <a:p>
          <a:endParaRPr lang="es-ES"/>
        </a:p>
      </dgm:t>
    </dgm:pt>
    <dgm:pt modelId="{BE01DA1D-D346-4019-AC65-B9D81BEE39F6}" type="sibTrans" cxnId="{069B988A-9D09-4A43-8E50-9112389CA0DA}">
      <dgm:prSet/>
      <dgm:spPr/>
      <dgm:t>
        <a:bodyPr/>
        <a:lstStyle/>
        <a:p>
          <a:endParaRPr lang="es-ES"/>
        </a:p>
      </dgm:t>
    </dgm:pt>
    <dgm:pt modelId="{C9CC76B2-89DA-4BE1-BA31-04F58A8D8CDD}">
      <dgm:prSet phldr="0"/>
      <dgm:spPr/>
      <dgm:t>
        <a:bodyPr/>
        <a:lstStyle/>
        <a:p>
          <a:endParaRPr lang="es-ES">
            <a:latin typeface="Arial"/>
          </a:endParaRPr>
        </a:p>
      </dgm:t>
    </dgm:pt>
    <dgm:pt modelId="{5FEFDDF0-746A-4E29-A8E0-6B68168FD2D1}" type="parTrans" cxnId="{CD9EA66E-15A1-4228-A457-395A653B26BB}">
      <dgm:prSet/>
      <dgm:spPr/>
      <dgm:t>
        <a:bodyPr/>
        <a:lstStyle/>
        <a:p>
          <a:endParaRPr lang="es-ES"/>
        </a:p>
      </dgm:t>
    </dgm:pt>
    <dgm:pt modelId="{5D0B4037-37CE-423F-9A8B-03F89341392C}" type="sibTrans" cxnId="{CD9EA66E-15A1-4228-A457-395A653B26BB}">
      <dgm:prSet/>
      <dgm:spPr/>
      <dgm:t>
        <a:bodyPr/>
        <a:lstStyle/>
        <a:p>
          <a:endParaRPr lang="es-ES"/>
        </a:p>
      </dgm:t>
    </dgm:pt>
    <dgm:pt modelId="{091A8EE6-2D06-40AB-9B0A-A55BFA941FD4}">
      <dgm:prSet phldr="0"/>
      <dgm:spPr/>
      <dgm:t>
        <a:bodyPr/>
        <a:lstStyle/>
        <a:p>
          <a:endParaRPr lang="es-ES">
            <a:latin typeface="Arial"/>
          </a:endParaRPr>
        </a:p>
      </dgm:t>
    </dgm:pt>
    <dgm:pt modelId="{00D8782F-F0A7-4F30-A284-C5EC5A6AACE1}" type="parTrans" cxnId="{FA428A84-7E5A-494B-BD8B-ED6B3C9E4536}">
      <dgm:prSet/>
      <dgm:spPr/>
      <dgm:t>
        <a:bodyPr/>
        <a:lstStyle/>
        <a:p>
          <a:endParaRPr lang="es-ES"/>
        </a:p>
      </dgm:t>
    </dgm:pt>
    <dgm:pt modelId="{6F27E946-4D36-40F5-9FDF-E0278101C974}" type="sibTrans" cxnId="{FA428A84-7E5A-494B-BD8B-ED6B3C9E4536}">
      <dgm:prSet/>
      <dgm:spPr/>
      <dgm:t>
        <a:bodyPr/>
        <a:lstStyle/>
        <a:p>
          <a:endParaRPr lang="es-ES"/>
        </a:p>
      </dgm:t>
    </dgm:pt>
    <dgm:pt modelId="{AD06A842-1622-43CD-BEED-3ADBD5EC941E}">
      <dgm:prSet phldr="0"/>
      <dgm:spPr/>
      <dgm:t>
        <a:bodyPr/>
        <a:lstStyle/>
        <a:p>
          <a:endParaRPr lang="es-ES">
            <a:latin typeface="Arial"/>
          </a:endParaRPr>
        </a:p>
      </dgm:t>
    </dgm:pt>
    <dgm:pt modelId="{CD95F3E8-D230-4469-BDE1-8D4D6DF1A8E2}" type="parTrans" cxnId="{B73F1B74-7EF0-4837-A033-E6BABCB060AE}">
      <dgm:prSet/>
      <dgm:spPr/>
      <dgm:t>
        <a:bodyPr/>
        <a:lstStyle/>
        <a:p>
          <a:endParaRPr lang="es-ES"/>
        </a:p>
      </dgm:t>
    </dgm:pt>
    <dgm:pt modelId="{694E8A0E-1637-4CFC-8ED1-FBF6F141782C}" type="sibTrans" cxnId="{B73F1B74-7EF0-4837-A033-E6BABCB060AE}">
      <dgm:prSet/>
      <dgm:spPr/>
      <dgm:t>
        <a:bodyPr/>
        <a:lstStyle/>
        <a:p>
          <a:endParaRPr lang="es-ES"/>
        </a:p>
      </dgm:t>
    </dgm:pt>
    <dgm:pt modelId="{8D5BE012-C89A-4BD9-B3BD-277E203E0CCE}">
      <dgm:prSet phldr="0"/>
      <dgm:spPr/>
      <dgm:t>
        <a:bodyPr/>
        <a:lstStyle/>
        <a:p>
          <a:endParaRPr lang="es-ES">
            <a:latin typeface="Arial"/>
          </a:endParaRPr>
        </a:p>
      </dgm:t>
    </dgm:pt>
    <dgm:pt modelId="{E5416A1E-9BD7-4701-91A3-6AFBF0361D88}" type="parTrans" cxnId="{79CE9B1F-942D-4BB2-A41B-57BE025C02F1}">
      <dgm:prSet/>
      <dgm:spPr/>
      <dgm:t>
        <a:bodyPr/>
        <a:lstStyle/>
        <a:p>
          <a:endParaRPr lang="es-ES"/>
        </a:p>
      </dgm:t>
    </dgm:pt>
    <dgm:pt modelId="{161C71BD-3830-4469-9735-7DE897489AD7}" type="sibTrans" cxnId="{79CE9B1F-942D-4BB2-A41B-57BE025C02F1}">
      <dgm:prSet/>
      <dgm:spPr/>
      <dgm:t>
        <a:bodyPr/>
        <a:lstStyle/>
        <a:p>
          <a:endParaRPr lang="es-ES"/>
        </a:p>
      </dgm:t>
    </dgm:pt>
    <dgm:pt modelId="{6226E982-82F1-4BE3-83AA-38C5B9DAA9F6}">
      <dgm:prSet phldr="0"/>
      <dgm:spPr/>
      <dgm:t>
        <a:bodyPr/>
        <a:lstStyle/>
        <a:p>
          <a:endParaRPr lang="es-ES">
            <a:latin typeface="Arial"/>
          </a:endParaRPr>
        </a:p>
      </dgm:t>
    </dgm:pt>
    <dgm:pt modelId="{1E6ED31D-C91F-442D-A304-319C40057D37}" type="parTrans" cxnId="{419E1218-EADC-4649-B55D-E994A5DCAC74}">
      <dgm:prSet/>
      <dgm:spPr/>
      <dgm:t>
        <a:bodyPr/>
        <a:lstStyle/>
        <a:p>
          <a:endParaRPr lang="es-ES"/>
        </a:p>
      </dgm:t>
    </dgm:pt>
    <dgm:pt modelId="{7FDF20D6-3E67-45FF-9791-D15E71FA0EFD}" type="sibTrans" cxnId="{419E1218-EADC-4649-B55D-E994A5DCAC74}">
      <dgm:prSet/>
      <dgm:spPr/>
      <dgm:t>
        <a:bodyPr/>
        <a:lstStyle/>
        <a:p>
          <a:endParaRPr lang="es-ES"/>
        </a:p>
      </dgm:t>
    </dgm:pt>
    <dgm:pt modelId="{450A582B-8E74-4E8D-8173-A1D81E1970FA}" type="pres">
      <dgm:prSet presAssocID="{70AAAA7C-FC84-4D95-A19E-208DB8C35779}" presName="linear" presStyleCnt="0">
        <dgm:presLayoutVars>
          <dgm:dir/>
          <dgm:animLvl val="lvl"/>
          <dgm:resizeHandles val="exact"/>
        </dgm:presLayoutVars>
      </dgm:prSet>
      <dgm:spPr/>
      <dgm:t>
        <a:bodyPr/>
        <a:lstStyle/>
        <a:p>
          <a:endParaRPr lang="es-ES"/>
        </a:p>
      </dgm:t>
    </dgm:pt>
    <dgm:pt modelId="{B9560C44-52AC-40EE-A0FA-7F258B8B4CE2}" type="pres">
      <dgm:prSet presAssocID="{C79DB95F-2460-4DBB-A399-AE187253BD3B}" presName="parentLin" presStyleCnt="0"/>
      <dgm:spPr/>
    </dgm:pt>
    <dgm:pt modelId="{CFDE2F43-272B-449D-B2B6-869379A8962C}" type="pres">
      <dgm:prSet presAssocID="{C79DB95F-2460-4DBB-A399-AE187253BD3B}" presName="parentLeftMargin" presStyleLbl="node1" presStyleIdx="0" presStyleCnt="6"/>
      <dgm:spPr/>
      <dgm:t>
        <a:bodyPr/>
        <a:lstStyle/>
        <a:p>
          <a:endParaRPr lang="es-ES"/>
        </a:p>
      </dgm:t>
    </dgm:pt>
    <dgm:pt modelId="{26156497-C60D-4294-8C05-C50E782F47B3}" type="pres">
      <dgm:prSet presAssocID="{C79DB95F-2460-4DBB-A399-AE187253BD3B}" presName="parentText" presStyleLbl="node1" presStyleIdx="0" presStyleCnt="6">
        <dgm:presLayoutVars>
          <dgm:chMax val="0"/>
          <dgm:bulletEnabled val="1"/>
        </dgm:presLayoutVars>
      </dgm:prSet>
      <dgm:spPr/>
      <dgm:t>
        <a:bodyPr/>
        <a:lstStyle/>
        <a:p>
          <a:endParaRPr lang="es-ES"/>
        </a:p>
      </dgm:t>
    </dgm:pt>
    <dgm:pt modelId="{CCE7F1FD-0ECE-4F09-9E21-9B71B9757964}" type="pres">
      <dgm:prSet presAssocID="{C79DB95F-2460-4DBB-A399-AE187253BD3B}" presName="negativeSpace" presStyleCnt="0"/>
      <dgm:spPr/>
    </dgm:pt>
    <dgm:pt modelId="{71EE43D1-CE1C-4B21-995D-0F4877100382}" type="pres">
      <dgm:prSet presAssocID="{C79DB95F-2460-4DBB-A399-AE187253BD3B}" presName="childText" presStyleLbl="conFgAcc1" presStyleIdx="0" presStyleCnt="6">
        <dgm:presLayoutVars>
          <dgm:bulletEnabled val="1"/>
        </dgm:presLayoutVars>
      </dgm:prSet>
      <dgm:spPr/>
    </dgm:pt>
    <dgm:pt modelId="{4BF9DA16-6BAB-4BDD-A866-EC49BBB5BAEA}" type="pres">
      <dgm:prSet presAssocID="{DE5F3C12-A8DA-40A7-84E6-51838D6B1F9F}" presName="spaceBetweenRectangles" presStyleCnt="0"/>
      <dgm:spPr/>
    </dgm:pt>
    <dgm:pt modelId="{6815C56C-585F-434B-8D09-19B7A5EC138D}" type="pres">
      <dgm:prSet presAssocID="{C431FDEC-FC58-4E50-BB7F-2D9E2033357E}" presName="parentLin" presStyleCnt="0"/>
      <dgm:spPr/>
    </dgm:pt>
    <dgm:pt modelId="{61C6A03C-BB1F-4C6F-B38E-EBDB94F492A4}" type="pres">
      <dgm:prSet presAssocID="{C431FDEC-FC58-4E50-BB7F-2D9E2033357E}" presName="parentLeftMargin" presStyleLbl="node1" presStyleIdx="0" presStyleCnt="6"/>
      <dgm:spPr/>
      <dgm:t>
        <a:bodyPr/>
        <a:lstStyle/>
        <a:p>
          <a:endParaRPr lang="es-ES"/>
        </a:p>
      </dgm:t>
    </dgm:pt>
    <dgm:pt modelId="{F33A11BA-491E-427E-8391-90FDFFEBE27B}" type="pres">
      <dgm:prSet presAssocID="{C431FDEC-FC58-4E50-BB7F-2D9E2033357E}" presName="parentText" presStyleLbl="node1" presStyleIdx="1" presStyleCnt="6">
        <dgm:presLayoutVars>
          <dgm:chMax val="0"/>
          <dgm:bulletEnabled val="1"/>
        </dgm:presLayoutVars>
      </dgm:prSet>
      <dgm:spPr/>
      <dgm:t>
        <a:bodyPr/>
        <a:lstStyle/>
        <a:p>
          <a:endParaRPr lang="es-ES"/>
        </a:p>
      </dgm:t>
    </dgm:pt>
    <dgm:pt modelId="{CFB280E2-3401-45D3-84D3-2863A589D396}" type="pres">
      <dgm:prSet presAssocID="{C431FDEC-FC58-4E50-BB7F-2D9E2033357E}" presName="negativeSpace" presStyleCnt="0"/>
      <dgm:spPr/>
    </dgm:pt>
    <dgm:pt modelId="{280BDC73-9654-4819-98E7-F1B279817E80}" type="pres">
      <dgm:prSet presAssocID="{C431FDEC-FC58-4E50-BB7F-2D9E2033357E}" presName="childText" presStyleLbl="conFgAcc1" presStyleIdx="1" presStyleCnt="6">
        <dgm:presLayoutVars>
          <dgm:bulletEnabled val="1"/>
        </dgm:presLayoutVars>
      </dgm:prSet>
      <dgm:spPr/>
    </dgm:pt>
    <dgm:pt modelId="{E2960920-0CE1-429D-9CC2-1AAC6A1CE90B}" type="pres">
      <dgm:prSet presAssocID="{B541D8F3-9DD6-4AD3-B6E7-7754DE75D07F}" presName="spaceBetweenRectangles" presStyleCnt="0"/>
      <dgm:spPr/>
    </dgm:pt>
    <dgm:pt modelId="{BB08C254-2F32-4D75-9F49-F5BC9EA46C17}" type="pres">
      <dgm:prSet presAssocID="{B4841C5D-B0BE-4D9A-B8CE-B0BD9811FAAE}" presName="parentLin" presStyleCnt="0"/>
      <dgm:spPr/>
    </dgm:pt>
    <dgm:pt modelId="{3600EA1B-8A33-48C2-88ED-BE3C103B8A0C}" type="pres">
      <dgm:prSet presAssocID="{B4841C5D-B0BE-4D9A-B8CE-B0BD9811FAAE}" presName="parentLeftMargin" presStyleLbl="node1" presStyleIdx="1" presStyleCnt="6"/>
      <dgm:spPr/>
      <dgm:t>
        <a:bodyPr/>
        <a:lstStyle/>
        <a:p>
          <a:endParaRPr lang="es-ES"/>
        </a:p>
      </dgm:t>
    </dgm:pt>
    <dgm:pt modelId="{4590053F-243A-481B-B068-065A907B65A7}" type="pres">
      <dgm:prSet presAssocID="{B4841C5D-B0BE-4D9A-B8CE-B0BD9811FAAE}" presName="parentText" presStyleLbl="node1" presStyleIdx="2" presStyleCnt="6">
        <dgm:presLayoutVars>
          <dgm:chMax val="0"/>
          <dgm:bulletEnabled val="1"/>
        </dgm:presLayoutVars>
      </dgm:prSet>
      <dgm:spPr/>
      <dgm:t>
        <a:bodyPr/>
        <a:lstStyle/>
        <a:p>
          <a:endParaRPr lang="es-ES"/>
        </a:p>
      </dgm:t>
    </dgm:pt>
    <dgm:pt modelId="{D68CC849-6899-4B08-A245-09FF38E043C9}" type="pres">
      <dgm:prSet presAssocID="{B4841C5D-B0BE-4D9A-B8CE-B0BD9811FAAE}" presName="negativeSpace" presStyleCnt="0"/>
      <dgm:spPr/>
    </dgm:pt>
    <dgm:pt modelId="{1DF36787-2FA9-46B2-995F-EE39D034698B}" type="pres">
      <dgm:prSet presAssocID="{B4841C5D-B0BE-4D9A-B8CE-B0BD9811FAAE}" presName="childText" presStyleLbl="conFgAcc1" presStyleIdx="2" presStyleCnt="6">
        <dgm:presLayoutVars>
          <dgm:bulletEnabled val="1"/>
        </dgm:presLayoutVars>
      </dgm:prSet>
      <dgm:spPr/>
    </dgm:pt>
    <dgm:pt modelId="{20DFA506-CF84-40B9-B5E7-E36A86F6A778}" type="pres">
      <dgm:prSet presAssocID="{8B980AE1-53C2-402D-9311-EB4A9ACC58B9}" presName="spaceBetweenRectangles" presStyleCnt="0"/>
      <dgm:spPr/>
    </dgm:pt>
    <dgm:pt modelId="{C2108B19-0997-416E-B96D-877AFC948315}" type="pres">
      <dgm:prSet presAssocID="{D0B141D8-08F1-4315-B6EF-666135A6B93A}" presName="parentLin" presStyleCnt="0"/>
      <dgm:spPr/>
    </dgm:pt>
    <dgm:pt modelId="{BBF00F09-0126-4A59-BE86-0C78346170D8}" type="pres">
      <dgm:prSet presAssocID="{D0B141D8-08F1-4315-B6EF-666135A6B93A}" presName="parentLeftMargin" presStyleLbl="node1" presStyleIdx="2" presStyleCnt="6"/>
      <dgm:spPr/>
      <dgm:t>
        <a:bodyPr/>
        <a:lstStyle/>
        <a:p>
          <a:endParaRPr lang="es-ES"/>
        </a:p>
      </dgm:t>
    </dgm:pt>
    <dgm:pt modelId="{B70C5309-E94E-45A4-A81F-B724EAFEAE91}" type="pres">
      <dgm:prSet presAssocID="{D0B141D8-08F1-4315-B6EF-666135A6B93A}" presName="parentText" presStyleLbl="node1" presStyleIdx="3" presStyleCnt="6">
        <dgm:presLayoutVars>
          <dgm:chMax val="0"/>
          <dgm:bulletEnabled val="1"/>
        </dgm:presLayoutVars>
      </dgm:prSet>
      <dgm:spPr/>
      <dgm:t>
        <a:bodyPr/>
        <a:lstStyle/>
        <a:p>
          <a:endParaRPr lang="es-ES"/>
        </a:p>
      </dgm:t>
    </dgm:pt>
    <dgm:pt modelId="{1CAA8DF0-B897-4359-B845-68527D651982}" type="pres">
      <dgm:prSet presAssocID="{D0B141D8-08F1-4315-B6EF-666135A6B93A}" presName="negativeSpace" presStyleCnt="0"/>
      <dgm:spPr/>
    </dgm:pt>
    <dgm:pt modelId="{8A082A0A-299A-4230-8A96-78D468330862}" type="pres">
      <dgm:prSet presAssocID="{D0B141D8-08F1-4315-B6EF-666135A6B93A}" presName="childText" presStyleLbl="conFgAcc1" presStyleIdx="3" presStyleCnt="6">
        <dgm:presLayoutVars>
          <dgm:bulletEnabled val="1"/>
        </dgm:presLayoutVars>
      </dgm:prSet>
      <dgm:spPr/>
      <dgm:t>
        <a:bodyPr/>
        <a:lstStyle/>
        <a:p>
          <a:endParaRPr lang="es-ES"/>
        </a:p>
      </dgm:t>
    </dgm:pt>
    <dgm:pt modelId="{20F204A0-7723-4576-B874-BACD47BBADAE}" type="pres">
      <dgm:prSet presAssocID="{3ED4579B-10FB-44EE-8748-E440BF8720DB}" presName="spaceBetweenRectangles" presStyleCnt="0"/>
      <dgm:spPr/>
    </dgm:pt>
    <dgm:pt modelId="{E54B8C45-F8EC-4EF5-89B3-3E9B606C1715}" type="pres">
      <dgm:prSet presAssocID="{740FEB5C-AFC4-487E-8D1A-24865E48BDBD}" presName="parentLin" presStyleCnt="0"/>
      <dgm:spPr/>
    </dgm:pt>
    <dgm:pt modelId="{5D127CD4-D555-45EE-B71F-ED58EE3B7C7E}" type="pres">
      <dgm:prSet presAssocID="{740FEB5C-AFC4-487E-8D1A-24865E48BDBD}" presName="parentLeftMargin" presStyleLbl="node1" presStyleIdx="3" presStyleCnt="6"/>
      <dgm:spPr/>
      <dgm:t>
        <a:bodyPr/>
        <a:lstStyle/>
        <a:p>
          <a:endParaRPr lang="es-ES"/>
        </a:p>
      </dgm:t>
    </dgm:pt>
    <dgm:pt modelId="{5010F99A-C6A7-48FC-9742-0544D13A6BE2}" type="pres">
      <dgm:prSet presAssocID="{740FEB5C-AFC4-487E-8D1A-24865E48BDBD}" presName="parentText" presStyleLbl="node1" presStyleIdx="4" presStyleCnt="6">
        <dgm:presLayoutVars>
          <dgm:chMax val="0"/>
          <dgm:bulletEnabled val="1"/>
        </dgm:presLayoutVars>
      </dgm:prSet>
      <dgm:spPr/>
      <dgm:t>
        <a:bodyPr/>
        <a:lstStyle/>
        <a:p>
          <a:endParaRPr lang="es-ES"/>
        </a:p>
      </dgm:t>
    </dgm:pt>
    <dgm:pt modelId="{ABBD58EB-DD8A-41DF-BBE7-E31AF7C25C5C}" type="pres">
      <dgm:prSet presAssocID="{740FEB5C-AFC4-487E-8D1A-24865E48BDBD}" presName="negativeSpace" presStyleCnt="0"/>
      <dgm:spPr/>
    </dgm:pt>
    <dgm:pt modelId="{B70A8582-CB4F-4D44-A0B7-2A06694FBFB5}" type="pres">
      <dgm:prSet presAssocID="{740FEB5C-AFC4-487E-8D1A-24865E48BDBD}" presName="childText" presStyleLbl="conFgAcc1" presStyleIdx="4" presStyleCnt="6">
        <dgm:presLayoutVars>
          <dgm:bulletEnabled val="1"/>
        </dgm:presLayoutVars>
      </dgm:prSet>
      <dgm:spPr/>
    </dgm:pt>
    <dgm:pt modelId="{6EDD8F84-AFEE-42EA-BA8B-95AE46DC459F}" type="pres">
      <dgm:prSet presAssocID="{ECD453D9-A593-42C7-AA1A-44E17CF5C3C5}" presName="spaceBetweenRectangles" presStyleCnt="0"/>
      <dgm:spPr/>
    </dgm:pt>
    <dgm:pt modelId="{74F28BC4-CCC7-4DC7-BC2C-4127959BADDD}" type="pres">
      <dgm:prSet presAssocID="{23B46EAA-E0FA-4CF9-8472-0F7DFB738CD6}" presName="parentLin" presStyleCnt="0"/>
      <dgm:spPr/>
    </dgm:pt>
    <dgm:pt modelId="{0C06CC39-D26D-4953-81E0-EB090DE33385}" type="pres">
      <dgm:prSet presAssocID="{23B46EAA-E0FA-4CF9-8472-0F7DFB738CD6}" presName="parentLeftMargin" presStyleLbl="node1" presStyleIdx="4" presStyleCnt="6"/>
      <dgm:spPr/>
      <dgm:t>
        <a:bodyPr/>
        <a:lstStyle/>
        <a:p>
          <a:endParaRPr lang="es-ES"/>
        </a:p>
      </dgm:t>
    </dgm:pt>
    <dgm:pt modelId="{BFD69BCC-47FB-4BEF-9906-AF78DA3BED07}" type="pres">
      <dgm:prSet presAssocID="{23B46EAA-E0FA-4CF9-8472-0F7DFB738CD6}" presName="parentText" presStyleLbl="node1" presStyleIdx="5" presStyleCnt="6">
        <dgm:presLayoutVars>
          <dgm:chMax val="0"/>
          <dgm:bulletEnabled val="1"/>
        </dgm:presLayoutVars>
      </dgm:prSet>
      <dgm:spPr/>
      <dgm:t>
        <a:bodyPr/>
        <a:lstStyle/>
        <a:p>
          <a:endParaRPr lang="es-ES"/>
        </a:p>
      </dgm:t>
    </dgm:pt>
    <dgm:pt modelId="{7F2BBED8-CFBD-4887-963E-732665B04BE4}" type="pres">
      <dgm:prSet presAssocID="{23B46EAA-E0FA-4CF9-8472-0F7DFB738CD6}" presName="negativeSpace" presStyleCnt="0"/>
      <dgm:spPr/>
    </dgm:pt>
    <dgm:pt modelId="{531F61A4-3362-47B6-8129-7620AAE51F7A}" type="pres">
      <dgm:prSet presAssocID="{23B46EAA-E0FA-4CF9-8472-0F7DFB738CD6}" presName="childText" presStyleLbl="conFgAcc1" presStyleIdx="5" presStyleCnt="6">
        <dgm:presLayoutVars>
          <dgm:bulletEnabled val="1"/>
        </dgm:presLayoutVars>
      </dgm:prSet>
      <dgm:spPr/>
    </dgm:pt>
  </dgm:ptLst>
  <dgm:cxnLst>
    <dgm:cxn modelId="{79CE9B1F-942D-4BB2-A41B-57BE025C02F1}" srcId="{D0B141D8-08F1-4315-B6EF-666135A6B93A}" destId="{8D5BE012-C89A-4BD9-B3BD-277E203E0CCE}" srcOrd="5" destOrd="0" parTransId="{E5416A1E-9BD7-4701-91A3-6AFBF0361D88}" sibTransId="{161C71BD-3830-4469-9735-7DE897489AD7}"/>
    <dgm:cxn modelId="{8EE83F11-6DDD-44B2-B0AB-F6355DCD89B6}" type="presOf" srcId="{C79DB95F-2460-4DBB-A399-AE187253BD3B}" destId="{26156497-C60D-4294-8C05-C50E782F47B3}" srcOrd="1" destOrd="0" presId="urn:microsoft.com/office/officeart/2005/8/layout/list1"/>
    <dgm:cxn modelId="{57722A9F-0614-4D13-93DD-A71D7F24A5AC}" srcId="{D0B141D8-08F1-4315-B6EF-666135A6B93A}" destId="{194931CF-FC10-4DB1-B36C-8A83585DDB7E}" srcOrd="0" destOrd="0" parTransId="{E8369E9E-81DD-4AEF-9912-1E2F8D4B2366}" sibTransId="{58EA2497-5E8E-4A81-8924-0255ED061732}"/>
    <dgm:cxn modelId="{2A435B49-20FC-405D-A9EA-8078A1BED580}" type="presOf" srcId="{740FEB5C-AFC4-487E-8D1A-24865E48BDBD}" destId="{5010F99A-C6A7-48FC-9742-0544D13A6BE2}" srcOrd="1" destOrd="0" presId="urn:microsoft.com/office/officeart/2005/8/layout/list1"/>
    <dgm:cxn modelId="{CD9EA66E-15A1-4228-A457-395A653B26BB}" srcId="{D0B141D8-08F1-4315-B6EF-666135A6B93A}" destId="{C9CC76B2-89DA-4BE1-BA31-04F58A8D8CDD}" srcOrd="2" destOrd="0" parTransId="{5FEFDDF0-746A-4E29-A8E0-6B68168FD2D1}" sibTransId="{5D0B4037-37CE-423F-9A8B-03F89341392C}"/>
    <dgm:cxn modelId="{FA428A84-7E5A-494B-BD8B-ED6B3C9E4536}" srcId="{D0B141D8-08F1-4315-B6EF-666135A6B93A}" destId="{091A8EE6-2D06-40AB-9B0A-A55BFA941FD4}" srcOrd="3" destOrd="0" parTransId="{00D8782F-F0A7-4F30-A284-C5EC5A6AACE1}" sibTransId="{6F27E946-4D36-40F5-9FDF-E0278101C974}"/>
    <dgm:cxn modelId="{5C688E82-9A7C-4250-89C4-EDF831D74237}" srcId="{70AAAA7C-FC84-4D95-A19E-208DB8C35779}" destId="{D0B141D8-08F1-4315-B6EF-666135A6B93A}" srcOrd="3" destOrd="0" parTransId="{21982126-1DAA-4CD2-BF31-D7269191CB30}" sibTransId="{3ED4579B-10FB-44EE-8748-E440BF8720DB}"/>
    <dgm:cxn modelId="{DD52BA40-B48F-43C1-86A1-391AAD44761E}" type="presOf" srcId="{AD06A842-1622-43CD-BEED-3ADBD5EC941E}" destId="{8A082A0A-299A-4230-8A96-78D468330862}" srcOrd="0" destOrd="4" presId="urn:microsoft.com/office/officeart/2005/8/layout/list1"/>
    <dgm:cxn modelId="{8C48FE7A-61A3-4CF3-A6E3-C686D508EFD3}" srcId="{70AAAA7C-FC84-4D95-A19E-208DB8C35779}" destId="{C431FDEC-FC58-4E50-BB7F-2D9E2033357E}" srcOrd="1" destOrd="0" parTransId="{D25EC42D-3653-4632-95B5-6837D38C150E}" sibTransId="{B541D8F3-9DD6-4AD3-B6E7-7754DE75D07F}"/>
    <dgm:cxn modelId="{6F62B1B7-A9AD-429F-A9A5-215DC9EB4796}" type="presOf" srcId="{B4841C5D-B0BE-4D9A-B8CE-B0BD9811FAAE}" destId="{4590053F-243A-481B-B068-065A907B65A7}" srcOrd="1" destOrd="0" presId="urn:microsoft.com/office/officeart/2005/8/layout/list1"/>
    <dgm:cxn modelId="{B47B4D32-22D4-4461-961C-32B4B8D46462}" type="presOf" srcId="{C79DB95F-2460-4DBB-A399-AE187253BD3B}" destId="{CFDE2F43-272B-449D-B2B6-869379A8962C}" srcOrd="0" destOrd="0" presId="urn:microsoft.com/office/officeart/2005/8/layout/list1"/>
    <dgm:cxn modelId="{2947D321-FBDF-4018-8ABD-3567572139C5}" type="presOf" srcId="{8D5BE012-C89A-4BD9-B3BD-277E203E0CCE}" destId="{8A082A0A-299A-4230-8A96-78D468330862}" srcOrd="0" destOrd="5" presId="urn:microsoft.com/office/officeart/2005/8/layout/list1"/>
    <dgm:cxn modelId="{BADAC9EB-7E03-4B8B-A0BD-5E42A746776F}" type="presOf" srcId="{2C9E1E65-C1BD-4344-A792-E091FD094FA2}" destId="{8A082A0A-299A-4230-8A96-78D468330862}" srcOrd="0" destOrd="1" presId="urn:microsoft.com/office/officeart/2005/8/layout/list1"/>
    <dgm:cxn modelId="{9F34A2F4-528D-4976-B13A-0DF7F30446F2}" type="presOf" srcId="{B4841C5D-B0BE-4D9A-B8CE-B0BD9811FAAE}" destId="{3600EA1B-8A33-48C2-88ED-BE3C103B8A0C}" srcOrd="0" destOrd="0" presId="urn:microsoft.com/office/officeart/2005/8/layout/list1"/>
    <dgm:cxn modelId="{A5718039-923E-4AAD-9360-DF998789DFAE}" type="presOf" srcId="{D0B141D8-08F1-4315-B6EF-666135A6B93A}" destId="{B70C5309-E94E-45A4-A81F-B724EAFEAE91}" srcOrd="1" destOrd="0" presId="urn:microsoft.com/office/officeart/2005/8/layout/list1"/>
    <dgm:cxn modelId="{A12D9A02-5575-45B4-A969-15F790F449B4}" type="presOf" srcId="{C431FDEC-FC58-4E50-BB7F-2D9E2033357E}" destId="{F33A11BA-491E-427E-8391-90FDFFEBE27B}" srcOrd="1" destOrd="0" presId="urn:microsoft.com/office/officeart/2005/8/layout/list1"/>
    <dgm:cxn modelId="{B73F1B74-7EF0-4837-A033-E6BABCB060AE}" srcId="{D0B141D8-08F1-4315-B6EF-666135A6B93A}" destId="{AD06A842-1622-43CD-BEED-3ADBD5EC941E}" srcOrd="4" destOrd="0" parTransId="{CD95F3E8-D230-4469-BDE1-8D4D6DF1A8E2}" sibTransId="{694E8A0E-1637-4CFC-8ED1-FBF6F141782C}"/>
    <dgm:cxn modelId="{5BD1242E-C9BD-4F3D-B6E2-C66DDF084088}" type="presOf" srcId="{D0B141D8-08F1-4315-B6EF-666135A6B93A}" destId="{BBF00F09-0126-4A59-BE86-0C78346170D8}" srcOrd="0" destOrd="0" presId="urn:microsoft.com/office/officeart/2005/8/layout/list1"/>
    <dgm:cxn modelId="{7540C280-3B49-4E07-A338-8B3485E61D03}" type="presOf" srcId="{091A8EE6-2D06-40AB-9B0A-A55BFA941FD4}" destId="{8A082A0A-299A-4230-8A96-78D468330862}" srcOrd="0" destOrd="3" presId="urn:microsoft.com/office/officeart/2005/8/layout/list1"/>
    <dgm:cxn modelId="{A44951C6-E713-46DB-9769-AFFD92B14055}" type="presOf" srcId="{6226E982-82F1-4BE3-83AA-38C5B9DAA9F6}" destId="{8A082A0A-299A-4230-8A96-78D468330862}" srcOrd="0" destOrd="6" presId="urn:microsoft.com/office/officeart/2005/8/layout/list1"/>
    <dgm:cxn modelId="{F5702FD2-E287-4AC0-BE64-986FA290C51E}" type="presOf" srcId="{740FEB5C-AFC4-487E-8D1A-24865E48BDBD}" destId="{5D127CD4-D555-45EE-B71F-ED58EE3B7C7E}" srcOrd="0" destOrd="0" presId="urn:microsoft.com/office/officeart/2005/8/layout/list1"/>
    <dgm:cxn modelId="{20B78D7D-B803-4E9D-AA2D-EF4BA26288E9}" type="presOf" srcId="{C431FDEC-FC58-4E50-BB7F-2D9E2033357E}" destId="{61C6A03C-BB1F-4C6F-B38E-EBDB94F492A4}" srcOrd="0" destOrd="0" presId="urn:microsoft.com/office/officeart/2005/8/layout/list1"/>
    <dgm:cxn modelId="{D5ED5D98-51CD-494F-A6E4-80D9C537BF24}" srcId="{70AAAA7C-FC84-4D95-A19E-208DB8C35779}" destId="{740FEB5C-AFC4-487E-8D1A-24865E48BDBD}" srcOrd="4" destOrd="0" parTransId="{C85402A9-9B74-46B6-8903-F9257863BAFA}" sibTransId="{ECD453D9-A593-42C7-AA1A-44E17CF5C3C5}"/>
    <dgm:cxn modelId="{98CCEB5C-7D80-4030-9F85-9C2E134E2E1A}" type="presOf" srcId="{23B46EAA-E0FA-4CF9-8472-0F7DFB738CD6}" destId="{0C06CC39-D26D-4953-81E0-EB090DE33385}" srcOrd="0" destOrd="0" presId="urn:microsoft.com/office/officeart/2005/8/layout/list1"/>
    <dgm:cxn modelId="{069B988A-9D09-4A43-8E50-9112389CA0DA}" srcId="{D0B141D8-08F1-4315-B6EF-666135A6B93A}" destId="{2C9E1E65-C1BD-4344-A792-E091FD094FA2}" srcOrd="1" destOrd="0" parTransId="{B3DF69F3-C12A-4B9C-B78F-AE5B0B11D78D}" sibTransId="{BE01DA1D-D346-4019-AC65-B9D81BEE39F6}"/>
    <dgm:cxn modelId="{8699E747-6265-47E1-925E-DB9A6EFF7915}" srcId="{70AAAA7C-FC84-4D95-A19E-208DB8C35779}" destId="{C79DB95F-2460-4DBB-A399-AE187253BD3B}" srcOrd="0" destOrd="0" parTransId="{2FB5F096-9D76-4ACC-AF60-C0B8523B6904}" sibTransId="{DE5F3C12-A8DA-40A7-84E6-51838D6B1F9F}"/>
    <dgm:cxn modelId="{419E1218-EADC-4649-B55D-E994A5DCAC74}" srcId="{D0B141D8-08F1-4315-B6EF-666135A6B93A}" destId="{6226E982-82F1-4BE3-83AA-38C5B9DAA9F6}" srcOrd="6" destOrd="0" parTransId="{1E6ED31D-C91F-442D-A304-319C40057D37}" sibTransId="{7FDF20D6-3E67-45FF-9791-D15E71FA0EFD}"/>
    <dgm:cxn modelId="{31D88968-4F19-4316-A07A-0019C5782003}" type="presOf" srcId="{C9CC76B2-89DA-4BE1-BA31-04F58A8D8CDD}" destId="{8A082A0A-299A-4230-8A96-78D468330862}" srcOrd="0" destOrd="2" presId="urn:microsoft.com/office/officeart/2005/8/layout/list1"/>
    <dgm:cxn modelId="{35870892-2983-4370-B05A-72E7BB214F7B}" srcId="{70AAAA7C-FC84-4D95-A19E-208DB8C35779}" destId="{23B46EAA-E0FA-4CF9-8472-0F7DFB738CD6}" srcOrd="5" destOrd="0" parTransId="{0565B7E6-F96E-46D1-B362-4084E6FD98B1}" sibTransId="{5EE86CE5-F85F-441F-A8C0-5C4F78C45F0B}"/>
    <dgm:cxn modelId="{701FF6F0-98EC-4B4C-BE3B-12CE1BA2D5D2}" srcId="{70AAAA7C-FC84-4D95-A19E-208DB8C35779}" destId="{B4841C5D-B0BE-4D9A-B8CE-B0BD9811FAAE}" srcOrd="2" destOrd="0" parTransId="{A4E4F85E-B281-4993-8169-FB70AED46708}" sibTransId="{8B980AE1-53C2-402D-9311-EB4A9ACC58B9}"/>
    <dgm:cxn modelId="{4834B8C3-BE23-4C5F-ACA9-A6F4E3C44C19}" type="presOf" srcId="{23B46EAA-E0FA-4CF9-8472-0F7DFB738CD6}" destId="{BFD69BCC-47FB-4BEF-9906-AF78DA3BED07}" srcOrd="1" destOrd="0" presId="urn:microsoft.com/office/officeart/2005/8/layout/list1"/>
    <dgm:cxn modelId="{45909FED-E7C7-41E3-92E7-B9F94BC3ED8A}" type="presOf" srcId="{70AAAA7C-FC84-4D95-A19E-208DB8C35779}" destId="{450A582B-8E74-4E8D-8173-A1D81E1970FA}" srcOrd="0" destOrd="0" presId="urn:microsoft.com/office/officeart/2005/8/layout/list1"/>
    <dgm:cxn modelId="{38FE7D9B-DAED-4933-810A-9AE8B1F3B1CB}" type="presOf" srcId="{194931CF-FC10-4DB1-B36C-8A83585DDB7E}" destId="{8A082A0A-299A-4230-8A96-78D468330862}" srcOrd="0" destOrd="0" presId="urn:microsoft.com/office/officeart/2005/8/layout/list1"/>
    <dgm:cxn modelId="{B16E9A41-53E1-4853-A9A5-3D5B57D9CF06}" type="presParOf" srcId="{450A582B-8E74-4E8D-8173-A1D81E1970FA}" destId="{B9560C44-52AC-40EE-A0FA-7F258B8B4CE2}" srcOrd="0" destOrd="0" presId="urn:microsoft.com/office/officeart/2005/8/layout/list1"/>
    <dgm:cxn modelId="{F60FF1E4-35DE-4550-BF66-5EC908370A69}" type="presParOf" srcId="{B9560C44-52AC-40EE-A0FA-7F258B8B4CE2}" destId="{CFDE2F43-272B-449D-B2B6-869379A8962C}" srcOrd="0" destOrd="0" presId="urn:microsoft.com/office/officeart/2005/8/layout/list1"/>
    <dgm:cxn modelId="{5B867E61-8F22-45A7-80F7-741A71D8CADA}" type="presParOf" srcId="{B9560C44-52AC-40EE-A0FA-7F258B8B4CE2}" destId="{26156497-C60D-4294-8C05-C50E782F47B3}" srcOrd="1" destOrd="0" presId="urn:microsoft.com/office/officeart/2005/8/layout/list1"/>
    <dgm:cxn modelId="{0EF7E307-9F6D-4838-972A-BBDFDFC675DF}" type="presParOf" srcId="{450A582B-8E74-4E8D-8173-A1D81E1970FA}" destId="{CCE7F1FD-0ECE-4F09-9E21-9B71B9757964}" srcOrd="1" destOrd="0" presId="urn:microsoft.com/office/officeart/2005/8/layout/list1"/>
    <dgm:cxn modelId="{DE4D8B08-AB14-40F8-A8F4-7CDE476F4D69}" type="presParOf" srcId="{450A582B-8E74-4E8D-8173-A1D81E1970FA}" destId="{71EE43D1-CE1C-4B21-995D-0F4877100382}" srcOrd="2" destOrd="0" presId="urn:microsoft.com/office/officeart/2005/8/layout/list1"/>
    <dgm:cxn modelId="{7254857A-3518-4E30-9793-764E39FCB1BE}" type="presParOf" srcId="{450A582B-8E74-4E8D-8173-A1D81E1970FA}" destId="{4BF9DA16-6BAB-4BDD-A866-EC49BBB5BAEA}" srcOrd="3" destOrd="0" presId="urn:microsoft.com/office/officeart/2005/8/layout/list1"/>
    <dgm:cxn modelId="{02C490C0-7A4C-4861-B3DE-B18F4B131572}" type="presParOf" srcId="{450A582B-8E74-4E8D-8173-A1D81E1970FA}" destId="{6815C56C-585F-434B-8D09-19B7A5EC138D}" srcOrd="4" destOrd="0" presId="urn:microsoft.com/office/officeart/2005/8/layout/list1"/>
    <dgm:cxn modelId="{E8804F78-CAB7-4CED-AE01-8EC82FAD2ECA}" type="presParOf" srcId="{6815C56C-585F-434B-8D09-19B7A5EC138D}" destId="{61C6A03C-BB1F-4C6F-B38E-EBDB94F492A4}" srcOrd="0" destOrd="0" presId="urn:microsoft.com/office/officeart/2005/8/layout/list1"/>
    <dgm:cxn modelId="{B1189F4D-E18E-40E2-B0C1-39F452291107}" type="presParOf" srcId="{6815C56C-585F-434B-8D09-19B7A5EC138D}" destId="{F33A11BA-491E-427E-8391-90FDFFEBE27B}" srcOrd="1" destOrd="0" presId="urn:microsoft.com/office/officeart/2005/8/layout/list1"/>
    <dgm:cxn modelId="{0A77F370-160F-4044-85A4-99DA58CAF4C9}" type="presParOf" srcId="{450A582B-8E74-4E8D-8173-A1D81E1970FA}" destId="{CFB280E2-3401-45D3-84D3-2863A589D396}" srcOrd="5" destOrd="0" presId="urn:microsoft.com/office/officeart/2005/8/layout/list1"/>
    <dgm:cxn modelId="{604F783D-F2BD-4873-9B4E-98F97A3FCFA0}" type="presParOf" srcId="{450A582B-8E74-4E8D-8173-A1D81E1970FA}" destId="{280BDC73-9654-4819-98E7-F1B279817E80}" srcOrd="6" destOrd="0" presId="urn:microsoft.com/office/officeart/2005/8/layout/list1"/>
    <dgm:cxn modelId="{8433D793-5641-4418-83FB-C013A7BD680A}" type="presParOf" srcId="{450A582B-8E74-4E8D-8173-A1D81E1970FA}" destId="{E2960920-0CE1-429D-9CC2-1AAC6A1CE90B}" srcOrd="7" destOrd="0" presId="urn:microsoft.com/office/officeart/2005/8/layout/list1"/>
    <dgm:cxn modelId="{C9292328-DA89-4749-9BBE-835375FA1197}" type="presParOf" srcId="{450A582B-8E74-4E8D-8173-A1D81E1970FA}" destId="{BB08C254-2F32-4D75-9F49-F5BC9EA46C17}" srcOrd="8" destOrd="0" presId="urn:microsoft.com/office/officeart/2005/8/layout/list1"/>
    <dgm:cxn modelId="{36AB52FC-2565-4137-9C80-E714C7C14131}" type="presParOf" srcId="{BB08C254-2F32-4D75-9F49-F5BC9EA46C17}" destId="{3600EA1B-8A33-48C2-88ED-BE3C103B8A0C}" srcOrd="0" destOrd="0" presId="urn:microsoft.com/office/officeart/2005/8/layout/list1"/>
    <dgm:cxn modelId="{3CD32B98-A830-47A4-B818-9B704FA7634E}" type="presParOf" srcId="{BB08C254-2F32-4D75-9F49-F5BC9EA46C17}" destId="{4590053F-243A-481B-B068-065A907B65A7}" srcOrd="1" destOrd="0" presId="urn:microsoft.com/office/officeart/2005/8/layout/list1"/>
    <dgm:cxn modelId="{29247787-4C40-45EE-AB9D-F93B3292AFFA}" type="presParOf" srcId="{450A582B-8E74-4E8D-8173-A1D81E1970FA}" destId="{D68CC849-6899-4B08-A245-09FF38E043C9}" srcOrd="9" destOrd="0" presId="urn:microsoft.com/office/officeart/2005/8/layout/list1"/>
    <dgm:cxn modelId="{1A29B655-0BE4-4D72-AA66-88169C80C56B}" type="presParOf" srcId="{450A582B-8E74-4E8D-8173-A1D81E1970FA}" destId="{1DF36787-2FA9-46B2-995F-EE39D034698B}" srcOrd="10" destOrd="0" presId="urn:microsoft.com/office/officeart/2005/8/layout/list1"/>
    <dgm:cxn modelId="{510B5500-C402-411B-87A6-4EBF0EFDE03C}" type="presParOf" srcId="{450A582B-8E74-4E8D-8173-A1D81E1970FA}" destId="{20DFA506-CF84-40B9-B5E7-E36A86F6A778}" srcOrd="11" destOrd="0" presId="urn:microsoft.com/office/officeart/2005/8/layout/list1"/>
    <dgm:cxn modelId="{6E2FEA37-E620-467C-B28C-2FAE2896DF7A}" type="presParOf" srcId="{450A582B-8E74-4E8D-8173-A1D81E1970FA}" destId="{C2108B19-0997-416E-B96D-877AFC948315}" srcOrd="12" destOrd="0" presId="urn:microsoft.com/office/officeart/2005/8/layout/list1"/>
    <dgm:cxn modelId="{B5BC17C3-C495-4F8E-9D7B-8CB79057461D}" type="presParOf" srcId="{C2108B19-0997-416E-B96D-877AFC948315}" destId="{BBF00F09-0126-4A59-BE86-0C78346170D8}" srcOrd="0" destOrd="0" presId="urn:microsoft.com/office/officeart/2005/8/layout/list1"/>
    <dgm:cxn modelId="{191EBCF3-535F-4D22-8333-6B0CD60B878E}" type="presParOf" srcId="{C2108B19-0997-416E-B96D-877AFC948315}" destId="{B70C5309-E94E-45A4-A81F-B724EAFEAE91}" srcOrd="1" destOrd="0" presId="urn:microsoft.com/office/officeart/2005/8/layout/list1"/>
    <dgm:cxn modelId="{7898FDF5-4B1D-44D6-85D2-5782A2BC1EEC}" type="presParOf" srcId="{450A582B-8E74-4E8D-8173-A1D81E1970FA}" destId="{1CAA8DF0-B897-4359-B845-68527D651982}" srcOrd="13" destOrd="0" presId="urn:microsoft.com/office/officeart/2005/8/layout/list1"/>
    <dgm:cxn modelId="{58D1EE3C-0AA2-47BA-8259-CE100232A00E}" type="presParOf" srcId="{450A582B-8E74-4E8D-8173-A1D81E1970FA}" destId="{8A082A0A-299A-4230-8A96-78D468330862}" srcOrd="14" destOrd="0" presId="urn:microsoft.com/office/officeart/2005/8/layout/list1"/>
    <dgm:cxn modelId="{BA6104D6-14A4-4207-9437-1802B0765D20}" type="presParOf" srcId="{450A582B-8E74-4E8D-8173-A1D81E1970FA}" destId="{20F204A0-7723-4576-B874-BACD47BBADAE}" srcOrd="15" destOrd="0" presId="urn:microsoft.com/office/officeart/2005/8/layout/list1"/>
    <dgm:cxn modelId="{C0F396BC-7B5A-4FE5-A70B-68D23A0C782B}" type="presParOf" srcId="{450A582B-8E74-4E8D-8173-A1D81E1970FA}" destId="{E54B8C45-F8EC-4EF5-89B3-3E9B606C1715}" srcOrd="16" destOrd="0" presId="urn:microsoft.com/office/officeart/2005/8/layout/list1"/>
    <dgm:cxn modelId="{267C6C18-2240-4352-B491-F64F4168DC0C}" type="presParOf" srcId="{E54B8C45-F8EC-4EF5-89B3-3E9B606C1715}" destId="{5D127CD4-D555-45EE-B71F-ED58EE3B7C7E}" srcOrd="0" destOrd="0" presId="urn:microsoft.com/office/officeart/2005/8/layout/list1"/>
    <dgm:cxn modelId="{53548AF8-80F0-4682-935D-CCA71E6EFF84}" type="presParOf" srcId="{E54B8C45-F8EC-4EF5-89B3-3E9B606C1715}" destId="{5010F99A-C6A7-48FC-9742-0544D13A6BE2}" srcOrd="1" destOrd="0" presId="urn:microsoft.com/office/officeart/2005/8/layout/list1"/>
    <dgm:cxn modelId="{8EA613C7-50E5-495E-AA04-489D5AAD6ED1}" type="presParOf" srcId="{450A582B-8E74-4E8D-8173-A1D81E1970FA}" destId="{ABBD58EB-DD8A-41DF-BBE7-E31AF7C25C5C}" srcOrd="17" destOrd="0" presId="urn:microsoft.com/office/officeart/2005/8/layout/list1"/>
    <dgm:cxn modelId="{CCEAD156-BD4A-42BF-8494-F2C42E63E656}" type="presParOf" srcId="{450A582B-8E74-4E8D-8173-A1D81E1970FA}" destId="{B70A8582-CB4F-4D44-A0B7-2A06694FBFB5}" srcOrd="18" destOrd="0" presId="urn:microsoft.com/office/officeart/2005/8/layout/list1"/>
    <dgm:cxn modelId="{B81C6F65-FA18-4D41-B034-67F309C9A5C1}" type="presParOf" srcId="{450A582B-8E74-4E8D-8173-A1D81E1970FA}" destId="{6EDD8F84-AFEE-42EA-BA8B-95AE46DC459F}" srcOrd="19" destOrd="0" presId="urn:microsoft.com/office/officeart/2005/8/layout/list1"/>
    <dgm:cxn modelId="{50E8A6B7-764F-48C5-A6B0-EA9F06CC820A}" type="presParOf" srcId="{450A582B-8E74-4E8D-8173-A1D81E1970FA}" destId="{74F28BC4-CCC7-4DC7-BC2C-4127959BADDD}" srcOrd="20" destOrd="0" presId="urn:microsoft.com/office/officeart/2005/8/layout/list1"/>
    <dgm:cxn modelId="{BC9CCD76-86E7-42EA-BAF5-F0CE44F56217}" type="presParOf" srcId="{74F28BC4-CCC7-4DC7-BC2C-4127959BADDD}" destId="{0C06CC39-D26D-4953-81E0-EB090DE33385}" srcOrd="0" destOrd="0" presId="urn:microsoft.com/office/officeart/2005/8/layout/list1"/>
    <dgm:cxn modelId="{570D1392-65FA-4BE7-A9A6-E229C1241D8B}" type="presParOf" srcId="{74F28BC4-CCC7-4DC7-BC2C-4127959BADDD}" destId="{BFD69BCC-47FB-4BEF-9906-AF78DA3BED07}" srcOrd="1" destOrd="0" presId="urn:microsoft.com/office/officeart/2005/8/layout/list1"/>
    <dgm:cxn modelId="{B8E70FA1-5C38-4575-A2D9-C468C227D890}" type="presParOf" srcId="{450A582B-8E74-4E8D-8173-A1D81E1970FA}" destId="{7F2BBED8-CFBD-4887-963E-732665B04BE4}" srcOrd="21" destOrd="0" presId="urn:microsoft.com/office/officeart/2005/8/layout/list1"/>
    <dgm:cxn modelId="{C25C8CD7-8635-4C38-84F4-9E738EE92208}" type="presParOf" srcId="{450A582B-8E74-4E8D-8173-A1D81E1970FA}" destId="{531F61A4-3362-47B6-8129-7620AAE51F7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AAAA7C-FC84-4D95-A19E-208DB8C3577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C79DB95F-2460-4DBB-A399-AE187253BD3B}">
      <dgm:prSet phldrT="[Texto]"/>
      <dgm:spPr/>
      <dgm:t>
        <a:bodyPr/>
        <a:lstStyle/>
        <a:p>
          <a:r>
            <a:rPr lang="es-ES"/>
            <a:t>Kit Smartphone</a:t>
          </a:r>
        </a:p>
      </dgm:t>
    </dgm:pt>
    <dgm:pt modelId="{2FB5F096-9D76-4ACC-AF60-C0B8523B6904}" type="parTrans" cxnId="{8699E747-6265-47E1-925E-DB9A6EFF7915}">
      <dgm:prSet/>
      <dgm:spPr/>
      <dgm:t>
        <a:bodyPr/>
        <a:lstStyle/>
        <a:p>
          <a:endParaRPr lang="es-ES"/>
        </a:p>
      </dgm:t>
    </dgm:pt>
    <dgm:pt modelId="{DE5F3C12-A8DA-40A7-84E6-51838D6B1F9F}" type="sibTrans" cxnId="{8699E747-6265-47E1-925E-DB9A6EFF7915}">
      <dgm:prSet/>
      <dgm:spPr/>
      <dgm:t>
        <a:bodyPr/>
        <a:lstStyle/>
        <a:p>
          <a:endParaRPr lang="es-ES"/>
        </a:p>
      </dgm:t>
    </dgm:pt>
    <dgm:pt modelId="{C431FDEC-FC58-4E50-BB7F-2D9E2033357E}">
      <dgm:prSet phldrT="[Texto]"/>
      <dgm:spPr/>
      <dgm:t>
        <a:bodyPr/>
        <a:lstStyle/>
        <a:p>
          <a:r>
            <a:rPr lang="es-ES"/>
            <a:t>Kit PC</a:t>
          </a:r>
        </a:p>
      </dgm:t>
    </dgm:pt>
    <dgm:pt modelId="{D25EC42D-3653-4632-95B5-6837D38C150E}" type="parTrans" cxnId="{8C48FE7A-61A3-4CF3-A6E3-C686D508EFD3}">
      <dgm:prSet/>
      <dgm:spPr/>
      <dgm:t>
        <a:bodyPr/>
        <a:lstStyle/>
        <a:p>
          <a:endParaRPr lang="es-ES"/>
        </a:p>
      </dgm:t>
    </dgm:pt>
    <dgm:pt modelId="{B541D8F3-9DD6-4AD3-B6E7-7754DE75D07F}" type="sibTrans" cxnId="{8C48FE7A-61A3-4CF3-A6E3-C686D508EFD3}">
      <dgm:prSet/>
      <dgm:spPr/>
      <dgm:t>
        <a:bodyPr/>
        <a:lstStyle/>
        <a:p>
          <a:endParaRPr lang="es-ES"/>
        </a:p>
      </dgm:t>
    </dgm:pt>
    <dgm:pt modelId="{B4841C5D-B0BE-4D9A-B8CE-B0BD9811FAAE}">
      <dgm:prSet phldrT="[Texto]"/>
      <dgm:spPr/>
      <dgm:t>
        <a:bodyPr/>
        <a:lstStyle/>
        <a:p>
          <a:r>
            <a:rPr lang="es-ES"/>
            <a:t>Kit Relator</a:t>
          </a:r>
        </a:p>
      </dgm:t>
    </dgm:pt>
    <dgm:pt modelId="{A4E4F85E-B281-4993-8169-FB70AED46708}" type="parTrans" cxnId="{701FF6F0-98EC-4B4C-BE3B-12CE1BA2D5D2}">
      <dgm:prSet/>
      <dgm:spPr/>
      <dgm:t>
        <a:bodyPr/>
        <a:lstStyle/>
        <a:p>
          <a:endParaRPr lang="es-ES"/>
        </a:p>
      </dgm:t>
    </dgm:pt>
    <dgm:pt modelId="{8B980AE1-53C2-402D-9311-EB4A9ACC58B9}" type="sibTrans" cxnId="{701FF6F0-98EC-4B4C-BE3B-12CE1BA2D5D2}">
      <dgm:prSet/>
      <dgm:spPr/>
      <dgm:t>
        <a:bodyPr/>
        <a:lstStyle/>
        <a:p>
          <a:endParaRPr lang="es-ES"/>
        </a:p>
      </dgm:t>
    </dgm:pt>
    <dgm:pt modelId="{D0B141D8-08F1-4315-B6EF-666135A6B93A}">
      <dgm:prSet phldrT="[Texto]"/>
      <dgm:spPr/>
      <dgm:t>
        <a:bodyPr/>
        <a:lstStyle/>
        <a:p>
          <a:r>
            <a:rPr lang="es-ES"/>
            <a:t>Batería externa</a:t>
          </a:r>
        </a:p>
      </dgm:t>
    </dgm:pt>
    <dgm:pt modelId="{21982126-1DAA-4CD2-BF31-D7269191CB30}" type="parTrans" cxnId="{5C688E82-9A7C-4250-89C4-EDF831D74237}">
      <dgm:prSet/>
      <dgm:spPr/>
      <dgm:t>
        <a:bodyPr/>
        <a:lstStyle/>
        <a:p>
          <a:endParaRPr lang="es-ES"/>
        </a:p>
      </dgm:t>
    </dgm:pt>
    <dgm:pt modelId="{3ED4579B-10FB-44EE-8748-E440BF8720DB}" type="sibTrans" cxnId="{5C688E82-9A7C-4250-89C4-EDF831D74237}">
      <dgm:prSet/>
      <dgm:spPr/>
      <dgm:t>
        <a:bodyPr/>
        <a:lstStyle/>
        <a:p>
          <a:endParaRPr lang="es-ES"/>
        </a:p>
      </dgm:t>
    </dgm:pt>
    <dgm:pt modelId="{740FEB5C-AFC4-487E-8D1A-24865E48BDBD}">
      <dgm:prSet phldrT="[Texto]"/>
      <dgm:spPr/>
      <dgm:t>
        <a:bodyPr/>
        <a:lstStyle/>
        <a:p>
          <a:r>
            <a:rPr lang="es-ES" dirty="0" err="1"/>
            <a:t>Router</a:t>
          </a:r>
          <a:r>
            <a:rPr lang="es-ES" dirty="0"/>
            <a:t> o </a:t>
          </a:r>
          <a:r>
            <a:rPr lang="es-ES" dirty="0" err="1"/>
            <a:t>Bam</a:t>
          </a:r>
          <a:endParaRPr lang="es-ES" dirty="0"/>
        </a:p>
      </dgm:t>
    </dgm:pt>
    <dgm:pt modelId="{C85402A9-9B74-46B6-8903-F9257863BAFA}" type="parTrans" cxnId="{D5ED5D98-51CD-494F-A6E4-80D9C537BF24}">
      <dgm:prSet/>
      <dgm:spPr/>
      <dgm:t>
        <a:bodyPr/>
        <a:lstStyle/>
        <a:p>
          <a:endParaRPr lang="es-ES"/>
        </a:p>
      </dgm:t>
    </dgm:pt>
    <dgm:pt modelId="{ECD453D9-A593-42C7-AA1A-44E17CF5C3C5}" type="sibTrans" cxnId="{D5ED5D98-51CD-494F-A6E4-80D9C537BF24}">
      <dgm:prSet/>
      <dgm:spPr/>
      <dgm:t>
        <a:bodyPr/>
        <a:lstStyle/>
        <a:p>
          <a:endParaRPr lang="es-ES"/>
        </a:p>
      </dgm:t>
    </dgm:pt>
    <dgm:pt modelId="{23B46EAA-E0FA-4CF9-8472-0F7DFB738CD6}">
      <dgm:prSet phldrT="[Texto]"/>
      <dgm:spPr/>
      <dgm:t>
        <a:bodyPr/>
        <a:lstStyle/>
        <a:p>
          <a:r>
            <a:rPr lang="es-ES"/>
            <a:t>Kit trazabilidad</a:t>
          </a:r>
        </a:p>
      </dgm:t>
    </dgm:pt>
    <dgm:pt modelId="{0565B7E6-F96E-46D1-B362-4084E6FD98B1}" type="parTrans" cxnId="{35870892-2983-4370-B05A-72E7BB214F7B}">
      <dgm:prSet/>
      <dgm:spPr/>
      <dgm:t>
        <a:bodyPr/>
        <a:lstStyle/>
        <a:p>
          <a:endParaRPr lang="es-ES"/>
        </a:p>
      </dgm:t>
    </dgm:pt>
    <dgm:pt modelId="{5EE86CE5-F85F-441F-A8C0-5C4F78C45F0B}" type="sibTrans" cxnId="{35870892-2983-4370-B05A-72E7BB214F7B}">
      <dgm:prSet/>
      <dgm:spPr/>
      <dgm:t>
        <a:bodyPr/>
        <a:lstStyle/>
        <a:p>
          <a:endParaRPr lang="es-ES"/>
        </a:p>
      </dgm:t>
    </dgm:pt>
    <dgm:pt modelId="{9C6CCBC7-6549-4F76-8DF1-5CD0F2CBAEDA}">
      <dgm:prSet phldrT="[Texto]"/>
      <dgm:spPr/>
      <dgm:t>
        <a:bodyPr/>
        <a:lstStyle/>
        <a:p>
          <a:endParaRPr lang="es-ES"/>
        </a:p>
      </dgm:t>
    </dgm:pt>
    <dgm:pt modelId="{E85B7E4D-1229-4A1C-BEEA-3386634C71A7}" type="parTrans" cxnId="{5D2FDD7E-758F-4D06-9B39-974925875444}">
      <dgm:prSet/>
      <dgm:spPr/>
      <dgm:t>
        <a:bodyPr/>
        <a:lstStyle/>
        <a:p>
          <a:endParaRPr lang="es-ES"/>
        </a:p>
      </dgm:t>
    </dgm:pt>
    <dgm:pt modelId="{57D2C2AA-2639-497E-803D-3A226BB87369}" type="sibTrans" cxnId="{5D2FDD7E-758F-4D06-9B39-974925875444}">
      <dgm:prSet/>
      <dgm:spPr/>
      <dgm:t>
        <a:bodyPr/>
        <a:lstStyle/>
        <a:p>
          <a:endParaRPr lang="es-ES"/>
        </a:p>
      </dgm:t>
    </dgm:pt>
    <dgm:pt modelId="{3D0920FB-1CC6-4AB1-8B38-036300A94F2F}">
      <dgm:prSet phldr="0"/>
      <dgm:spPr/>
      <dgm:t>
        <a:bodyPr/>
        <a:lstStyle/>
        <a:p>
          <a:endParaRPr lang="es-ES">
            <a:latin typeface="Arial"/>
          </a:endParaRPr>
        </a:p>
      </dgm:t>
    </dgm:pt>
    <dgm:pt modelId="{F2BD04CA-BD71-4225-8D0B-C701B6429BF1}" type="parTrans" cxnId="{C244CBB7-053B-43AA-A51C-3D42BD71B1D3}">
      <dgm:prSet/>
      <dgm:spPr/>
      <dgm:t>
        <a:bodyPr/>
        <a:lstStyle/>
        <a:p>
          <a:endParaRPr lang="es-ES"/>
        </a:p>
      </dgm:t>
    </dgm:pt>
    <dgm:pt modelId="{A632F1CC-3CC6-48FD-AACB-5802F8918D29}" type="sibTrans" cxnId="{C244CBB7-053B-43AA-A51C-3D42BD71B1D3}">
      <dgm:prSet/>
      <dgm:spPr/>
      <dgm:t>
        <a:bodyPr/>
        <a:lstStyle/>
        <a:p>
          <a:endParaRPr lang="es-ES"/>
        </a:p>
      </dgm:t>
    </dgm:pt>
    <dgm:pt modelId="{A574EE54-B462-4B6D-AA8E-7BDADC13125E}">
      <dgm:prSet phldr="0"/>
      <dgm:spPr/>
      <dgm:t>
        <a:bodyPr/>
        <a:lstStyle/>
        <a:p>
          <a:endParaRPr lang="es-ES">
            <a:latin typeface="Arial"/>
          </a:endParaRPr>
        </a:p>
      </dgm:t>
    </dgm:pt>
    <dgm:pt modelId="{5F3C11FD-6592-48AD-8050-3D1ECA56FD45}" type="parTrans" cxnId="{678A53E1-6F4A-4D50-8D5B-D6F8F26306B3}">
      <dgm:prSet/>
      <dgm:spPr/>
      <dgm:t>
        <a:bodyPr/>
        <a:lstStyle/>
        <a:p>
          <a:endParaRPr lang="es-ES"/>
        </a:p>
      </dgm:t>
    </dgm:pt>
    <dgm:pt modelId="{EF7B6C8F-931B-4D5A-90D4-2628E074DBD4}" type="sibTrans" cxnId="{678A53E1-6F4A-4D50-8D5B-D6F8F26306B3}">
      <dgm:prSet/>
      <dgm:spPr/>
      <dgm:t>
        <a:bodyPr/>
        <a:lstStyle/>
        <a:p>
          <a:endParaRPr lang="es-ES"/>
        </a:p>
      </dgm:t>
    </dgm:pt>
    <dgm:pt modelId="{81B6A3EB-4FFA-4A2A-939B-CC02C5DB9055}">
      <dgm:prSet phldr="0"/>
      <dgm:spPr/>
      <dgm:t>
        <a:bodyPr/>
        <a:lstStyle/>
        <a:p>
          <a:endParaRPr lang="es-ES">
            <a:latin typeface="Arial"/>
          </a:endParaRPr>
        </a:p>
      </dgm:t>
    </dgm:pt>
    <dgm:pt modelId="{F5560E7F-C7EC-4A58-8869-6C5053097BC3}" type="parTrans" cxnId="{18DC538A-23D6-4607-B008-5B48C50D4851}">
      <dgm:prSet/>
      <dgm:spPr/>
      <dgm:t>
        <a:bodyPr/>
        <a:lstStyle/>
        <a:p>
          <a:endParaRPr lang="es-ES"/>
        </a:p>
      </dgm:t>
    </dgm:pt>
    <dgm:pt modelId="{D00DC819-5CEE-4313-8B2B-09AA11BC0903}" type="sibTrans" cxnId="{18DC538A-23D6-4607-B008-5B48C50D4851}">
      <dgm:prSet/>
      <dgm:spPr/>
      <dgm:t>
        <a:bodyPr/>
        <a:lstStyle/>
        <a:p>
          <a:endParaRPr lang="es-ES"/>
        </a:p>
      </dgm:t>
    </dgm:pt>
    <dgm:pt modelId="{943CADEB-BE50-481F-802C-4AF02CB1C5E7}">
      <dgm:prSet phldr="0"/>
      <dgm:spPr/>
      <dgm:t>
        <a:bodyPr/>
        <a:lstStyle/>
        <a:p>
          <a:endParaRPr lang="es-ES">
            <a:latin typeface="Arial"/>
          </a:endParaRPr>
        </a:p>
      </dgm:t>
    </dgm:pt>
    <dgm:pt modelId="{57456C15-A29C-4430-AC87-BF0BE48E983A}" type="parTrans" cxnId="{FAADE244-2180-453E-965A-915CFB4A4DB1}">
      <dgm:prSet/>
      <dgm:spPr/>
      <dgm:t>
        <a:bodyPr/>
        <a:lstStyle/>
        <a:p>
          <a:endParaRPr lang="es-ES"/>
        </a:p>
      </dgm:t>
    </dgm:pt>
    <dgm:pt modelId="{0BCD8C59-E246-411C-82F5-14C9AFB1B2D3}" type="sibTrans" cxnId="{FAADE244-2180-453E-965A-915CFB4A4DB1}">
      <dgm:prSet/>
      <dgm:spPr/>
      <dgm:t>
        <a:bodyPr/>
        <a:lstStyle/>
        <a:p>
          <a:endParaRPr lang="es-ES"/>
        </a:p>
      </dgm:t>
    </dgm:pt>
    <dgm:pt modelId="{BED4C7F8-AF85-42A2-B315-9449E4802076}">
      <dgm:prSet phldr="0"/>
      <dgm:spPr/>
      <dgm:t>
        <a:bodyPr/>
        <a:lstStyle/>
        <a:p>
          <a:endParaRPr lang="es-ES">
            <a:latin typeface="Arial"/>
          </a:endParaRPr>
        </a:p>
      </dgm:t>
    </dgm:pt>
    <dgm:pt modelId="{FF1C60B0-2332-445C-9069-EE2C02A2FCC1}" type="parTrans" cxnId="{CF2C5A75-0912-4B54-A5F8-60D2A86EDFF6}">
      <dgm:prSet/>
      <dgm:spPr/>
      <dgm:t>
        <a:bodyPr/>
        <a:lstStyle/>
        <a:p>
          <a:endParaRPr lang="es-ES"/>
        </a:p>
      </dgm:t>
    </dgm:pt>
    <dgm:pt modelId="{294F1A2A-62F0-4E43-9BB8-373E4EF0E472}" type="sibTrans" cxnId="{CF2C5A75-0912-4B54-A5F8-60D2A86EDFF6}">
      <dgm:prSet/>
      <dgm:spPr/>
      <dgm:t>
        <a:bodyPr/>
        <a:lstStyle/>
        <a:p>
          <a:endParaRPr lang="es-ES"/>
        </a:p>
      </dgm:t>
    </dgm:pt>
    <dgm:pt modelId="{4F829BA7-6C05-4D10-9D39-DE5C6F8EB6AA}">
      <dgm:prSet phldr="0"/>
      <dgm:spPr/>
      <dgm:t>
        <a:bodyPr/>
        <a:lstStyle/>
        <a:p>
          <a:endParaRPr lang="es-ES">
            <a:latin typeface="Arial"/>
          </a:endParaRPr>
        </a:p>
      </dgm:t>
    </dgm:pt>
    <dgm:pt modelId="{CD1A97B7-6D19-4C43-8FBC-5BDE26D73064}" type="parTrans" cxnId="{7FB23335-9372-448A-913D-7EAAFD8FEFEC}">
      <dgm:prSet/>
      <dgm:spPr/>
      <dgm:t>
        <a:bodyPr/>
        <a:lstStyle/>
        <a:p>
          <a:endParaRPr lang="es-ES"/>
        </a:p>
      </dgm:t>
    </dgm:pt>
    <dgm:pt modelId="{A2B3C079-04E7-42EB-A6DD-D17A3F257EF7}" type="sibTrans" cxnId="{7FB23335-9372-448A-913D-7EAAFD8FEFEC}">
      <dgm:prSet/>
      <dgm:spPr/>
      <dgm:t>
        <a:bodyPr/>
        <a:lstStyle/>
        <a:p>
          <a:endParaRPr lang="es-ES"/>
        </a:p>
      </dgm:t>
    </dgm:pt>
    <dgm:pt modelId="{76A5E5C5-2193-4F56-ACDB-D532B444FE2F}">
      <dgm:prSet phldr="0"/>
      <dgm:spPr/>
      <dgm:t>
        <a:bodyPr/>
        <a:lstStyle/>
        <a:p>
          <a:endParaRPr lang="es-ES">
            <a:latin typeface="Arial"/>
          </a:endParaRPr>
        </a:p>
      </dgm:t>
    </dgm:pt>
    <dgm:pt modelId="{13768EFE-D1C0-4A8F-ADCD-254D0D4AEB76}" type="parTrans" cxnId="{F7CF5D98-A065-4EE3-AFD8-FB90C02AB295}">
      <dgm:prSet/>
      <dgm:spPr/>
      <dgm:t>
        <a:bodyPr/>
        <a:lstStyle/>
        <a:p>
          <a:endParaRPr lang="es-ES"/>
        </a:p>
      </dgm:t>
    </dgm:pt>
    <dgm:pt modelId="{A4707E33-27BD-4BDA-85C6-0789A7E53EC7}" type="sibTrans" cxnId="{F7CF5D98-A065-4EE3-AFD8-FB90C02AB295}">
      <dgm:prSet/>
      <dgm:spPr/>
      <dgm:t>
        <a:bodyPr/>
        <a:lstStyle/>
        <a:p>
          <a:endParaRPr lang="es-ES"/>
        </a:p>
      </dgm:t>
    </dgm:pt>
    <dgm:pt modelId="{1E94DBB2-48AB-4798-A819-67E1A871AB38}">
      <dgm:prSet phldr="0"/>
      <dgm:spPr/>
      <dgm:t>
        <a:bodyPr/>
        <a:lstStyle/>
        <a:p>
          <a:endParaRPr lang="es-ES">
            <a:latin typeface="Arial"/>
          </a:endParaRPr>
        </a:p>
      </dgm:t>
    </dgm:pt>
    <dgm:pt modelId="{EBAD66BD-EE68-4315-9949-81B39978B5D2}" type="parTrans" cxnId="{2BB8769D-6B3F-473D-831F-1263B105364E}">
      <dgm:prSet/>
      <dgm:spPr/>
      <dgm:t>
        <a:bodyPr/>
        <a:lstStyle/>
        <a:p>
          <a:endParaRPr lang="es-ES"/>
        </a:p>
      </dgm:t>
    </dgm:pt>
    <dgm:pt modelId="{2C1FEBEB-18AD-4C5D-869D-C96195E1AC49}" type="sibTrans" cxnId="{2BB8769D-6B3F-473D-831F-1263B105364E}">
      <dgm:prSet/>
      <dgm:spPr/>
      <dgm:t>
        <a:bodyPr/>
        <a:lstStyle/>
        <a:p>
          <a:endParaRPr lang="es-ES"/>
        </a:p>
      </dgm:t>
    </dgm:pt>
    <dgm:pt modelId="{80053F24-9A79-4C04-BBBE-01638D448969}">
      <dgm:prSet phldr="0"/>
      <dgm:spPr/>
      <dgm:t>
        <a:bodyPr/>
        <a:lstStyle/>
        <a:p>
          <a:endParaRPr lang="es-ES">
            <a:latin typeface="Arial"/>
          </a:endParaRPr>
        </a:p>
      </dgm:t>
    </dgm:pt>
    <dgm:pt modelId="{133EDB6C-C808-4198-95BF-87853B3952FE}" type="parTrans" cxnId="{DC8575CC-1FAD-4F50-B0B8-51DD5EF7DCB3}">
      <dgm:prSet/>
      <dgm:spPr/>
      <dgm:t>
        <a:bodyPr/>
        <a:lstStyle/>
        <a:p>
          <a:endParaRPr lang="es-ES"/>
        </a:p>
      </dgm:t>
    </dgm:pt>
    <dgm:pt modelId="{CFACF1F1-5023-4636-A521-47B11B3E285C}" type="sibTrans" cxnId="{DC8575CC-1FAD-4F50-B0B8-51DD5EF7DCB3}">
      <dgm:prSet/>
      <dgm:spPr/>
      <dgm:t>
        <a:bodyPr/>
        <a:lstStyle/>
        <a:p>
          <a:endParaRPr lang="es-ES"/>
        </a:p>
      </dgm:t>
    </dgm:pt>
    <dgm:pt modelId="{450A582B-8E74-4E8D-8173-A1D81E1970FA}" type="pres">
      <dgm:prSet presAssocID="{70AAAA7C-FC84-4D95-A19E-208DB8C35779}" presName="linear" presStyleCnt="0">
        <dgm:presLayoutVars>
          <dgm:dir/>
          <dgm:animLvl val="lvl"/>
          <dgm:resizeHandles val="exact"/>
        </dgm:presLayoutVars>
      </dgm:prSet>
      <dgm:spPr/>
      <dgm:t>
        <a:bodyPr/>
        <a:lstStyle/>
        <a:p>
          <a:endParaRPr lang="es-ES"/>
        </a:p>
      </dgm:t>
    </dgm:pt>
    <dgm:pt modelId="{B9560C44-52AC-40EE-A0FA-7F258B8B4CE2}" type="pres">
      <dgm:prSet presAssocID="{C79DB95F-2460-4DBB-A399-AE187253BD3B}" presName="parentLin" presStyleCnt="0"/>
      <dgm:spPr/>
    </dgm:pt>
    <dgm:pt modelId="{CFDE2F43-272B-449D-B2B6-869379A8962C}" type="pres">
      <dgm:prSet presAssocID="{C79DB95F-2460-4DBB-A399-AE187253BD3B}" presName="parentLeftMargin" presStyleLbl="node1" presStyleIdx="0" presStyleCnt="6"/>
      <dgm:spPr/>
      <dgm:t>
        <a:bodyPr/>
        <a:lstStyle/>
        <a:p>
          <a:endParaRPr lang="es-ES"/>
        </a:p>
      </dgm:t>
    </dgm:pt>
    <dgm:pt modelId="{26156497-C60D-4294-8C05-C50E782F47B3}" type="pres">
      <dgm:prSet presAssocID="{C79DB95F-2460-4DBB-A399-AE187253BD3B}" presName="parentText" presStyleLbl="node1" presStyleIdx="0" presStyleCnt="6">
        <dgm:presLayoutVars>
          <dgm:chMax val="0"/>
          <dgm:bulletEnabled val="1"/>
        </dgm:presLayoutVars>
      </dgm:prSet>
      <dgm:spPr/>
      <dgm:t>
        <a:bodyPr/>
        <a:lstStyle/>
        <a:p>
          <a:endParaRPr lang="es-ES"/>
        </a:p>
      </dgm:t>
    </dgm:pt>
    <dgm:pt modelId="{CCE7F1FD-0ECE-4F09-9E21-9B71B9757964}" type="pres">
      <dgm:prSet presAssocID="{C79DB95F-2460-4DBB-A399-AE187253BD3B}" presName="negativeSpace" presStyleCnt="0"/>
      <dgm:spPr/>
    </dgm:pt>
    <dgm:pt modelId="{71EE43D1-CE1C-4B21-995D-0F4877100382}" type="pres">
      <dgm:prSet presAssocID="{C79DB95F-2460-4DBB-A399-AE187253BD3B}" presName="childText" presStyleLbl="conFgAcc1" presStyleIdx="0" presStyleCnt="6">
        <dgm:presLayoutVars>
          <dgm:bulletEnabled val="1"/>
        </dgm:presLayoutVars>
      </dgm:prSet>
      <dgm:spPr/>
    </dgm:pt>
    <dgm:pt modelId="{4BF9DA16-6BAB-4BDD-A866-EC49BBB5BAEA}" type="pres">
      <dgm:prSet presAssocID="{DE5F3C12-A8DA-40A7-84E6-51838D6B1F9F}" presName="spaceBetweenRectangles" presStyleCnt="0"/>
      <dgm:spPr/>
    </dgm:pt>
    <dgm:pt modelId="{6815C56C-585F-434B-8D09-19B7A5EC138D}" type="pres">
      <dgm:prSet presAssocID="{C431FDEC-FC58-4E50-BB7F-2D9E2033357E}" presName="parentLin" presStyleCnt="0"/>
      <dgm:spPr/>
    </dgm:pt>
    <dgm:pt modelId="{61C6A03C-BB1F-4C6F-B38E-EBDB94F492A4}" type="pres">
      <dgm:prSet presAssocID="{C431FDEC-FC58-4E50-BB7F-2D9E2033357E}" presName="parentLeftMargin" presStyleLbl="node1" presStyleIdx="0" presStyleCnt="6"/>
      <dgm:spPr/>
      <dgm:t>
        <a:bodyPr/>
        <a:lstStyle/>
        <a:p>
          <a:endParaRPr lang="es-ES"/>
        </a:p>
      </dgm:t>
    </dgm:pt>
    <dgm:pt modelId="{F33A11BA-491E-427E-8391-90FDFFEBE27B}" type="pres">
      <dgm:prSet presAssocID="{C431FDEC-FC58-4E50-BB7F-2D9E2033357E}" presName="parentText" presStyleLbl="node1" presStyleIdx="1" presStyleCnt="6">
        <dgm:presLayoutVars>
          <dgm:chMax val="0"/>
          <dgm:bulletEnabled val="1"/>
        </dgm:presLayoutVars>
      </dgm:prSet>
      <dgm:spPr/>
      <dgm:t>
        <a:bodyPr/>
        <a:lstStyle/>
        <a:p>
          <a:endParaRPr lang="es-ES"/>
        </a:p>
      </dgm:t>
    </dgm:pt>
    <dgm:pt modelId="{CFB280E2-3401-45D3-84D3-2863A589D396}" type="pres">
      <dgm:prSet presAssocID="{C431FDEC-FC58-4E50-BB7F-2D9E2033357E}" presName="negativeSpace" presStyleCnt="0"/>
      <dgm:spPr/>
    </dgm:pt>
    <dgm:pt modelId="{280BDC73-9654-4819-98E7-F1B279817E80}" type="pres">
      <dgm:prSet presAssocID="{C431FDEC-FC58-4E50-BB7F-2D9E2033357E}" presName="childText" presStyleLbl="conFgAcc1" presStyleIdx="1" presStyleCnt="6">
        <dgm:presLayoutVars>
          <dgm:bulletEnabled val="1"/>
        </dgm:presLayoutVars>
      </dgm:prSet>
      <dgm:spPr/>
    </dgm:pt>
    <dgm:pt modelId="{E2960920-0CE1-429D-9CC2-1AAC6A1CE90B}" type="pres">
      <dgm:prSet presAssocID="{B541D8F3-9DD6-4AD3-B6E7-7754DE75D07F}" presName="spaceBetweenRectangles" presStyleCnt="0"/>
      <dgm:spPr/>
    </dgm:pt>
    <dgm:pt modelId="{BB08C254-2F32-4D75-9F49-F5BC9EA46C17}" type="pres">
      <dgm:prSet presAssocID="{B4841C5D-B0BE-4D9A-B8CE-B0BD9811FAAE}" presName="parentLin" presStyleCnt="0"/>
      <dgm:spPr/>
    </dgm:pt>
    <dgm:pt modelId="{3600EA1B-8A33-48C2-88ED-BE3C103B8A0C}" type="pres">
      <dgm:prSet presAssocID="{B4841C5D-B0BE-4D9A-B8CE-B0BD9811FAAE}" presName="parentLeftMargin" presStyleLbl="node1" presStyleIdx="1" presStyleCnt="6"/>
      <dgm:spPr/>
      <dgm:t>
        <a:bodyPr/>
        <a:lstStyle/>
        <a:p>
          <a:endParaRPr lang="es-ES"/>
        </a:p>
      </dgm:t>
    </dgm:pt>
    <dgm:pt modelId="{4590053F-243A-481B-B068-065A907B65A7}" type="pres">
      <dgm:prSet presAssocID="{B4841C5D-B0BE-4D9A-B8CE-B0BD9811FAAE}" presName="parentText" presStyleLbl="node1" presStyleIdx="2" presStyleCnt="6">
        <dgm:presLayoutVars>
          <dgm:chMax val="0"/>
          <dgm:bulletEnabled val="1"/>
        </dgm:presLayoutVars>
      </dgm:prSet>
      <dgm:spPr/>
      <dgm:t>
        <a:bodyPr/>
        <a:lstStyle/>
        <a:p>
          <a:endParaRPr lang="es-ES"/>
        </a:p>
      </dgm:t>
    </dgm:pt>
    <dgm:pt modelId="{D68CC849-6899-4B08-A245-09FF38E043C9}" type="pres">
      <dgm:prSet presAssocID="{B4841C5D-B0BE-4D9A-B8CE-B0BD9811FAAE}" presName="negativeSpace" presStyleCnt="0"/>
      <dgm:spPr/>
    </dgm:pt>
    <dgm:pt modelId="{1DF36787-2FA9-46B2-995F-EE39D034698B}" type="pres">
      <dgm:prSet presAssocID="{B4841C5D-B0BE-4D9A-B8CE-B0BD9811FAAE}" presName="childText" presStyleLbl="conFgAcc1" presStyleIdx="2" presStyleCnt="6">
        <dgm:presLayoutVars>
          <dgm:bulletEnabled val="1"/>
        </dgm:presLayoutVars>
      </dgm:prSet>
      <dgm:spPr/>
    </dgm:pt>
    <dgm:pt modelId="{20DFA506-CF84-40B9-B5E7-E36A86F6A778}" type="pres">
      <dgm:prSet presAssocID="{8B980AE1-53C2-402D-9311-EB4A9ACC58B9}" presName="spaceBetweenRectangles" presStyleCnt="0"/>
      <dgm:spPr/>
    </dgm:pt>
    <dgm:pt modelId="{C2108B19-0997-416E-B96D-877AFC948315}" type="pres">
      <dgm:prSet presAssocID="{D0B141D8-08F1-4315-B6EF-666135A6B93A}" presName="parentLin" presStyleCnt="0"/>
      <dgm:spPr/>
    </dgm:pt>
    <dgm:pt modelId="{BBF00F09-0126-4A59-BE86-0C78346170D8}" type="pres">
      <dgm:prSet presAssocID="{D0B141D8-08F1-4315-B6EF-666135A6B93A}" presName="parentLeftMargin" presStyleLbl="node1" presStyleIdx="2" presStyleCnt="6"/>
      <dgm:spPr/>
      <dgm:t>
        <a:bodyPr/>
        <a:lstStyle/>
        <a:p>
          <a:endParaRPr lang="es-ES"/>
        </a:p>
      </dgm:t>
    </dgm:pt>
    <dgm:pt modelId="{B70C5309-E94E-45A4-A81F-B724EAFEAE91}" type="pres">
      <dgm:prSet presAssocID="{D0B141D8-08F1-4315-B6EF-666135A6B93A}" presName="parentText" presStyleLbl="node1" presStyleIdx="3" presStyleCnt="6">
        <dgm:presLayoutVars>
          <dgm:chMax val="0"/>
          <dgm:bulletEnabled val="1"/>
        </dgm:presLayoutVars>
      </dgm:prSet>
      <dgm:spPr/>
      <dgm:t>
        <a:bodyPr/>
        <a:lstStyle/>
        <a:p>
          <a:endParaRPr lang="es-ES"/>
        </a:p>
      </dgm:t>
    </dgm:pt>
    <dgm:pt modelId="{1CAA8DF0-B897-4359-B845-68527D651982}" type="pres">
      <dgm:prSet presAssocID="{D0B141D8-08F1-4315-B6EF-666135A6B93A}" presName="negativeSpace" presStyleCnt="0"/>
      <dgm:spPr/>
    </dgm:pt>
    <dgm:pt modelId="{8A082A0A-299A-4230-8A96-78D468330862}" type="pres">
      <dgm:prSet presAssocID="{D0B141D8-08F1-4315-B6EF-666135A6B93A}" presName="childText" presStyleLbl="conFgAcc1" presStyleIdx="3" presStyleCnt="6">
        <dgm:presLayoutVars>
          <dgm:bulletEnabled val="1"/>
        </dgm:presLayoutVars>
      </dgm:prSet>
      <dgm:spPr/>
    </dgm:pt>
    <dgm:pt modelId="{20F204A0-7723-4576-B874-BACD47BBADAE}" type="pres">
      <dgm:prSet presAssocID="{3ED4579B-10FB-44EE-8748-E440BF8720DB}" presName="spaceBetweenRectangles" presStyleCnt="0"/>
      <dgm:spPr/>
    </dgm:pt>
    <dgm:pt modelId="{E54B8C45-F8EC-4EF5-89B3-3E9B606C1715}" type="pres">
      <dgm:prSet presAssocID="{740FEB5C-AFC4-487E-8D1A-24865E48BDBD}" presName="parentLin" presStyleCnt="0"/>
      <dgm:spPr/>
    </dgm:pt>
    <dgm:pt modelId="{5D127CD4-D555-45EE-B71F-ED58EE3B7C7E}" type="pres">
      <dgm:prSet presAssocID="{740FEB5C-AFC4-487E-8D1A-24865E48BDBD}" presName="parentLeftMargin" presStyleLbl="node1" presStyleIdx="3" presStyleCnt="6"/>
      <dgm:spPr/>
      <dgm:t>
        <a:bodyPr/>
        <a:lstStyle/>
        <a:p>
          <a:endParaRPr lang="es-ES"/>
        </a:p>
      </dgm:t>
    </dgm:pt>
    <dgm:pt modelId="{5010F99A-C6A7-48FC-9742-0544D13A6BE2}" type="pres">
      <dgm:prSet presAssocID="{740FEB5C-AFC4-487E-8D1A-24865E48BDBD}" presName="parentText" presStyleLbl="node1" presStyleIdx="4" presStyleCnt="6">
        <dgm:presLayoutVars>
          <dgm:chMax val="0"/>
          <dgm:bulletEnabled val="1"/>
        </dgm:presLayoutVars>
      </dgm:prSet>
      <dgm:spPr/>
      <dgm:t>
        <a:bodyPr/>
        <a:lstStyle/>
        <a:p>
          <a:endParaRPr lang="es-ES"/>
        </a:p>
      </dgm:t>
    </dgm:pt>
    <dgm:pt modelId="{ABBD58EB-DD8A-41DF-BBE7-E31AF7C25C5C}" type="pres">
      <dgm:prSet presAssocID="{740FEB5C-AFC4-487E-8D1A-24865E48BDBD}" presName="negativeSpace" presStyleCnt="0"/>
      <dgm:spPr/>
    </dgm:pt>
    <dgm:pt modelId="{B70A8582-CB4F-4D44-A0B7-2A06694FBFB5}" type="pres">
      <dgm:prSet presAssocID="{740FEB5C-AFC4-487E-8D1A-24865E48BDBD}" presName="childText" presStyleLbl="conFgAcc1" presStyleIdx="4" presStyleCnt="6">
        <dgm:presLayoutVars>
          <dgm:bulletEnabled val="1"/>
        </dgm:presLayoutVars>
      </dgm:prSet>
      <dgm:spPr/>
      <dgm:t>
        <a:bodyPr/>
        <a:lstStyle/>
        <a:p>
          <a:endParaRPr lang="es-ES"/>
        </a:p>
      </dgm:t>
    </dgm:pt>
    <dgm:pt modelId="{6EDD8F84-AFEE-42EA-BA8B-95AE46DC459F}" type="pres">
      <dgm:prSet presAssocID="{ECD453D9-A593-42C7-AA1A-44E17CF5C3C5}" presName="spaceBetweenRectangles" presStyleCnt="0"/>
      <dgm:spPr/>
    </dgm:pt>
    <dgm:pt modelId="{74F28BC4-CCC7-4DC7-BC2C-4127959BADDD}" type="pres">
      <dgm:prSet presAssocID="{23B46EAA-E0FA-4CF9-8472-0F7DFB738CD6}" presName="parentLin" presStyleCnt="0"/>
      <dgm:spPr/>
    </dgm:pt>
    <dgm:pt modelId="{0C06CC39-D26D-4953-81E0-EB090DE33385}" type="pres">
      <dgm:prSet presAssocID="{23B46EAA-E0FA-4CF9-8472-0F7DFB738CD6}" presName="parentLeftMargin" presStyleLbl="node1" presStyleIdx="4" presStyleCnt="6"/>
      <dgm:spPr/>
      <dgm:t>
        <a:bodyPr/>
        <a:lstStyle/>
        <a:p>
          <a:endParaRPr lang="es-ES"/>
        </a:p>
      </dgm:t>
    </dgm:pt>
    <dgm:pt modelId="{BFD69BCC-47FB-4BEF-9906-AF78DA3BED07}" type="pres">
      <dgm:prSet presAssocID="{23B46EAA-E0FA-4CF9-8472-0F7DFB738CD6}" presName="parentText" presStyleLbl="node1" presStyleIdx="5" presStyleCnt="6">
        <dgm:presLayoutVars>
          <dgm:chMax val="0"/>
          <dgm:bulletEnabled val="1"/>
        </dgm:presLayoutVars>
      </dgm:prSet>
      <dgm:spPr/>
      <dgm:t>
        <a:bodyPr/>
        <a:lstStyle/>
        <a:p>
          <a:endParaRPr lang="es-ES"/>
        </a:p>
      </dgm:t>
    </dgm:pt>
    <dgm:pt modelId="{7F2BBED8-CFBD-4887-963E-732665B04BE4}" type="pres">
      <dgm:prSet presAssocID="{23B46EAA-E0FA-4CF9-8472-0F7DFB738CD6}" presName="negativeSpace" presStyleCnt="0"/>
      <dgm:spPr/>
    </dgm:pt>
    <dgm:pt modelId="{531F61A4-3362-47B6-8129-7620AAE51F7A}" type="pres">
      <dgm:prSet presAssocID="{23B46EAA-E0FA-4CF9-8472-0F7DFB738CD6}" presName="childText" presStyleLbl="conFgAcc1" presStyleIdx="5" presStyleCnt="6">
        <dgm:presLayoutVars>
          <dgm:bulletEnabled val="1"/>
        </dgm:presLayoutVars>
      </dgm:prSet>
      <dgm:spPr/>
    </dgm:pt>
  </dgm:ptLst>
  <dgm:cxnLst>
    <dgm:cxn modelId="{5D2FDD7E-758F-4D06-9B39-974925875444}" srcId="{740FEB5C-AFC4-487E-8D1A-24865E48BDBD}" destId="{9C6CCBC7-6549-4F76-8DF1-5CD0F2CBAEDA}" srcOrd="0" destOrd="0" parTransId="{E85B7E4D-1229-4A1C-BEEA-3386634C71A7}" sibTransId="{57D2C2AA-2639-497E-803D-3A226BB87369}"/>
    <dgm:cxn modelId="{7BE1E019-659B-4CCE-ACB6-2B6177321954}" type="presOf" srcId="{D0B141D8-08F1-4315-B6EF-666135A6B93A}" destId="{BBF00F09-0126-4A59-BE86-0C78346170D8}" srcOrd="0" destOrd="0" presId="urn:microsoft.com/office/officeart/2005/8/layout/list1"/>
    <dgm:cxn modelId="{8E2F8182-BF91-4CAA-931A-97A268F3E040}" type="presOf" srcId="{B4841C5D-B0BE-4D9A-B8CE-B0BD9811FAAE}" destId="{3600EA1B-8A33-48C2-88ED-BE3C103B8A0C}" srcOrd="0" destOrd="0" presId="urn:microsoft.com/office/officeart/2005/8/layout/list1"/>
    <dgm:cxn modelId="{F7CF5D98-A065-4EE3-AFD8-FB90C02AB295}" srcId="{740FEB5C-AFC4-487E-8D1A-24865E48BDBD}" destId="{76A5E5C5-2193-4F56-ACDB-D532B444FE2F}" srcOrd="7" destOrd="0" parTransId="{13768EFE-D1C0-4A8F-ADCD-254D0D4AEB76}" sibTransId="{A4707E33-27BD-4BDA-85C6-0789A7E53EC7}"/>
    <dgm:cxn modelId="{3689A892-840D-476A-B2E5-82BB9C186C90}" type="presOf" srcId="{23B46EAA-E0FA-4CF9-8472-0F7DFB738CD6}" destId="{BFD69BCC-47FB-4BEF-9906-AF78DA3BED07}" srcOrd="1" destOrd="0" presId="urn:microsoft.com/office/officeart/2005/8/layout/list1"/>
    <dgm:cxn modelId="{678A53E1-6F4A-4D50-8D5B-D6F8F26306B3}" srcId="{740FEB5C-AFC4-487E-8D1A-24865E48BDBD}" destId="{A574EE54-B462-4B6D-AA8E-7BDADC13125E}" srcOrd="2" destOrd="0" parTransId="{5F3C11FD-6592-48AD-8050-3D1ECA56FD45}" sibTransId="{EF7B6C8F-931B-4D5A-90D4-2628E074DBD4}"/>
    <dgm:cxn modelId="{6A863FB2-DBEE-4E4D-9C33-D3A14CF565FE}" type="presOf" srcId="{C431FDEC-FC58-4E50-BB7F-2D9E2033357E}" destId="{61C6A03C-BB1F-4C6F-B38E-EBDB94F492A4}" srcOrd="0" destOrd="0" presId="urn:microsoft.com/office/officeart/2005/8/layout/list1"/>
    <dgm:cxn modelId="{639F0653-766E-458B-9DE6-41921D328B10}" type="presOf" srcId="{9C6CCBC7-6549-4F76-8DF1-5CD0F2CBAEDA}" destId="{B70A8582-CB4F-4D44-A0B7-2A06694FBFB5}" srcOrd="0" destOrd="0" presId="urn:microsoft.com/office/officeart/2005/8/layout/list1"/>
    <dgm:cxn modelId="{C244CBB7-053B-43AA-A51C-3D42BD71B1D3}" srcId="{740FEB5C-AFC4-487E-8D1A-24865E48BDBD}" destId="{3D0920FB-1CC6-4AB1-8B38-036300A94F2F}" srcOrd="1" destOrd="0" parTransId="{F2BD04CA-BD71-4225-8D0B-C701B6429BF1}" sibTransId="{A632F1CC-3CC6-48FD-AACB-5802F8918D29}"/>
    <dgm:cxn modelId="{FAADE244-2180-453E-965A-915CFB4A4DB1}" srcId="{740FEB5C-AFC4-487E-8D1A-24865E48BDBD}" destId="{943CADEB-BE50-481F-802C-4AF02CB1C5E7}" srcOrd="4" destOrd="0" parTransId="{57456C15-A29C-4430-AC87-BF0BE48E983A}" sibTransId="{0BCD8C59-E246-411C-82F5-14C9AFB1B2D3}"/>
    <dgm:cxn modelId="{7FB23335-9372-448A-913D-7EAAFD8FEFEC}" srcId="{740FEB5C-AFC4-487E-8D1A-24865E48BDBD}" destId="{4F829BA7-6C05-4D10-9D39-DE5C6F8EB6AA}" srcOrd="6" destOrd="0" parTransId="{CD1A97B7-6D19-4C43-8FBC-5BDE26D73064}" sibTransId="{A2B3C079-04E7-42EB-A6DD-D17A3F257EF7}"/>
    <dgm:cxn modelId="{7C64EA57-ABB5-4B4D-89A5-20EF8B8BE878}" type="presOf" srcId="{1E94DBB2-48AB-4798-A819-67E1A871AB38}" destId="{B70A8582-CB4F-4D44-A0B7-2A06694FBFB5}" srcOrd="0" destOrd="8" presId="urn:microsoft.com/office/officeart/2005/8/layout/list1"/>
    <dgm:cxn modelId="{5C688E82-9A7C-4250-89C4-EDF831D74237}" srcId="{70AAAA7C-FC84-4D95-A19E-208DB8C35779}" destId="{D0B141D8-08F1-4315-B6EF-666135A6B93A}" srcOrd="3" destOrd="0" parTransId="{21982126-1DAA-4CD2-BF31-D7269191CB30}" sibTransId="{3ED4579B-10FB-44EE-8748-E440BF8720DB}"/>
    <dgm:cxn modelId="{8C48FE7A-61A3-4CF3-A6E3-C686D508EFD3}" srcId="{70AAAA7C-FC84-4D95-A19E-208DB8C35779}" destId="{C431FDEC-FC58-4E50-BB7F-2D9E2033357E}" srcOrd="1" destOrd="0" parTransId="{D25EC42D-3653-4632-95B5-6837D38C150E}" sibTransId="{B541D8F3-9DD6-4AD3-B6E7-7754DE75D07F}"/>
    <dgm:cxn modelId="{158A96C7-1AA5-4ABB-899E-C66F5C9944C0}" type="presOf" srcId="{A574EE54-B462-4B6D-AA8E-7BDADC13125E}" destId="{B70A8582-CB4F-4D44-A0B7-2A06694FBFB5}" srcOrd="0" destOrd="2" presId="urn:microsoft.com/office/officeart/2005/8/layout/list1"/>
    <dgm:cxn modelId="{708A737F-D13C-4E03-A2E5-661CB879825C}" type="presOf" srcId="{23B46EAA-E0FA-4CF9-8472-0F7DFB738CD6}" destId="{0C06CC39-D26D-4953-81E0-EB090DE33385}" srcOrd="0" destOrd="0" presId="urn:microsoft.com/office/officeart/2005/8/layout/list1"/>
    <dgm:cxn modelId="{73D1083E-F5AD-411E-9215-89909F0673E3}" type="presOf" srcId="{C79DB95F-2460-4DBB-A399-AE187253BD3B}" destId="{26156497-C60D-4294-8C05-C50E782F47B3}" srcOrd="1" destOrd="0" presId="urn:microsoft.com/office/officeart/2005/8/layout/list1"/>
    <dgm:cxn modelId="{2D942AB6-2CE5-4B69-966E-F4C9B72BD661}" type="presOf" srcId="{740FEB5C-AFC4-487E-8D1A-24865E48BDBD}" destId="{5010F99A-C6A7-48FC-9742-0544D13A6BE2}" srcOrd="1" destOrd="0" presId="urn:microsoft.com/office/officeart/2005/8/layout/list1"/>
    <dgm:cxn modelId="{65273F2D-ED5F-4433-9697-5F217CCBFC16}" type="presOf" srcId="{B4841C5D-B0BE-4D9A-B8CE-B0BD9811FAAE}" destId="{4590053F-243A-481B-B068-065A907B65A7}" srcOrd="1" destOrd="0" presId="urn:microsoft.com/office/officeart/2005/8/layout/list1"/>
    <dgm:cxn modelId="{18DC538A-23D6-4607-B008-5B48C50D4851}" srcId="{740FEB5C-AFC4-487E-8D1A-24865E48BDBD}" destId="{81B6A3EB-4FFA-4A2A-939B-CC02C5DB9055}" srcOrd="3" destOrd="0" parTransId="{F5560E7F-C7EC-4A58-8869-6C5053097BC3}" sibTransId="{D00DC819-5CEE-4313-8B2B-09AA11BC0903}"/>
    <dgm:cxn modelId="{D5ED5D98-51CD-494F-A6E4-80D9C537BF24}" srcId="{70AAAA7C-FC84-4D95-A19E-208DB8C35779}" destId="{740FEB5C-AFC4-487E-8D1A-24865E48BDBD}" srcOrd="4" destOrd="0" parTransId="{C85402A9-9B74-46B6-8903-F9257863BAFA}" sibTransId="{ECD453D9-A593-42C7-AA1A-44E17CF5C3C5}"/>
    <dgm:cxn modelId="{574A6A91-5226-4231-828D-C09FA41D36CF}" type="presOf" srcId="{C79DB95F-2460-4DBB-A399-AE187253BD3B}" destId="{CFDE2F43-272B-449D-B2B6-869379A8962C}" srcOrd="0" destOrd="0" presId="urn:microsoft.com/office/officeart/2005/8/layout/list1"/>
    <dgm:cxn modelId="{F94AC42E-39E4-414C-B96B-28372CFBB16D}" type="presOf" srcId="{C431FDEC-FC58-4E50-BB7F-2D9E2033357E}" destId="{F33A11BA-491E-427E-8391-90FDFFEBE27B}" srcOrd="1" destOrd="0" presId="urn:microsoft.com/office/officeart/2005/8/layout/list1"/>
    <dgm:cxn modelId="{1855FC45-7AF1-45F2-8C9F-827041782676}" type="presOf" srcId="{BED4C7F8-AF85-42A2-B315-9449E4802076}" destId="{B70A8582-CB4F-4D44-A0B7-2A06694FBFB5}" srcOrd="0" destOrd="5" presId="urn:microsoft.com/office/officeart/2005/8/layout/list1"/>
    <dgm:cxn modelId="{A61F4021-C703-4A61-BE2E-83C3039A9209}" type="presOf" srcId="{D0B141D8-08F1-4315-B6EF-666135A6B93A}" destId="{B70C5309-E94E-45A4-A81F-B724EAFEAE91}" srcOrd="1" destOrd="0" presId="urn:microsoft.com/office/officeart/2005/8/layout/list1"/>
    <dgm:cxn modelId="{B8C619DC-FA71-4D71-B9C5-31324FAF5242}" type="presOf" srcId="{943CADEB-BE50-481F-802C-4AF02CB1C5E7}" destId="{B70A8582-CB4F-4D44-A0B7-2A06694FBFB5}" srcOrd="0" destOrd="4" presId="urn:microsoft.com/office/officeart/2005/8/layout/list1"/>
    <dgm:cxn modelId="{4AAF62C5-BE20-4765-BC17-281BC91F7543}" type="presOf" srcId="{80053F24-9A79-4C04-BBBE-01638D448969}" destId="{B70A8582-CB4F-4D44-A0B7-2A06694FBFB5}" srcOrd="0" destOrd="9" presId="urn:microsoft.com/office/officeart/2005/8/layout/list1"/>
    <dgm:cxn modelId="{8699E747-6265-47E1-925E-DB9A6EFF7915}" srcId="{70AAAA7C-FC84-4D95-A19E-208DB8C35779}" destId="{C79DB95F-2460-4DBB-A399-AE187253BD3B}" srcOrd="0" destOrd="0" parTransId="{2FB5F096-9D76-4ACC-AF60-C0B8523B6904}" sibTransId="{DE5F3C12-A8DA-40A7-84E6-51838D6B1F9F}"/>
    <dgm:cxn modelId="{4F90EE65-DD29-41A3-B5FA-789D962863FE}" type="presOf" srcId="{76A5E5C5-2193-4F56-ACDB-D532B444FE2F}" destId="{B70A8582-CB4F-4D44-A0B7-2A06694FBFB5}" srcOrd="0" destOrd="7" presId="urn:microsoft.com/office/officeart/2005/8/layout/list1"/>
    <dgm:cxn modelId="{D9D8F099-9357-4083-BE74-E65E03048D4E}" type="presOf" srcId="{4F829BA7-6C05-4D10-9D39-DE5C6F8EB6AA}" destId="{B70A8582-CB4F-4D44-A0B7-2A06694FBFB5}" srcOrd="0" destOrd="6" presId="urn:microsoft.com/office/officeart/2005/8/layout/list1"/>
    <dgm:cxn modelId="{2BB8769D-6B3F-473D-831F-1263B105364E}" srcId="{740FEB5C-AFC4-487E-8D1A-24865E48BDBD}" destId="{1E94DBB2-48AB-4798-A819-67E1A871AB38}" srcOrd="8" destOrd="0" parTransId="{EBAD66BD-EE68-4315-9949-81B39978B5D2}" sibTransId="{2C1FEBEB-18AD-4C5D-869D-C96195E1AC49}"/>
    <dgm:cxn modelId="{35870892-2983-4370-B05A-72E7BB214F7B}" srcId="{70AAAA7C-FC84-4D95-A19E-208DB8C35779}" destId="{23B46EAA-E0FA-4CF9-8472-0F7DFB738CD6}" srcOrd="5" destOrd="0" parTransId="{0565B7E6-F96E-46D1-B362-4084E6FD98B1}" sibTransId="{5EE86CE5-F85F-441F-A8C0-5C4F78C45F0B}"/>
    <dgm:cxn modelId="{CF2C5A75-0912-4B54-A5F8-60D2A86EDFF6}" srcId="{740FEB5C-AFC4-487E-8D1A-24865E48BDBD}" destId="{BED4C7F8-AF85-42A2-B315-9449E4802076}" srcOrd="5" destOrd="0" parTransId="{FF1C60B0-2332-445C-9069-EE2C02A2FCC1}" sibTransId="{294F1A2A-62F0-4E43-9BB8-373E4EF0E472}"/>
    <dgm:cxn modelId="{A17045EC-299C-4902-8F32-BA772EC8AA43}" type="presOf" srcId="{3D0920FB-1CC6-4AB1-8B38-036300A94F2F}" destId="{B70A8582-CB4F-4D44-A0B7-2A06694FBFB5}" srcOrd="0" destOrd="1" presId="urn:microsoft.com/office/officeart/2005/8/layout/list1"/>
    <dgm:cxn modelId="{83A44FFB-9E19-4A83-9089-0A19AF5FB86C}" type="presOf" srcId="{81B6A3EB-4FFA-4A2A-939B-CC02C5DB9055}" destId="{B70A8582-CB4F-4D44-A0B7-2A06694FBFB5}" srcOrd="0" destOrd="3" presId="urn:microsoft.com/office/officeart/2005/8/layout/list1"/>
    <dgm:cxn modelId="{701FF6F0-98EC-4B4C-BE3B-12CE1BA2D5D2}" srcId="{70AAAA7C-FC84-4D95-A19E-208DB8C35779}" destId="{B4841C5D-B0BE-4D9A-B8CE-B0BD9811FAAE}" srcOrd="2" destOrd="0" parTransId="{A4E4F85E-B281-4993-8169-FB70AED46708}" sibTransId="{8B980AE1-53C2-402D-9311-EB4A9ACC58B9}"/>
    <dgm:cxn modelId="{DC8575CC-1FAD-4F50-B0B8-51DD5EF7DCB3}" srcId="{740FEB5C-AFC4-487E-8D1A-24865E48BDBD}" destId="{80053F24-9A79-4C04-BBBE-01638D448969}" srcOrd="9" destOrd="0" parTransId="{133EDB6C-C808-4198-95BF-87853B3952FE}" sibTransId="{CFACF1F1-5023-4636-A521-47B11B3E285C}"/>
    <dgm:cxn modelId="{F160FDCD-5290-40A6-99AA-F1104BF58A0D}" type="presOf" srcId="{740FEB5C-AFC4-487E-8D1A-24865E48BDBD}" destId="{5D127CD4-D555-45EE-B71F-ED58EE3B7C7E}" srcOrd="0" destOrd="0" presId="urn:microsoft.com/office/officeart/2005/8/layout/list1"/>
    <dgm:cxn modelId="{45909FED-E7C7-41E3-92E7-B9F94BC3ED8A}" type="presOf" srcId="{70AAAA7C-FC84-4D95-A19E-208DB8C35779}" destId="{450A582B-8E74-4E8D-8173-A1D81E1970FA}" srcOrd="0" destOrd="0" presId="urn:microsoft.com/office/officeart/2005/8/layout/list1"/>
    <dgm:cxn modelId="{B05D6780-1EE6-44E1-B684-5839800D0396}" type="presParOf" srcId="{450A582B-8E74-4E8D-8173-A1D81E1970FA}" destId="{B9560C44-52AC-40EE-A0FA-7F258B8B4CE2}" srcOrd="0" destOrd="0" presId="urn:microsoft.com/office/officeart/2005/8/layout/list1"/>
    <dgm:cxn modelId="{F7CEFBE8-FE3F-42B9-993D-C0EAD6694CFD}" type="presParOf" srcId="{B9560C44-52AC-40EE-A0FA-7F258B8B4CE2}" destId="{CFDE2F43-272B-449D-B2B6-869379A8962C}" srcOrd="0" destOrd="0" presId="urn:microsoft.com/office/officeart/2005/8/layout/list1"/>
    <dgm:cxn modelId="{6EF286BC-24AD-4678-867F-F5230C485280}" type="presParOf" srcId="{B9560C44-52AC-40EE-A0FA-7F258B8B4CE2}" destId="{26156497-C60D-4294-8C05-C50E782F47B3}" srcOrd="1" destOrd="0" presId="urn:microsoft.com/office/officeart/2005/8/layout/list1"/>
    <dgm:cxn modelId="{79C2E48F-E9DC-4131-99FE-44EE1BEEF90A}" type="presParOf" srcId="{450A582B-8E74-4E8D-8173-A1D81E1970FA}" destId="{CCE7F1FD-0ECE-4F09-9E21-9B71B9757964}" srcOrd="1" destOrd="0" presId="urn:microsoft.com/office/officeart/2005/8/layout/list1"/>
    <dgm:cxn modelId="{EDE29EF9-32BC-4672-A3EB-105868E51E9B}" type="presParOf" srcId="{450A582B-8E74-4E8D-8173-A1D81E1970FA}" destId="{71EE43D1-CE1C-4B21-995D-0F4877100382}" srcOrd="2" destOrd="0" presId="urn:microsoft.com/office/officeart/2005/8/layout/list1"/>
    <dgm:cxn modelId="{26A0AF3E-B0A5-4A41-A6BD-12DA2F73E59E}" type="presParOf" srcId="{450A582B-8E74-4E8D-8173-A1D81E1970FA}" destId="{4BF9DA16-6BAB-4BDD-A866-EC49BBB5BAEA}" srcOrd="3" destOrd="0" presId="urn:microsoft.com/office/officeart/2005/8/layout/list1"/>
    <dgm:cxn modelId="{1124BA7A-6E0F-4FAE-A1CA-22812BC94B0F}" type="presParOf" srcId="{450A582B-8E74-4E8D-8173-A1D81E1970FA}" destId="{6815C56C-585F-434B-8D09-19B7A5EC138D}" srcOrd="4" destOrd="0" presId="urn:microsoft.com/office/officeart/2005/8/layout/list1"/>
    <dgm:cxn modelId="{0EE14641-FFF0-494C-B407-6B7669A6AACA}" type="presParOf" srcId="{6815C56C-585F-434B-8D09-19B7A5EC138D}" destId="{61C6A03C-BB1F-4C6F-B38E-EBDB94F492A4}" srcOrd="0" destOrd="0" presId="urn:microsoft.com/office/officeart/2005/8/layout/list1"/>
    <dgm:cxn modelId="{75EAA76A-F2D9-4070-8A58-BFCDEF791800}" type="presParOf" srcId="{6815C56C-585F-434B-8D09-19B7A5EC138D}" destId="{F33A11BA-491E-427E-8391-90FDFFEBE27B}" srcOrd="1" destOrd="0" presId="urn:microsoft.com/office/officeart/2005/8/layout/list1"/>
    <dgm:cxn modelId="{3B4D7747-C844-4807-A4DD-7AB798FB39A1}" type="presParOf" srcId="{450A582B-8E74-4E8D-8173-A1D81E1970FA}" destId="{CFB280E2-3401-45D3-84D3-2863A589D396}" srcOrd="5" destOrd="0" presId="urn:microsoft.com/office/officeart/2005/8/layout/list1"/>
    <dgm:cxn modelId="{B2179745-9151-4E53-B42F-2578E3C58562}" type="presParOf" srcId="{450A582B-8E74-4E8D-8173-A1D81E1970FA}" destId="{280BDC73-9654-4819-98E7-F1B279817E80}" srcOrd="6" destOrd="0" presId="urn:microsoft.com/office/officeart/2005/8/layout/list1"/>
    <dgm:cxn modelId="{4D7ABF85-4A69-4591-A3DC-60CD32E5B01B}" type="presParOf" srcId="{450A582B-8E74-4E8D-8173-A1D81E1970FA}" destId="{E2960920-0CE1-429D-9CC2-1AAC6A1CE90B}" srcOrd="7" destOrd="0" presId="urn:microsoft.com/office/officeart/2005/8/layout/list1"/>
    <dgm:cxn modelId="{2BA5E6AE-F77B-4AAB-B93D-7D24384CF73B}" type="presParOf" srcId="{450A582B-8E74-4E8D-8173-A1D81E1970FA}" destId="{BB08C254-2F32-4D75-9F49-F5BC9EA46C17}" srcOrd="8" destOrd="0" presId="urn:microsoft.com/office/officeart/2005/8/layout/list1"/>
    <dgm:cxn modelId="{A27337B0-BAAF-4949-A19C-5BA3414E7DB7}" type="presParOf" srcId="{BB08C254-2F32-4D75-9F49-F5BC9EA46C17}" destId="{3600EA1B-8A33-48C2-88ED-BE3C103B8A0C}" srcOrd="0" destOrd="0" presId="urn:microsoft.com/office/officeart/2005/8/layout/list1"/>
    <dgm:cxn modelId="{0708DC98-43A8-45C0-A176-1F2CA344C627}" type="presParOf" srcId="{BB08C254-2F32-4D75-9F49-F5BC9EA46C17}" destId="{4590053F-243A-481B-B068-065A907B65A7}" srcOrd="1" destOrd="0" presId="urn:microsoft.com/office/officeart/2005/8/layout/list1"/>
    <dgm:cxn modelId="{2DFE9315-FF2B-498A-8AC8-2BC161A857FD}" type="presParOf" srcId="{450A582B-8E74-4E8D-8173-A1D81E1970FA}" destId="{D68CC849-6899-4B08-A245-09FF38E043C9}" srcOrd="9" destOrd="0" presId="urn:microsoft.com/office/officeart/2005/8/layout/list1"/>
    <dgm:cxn modelId="{D7E6421F-B4B9-4D36-8226-5F1F33CF2A8D}" type="presParOf" srcId="{450A582B-8E74-4E8D-8173-A1D81E1970FA}" destId="{1DF36787-2FA9-46B2-995F-EE39D034698B}" srcOrd="10" destOrd="0" presId="urn:microsoft.com/office/officeart/2005/8/layout/list1"/>
    <dgm:cxn modelId="{B2B917EC-A6E5-4EB2-A5C5-D30A916741F0}" type="presParOf" srcId="{450A582B-8E74-4E8D-8173-A1D81E1970FA}" destId="{20DFA506-CF84-40B9-B5E7-E36A86F6A778}" srcOrd="11" destOrd="0" presId="urn:microsoft.com/office/officeart/2005/8/layout/list1"/>
    <dgm:cxn modelId="{E1776A68-923D-4EB9-82D8-2CF923D9E02D}" type="presParOf" srcId="{450A582B-8E74-4E8D-8173-A1D81E1970FA}" destId="{C2108B19-0997-416E-B96D-877AFC948315}" srcOrd="12" destOrd="0" presId="urn:microsoft.com/office/officeart/2005/8/layout/list1"/>
    <dgm:cxn modelId="{2AC2A4E4-C2E3-4273-B03B-88EE7A16264A}" type="presParOf" srcId="{C2108B19-0997-416E-B96D-877AFC948315}" destId="{BBF00F09-0126-4A59-BE86-0C78346170D8}" srcOrd="0" destOrd="0" presId="urn:microsoft.com/office/officeart/2005/8/layout/list1"/>
    <dgm:cxn modelId="{3F975FF2-E3B5-4B76-A43F-7A3AE32A8D82}" type="presParOf" srcId="{C2108B19-0997-416E-B96D-877AFC948315}" destId="{B70C5309-E94E-45A4-A81F-B724EAFEAE91}" srcOrd="1" destOrd="0" presId="urn:microsoft.com/office/officeart/2005/8/layout/list1"/>
    <dgm:cxn modelId="{770475C1-84D2-4FEB-A486-AFFB2849FC73}" type="presParOf" srcId="{450A582B-8E74-4E8D-8173-A1D81E1970FA}" destId="{1CAA8DF0-B897-4359-B845-68527D651982}" srcOrd="13" destOrd="0" presId="urn:microsoft.com/office/officeart/2005/8/layout/list1"/>
    <dgm:cxn modelId="{D6EB9E6E-C742-4B98-8316-DAB39F131F3E}" type="presParOf" srcId="{450A582B-8E74-4E8D-8173-A1D81E1970FA}" destId="{8A082A0A-299A-4230-8A96-78D468330862}" srcOrd="14" destOrd="0" presId="urn:microsoft.com/office/officeart/2005/8/layout/list1"/>
    <dgm:cxn modelId="{07113AA7-4388-436D-BCBE-417BEA861647}" type="presParOf" srcId="{450A582B-8E74-4E8D-8173-A1D81E1970FA}" destId="{20F204A0-7723-4576-B874-BACD47BBADAE}" srcOrd="15" destOrd="0" presId="urn:microsoft.com/office/officeart/2005/8/layout/list1"/>
    <dgm:cxn modelId="{A8966B77-8A09-420A-B56E-89CA2A6BFC0C}" type="presParOf" srcId="{450A582B-8E74-4E8D-8173-A1D81E1970FA}" destId="{E54B8C45-F8EC-4EF5-89B3-3E9B606C1715}" srcOrd="16" destOrd="0" presId="urn:microsoft.com/office/officeart/2005/8/layout/list1"/>
    <dgm:cxn modelId="{6983512E-D65F-4CB8-966F-C3B3CD92A11F}" type="presParOf" srcId="{E54B8C45-F8EC-4EF5-89B3-3E9B606C1715}" destId="{5D127CD4-D555-45EE-B71F-ED58EE3B7C7E}" srcOrd="0" destOrd="0" presId="urn:microsoft.com/office/officeart/2005/8/layout/list1"/>
    <dgm:cxn modelId="{B232AD13-EF09-4C64-97DD-4EF1D911B776}" type="presParOf" srcId="{E54B8C45-F8EC-4EF5-89B3-3E9B606C1715}" destId="{5010F99A-C6A7-48FC-9742-0544D13A6BE2}" srcOrd="1" destOrd="0" presId="urn:microsoft.com/office/officeart/2005/8/layout/list1"/>
    <dgm:cxn modelId="{72B437DB-AE18-49FB-A943-7B0ABFD817CA}" type="presParOf" srcId="{450A582B-8E74-4E8D-8173-A1D81E1970FA}" destId="{ABBD58EB-DD8A-41DF-BBE7-E31AF7C25C5C}" srcOrd="17" destOrd="0" presId="urn:microsoft.com/office/officeart/2005/8/layout/list1"/>
    <dgm:cxn modelId="{68E94A7F-0C04-4DAE-8F06-7A839A669985}" type="presParOf" srcId="{450A582B-8E74-4E8D-8173-A1D81E1970FA}" destId="{B70A8582-CB4F-4D44-A0B7-2A06694FBFB5}" srcOrd="18" destOrd="0" presId="urn:microsoft.com/office/officeart/2005/8/layout/list1"/>
    <dgm:cxn modelId="{551CD240-8245-4E0A-8D26-77C0B8411FB1}" type="presParOf" srcId="{450A582B-8E74-4E8D-8173-A1D81E1970FA}" destId="{6EDD8F84-AFEE-42EA-BA8B-95AE46DC459F}" srcOrd="19" destOrd="0" presId="urn:microsoft.com/office/officeart/2005/8/layout/list1"/>
    <dgm:cxn modelId="{3660612E-1EF9-4E69-A056-20E530E5459F}" type="presParOf" srcId="{450A582B-8E74-4E8D-8173-A1D81E1970FA}" destId="{74F28BC4-CCC7-4DC7-BC2C-4127959BADDD}" srcOrd="20" destOrd="0" presId="urn:microsoft.com/office/officeart/2005/8/layout/list1"/>
    <dgm:cxn modelId="{261A8686-B52E-4A5A-8C85-EB1AAF35A0C9}" type="presParOf" srcId="{74F28BC4-CCC7-4DC7-BC2C-4127959BADDD}" destId="{0C06CC39-D26D-4953-81E0-EB090DE33385}" srcOrd="0" destOrd="0" presId="urn:microsoft.com/office/officeart/2005/8/layout/list1"/>
    <dgm:cxn modelId="{C08BF7E6-5050-4CF1-8FA8-E7DFBE658798}" type="presParOf" srcId="{74F28BC4-CCC7-4DC7-BC2C-4127959BADDD}" destId="{BFD69BCC-47FB-4BEF-9906-AF78DA3BED07}" srcOrd="1" destOrd="0" presId="urn:microsoft.com/office/officeart/2005/8/layout/list1"/>
    <dgm:cxn modelId="{B541B998-B2C5-4B19-BB95-A35C610CD591}" type="presParOf" srcId="{450A582B-8E74-4E8D-8173-A1D81E1970FA}" destId="{7F2BBED8-CFBD-4887-963E-732665B04BE4}" srcOrd="21" destOrd="0" presId="urn:microsoft.com/office/officeart/2005/8/layout/list1"/>
    <dgm:cxn modelId="{1CED44F0-8649-497B-B04A-0F89E1A03258}" type="presParOf" srcId="{450A582B-8E74-4E8D-8173-A1D81E1970FA}" destId="{531F61A4-3362-47B6-8129-7620AAE51F7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AAAA7C-FC84-4D95-A19E-208DB8C3577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C79DB95F-2460-4DBB-A399-AE187253BD3B}">
      <dgm:prSet phldrT="[Texto]"/>
      <dgm:spPr/>
      <dgm:t>
        <a:bodyPr/>
        <a:lstStyle/>
        <a:p>
          <a:r>
            <a:rPr lang="es-ES"/>
            <a:t>Kit Smartphone</a:t>
          </a:r>
        </a:p>
      </dgm:t>
    </dgm:pt>
    <dgm:pt modelId="{2FB5F096-9D76-4ACC-AF60-C0B8523B6904}" type="parTrans" cxnId="{8699E747-6265-47E1-925E-DB9A6EFF7915}">
      <dgm:prSet/>
      <dgm:spPr/>
      <dgm:t>
        <a:bodyPr/>
        <a:lstStyle/>
        <a:p>
          <a:endParaRPr lang="es-ES"/>
        </a:p>
      </dgm:t>
    </dgm:pt>
    <dgm:pt modelId="{DE5F3C12-A8DA-40A7-84E6-51838D6B1F9F}" type="sibTrans" cxnId="{8699E747-6265-47E1-925E-DB9A6EFF7915}">
      <dgm:prSet/>
      <dgm:spPr/>
      <dgm:t>
        <a:bodyPr/>
        <a:lstStyle/>
        <a:p>
          <a:endParaRPr lang="es-ES"/>
        </a:p>
      </dgm:t>
    </dgm:pt>
    <dgm:pt modelId="{C431FDEC-FC58-4E50-BB7F-2D9E2033357E}">
      <dgm:prSet phldrT="[Texto]"/>
      <dgm:spPr/>
      <dgm:t>
        <a:bodyPr/>
        <a:lstStyle/>
        <a:p>
          <a:r>
            <a:rPr lang="es-ES"/>
            <a:t>Kit PC</a:t>
          </a:r>
        </a:p>
      </dgm:t>
    </dgm:pt>
    <dgm:pt modelId="{D25EC42D-3653-4632-95B5-6837D38C150E}" type="parTrans" cxnId="{8C48FE7A-61A3-4CF3-A6E3-C686D508EFD3}">
      <dgm:prSet/>
      <dgm:spPr/>
      <dgm:t>
        <a:bodyPr/>
        <a:lstStyle/>
        <a:p>
          <a:endParaRPr lang="es-ES"/>
        </a:p>
      </dgm:t>
    </dgm:pt>
    <dgm:pt modelId="{B541D8F3-9DD6-4AD3-B6E7-7754DE75D07F}" type="sibTrans" cxnId="{8C48FE7A-61A3-4CF3-A6E3-C686D508EFD3}">
      <dgm:prSet/>
      <dgm:spPr/>
      <dgm:t>
        <a:bodyPr/>
        <a:lstStyle/>
        <a:p>
          <a:endParaRPr lang="es-ES"/>
        </a:p>
      </dgm:t>
    </dgm:pt>
    <dgm:pt modelId="{B4841C5D-B0BE-4D9A-B8CE-B0BD9811FAAE}">
      <dgm:prSet phldrT="[Texto]"/>
      <dgm:spPr/>
      <dgm:t>
        <a:bodyPr/>
        <a:lstStyle/>
        <a:p>
          <a:r>
            <a:rPr lang="es-ES"/>
            <a:t>Kit Relator</a:t>
          </a:r>
        </a:p>
      </dgm:t>
    </dgm:pt>
    <dgm:pt modelId="{A4E4F85E-B281-4993-8169-FB70AED46708}" type="parTrans" cxnId="{701FF6F0-98EC-4B4C-BE3B-12CE1BA2D5D2}">
      <dgm:prSet/>
      <dgm:spPr/>
      <dgm:t>
        <a:bodyPr/>
        <a:lstStyle/>
        <a:p>
          <a:endParaRPr lang="es-ES"/>
        </a:p>
      </dgm:t>
    </dgm:pt>
    <dgm:pt modelId="{8B980AE1-53C2-402D-9311-EB4A9ACC58B9}" type="sibTrans" cxnId="{701FF6F0-98EC-4B4C-BE3B-12CE1BA2D5D2}">
      <dgm:prSet/>
      <dgm:spPr/>
      <dgm:t>
        <a:bodyPr/>
        <a:lstStyle/>
        <a:p>
          <a:endParaRPr lang="es-ES"/>
        </a:p>
      </dgm:t>
    </dgm:pt>
    <dgm:pt modelId="{D0B141D8-08F1-4315-B6EF-666135A6B93A}">
      <dgm:prSet phldrT="[Texto]"/>
      <dgm:spPr/>
      <dgm:t>
        <a:bodyPr/>
        <a:lstStyle/>
        <a:p>
          <a:r>
            <a:rPr lang="es-ES"/>
            <a:t>Batería externa</a:t>
          </a:r>
        </a:p>
      </dgm:t>
    </dgm:pt>
    <dgm:pt modelId="{21982126-1DAA-4CD2-BF31-D7269191CB30}" type="parTrans" cxnId="{5C688E82-9A7C-4250-89C4-EDF831D74237}">
      <dgm:prSet/>
      <dgm:spPr/>
      <dgm:t>
        <a:bodyPr/>
        <a:lstStyle/>
        <a:p>
          <a:endParaRPr lang="es-ES"/>
        </a:p>
      </dgm:t>
    </dgm:pt>
    <dgm:pt modelId="{3ED4579B-10FB-44EE-8748-E440BF8720DB}" type="sibTrans" cxnId="{5C688E82-9A7C-4250-89C4-EDF831D74237}">
      <dgm:prSet/>
      <dgm:spPr/>
      <dgm:t>
        <a:bodyPr/>
        <a:lstStyle/>
        <a:p>
          <a:endParaRPr lang="es-ES"/>
        </a:p>
      </dgm:t>
    </dgm:pt>
    <dgm:pt modelId="{740FEB5C-AFC4-487E-8D1A-24865E48BDBD}">
      <dgm:prSet phldrT="[Texto]"/>
      <dgm:spPr/>
      <dgm:t>
        <a:bodyPr/>
        <a:lstStyle/>
        <a:p>
          <a:r>
            <a:rPr lang="es-ES" err="1"/>
            <a:t>Router</a:t>
          </a:r>
          <a:r>
            <a:rPr lang="es-ES"/>
            <a:t> o </a:t>
          </a:r>
          <a:r>
            <a:rPr lang="es-ES" err="1"/>
            <a:t>Bam</a:t>
          </a:r>
          <a:endParaRPr lang="es-ES"/>
        </a:p>
      </dgm:t>
    </dgm:pt>
    <dgm:pt modelId="{C85402A9-9B74-46B6-8903-F9257863BAFA}" type="parTrans" cxnId="{D5ED5D98-51CD-494F-A6E4-80D9C537BF24}">
      <dgm:prSet/>
      <dgm:spPr/>
      <dgm:t>
        <a:bodyPr/>
        <a:lstStyle/>
        <a:p>
          <a:endParaRPr lang="es-ES"/>
        </a:p>
      </dgm:t>
    </dgm:pt>
    <dgm:pt modelId="{ECD453D9-A593-42C7-AA1A-44E17CF5C3C5}" type="sibTrans" cxnId="{D5ED5D98-51CD-494F-A6E4-80D9C537BF24}">
      <dgm:prSet/>
      <dgm:spPr/>
      <dgm:t>
        <a:bodyPr/>
        <a:lstStyle/>
        <a:p>
          <a:endParaRPr lang="es-ES"/>
        </a:p>
      </dgm:t>
    </dgm:pt>
    <dgm:pt modelId="{23B46EAA-E0FA-4CF9-8472-0F7DFB738CD6}">
      <dgm:prSet phldrT="[Texto]"/>
      <dgm:spPr/>
      <dgm:t>
        <a:bodyPr/>
        <a:lstStyle/>
        <a:p>
          <a:r>
            <a:rPr lang="es-ES"/>
            <a:t>Kit trazabilidad</a:t>
          </a:r>
        </a:p>
      </dgm:t>
    </dgm:pt>
    <dgm:pt modelId="{0565B7E6-F96E-46D1-B362-4084E6FD98B1}" type="parTrans" cxnId="{35870892-2983-4370-B05A-72E7BB214F7B}">
      <dgm:prSet/>
      <dgm:spPr/>
      <dgm:t>
        <a:bodyPr/>
        <a:lstStyle/>
        <a:p>
          <a:endParaRPr lang="es-ES"/>
        </a:p>
      </dgm:t>
    </dgm:pt>
    <dgm:pt modelId="{5EE86CE5-F85F-441F-A8C0-5C4F78C45F0B}" type="sibTrans" cxnId="{35870892-2983-4370-B05A-72E7BB214F7B}">
      <dgm:prSet/>
      <dgm:spPr/>
      <dgm:t>
        <a:bodyPr/>
        <a:lstStyle/>
        <a:p>
          <a:endParaRPr lang="es-ES"/>
        </a:p>
      </dgm:t>
    </dgm:pt>
    <dgm:pt modelId="{8E9DAD49-CCFD-48D9-95AA-95FFC9555BE2}">
      <dgm:prSet phldrT="[Texto]"/>
      <dgm:spPr/>
      <dgm:t>
        <a:bodyPr/>
        <a:lstStyle/>
        <a:p>
          <a:pPr rtl="0"/>
          <a:endParaRPr lang="es-ES"/>
        </a:p>
      </dgm:t>
    </dgm:pt>
    <dgm:pt modelId="{06A3635E-3611-4810-B18E-CCA6DF7545A6}" type="parTrans" cxnId="{7CD123B7-6424-408D-B898-424BE5E3CDB2}">
      <dgm:prSet/>
      <dgm:spPr/>
      <dgm:t>
        <a:bodyPr/>
        <a:lstStyle/>
        <a:p>
          <a:endParaRPr lang="es-ES"/>
        </a:p>
      </dgm:t>
    </dgm:pt>
    <dgm:pt modelId="{B9773D4E-4DFE-4189-B764-A40B67A5FCB2}" type="sibTrans" cxnId="{7CD123B7-6424-408D-B898-424BE5E3CDB2}">
      <dgm:prSet/>
      <dgm:spPr/>
      <dgm:t>
        <a:bodyPr/>
        <a:lstStyle/>
        <a:p>
          <a:endParaRPr lang="es-ES"/>
        </a:p>
      </dgm:t>
    </dgm:pt>
    <dgm:pt modelId="{3F0FD8F5-7166-4EC9-9BB7-10416F97F3A9}">
      <dgm:prSet phldrT="[Texto]"/>
      <dgm:spPr/>
      <dgm:t>
        <a:bodyPr/>
        <a:lstStyle/>
        <a:p>
          <a:endParaRPr lang="es-ES"/>
        </a:p>
      </dgm:t>
    </dgm:pt>
    <dgm:pt modelId="{8BFF912C-A158-4E9C-8CA9-EFFFE6583EED}" type="parTrans" cxnId="{9C80213A-0674-49E1-BF2D-31E489D5AC15}">
      <dgm:prSet/>
      <dgm:spPr/>
      <dgm:t>
        <a:bodyPr/>
        <a:lstStyle/>
        <a:p>
          <a:endParaRPr lang="es-ES"/>
        </a:p>
      </dgm:t>
    </dgm:pt>
    <dgm:pt modelId="{B176435A-BDCB-4202-B4AA-1DBB4E07F6CA}" type="sibTrans" cxnId="{9C80213A-0674-49E1-BF2D-31E489D5AC15}">
      <dgm:prSet/>
      <dgm:spPr/>
      <dgm:t>
        <a:bodyPr/>
        <a:lstStyle/>
        <a:p>
          <a:endParaRPr lang="es-ES"/>
        </a:p>
      </dgm:t>
    </dgm:pt>
    <dgm:pt modelId="{78903ECF-CAB2-4AA6-AE89-78901F44FABF}">
      <dgm:prSet phldr="0"/>
      <dgm:spPr/>
      <dgm:t>
        <a:bodyPr/>
        <a:lstStyle/>
        <a:p>
          <a:endParaRPr lang="es-ES">
            <a:latin typeface="Arial"/>
          </a:endParaRPr>
        </a:p>
      </dgm:t>
    </dgm:pt>
    <dgm:pt modelId="{FFB7890E-D804-4BC6-A7C9-D1840697A75A}" type="parTrans" cxnId="{9062A6B0-8F43-4F4E-A936-2BEBEE7CB9AE}">
      <dgm:prSet/>
      <dgm:spPr/>
      <dgm:t>
        <a:bodyPr/>
        <a:lstStyle/>
        <a:p>
          <a:endParaRPr lang="es-ES"/>
        </a:p>
      </dgm:t>
    </dgm:pt>
    <dgm:pt modelId="{9DF2A694-06D3-450D-A6AC-692D8FCE047B}" type="sibTrans" cxnId="{9062A6B0-8F43-4F4E-A936-2BEBEE7CB9AE}">
      <dgm:prSet/>
      <dgm:spPr/>
      <dgm:t>
        <a:bodyPr/>
        <a:lstStyle/>
        <a:p>
          <a:endParaRPr lang="es-ES"/>
        </a:p>
      </dgm:t>
    </dgm:pt>
    <dgm:pt modelId="{15C06691-2570-42E6-9014-6D707DDA30B9}">
      <dgm:prSet phldr="0"/>
      <dgm:spPr/>
      <dgm:t>
        <a:bodyPr/>
        <a:lstStyle/>
        <a:p>
          <a:endParaRPr lang="es-ES">
            <a:latin typeface="Arial"/>
          </a:endParaRPr>
        </a:p>
      </dgm:t>
    </dgm:pt>
    <dgm:pt modelId="{901AB482-53EB-4FB9-8511-94C3ED61F677}" type="parTrans" cxnId="{624064F4-4AA3-4677-98DD-62A3106FC720}">
      <dgm:prSet/>
      <dgm:spPr/>
      <dgm:t>
        <a:bodyPr/>
        <a:lstStyle/>
        <a:p>
          <a:endParaRPr lang="es-ES"/>
        </a:p>
      </dgm:t>
    </dgm:pt>
    <dgm:pt modelId="{F415E670-F2B9-4E5D-88F9-42480FEB7E8F}" type="sibTrans" cxnId="{624064F4-4AA3-4677-98DD-62A3106FC720}">
      <dgm:prSet/>
      <dgm:spPr/>
      <dgm:t>
        <a:bodyPr/>
        <a:lstStyle/>
        <a:p>
          <a:endParaRPr lang="es-ES"/>
        </a:p>
      </dgm:t>
    </dgm:pt>
    <dgm:pt modelId="{481ACE40-D5BF-4D8B-85F4-AB33EEA5E0D7}">
      <dgm:prSet phldr="0"/>
      <dgm:spPr/>
      <dgm:t>
        <a:bodyPr/>
        <a:lstStyle/>
        <a:p>
          <a:endParaRPr lang="es-ES">
            <a:latin typeface="Arial"/>
          </a:endParaRPr>
        </a:p>
      </dgm:t>
    </dgm:pt>
    <dgm:pt modelId="{4A705B33-13B9-4A9B-A2D1-44FCF6692805}" type="parTrans" cxnId="{F1E00A27-D13E-4E45-AF67-571952F82038}">
      <dgm:prSet/>
      <dgm:spPr/>
      <dgm:t>
        <a:bodyPr/>
        <a:lstStyle/>
        <a:p>
          <a:endParaRPr lang="es-ES"/>
        </a:p>
      </dgm:t>
    </dgm:pt>
    <dgm:pt modelId="{537F04FC-F3D0-4858-AEF7-C352A2422F45}" type="sibTrans" cxnId="{F1E00A27-D13E-4E45-AF67-571952F82038}">
      <dgm:prSet/>
      <dgm:spPr/>
      <dgm:t>
        <a:bodyPr/>
        <a:lstStyle/>
        <a:p>
          <a:endParaRPr lang="es-ES"/>
        </a:p>
      </dgm:t>
    </dgm:pt>
    <dgm:pt modelId="{1E0907FA-4E42-4989-9637-994BD18AD618}">
      <dgm:prSet phldr="0"/>
      <dgm:spPr/>
      <dgm:t>
        <a:bodyPr/>
        <a:lstStyle/>
        <a:p>
          <a:endParaRPr lang="es-ES">
            <a:latin typeface="Arial"/>
          </a:endParaRPr>
        </a:p>
      </dgm:t>
    </dgm:pt>
    <dgm:pt modelId="{16654E18-B6D2-45D8-9A91-37BF93C9AD39}" type="parTrans" cxnId="{BCEA6B63-8518-44AD-8F36-A50505DF9A4A}">
      <dgm:prSet/>
      <dgm:spPr/>
      <dgm:t>
        <a:bodyPr/>
        <a:lstStyle/>
        <a:p>
          <a:endParaRPr lang="es-ES"/>
        </a:p>
      </dgm:t>
    </dgm:pt>
    <dgm:pt modelId="{2F1CF442-E7E0-4788-B899-7EE57C00D56F}" type="sibTrans" cxnId="{BCEA6B63-8518-44AD-8F36-A50505DF9A4A}">
      <dgm:prSet/>
      <dgm:spPr/>
      <dgm:t>
        <a:bodyPr/>
        <a:lstStyle/>
        <a:p>
          <a:endParaRPr lang="es-ES"/>
        </a:p>
      </dgm:t>
    </dgm:pt>
    <dgm:pt modelId="{A9419628-F01D-46F5-9F2A-9F69B0FAB662}">
      <dgm:prSet phldr="0"/>
      <dgm:spPr/>
      <dgm:t>
        <a:bodyPr/>
        <a:lstStyle/>
        <a:p>
          <a:endParaRPr lang="es-ES">
            <a:latin typeface="Arial"/>
          </a:endParaRPr>
        </a:p>
      </dgm:t>
    </dgm:pt>
    <dgm:pt modelId="{7ACEE1E3-454E-42B3-BF27-DC376BDFF4E4}" type="parTrans" cxnId="{A3E1033F-B286-4864-86CF-E804FB1D0C67}">
      <dgm:prSet/>
      <dgm:spPr/>
      <dgm:t>
        <a:bodyPr/>
        <a:lstStyle/>
        <a:p>
          <a:endParaRPr lang="es-ES"/>
        </a:p>
      </dgm:t>
    </dgm:pt>
    <dgm:pt modelId="{6094DA59-4657-4B33-A9AD-A110101CD167}" type="sibTrans" cxnId="{A3E1033F-B286-4864-86CF-E804FB1D0C67}">
      <dgm:prSet/>
      <dgm:spPr/>
      <dgm:t>
        <a:bodyPr/>
        <a:lstStyle/>
        <a:p>
          <a:endParaRPr lang="es-ES"/>
        </a:p>
      </dgm:t>
    </dgm:pt>
    <dgm:pt modelId="{31BD71F5-47D6-4A8C-B704-F805F7F7D0AF}">
      <dgm:prSet phldr="0"/>
      <dgm:spPr/>
      <dgm:t>
        <a:bodyPr/>
        <a:lstStyle/>
        <a:p>
          <a:endParaRPr lang="es-ES">
            <a:latin typeface="Arial"/>
          </a:endParaRPr>
        </a:p>
      </dgm:t>
    </dgm:pt>
    <dgm:pt modelId="{DEF58C7F-D75C-492D-8F2F-4C1533983B71}" type="parTrans" cxnId="{F9A96C87-E787-4A76-B872-D36E8BF940C8}">
      <dgm:prSet/>
      <dgm:spPr/>
      <dgm:t>
        <a:bodyPr/>
        <a:lstStyle/>
        <a:p>
          <a:endParaRPr lang="es-ES"/>
        </a:p>
      </dgm:t>
    </dgm:pt>
    <dgm:pt modelId="{6D26582D-D096-4930-88E1-0E826A820520}" type="sibTrans" cxnId="{F9A96C87-E787-4A76-B872-D36E8BF940C8}">
      <dgm:prSet/>
      <dgm:spPr/>
      <dgm:t>
        <a:bodyPr/>
        <a:lstStyle/>
        <a:p>
          <a:endParaRPr lang="es-ES"/>
        </a:p>
      </dgm:t>
    </dgm:pt>
    <dgm:pt modelId="{E0171B09-3C37-45D0-9EC7-480E8E09A1C8}">
      <dgm:prSet phldr="0"/>
      <dgm:spPr/>
      <dgm:t>
        <a:bodyPr/>
        <a:lstStyle/>
        <a:p>
          <a:endParaRPr lang="es-ES">
            <a:latin typeface="Arial"/>
          </a:endParaRPr>
        </a:p>
      </dgm:t>
    </dgm:pt>
    <dgm:pt modelId="{0EFA3B9A-3FF3-44CA-BB95-60A79E48968E}" type="parTrans" cxnId="{1CB76686-B1F5-45A1-9C15-35C1DAD72281}">
      <dgm:prSet/>
      <dgm:spPr/>
      <dgm:t>
        <a:bodyPr/>
        <a:lstStyle/>
        <a:p>
          <a:endParaRPr lang="es-ES"/>
        </a:p>
      </dgm:t>
    </dgm:pt>
    <dgm:pt modelId="{0E4F3376-2611-4EE8-9967-6833D34B9797}" type="sibTrans" cxnId="{1CB76686-B1F5-45A1-9C15-35C1DAD72281}">
      <dgm:prSet/>
      <dgm:spPr/>
      <dgm:t>
        <a:bodyPr/>
        <a:lstStyle/>
        <a:p>
          <a:endParaRPr lang="es-ES"/>
        </a:p>
      </dgm:t>
    </dgm:pt>
    <dgm:pt modelId="{3F2F493C-81A3-407B-AC04-D35832303018}">
      <dgm:prSet phldr="0"/>
      <dgm:spPr/>
      <dgm:t>
        <a:bodyPr/>
        <a:lstStyle/>
        <a:p>
          <a:endParaRPr lang="es-ES">
            <a:latin typeface="Arial"/>
          </a:endParaRPr>
        </a:p>
      </dgm:t>
    </dgm:pt>
    <dgm:pt modelId="{02E9A275-9210-4B4B-9356-D6B61CB5A9FF}" type="parTrans" cxnId="{D8DC88A4-CDD2-4061-BB16-20F174FEB20D}">
      <dgm:prSet/>
      <dgm:spPr/>
      <dgm:t>
        <a:bodyPr/>
        <a:lstStyle/>
        <a:p>
          <a:endParaRPr lang="es-ES"/>
        </a:p>
      </dgm:t>
    </dgm:pt>
    <dgm:pt modelId="{D3D2D85D-3559-4C4F-B11B-6FFB1FB7034D}" type="sibTrans" cxnId="{D8DC88A4-CDD2-4061-BB16-20F174FEB20D}">
      <dgm:prSet/>
      <dgm:spPr/>
      <dgm:t>
        <a:bodyPr/>
        <a:lstStyle/>
        <a:p>
          <a:endParaRPr lang="es-ES"/>
        </a:p>
      </dgm:t>
    </dgm:pt>
    <dgm:pt modelId="{450A582B-8E74-4E8D-8173-A1D81E1970FA}" type="pres">
      <dgm:prSet presAssocID="{70AAAA7C-FC84-4D95-A19E-208DB8C35779}" presName="linear" presStyleCnt="0">
        <dgm:presLayoutVars>
          <dgm:dir/>
          <dgm:animLvl val="lvl"/>
          <dgm:resizeHandles val="exact"/>
        </dgm:presLayoutVars>
      </dgm:prSet>
      <dgm:spPr/>
      <dgm:t>
        <a:bodyPr/>
        <a:lstStyle/>
        <a:p>
          <a:endParaRPr lang="es-ES"/>
        </a:p>
      </dgm:t>
    </dgm:pt>
    <dgm:pt modelId="{B9560C44-52AC-40EE-A0FA-7F258B8B4CE2}" type="pres">
      <dgm:prSet presAssocID="{C79DB95F-2460-4DBB-A399-AE187253BD3B}" presName="parentLin" presStyleCnt="0"/>
      <dgm:spPr/>
    </dgm:pt>
    <dgm:pt modelId="{CFDE2F43-272B-449D-B2B6-869379A8962C}" type="pres">
      <dgm:prSet presAssocID="{C79DB95F-2460-4DBB-A399-AE187253BD3B}" presName="parentLeftMargin" presStyleLbl="node1" presStyleIdx="0" presStyleCnt="6"/>
      <dgm:spPr/>
      <dgm:t>
        <a:bodyPr/>
        <a:lstStyle/>
        <a:p>
          <a:endParaRPr lang="es-ES"/>
        </a:p>
      </dgm:t>
    </dgm:pt>
    <dgm:pt modelId="{26156497-C60D-4294-8C05-C50E782F47B3}" type="pres">
      <dgm:prSet presAssocID="{C79DB95F-2460-4DBB-A399-AE187253BD3B}" presName="parentText" presStyleLbl="node1" presStyleIdx="0" presStyleCnt="6">
        <dgm:presLayoutVars>
          <dgm:chMax val="0"/>
          <dgm:bulletEnabled val="1"/>
        </dgm:presLayoutVars>
      </dgm:prSet>
      <dgm:spPr/>
      <dgm:t>
        <a:bodyPr/>
        <a:lstStyle/>
        <a:p>
          <a:endParaRPr lang="es-ES"/>
        </a:p>
      </dgm:t>
    </dgm:pt>
    <dgm:pt modelId="{CCE7F1FD-0ECE-4F09-9E21-9B71B9757964}" type="pres">
      <dgm:prSet presAssocID="{C79DB95F-2460-4DBB-A399-AE187253BD3B}" presName="negativeSpace" presStyleCnt="0"/>
      <dgm:spPr/>
    </dgm:pt>
    <dgm:pt modelId="{71EE43D1-CE1C-4B21-995D-0F4877100382}" type="pres">
      <dgm:prSet presAssocID="{C79DB95F-2460-4DBB-A399-AE187253BD3B}" presName="childText" presStyleLbl="conFgAcc1" presStyleIdx="0" presStyleCnt="6">
        <dgm:presLayoutVars>
          <dgm:bulletEnabled val="1"/>
        </dgm:presLayoutVars>
      </dgm:prSet>
      <dgm:spPr/>
    </dgm:pt>
    <dgm:pt modelId="{4BF9DA16-6BAB-4BDD-A866-EC49BBB5BAEA}" type="pres">
      <dgm:prSet presAssocID="{DE5F3C12-A8DA-40A7-84E6-51838D6B1F9F}" presName="spaceBetweenRectangles" presStyleCnt="0"/>
      <dgm:spPr/>
    </dgm:pt>
    <dgm:pt modelId="{6815C56C-585F-434B-8D09-19B7A5EC138D}" type="pres">
      <dgm:prSet presAssocID="{C431FDEC-FC58-4E50-BB7F-2D9E2033357E}" presName="parentLin" presStyleCnt="0"/>
      <dgm:spPr/>
    </dgm:pt>
    <dgm:pt modelId="{61C6A03C-BB1F-4C6F-B38E-EBDB94F492A4}" type="pres">
      <dgm:prSet presAssocID="{C431FDEC-FC58-4E50-BB7F-2D9E2033357E}" presName="parentLeftMargin" presStyleLbl="node1" presStyleIdx="0" presStyleCnt="6"/>
      <dgm:spPr/>
      <dgm:t>
        <a:bodyPr/>
        <a:lstStyle/>
        <a:p>
          <a:endParaRPr lang="es-ES"/>
        </a:p>
      </dgm:t>
    </dgm:pt>
    <dgm:pt modelId="{F33A11BA-491E-427E-8391-90FDFFEBE27B}" type="pres">
      <dgm:prSet presAssocID="{C431FDEC-FC58-4E50-BB7F-2D9E2033357E}" presName="parentText" presStyleLbl="node1" presStyleIdx="1" presStyleCnt="6">
        <dgm:presLayoutVars>
          <dgm:chMax val="0"/>
          <dgm:bulletEnabled val="1"/>
        </dgm:presLayoutVars>
      </dgm:prSet>
      <dgm:spPr/>
      <dgm:t>
        <a:bodyPr/>
        <a:lstStyle/>
        <a:p>
          <a:endParaRPr lang="es-ES"/>
        </a:p>
      </dgm:t>
    </dgm:pt>
    <dgm:pt modelId="{CFB280E2-3401-45D3-84D3-2863A589D396}" type="pres">
      <dgm:prSet presAssocID="{C431FDEC-FC58-4E50-BB7F-2D9E2033357E}" presName="negativeSpace" presStyleCnt="0"/>
      <dgm:spPr/>
    </dgm:pt>
    <dgm:pt modelId="{280BDC73-9654-4819-98E7-F1B279817E80}" type="pres">
      <dgm:prSet presAssocID="{C431FDEC-FC58-4E50-BB7F-2D9E2033357E}" presName="childText" presStyleLbl="conFgAcc1" presStyleIdx="1" presStyleCnt="6">
        <dgm:presLayoutVars>
          <dgm:bulletEnabled val="1"/>
        </dgm:presLayoutVars>
      </dgm:prSet>
      <dgm:spPr/>
    </dgm:pt>
    <dgm:pt modelId="{E2960920-0CE1-429D-9CC2-1AAC6A1CE90B}" type="pres">
      <dgm:prSet presAssocID="{B541D8F3-9DD6-4AD3-B6E7-7754DE75D07F}" presName="spaceBetweenRectangles" presStyleCnt="0"/>
      <dgm:spPr/>
    </dgm:pt>
    <dgm:pt modelId="{BB08C254-2F32-4D75-9F49-F5BC9EA46C17}" type="pres">
      <dgm:prSet presAssocID="{B4841C5D-B0BE-4D9A-B8CE-B0BD9811FAAE}" presName="parentLin" presStyleCnt="0"/>
      <dgm:spPr/>
    </dgm:pt>
    <dgm:pt modelId="{3600EA1B-8A33-48C2-88ED-BE3C103B8A0C}" type="pres">
      <dgm:prSet presAssocID="{B4841C5D-B0BE-4D9A-B8CE-B0BD9811FAAE}" presName="parentLeftMargin" presStyleLbl="node1" presStyleIdx="1" presStyleCnt="6"/>
      <dgm:spPr/>
      <dgm:t>
        <a:bodyPr/>
        <a:lstStyle/>
        <a:p>
          <a:endParaRPr lang="es-ES"/>
        </a:p>
      </dgm:t>
    </dgm:pt>
    <dgm:pt modelId="{4590053F-243A-481B-B068-065A907B65A7}" type="pres">
      <dgm:prSet presAssocID="{B4841C5D-B0BE-4D9A-B8CE-B0BD9811FAAE}" presName="parentText" presStyleLbl="node1" presStyleIdx="2" presStyleCnt="6">
        <dgm:presLayoutVars>
          <dgm:chMax val="0"/>
          <dgm:bulletEnabled val="1"/>
        </dgm:presLayoutVars>
      </dgm:prSet>
      <dgm:spPr/>
      <dgm:t>
        <a:bodyPr/>
        <a:lstStyle/>
        <a:p>
          <a:endParaRPr lang="es-ES"/>
        </a:p>
      </dgm:t>
    </dgm:pt>
    <dgm:pt modelId="{D68CC849-6899-4B08-A245-09FF38E043C9}" type="pres">
      <dgm:prSet presAssocID="{B4841C5D-B0BE-4D9A-B8CE-B0BD9811FAAE}" presName="negativeSpace" presStyleCnt="0"/>
      <dgm:spPr/>
    </dgm:pt>
    <dgm:pt modelId="{1DF36787-2FA9-46B2-995F-EE39D034698B}" type="pres">
      <dgm:prSet presAssocID="{B4841C5D-B0BE-4D9A-B8CE-B0BD9811FAAE}" presName="childText" presStyleLbl="conFgAcc1" presStyleIdx="2" presStyleCnt="6">
        <dgm:presLayoutVars>
          <dgm:bulletEnabled val="1"/>
        </dgm:presLayoutVars>
      </dgm:prSet>
      <dgm:spPr/>
    </dgm:pt>
    <dgm:pt modelId="{20DFA506-CF84-40B9-B5E7-E36A86F6A778}" type="pres">
      <dgm:prSet presAssocID="{8B980AE1-53C2-402D-9311-EB4A9ACC58B9}" presName="spaceBetweenRectangles" presStyleCnt="0"/>
      <dgm:spPr/>
    </dgm:pt>
    <dgm:pt modelId="{C2108B19-0997-416E-B96D-877AFC948315}" type="pres">
      <dgm:prSet presAssocID="{D0B141D8-08F1-4315-B6EF-666135A6B93A}" presName="parentLin" presStyleCnt="0"/>
      <dgm:spPr/>
    </dgm:pt>
    <dgm:pt modelId="{BBF00F09-0126-4A59-BE86-0C78346170D8}" type="pres">
      <dgm:prSet presAssocID="{D0B141D8-08F1-4315-B6EF-666135A6B93A}" presName="parentLeftMargin" presStyleLbl="node1" presStyleIdx="2" presStyleCnt="6"/>
      <dgm:spPr/>
      <dgm:t>
        <a:bodyPr/>
        <a:lstStyle/>
        <a:p>
          <a:endParaRPr lang="es-ES"/>
        </a:p>
      </dgm:t>
    </dgm:pt>
    <dgm:pt modelId="{B70C5309-E94E-45A4-A81F-B724EAFEAE91}" type="pres">
      <dgm:prSet presAssocID="{D0B141D8-08F1-4315-B6EF-666135A6B93A}" presName="parentText" presStyleLbl="node1" presStyleIdx="3" presStyleCnt="6">
        <dgm:presLayoutVars>
          <dgm:chMax val="0"/>
          <dgm:bulletEnabled val="1"/>
        </dgm:presLayoutVars>
      </dgm:prSet>
      <dgm:spPr/>
      <dgm:t>
        <a:bodyPr/>
        <a:lstStyle/>
        <a:p>
          <a:endParaRPr lang="es-ES"/>
        </a:p>
      </dgm:t>
    </dgm:pt>
    <dgm:pt modelId="{1CAA8DF0-B897-4359-B845-68527D651982}" type="pres">
      <dgm:prSet presAssocID="{D0B141D8-08F1-4315-B6EF-666135A6B93A}" presName="negativeSpace" presStyleCnt="0"/>
      <dgm:spPr/>
    </dgm:pt>
    <dgm:pt modelId="{8A082A0A-299A-4230-8A96-78D468330862}" type="pres">
      <dgm:prSet presAssocID="{D0B141D8-08F1-4315-B6EF-666135A6B93A}" presName="childText" presStyleLbl="conFgAcc1" presStyleIdx="3" presStyleCnt="6">
        <dgm:presLayoutVars>
          <dgm:bulletEnabled val="1"/>
        </dgm:presLayoutVars>
      </dgm:prSet>
      <dgm:spPr/>
    </dgm:pt>
    <dgm:pt modelId="{20F204A0-7723-4576-B874-BACD47BBADAE}" type="pres">
      <dgm:prSet presAssocID="{3ED4579B-10FB-44EE-8748-E440BF8720DB}" presName="spaceBetweenRectangles" presStyleCnt="0"/>
      <dgm:spPr/>
    </dgm:pt>
    <dgm:pt modelId="{E54B8C45-F8EC-4EF5-89B3-3E9B606C1715}" type="pres">
      <dgm:prSet presAssocID="{740FEB5C-AFC4-487E-8D1A-24865E48BDBD}" presName="parentLin" presStyleCnt="0"/>
      <dgm:spPr/>
    </dgm:pt>
    <dgm:pt modelId="{5D127CD4-D555-45EE-B71F-ED58EE3B7C7E}" type="pres">
      <dgm:prSet presAssocID="{740FEB5C-AFC4-487E-8D1A-24865E48BDBD}" presName="parentLeftMargin" presStyleLbl="node1" presStyleIdx="3" presStyleCnt="6"/>
      <dgm:spPr/>
      <dgm:t>
        <a:bodyPr/>
        <a:lstStyle/>
        <a:p>
          <a:endParaRPr lang="es-ES"/>
        </a:p>
      </dgm:t>
    </dgm:pt>
    <dgm:pt modelId="{5010F99A-C6A7-48FC-9742-0544D13A6BE2}" type="pres">
      <dgm:prSet presAssocID="{740FEB5C-AFC4-487E-8D1A-24865E48BDBD}" presName="parentText" presStyleLbl="node1" presStyleIdx="4" presStyleCnt="6">
        <dgm:presLayoutVars>
          <dgm:chMax val="0"/>
          <dgm:bulletEnabled val="1"/>
        </dgm:presLayoutVars>
      </dgm:prSet>
      <dgm:spPr/>
      <dgm:t>
        <a:bodyPr/>
        <a:lstStyle/>
        <a:p>
          <a:endParaRPr lang="es-ES"/>
        </a:p>
      </dgm:t>
    </dgm:pt>
    <dgm:pt modelId="{ABBD58EB-DD8A-41DF-BBE7-E31AF7C25C5C}" type="pres">
      <dgm:prSet presAssocID="{740FEB5C-AFC4-487E-8D1A-24865E48BDBD}" presName="negativeSpace" presStyleCnt="0"/>
      <dgm:spPr/>
    </dgm:pt>
    <dgm:pt modelId="{B70A8582-CB4F-4D44-A0B7-2A06694FBFB5}" type="pres">
      <dgm:prSet presAssocID="{740FEB5C-AFC4-487E-8D1A-24865E48BDBD}" presName="childText" presStyleLbl="conFgAcc1" presStyleIdx="4" presStyleCnt="6">
        <dgm:presLayoutVars>
          <dgm:bulletEnabled val="1"/>
        </dgm:presLayoutVars>
      </dgm:prSet>
      <dgm:spPr/>
    </dgm:pt>
    <dgm:pt modelId="{6EDD8F84-AFEE-42EA-BA8B-95AE46DC459F}" type="pres">
      <dgm:prSet presAssocID="{ECD453D9-A593-42C7-AA1A-44E17CF5C3C5}" presName="spaceBetweenRectangles" presStyleCnt="0"/>
      <dgm:spPr/>
    </dgm:pt>
    <dgm:pt modelId="{74F28BC4-CCC7-4DC7-BC2C-4127959BADDD}" type="pres">
      <dgm:prSet presAssocID="{23B46EAA-E0FA-4CF9-8472-0F7DFB738CD6}" presName="parentLin" presStyleCnt="0"/>
      <dgm:spPr/>
    </dgm:pt>
    <dgm:pt modelId="{0C06CC39-D26D-4953-81E0-EB090DE33385}" type="pres">
      <dgm:prSet presAssocID="{23B46EAA-E0FA-4CF9-8472-0F7DFB738CD6}" presName="parentLeftMargin" presStyleLbl="node1" presStyleIdx="4" presStyleCnt="6"/>
      <dgm:spPr/>
      <dgm:t>
        <a:bodyPr/>
        <a:lstStyle/>
        <a:p>
          <a:endParaRPr lang="es-ES"/>
        </a:p>
      </dgm:t>
    </dgm:pt>
    <dgm:pt modelId="{BFD69BCC-47FB-4BEF-9906-AF78DA3BED07}" type="pres">
      <dgm:prSet presAssocID="{23B46EAA-E0FA-4CF9-8472-0F7DFB738CD6}" presName="parentText" presStyleLbl="node1" presStyleIdx="5" presStyleCnt="6">
        <dgm:presLayoutVars>
          <dgm:chMax val="0"/>
          <dgm:bulletEnabled val="1"/>
        </dgm:presLayoutVars>
      </dgm:prSet>
      <dgm:spPr/>
      <dgm:t>
        <a:bodyPr/>
        <a:lstStyle/>
        <a:p>
          <a:endParaRPr lang="es-ES"/>
        </a:p>
      </dgm:t>
    </dgm:pt>
    <dgm:pt modelId="{7F2BBED8-CFBD-4887-963E-732665B04BE4}" type="pres">
      <dgm:prSet presAssocID="{23B46EAA-E0FA-4CF9-8472-0F7DFB738CD6}" presName="negativeSpace" presStyleCnt="0"/>
      <dgm:spPr/>
    </dgm:pt>
    <dgm:pt modelId="{531F61A4-3362-47B6-8129-7620AAE51F7A}" type="pres">
      <dgm:prSet presAssocID="{23B46EAA-E0FA-4CF9-8472-0F7DFB738CD6}" presName="childText" presStyleLbl="conFgAcc1" presStyleIdx="5" presStyleCnt="6">
        <dgm:presLayoutVars>
          <dgm:bulletEnabled val="1"/>
        </dgm:presLayoutVars>
      </dgm:prSet>
      <dgm:spPr/>
      <dgm:t>
        <a:bodyPr/>
        <a:lstStyle/>
        <a:p>
          <a:endParaRPr lang="es-ES"/>
        </a:p>
      </dgm:t>
    </dgm:pt>
  </dgm:ptLst>
  <dgm:cxnLst>
    <dgm:cxn modelId="{28254DFC-0680-428A-B6A2-8BE7F15DE0D3}" type="presOf" srcId="{23B46EAA-E0FA-4CF9-8472-0F7DFB738CD6}" destId="{BFD69BCC-47FB-4BEF-9906-AF78DA3BED07}" srcOrd="1" destOrd="0" presId="urn:microsoft.com/office/officeart/2005/8/layout/list1"/>
    <dgm:cxn modelId="{7CD123B7-6424-408D-B898-424BE5E3CDB2}" srcId="{23B46EAA-E0FA-4CF9-8472-0F7DFB738CD6}" destId="{8E9DAD49-CCFD-48D9-95AA-95FFC9555BE2}" srcOrd="0" destOrd="0" parTransId="{06A3635E-3611-4810-B18E-CCA6DF7545A6}" sibTransId="{B9773D4E-4DFE-4189-B764-A40B67A5FCB2}"/>
    <dgm:cxn modelId="{438BA3D2-95E0-4E76-B06B-8B139BD9AF2D}" type="presOf" srcId="{1E0907FA-4E42-4989-9637-994BD18AD618}" destId="{531F61A4-3362-47B6-8129-7620AAE51F7A}" srcOrd="0" destOrd="5" presId="urn:microsoft.com/office/officeart/2005/8/layout/list1"/>
    <dgm:cxn modelId="{62E6EF7F-AA30-4A70-A55E-89F6977A9F05}" type="presOf" srcId="{D0B141D8-08F1-4315-B6EF-666135A6B93A}" destId="{BBF00F09-0126-4A59-BE86-0C78346170D8}" srcOrd="0" destOrd="0" presId="urn:microsoft.com/office/officeart/2005/8/layout/list1"/>
    <dgm:cxn modelId="{A3E1033F-B286-4864-86CF-E804FB1D0C67}" srcId="{23B46EAA-E0FA-4CF9-8472-0F7DFB738CD6}" destId="{A9419628-F01D-46F5-9F2A-9F69B0FAB662}" srcOrd="6" destOrd="0" parTransId="{7ACEE1E3-454E-42B3-BF27-DC376BDFF4E4}" sibTransId="{6094DA59-4657-4B33-A9AD-A110101CD167}"/>
    <dgm:cxn modelId="{C11A8B3F-A390-414F-84FE-F5C8C4C3F407}" type="presOf" srcId="{3F2F493C-81A3-407B-AC04-D35832303018}" destId="{531F61A4-3362-47B6-8129-7620AAE51F7A}" srcOrd="0" destOrd="9" presId="urn:microsoft.com/office/officeart/2005/8/layout/list1"/>
    <dgm:cxn modelId="{39459838-373F-4107-91DC-4A3CFD0FB8E8}" type="presOf" srcId="{E0171B09-3C37-45D0-9EC7-480E8E09A1C8}" destId="{531F61A4-3362-47B6-8129-7620AAE51F7A}" srcOrd="0" destOrd="8" presId="urn:microsoft.com/office/officeart/2005/8/layout/list1"/>
    <dgm:cxn modelId="{F9A96C87-E787-4A76-B872-D36E8BF940C8}" srcId="{23B46EAA-E0FA-4CF9-8472-0F7DFB738CD6}" destId="{31BD71F5-47D6-4A8C-B704-F805F7F7D0AF}" srcOrd="7" destOrd="0" parTransId="{DEF58C7F-D75C-492D-8F2F-4C1533983B71}" sibTransId="{6D26582D-D096-4930-88E1-0E826A820520}"/>
    <dgm:cxn modelId="{F1E00A27-D13E-4E45-AF67-571952F82038}" srcId="{23B46EAA-E0FA-4CF9-8472-0F7DFB738CD6}" destId="{481ACE40-D5BF-4D8B-85F4-AB33EEA5E0D7}" srcOrd="4" destOrd="0" parTransId="{4A705B33-13B9-4A9B-A2D1-44FCF6692805}" sibTransId="{537F04FC-F3D0-4858-AEF7-C352A2422F45}"/>
    <dgm:cxn modelId="{9677F902-64CC-481E-AD15-7CD9631CF617}" type="presOf" srcId="{31BD71F5-47D6-4A8C-B704-F805F7F7D0AF}" destId="{531F61A4-3362-47B6-8129-7620AAE51F7A}" srcOrd="0" destOrd="7" presId="urn:microsoft.com/office/officeart/2005/8/layout/list1"/>
    <dgm:cxn modelId="{2CA72034-6032-48C4-9E72-605AB8A6FE66}" type="presOf" srcId="{8E9DAD49-CCFD-48D9-95AA-95FFC9555BE2}" destId="{531F61A4-3362-47B6-8129-7620AAE51F7A}" srcOrd="0" destOrd="0" presId="urn:microsoft.com/office/officeart/2005/8/layout/list1"/>
    <dgm:cxn modelId="{5C688E82-9A7C-4250-89C4-EDF831D74237}" srcId="{70AAAA7C-FC84-4D95-A19E-208DB8C35779}" destId="{D0B141D8-08F1-4315-B6EF-666135A6B93A}" srcOrd="3" destOrd="0" parTransId="{21982126-1DAA-4CD2-BF31-D7269191CB30}" sibTransId="{3ED4579B-10FB-44EE-8748-E440BF8720DB}"/>
    <dgm:cxn modelId="{36449903-7A87-4AB2-BAE4-59FA0A11E1BD}" type="presOf" srcId="{B4841C5D-B0BE-4D9A-B8CE-B0BD9811FAAE}" destId="{4590053F-243A-481B-B068-065A907B65A7}" srcOrd="1" destOrd="0" presId="urn:microsoft.com/office/officeart/2005/8/layout/list1"/>
    <dgm:cxn modelId="{5F9E402A-40CD-4687-AE1E-821B2774FBAE}" type="presOf" srcId="{A9419628-F01D-46F5-9F2A-9F69B0FAB662}" destId="{531F61A4-3362-47B6-8129-7620AAE51F7A}" srcOrd="0" destOrd="6" presId="urn:microsoft.com/office/officeart/2005/8/layout/list1"/>
    <dgm:cxn modelId="{019FBC63-9A02-486F-A8AC-5BD4BAC6C0FE}" type="presOf" srcId="{C79DB95F-2460-4DBB-A399-AE187253BD3B}" destId="{26156497-C60D-4294-8C05-C50E782F47B3}" srcOrd="1" destOrd="0" presId="urn:microsoft.com/office/officeart/2005/8/layout/list1"/>
    <dgm:cxn modelId="{8C48FE7A-61A3-4CF3-A6E3-C686D508EFD3}" srcId="{70AAAA7C-FC84-4D95-A19E-208DB8C35779}" destId="{C431FDEC-FC58-4E50-BB7F-2D9E2033357E}" srcOrd="1" destOrd="0" parTransId="{D25EC42D-3653-4632-95B5-6837D38C150E}" sibTransId="{B541D8F3-9DD6-4AD3-B6E7-7754DE75D07F}"/>
    <dgm:cxn modelId="{E326E7CD-2617-4714-A9FF-79030700311D}" type="presOf" srcId="{78903ECF-CAB2-4AA6-AE89-78901F44FABF}" destId="{531F61A4-3362-47B6-8129-7620AAE51F7A}" srcOrd="0" destOrd="2" presId="urn:microsoft.com/office/officeart/2005/8/layout/list1"/>
    <dgm:cxn modelId="{67760E18-9859-4F51-8852-943A377C7016}" type="presOf" srcId="{15C06691-2570-42E6-9014-6D707DDA30B9}" destId="{531F61A4-3362-47B6-8129-7620AAE51F7A}" srcOrd="0" destOrd="3" presId="urn:microsoft.com/office/officeart/2005/8/layout/list1"/>
    <dgm:cxn modelId="{CF86730F-1DB3-4A39-A315-CC2BC593F83F}" type="presOf" srcId="{3F0FD8F5-7166-4EC9-9BB7-10416F97F3A9}" destId="{531F61A4-3362-47B6-8129-7620AAE51F7A}" srcOrd="0" destOrd="1" presId="urn:microsoft.com/office/officeart/2005/8/layout/list1"/>
    <dgm:cxn modelId="{D4A3428A-B907-40A5-AA03-A5B2B85006C3}" type="presOf" srcId="{481ACE40-D5BF-4D8B-85F4-AB33EEA5E0D7}" destId="{531F61A4-3362-47B6-8129-7620AAE51F7A}" srcOrd="0" destOrd="4" presId="urn:microsoft.com/office/officeart/2005/8/layout/list1"/>
    <dgm:cxn modelId="{EBE0DCBC-849C-42A5-9013-B358053A5354}" type="presOf" srcId="{23B46EAA-E0FA-4CF9-8472-0F7DFB738CD6}" destId="{0C06CC39-D26D-4953-81E0-EB090DE33385}" srcOrd="0" destOrd="0" presId="urn:microsoft.com/office/officeart/2005/8/layout/list1"/>
    <dgm:cxn modelId="{01B0CA93-148A-4BA8-9D0F-4F107B8C404A}" type="presOf" srcId="{C431FDEC-FC58-4E50-BB7F-2D9E2033357E}" destId="{F33A11BA-491E-427E-8391-90FDFFEBE27B}" srcOrd="1" destOrd="0" presId="urn:microsoft.com/office/officeart/2005/8/layout/list1"/>
    <dgm:cxn modelId="{9062A6B0-8F43-4F4E-A936-2BEBEE7CB9AE}" srcId="{23B46EAA-E0FA-4CF9-8472-0F7DFB738CD6}" destId="{78903ECF-CAB2-4AA6-AE89-78901F44FABF}" srcOrd="2" destOrd="0" parTransId="{FFB7890E-D804-4BC6-A7C9-D1840697A75A}" sibTransId="{9DF2A694-06D3-450D-A6AC-692D8FCE047B}"/>
    <dgm:cxn modelId="{D8DC88A4-CDD2-4061-BB16-20F174FEB20D}" srcId="{23B46EAA-E0FA-4CF9-8472-0F7DFB738CD6}" destId="{3F2F493C-81A3-407B-AC04-D35832303018}" srcOrd="9" destOrd="0" parTransId="{02E9A275-9210-4B4B-9356-D6B61CB5A9FF}" sibTransId="{D3D2D85D-3559-4C4F-B11B-6FFB1FB7034D}"/>
    <dgm:cxn modelId="{D5ED5D98-51CD-494F-A6E4-80D9C537BF24}" srcId="{70AAAA7C-FC84-4D95-A19E-208DB8C35779}" destId="{740FEB5C-AFC4-487E-8D1A-24865E48BDBD}" srcOrd="4" destOrd="0" parTransId="{C85402A9-9B74-46B6-8903-F9257863BAFA}" sibTransId="{ECD453D9-A593-42C7-AA1A-44E17CF5C3C5}"/>
    <dgm:cxn modelId="{FC869D23-D2D3-4B85-9D2D-2489AB8281B4}" type="presOf" srcId="{D0B141D8-08F1-4315-B6EF-666135A6B93A}" destId="{B70C5309-E94E-45A4-A81F-B724EAFEAE91}" srcOrd="1" destOrd="0" presId="urn:microsoft.com/office/officeart/2005/8/layout/list1"/>
    <dgm:cxn modelId="{684A43B5-A7DE-435D-AC31-9175D372A89D}" type="presOf" srcId="{C79DB95F-2460-4DBB-A399-AE187253BD3B}" destId="{CFDE2F43-272B-449D-B2B6-869379A8962C}" srcOrd="0" destOrd="0" presId="urn:microsoft.com/office/officeart/2005/8/layout/list1"/>
    <dgm:cxn modelId="{1CB76686-B1F5-45A1-9C15-35C1DAD72281}" srcId="{23B46EAA-E0FA-4CF9-8472-0F7DFB738CD6}" destId="{E0171B09-3C37-45D0-9EC7-480E8E09A1C8}" srcOrd="8" destOrd="0" parTransId="{0EFA3B9A-3FF3-44CA-BB95-60A79E48968E}" sibTransId="{0E4F3376-2611-4EE8-9967-6833D34B9797}"/>
    <dgm:cxn modelId="{D8D5143B-B92B-4FBF-9E7F-3A069C46BB51}" type="presOf" srcId="{740FEB5C-AFC4-487E-8D1A-24865E48BDBD}" destId="{5D127CD4-D555-45EE-B71F-ED58EE3B7C7E}" srcOrd="0" destOrd="0" presId="urn:microsoft.com/office/officeart/2005/8/layout/list1"/>
    <dgm:cxn modelId="{8699E747-6265-47E1-925E-DB9A6EFF7915}" srcId="{70AAAA7C-FC84-4D95-A19E-208DB8C35779}" destId="{C79DB95F-2460-4DBB-A399-AE187253BD3B}" srcOrd="0" destOrd="0" parTransId="{2FB5F096-9D76-4ACC-AF60-C0B8523B6904}" sibTransId="{DE5F3C12-A8DA-40A7-84E6-51838D6B1F9F}"/>
    <dgm:cxn modelId="{9C80213A-0674-49E1-BF2D-31E489D5AC15}" srcId="{23B46EAA-E0FA-4CF9-8472-0F7DFB738CD6}" destId="{3F0FD8F5-7166-4EC9-9BB7-10416F97F3A9}" srcOrd="1" destOrd="0" parTransId="{8BFF912C-A158-4E9C-8CA9-EFFFE6583EED}" sibTransId="{B176435A-BDCB-4202-B4AA-1DBB4E07F6CA}"/>
    <dgm:cxn modelId="{287F4B88-DDD9-4AEF-8833-AED0AEEC0DC2}" type="presOf" srcId="{B4841C5D-B0BE-4D9A-B8CE-B0BD9811FAAE}" destId="{3600EA1B-8A33-48C2-88ED-BE3C103B8A0C}" srcOrd="0" destOrd="0" presId="urn:microsoft.com/office/officeart/2005/8/layout/list1"/>
    <dgm:cxn modelId="{7CF8F79A-3DC3-40BC-A3AC-1423E6389CAF}" type="presOf" srcId="{C431FDEC-FC58-4E50-BB7F-2D9E2033357E}" destId="{61C6A03C-BB1F-4C6F-B38E-EBDB94F492A4}" srcOrd="0" destOrd="0" presId="urn:microsoft.com/office/officeart/2005/8/layout/list1"/>
    <dgm:cxn modelId="{35870892-2983-4370-B05A-72E7BB214F7B}" srcId="{70AAAA7C-FC84-4D95-A19E-208DB8C35779}" destId="{23B46EAA-E0FA-4CF9-8472-0F7DFB738CD6}" srcOrd="5" destOrd="0" parTransId="{0565B7E6-F96E-46D1-B362-4084E6FD98B1}" sibTransId="{5EE86CE5-F85F-441F-A8C0-5C4F78C45F0B}"/>
    <dgm:cxn modelId="{701FF6F0-98EC-4B4C-BE3B-12CE1BA2D5D2}" srcId="{70AAAA7C-FC84-4D95-A19E-208DB8C35779}" destId="{B4841C5D-B0BE-4D9A-B8CE-B0BD9811FAAE}" srcOrd="2" destOrd="0" parTransId="{A4E4F85E-B281-4993-8169-FB70AED46708}" sibTransId="{8B980AE1-53C2-402D-9311-EB4A9ACC58B9}"/>
    <dgm:cxn modelId="{624064F4-4AA3-4677-98DD-62A3106FC720}" srcId="{23B46EAA-E0FA-4CF9-8472-0F7DFB738CD6}" destId="{15C06691-2570-42E6-9014-6D707DDA30B9}" srcOrd="3" destOrd="0" parTransId="{901AB482-53EB-4FB9-8511-94C3ED61F677}" sibTransId="{F415E670-F2B9-4E5D-88F9-42480FEB7E8F}"/>
    <dgm:cxn modelId="{BCEA6B63-8518-44AD-8F36-A50505DF9A4A}" srcId="{23B46EAA-E0FA-4CF9-8472-0F7DFB738CD6}" destId="{1E0907FA-4E42-4989-9637-994BD18AD618}" srcOrd="5" destOrd="0" parTransId="{16654E18-B6D2-45D8-9A91-37BF93C9AD39}" sibTransId="{2F1CF442-E7E0-4788-B899-7EE57C00D56F}"/>
    <dgm:cxn modelId="{9F2C2C63-04CC-4118-81AE-A1B81C851BC1}" type="presOf" srcId="{740FEB5C-AFC4-487E-8D1A-24865E48BDBD}" destId="{5010F99A-C6A7-48FC-9742-0544D13A6BE2}" srcOrd="1" destOrd="0" presId="urn:microsoft.com/office/officeart/2005/8/layout/list1"/>
    <dgm:cxn modelId="{45909FED-E7C7-41E3-92E7-B9F94BC3ED8A}" type="presOf" srcId="{70AAAA7C-FC84-4D95-A19E-208DB8C35779}" destId="{450A582B-8E74-4E8D-8173-A1D81E1970FA}" srcOrd="0" destOrd="0" presId="urn:microsoft.com/office/officeart/2005/8/layout/list1"/>
    <dgm:cxn modelId="{870E2E6D-9E50-4948-A734-DC33F983C9B4}" type="presParOf" srcId="{450A582B-8E74-4E8D-8173-A1D81E1970FA}" destId="{B9560C44-52AC-40EE-A0FA-7F258B8B4CE2}" srcOrd="0" destOrd="0" presId="urn:microsoft.com/office/officeart/2005/8/layout/list1"/>
    <dgm:cxn modelId="{0A9A2A22-3283-465C-ADA4-677F136C61BE}" type="presParOf" srcId="{B9560C44-52AC-40EE-A0FA-7F258B8B4CE2}" destId="{CFDE2F43-272B-449D-B2B6-869379A8962C}" srcOrd="0" destOrd="0" presId="urn:microsoft.com/office/officeart/2005/8/layout/list1"/>
    <dgm:cxn modelId="{EC5DC0F3-877A-420B-BACF-E008CB85ACF9}" type="presParOf" srcId="{B9560C44-52AC-40EE-A0FA-7F258B8B4CE2}" destId="{26156497-C60D-4294-8C05-C50E782F47B3}" srcOrd="1" destOrd="0" presId="urn:microsoft.com/office/officeart/2005/8/layout/list1"/>
    <dgm:cxn modelId="{4CE36374-034A-4AC3-AE67-3DFE2DC9F34F}" type="presParOf" srcId="{450A582B-8E74-4E8D-8173-A1D81E1970FA}" destId="{CCE7F1FD-0ECE-4F09-9E21-9B71B9757964}" srcOrd="1" destOrd="0" presId="urn:microsoft.com/office/officeart/2005/8/layout/list1"/>
    <dgm:cxn modelId="{6C4987B3-1948-449B-97C0-B989052F239D}" type="presParOf" srcId="{450A582B-8E74-4E8D-8173-A1D81E1970FA}" destId="{71EE43D1-CE1C-4B21-995D-0F4877100382}" srcOrd="2" destOrd="0" presId="urn:microsoft.com/office/officeart/2005/8/layout/list1"/>
    <dgm:cxn modelId="{4A217A28-28A5-42C4-9722-EE701530B849}" type="presParOf" srcId="{450A582B-8E74-4E8D-8173-A1D81E1970FA}" destId="{4BF9DA16-6BAB-4BDD-A866-EC49BBB5BAEA}" srcOrd="3" destOrd="0" presId="urn:microsoft.com/office/officeart/2005/8/layout/list1"/>
    <dgm:cxn modelId="{C7316F64-AABC-4E78-AD24-70E1DB2CC5B9}" type="presParOf" srcId="{450A582B-8E74-4E8D-8173-A1D81E1970FA}" destId="{6815C56C-585F-434B-8D09-19B7A5EC138D}" srcOrd="4" destOrd="0" presId="urn:microsoft.com/office/officeart/2005/8/layout/list1"/>
    <dgm:cxn modelId="{DE4FFAB2-DFB2-4C02-987E-8F41C2ECAFD0}" type="presParOf" srcId="{6815C56C-585F-434B-8D09-19B7A5EC138D}" destId="{61C6A03C-BB1F-4C6F-B38E-EBDB94F492A4}" srcOrd="0" destOrd="0" presId="urn:microsoft.com/office/officeart/2005/8/layout/list1"/>
    <dgm:cxn modelId="{041CB68D-16C8-4908-A5E6-154E279AB078}" type="presParOf" srcId="{6815C56C-585F-434B-8D09-19B7A5EC138D}" destId="{F33A11BA-491E-427E-8391-90FDFFEBE27B}" srcOrd="1" destOrd="0" presId="urn:microsoft.com/office/officeart/2005/8/layout/list1"/>
    <dgm:cxn modelId="{D43936DC-CE63-4B21-B1FC-505216EEC4D8}" type="presParOf" srcId="{450A582B-8E74-4E8D-8173-A1D81E1970FA}" destId="{CFB280E2-3401-45D3-84D3-2863A589D396}" srcOrd="5" destOrd="0" presId="urn:microsoft.com/office/officeart/2005/8/layout/list1"/>
    <dgm:cxn modelId="{15892208-EA1D-4F28-A379-864D5CD5F6E0}" type="presParOf" srcId="{450A582B-8E74-4E8D-8173-A1D81E1970FA}" destId="{280BDC73-9654-4819-98E7-F1B279817E80}" srcOrd="6" destOrd="0" presId="urn:microsoft.com/office/officeart/2005/8/layout/list1"/>
    <dgm:cxn modelId="{C9FC207C-F5DC-4491-8B9F-32E0E6DC6EEC}" type="presParOf" srcId="{450A582B-8E74-4E8D-8173-A1D81E1970FA}" destId="{E2960920-0CE1-429D-9CC2-1AAC6A1CE90B}" srcOrd="7" destOrd="0" presId="urn:microsoft.com/office/officeart/2005/8/layout/list1"/>
    <dgm:cxn modelId="{1DD4BB9D-9A3F-4F3D-ADEC-9168B1EB3A03}" type="presParOf" srcId="{450A582B-8E74-4E8D-8173-A1D81E1970FA}" destId="{BB08C254-2F32-4D75-9F49-F5BC9EA46C17}" srcOrd="8" destOrd="0" presId="urn:microsoft.com/office/officeart/2005/8/layout/list1"/>
    <dgm:cxn modelId="{B8CFE2A8-D5E2-4721-8578-AFFCCA0EAD18}" type="presParOf" srcId="{BB08C254-2F32-4D75-9F49-F5BC9EA46C17}" destId="{3600EA1B-8A33-48C2-88ED-BE3C103B8A0C}" srcOrd="0" destOrd="0" presId="urn:microsoft.com/office/officeart/2005/8/layout/list1"/>
    <dgm:cxn modelId="{94F6A45C-6BC5-4BF7-BE5F-85751FB0BCCA}" type="presParOf" srcId="{BB08C254-2F32-4D75-9F49-F5BC9EA46C17}" destId="{4590053F-243A-481B-B068-065A907B65A7}" srcOrd="1" destOrd="0" presId="urn:microsoft.com/office/officeart/2005/8/layout/list1"/>
    <dgm:cxn modelId="{3EC56675-0EAB-44A7-B56A-3388EC0A1509}" type="presParOf" srcId="{450A582B-8E74-4E8D-8173-A1D81E1970FA}" destId="{D68CC849-6899-4B08-A245-09FF38E043C9}" srcOrd="9" destOrd="0" presId="urn:microsoft.com/office/officeart/2005/8/layout/list1"/>
    <dgm:cxn modelId="{11C90758-33B1-4030-8D7F-A8E562BA8427}" type="presParOf" srcId="{450A582B-8E74-4E8D-8173-A1D81E1970FA}" destId="{1DF36787-2FA9-46B2-995F-EE39D034698B}" srcOrd="10" destOrd="0" presId="urn:microsoft.com/office/officeart/2005/8/layout/list1"/>
    <dgm:cxn modelId="{1AAF8B3D-12CA-40B2-A470-AE74BCF828E0}" type="presParOf" srcId="{450A582B-8E74-4E8D-8173-A1D81E1970FA}" destId="{20DFA506-CF84-40B9-B5E7-E36A86F6A778}" srcOrd="11" destOrd="0" presId="urn:microsoft.com/office/officeart/2005/8/layout/list1"/>
    <dgm:cxn modelId="{96BDABE8-CEE1-4721-9449-352E1D7D98E3}" type="presParOf" srcId="{450A582B-8E74-4E8D-8173-A1D81E1970FA}" destId="{C2108B19-0997-416E-B96D-877AFC948315}" srcOrd="12" destOrd="0" presId="urn:microsoft.com/office/officeart/2005/8/layout/list1"/>
    <dgm:cxn modelId="{D7FAA121-96A5-4A38-B36E-F16ED1BBDE03}" type="presParOf" srcId="{C2108B19-0997-416E-B96D-877AFC948315}" destId="{BBF00F09-0126-4A59-BE86-0C78346170D8}" srcOrd="0" destOrd="0" presId="urn:microsoft.com/office/officeart/2005/8/layout/list1"/>
    <dgm:cxn modelId="{AF5DD367-D17C-41A0-B1C4-068D9977CEA0}" type="presParOf" srcId="{C2108B19-0997-416E-B96D-877AFC948315}" destId="{B70C5309-E94E-45A4-A81F-B724EAFEAE91}" srcOrd="1" destOrd="0" presId="urn:microsoft.com/office/officeart/2005/8/layout/list1"/>
    <dgm:cxn modelId="{662C4C14-BC0D-4126-9D3C-F0C41906B87B}" type="presParOf" srcId="{450A582B-8E74-4E8D-8173-A1D81E1970FA}" destId="{1CAA8DF0-B897-4359-B845-68527D651982}" srcOrd="13" destOrd="0" presId="urn:microsoft.com/office/officeart/2005/8/layout/list1"/>
    <dgm:cxn modelId="{5D59021E-8C0C-4A24-82E9-19A7587D08BE}" type="presParOf" srcId="{450A582B-8E74-4E8D-8173-A1D81E1970FA}" destId="{8A082A0A-299A-4230-8A96-78D468330862}" srcOrd="14" destOrd="0" presId="urn:microsoft.com/office/officeart/2005/8/layout/list1"/>
    <dgm:cxn modelId="{D2FE083B-DF42-40D7-90CB-DD5D6F659F0F}" type="presParOf" srcId="{450A582B-8E74-4E8D-8173-A1D81E1970FA}" destId="{20F204A0-7723-4576-B874-BACD47BBADAE}" srcOrd="15" destOrd="0" presId="urn:microsoft.com/office/officeart/2005/8/layout/list1"/>
    <dgm:cxn modelId="{55303C91-524A-42EA-9EF5-6DBE541F28D8}" type="presParOf" srcId="{450A582B-8E74-4E8D-8173-A1D81E1970FA}" destId="{E54B8C45-F8EC-4EF5-89B3-3E9B606C1715}" srcOrd="16" destOrd="0" presId="urn:microsoft.com/office/officeart/2005/8/layout/list1"/>
    <dgm:cxn modelId="{21707DF6-4894-4DE0-B339-B0275317A9C3}" type="presParOf" srcId="{E54B8C45-F8EC-4EF5-89B3-3E9B606C1715}" destId="{5D127CD4-D555-45EE-B71F-ED58EE3B7C7E}" srcOrd="0" destOrd="0" presId="urn:microsoft.com/office/officeart/2005/8/layout/list1"/>
    <dgm:cxn modelId="{0882EB90-A1AE-4DEA-924C-5DE96BF1E0B0}" type="presParOf" srcId="{E54B8C45-F8EC-4EF5-89B3-3E9B606C1715}" destId="{5010F99A-C6A7-48FC-9742-0544D13A6BE2}" srcOrd="1" destOrd="0" presId="urn:microsoft.com/office/officeart/2005/8/layout/list1"/>
    <dgm:cxn modelId="{7F85A39D-7C54-4C1E-9CC2-1AD464EDA6E7}" type="presParOf" srcId="{450A582B-8E74-4E8D-8173-A1D81E1970FA}" destId="{ABBD58EB-DD8A-41DF-BBE7-E31AF7C25C5C}" srcOrd="17" destOrd="0" presId="urn:microsoft.com/office/officeart/2005/8/layout/list1"/>
    <dgm:cxn modelId="{ED53CAA0-DDC6-4DE3-AFAA-C81BDCB13C4D}" type="presParOf" srcId="{450A582B-8E74-4E8D-8173-A1D81E1970FA}" destId="{B70A8582-CB4F-4D44-A0B7-2A06694FBFB5}" srcOrd="18" destOrd="0" presId="urn:microsoft.com/office/officeart/2005/8/layout/list1"/>
    <dgm:cxn modelId="{9392CDC7-3998-4DF8-A629-B3FA0079C3F2}" type="presParOf" srcId="{450A582B-8E74-4E8D-8173-A1D81E1970FA}" destId="{6EDD8F84-AFEE-42EA-BA8B-95AE46DC459F}" srcOrd="19" destOrd="0" presId="urn:microsoft.com/office/officeart/2005/8/layout/list1"/>
    <dgm:cxn modelId="{DA4FBC49-C978-4884-AA18-AF0466B25F00}" type="presParOf" srcId="{450A582B-8E74-4E8D-8173-A1D81E1970FA}" destId="{74F28BC4-CCC7-4DC7-BC2C-4127959BADDD}" srcOrd="20" destOrd="0" presId="urn:microsoft.com/office/officeart/2005/8/layout/list1"/>
    <dgm:cxn modelId="{BA5A6B3D-74B3-4C00-B080-BADB43212595}" type="presParOf" srcId="{74F28BC4-CCC7-4DC7-BC2C-4127959BADDD}" destId="{0C06CC39-D26D-4953-81E0-EB090DE33385}" srcOrd="0" destOrd="0" presId="urn:microsoft.com/office/officeart/2005/8/layout/list1"/>
    <dgm:cxn modelId="{A5904226-E0BF-4CFB-BC93-F52BC46E3E09}" type="presParOf" srcId="{74F28BC4-CCC7-4DC7-BC2C-4127959BADDD}" destId="{BFD69BCC-47FB-4BEF-9906-AF78DA3BED07}" srcOrd="1" destOrd="0" presId="urn:microsoft.com/office/officeart/2005/8/layout/list1"/>
    <dgm:cxn modelId="{79FCC824-014A-454F-AF82-C46741CCEED7}" type="presParOf" srcId="{450A582B-8E74-4E8D-8173-A1D81E1970FA}" destId="{7F2BBED8-CFBD-4887-963E-732665B04BE4}" srcOrd="21" destOrd="0" presId="urn:microsoft.com/office/officeart/2005/8/layout/list1"/>
    <dgm:cxn modelId="{206159A0-47AF-4599-BAC3-5AE11F3515E7}" type="presParOf" srcId="{450A582B-8E74-4E8D-8173-A1D81E1970FA}" destId="{531F61A4-3362-47B6-8129-7620AAE51F7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9CC33A-F937-40FE-B015-D6662CFAF38E}"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s-ES"/>
        </a:p>
      </dgm:t>
    </dgm:pt>
    <dgm:pt modelId="{BF60384E-BB5E-4174-BFD0-B21369F25F60}">
      <dgm:prSet phldrT="[Texto]"/>
      <dgm:spPr/>
      <dgm:t>
        <a:bodyPr/>
        <a:lstStyle/>
        <a:p>
          <a:r>
            <a:rPr lang="es-ES" dirty="0"/>
            <a:t>1. Kit EPP</a:t>
          </a:r>
        </a:p>
      </dgm:t>
    </dgm:pt>
    <dgm:pt modelId="{C6237471-DE09-4EA6-9ADB-73032773E970}" type="parTrans" cxnId="{116FCD89-4126-45D9-8403-9ABE31F47386}">
      <dgm:prSet/>
      <dgm:spPr/>
      <dgm:t>
        <a:bodyPr/>
        <a:lstStyle/>
        <a:p>
          <a:endParaRPr lang="es-ES"/>
        </a:p>
      </dgm:t>
    </dgm:pt>
    <dgm:pt modelId="{53240329-C865-49A2-95E3-C4F4376480A6}" type="sibTrans" cxnId="{116FCD89-4126-45D9-8403-9ABE31F47386}">
      <dgm:prSet/>
      <dgm:spPr/>
      <dgm:t>
        <a:bodyPr/>
        <a:lstStyle/>
        <a:p>
          <a:endParaRPr lang="es-ES"/>
        </a:p>
      </dgm:t>
    </dgm:pt>
    <dgm:pt modelId="{4E81469C-0A6C-4C5A-99F4-17C7DB474549}">
      <dgm:prSet phldrT="[Texto]"/>
      <dgm:spPr/>
      <dgm:t>
        <a:bodyPr/>
        <a:lstStyle/>
        <a:p>
          <a:pPr rtl="0"/>
          <a:r>
            <a:rPr lang="es-ES"/>
            <a:t>Protector solar</a:t>
          </a:r>
          <a:endParaRPr lang="es-ES">
            <a:latin typeface="Arial"/>
          </a:endParaRPr>
        </a:p>
      </dgm:t>
    </dgm:pt>
    <dgm:pt modelId="{8A51E0AC-1AC8-461D-8EA7-B922D5651820}" type="parTrans" cxnId="{BD4FA88E-5A73-4D20-96FB-ADC877D4F7F3}">
      <dgm:prSet/>
      <dgm:spPr/>
      <dgm:t>
        <a:bodyPr/>
        <a:lstStyle/>
        <a:p>
          <a:endParaRPr lang="es-ES"/>
        </a:p>
      </dgm:t>
    </dgm:pt>
    <dgm:pt modelId="{84B1D6E2-3355-4080-8C38-898A7D80047F}" type="sibTrans" cxnId="{BD4FA88E-5A73-4D20-96FB-ADC877D4F7F3}">
      <dgm:prSet/>
      <dgm:spPr/>
      <dgm:t>
        <a:bodyPr/>
        <a:lstStyle/>
        <a:p>
          <a:endParaRPr lang="es-ES"/>
        </a:p>
      </dgm:t>
    </dgm:pt>
    <dgm:pt modelId="{40BDF338-D992-4190-8B1C-D381892D2DBB}">
      <dgm:prSet phldrT="[Texto]"/>
      <dgm:spPr/>
      <dgm:t>
        <a:bodyPr/>
        <a:lstStyle/>
        <a:p>
          <a:r>
            <a:rPr lang="es-ES" dirty="0"/>
            <a:t>3. Kit Difusión</a:t>
          </a:r>
        </a:p>
      </dgm:t>
    </dgm:pt>
    <dgm:pt modelId="{BAE0574C-9076-4335-9B53-232A776D04DC}" type="parTrans" cxnId="{782BB973-6E38-4FFD-81F1-077F55342B7C}">
      <dgm:prSet/>
      <dgm:spPr/>
      <dgm:t>
        <a:bodyPr/>
        <a:lstStyle/>
        <a:p>
          <a:endParaRPr lang="es-ES"/>
        </a:p>
      </dgm:t>
    </dgm:pt>
    <dgm:pt modelId="{862FCE7D-47D5-4F2E-B764-9552AB5F70FC}" type="sibTrans" cxnId="{782BB973-6E38-4FFD-81F1-077F55342B7C}">
      <dgm:prSet/>
      <dgm:spPr/>
      <dgm:t>
        <a:bodyPr/>
        <a:lstStyle/>
        <a:p>
          <a:endParaRPr lang="es-ES"/>
        </a:p>
      </dgm:t>
    </dgm:pt>
    <dgm:pt modelId="{17C618AC-CC58-4003-AFB9-171966E8A6FC}">
      <dgm:prSet phldrT="[Texto]"/>
      <dgm:spPr/>
      <dgm:t>
        <a:bodyPr/>
        <a:lstStyle/>
        <a:p>
          <a:r>
            <a:rPr lang="es-ES"/>
            <a:t>Casco</a:t>
          </a:r>
        </a:p>
      </dgm:t>
    </dgm:pt>
    <dgm:pt modelId="{B9A66C35-95F3-4033-A0FD-B9C4FB25C436}" type="parTrans" cxnId="{8E3DA7B2-9BCF-440B-8FFA-D9813835791E}">
      <dgm:prSet/>
      <dgm:spPr/>
      <dgm:t>
        <a:bodyPr/>
        <a:lstStyle/>
        <a:p>
          <a:endParaRPr lang="es-ES"/>
        </a:p>
      </dgm:t>
    </dgm:pt>
    <dgm:pt modelId="{3654D92A-60A3-4A58-B532-58143E888F98}" type="sibTrans" cxnId="{8E3DA7B2-9BCF-440B-8FFA-D9813835791E}">
      <dgm:prSet/>
      <dgm:spPr/>
      <dgm:t>
        <a:bodyPr/>
        <a:lstStyle/>
        <a:p>
          <a:endParaRPr lang="es-ES"/>
        </a:p>
      </dgm:t>
    </dgm:pt>
    <dgm:pt modelId="{FF0C517F-361E-4F86-909D-652D3EF54825}">
      <dgm:prSet phldrT="[Texto]"/>
      <dgm:spPr/>
      <dgm:t>
        <a:bodyPr/>
        <a:lstStyle/>
        <a:p>
          <a:r>
            <a:rPr lang="es-ES"/>
            <a:t>Chaleco reflectante</a:t>
          </a:r>
        </a:p>
      </dgm:t>
    </dgm:pt>
    <dgm:pt modelId="{518E75C0-5C62-4A76-B343-40F13D738483}" type="parTrans" cxnId="{E4DEF6CA-42A5-4398-8A8E-8A4D9CE5D7EB}">
      <dgm:prSet/>
      <dgm:spPr/>
      <dgm:t>
        <a:bodyPr/>
        <a:lstStyle/>
        <a:p>
          <a:endParaRPr lang="es-ES"/>
        </a:p>
      </dgm:t>
    </dgm:pt>
    <dgm:pt modelId="{616D07F8-F5A2-4662-9715-D41D6FEF53F3}" type="sibTrans" cxnId="{E4DEF6CA-42A5-4398-8A8E-8A4D9CE5D7EB}">
      <dgm:prSet/>
      <dgm:spPr/>
      <dgm:t>
        <a:bodyPr/>
        <a:lstStyle/>
        <a:p>
          <a:endParaRPr lang="es-ES"/>
        </a:p>
      </dgm:t>
    </dgm:pt>
    <dgm:pt modelId="{3F7F3828-F4C8-4F65-8615-CAF80D648699}">
      <dgm:prSet phldrT="[Texto]"/>
      <dgm:spPr/>
      <dgm:t>
        <a:bodyPr/>
        <a:lstStyle/>
        <a:p>
          <a:r>
            <a:rPr lang="es-ES"/>
            <a:t>Guantes</a:t>
          </a:r>
        </a:p>
      </dgm:t>
    </dgm:pt>
    <dgm:pt modelId="{C350B191-6910-4B49-8028-9017DE527B06}" type="parTrans" cxnId="{CE08E3F1-2A20-4558-B76C-384BBD60B1C2}">
      <dgm:prSet/>
      <dgm:spPr/>
      <dgm:t>
        <a:bodyPr/>
        <a:lstStyle/>
        <a:p>
          <a:endParaRPr lang="es-ES"/>
        </a:p>
      </dgm:t>
    </dgm:pt>
    <dgm:pt modelId="{4E9915B1-F731-4407-8A13-418AC22F0721}" type="sibTrans" cxnId="{CE08E3F1-2A20-4558-B76C-384BBD60B1C2}">
      <dgm:prSet/>
      <dgm:spPr/>
      <dgm:t>
        <a:bodyPr/>
        <a:lstStyle/>
        <a:p>
          <a:endParaRPr lang="es-ES"/>
        </a:p>
      </dgm:t>
    </dgm:pt>
    <dgm:pt modelId="{372E66D2-F17F-4F63-89FE-EFFAFEB63184}">
      <dgm:prSet phldrT="[Texto]"/>
      <dgm:spPr/>
      <dgm:t>
        <a:bodyPr/>
        <a:lstStyle/>
        <a:p>
          <a:r>
            <a:rPr lang="es-ES"/>
            <a:t>Punteras</a:t>
          </a:r>
        </a:p>
      </dgm:t>
    </dgm:pt>
    <dgm:pt modelId="{32B88735-813A-4B6B-AB60-9C8383B651B1}" type="parTrans" cxnId="{6D6DC84C-DCD1-4F80-A715-B3D0B0D7F0E1}">
      <dgm:prSet/>
      <dgm:spPr/>
      <dgm:t>
        <a:bodyPr/>
        <a:lstStyle/>
        <a:p>
          <a:endParaRPr lang="es-ES"/>
        </a:p>
      </dgm:t>
    </dgm:pt>
    <dgm:pt modelId="{9BAF76AA-E652-4DE8-B6B5-EA032E655F89}" type="sibTrans" cxnId="{6D6DC84C-DCD1-4F80-A715-B3D0B0D7F0E1}">
      <dgm:prSet/>
      <dgm:spPr/>
      <dgm:t>
        <a:bodyPr/>
        <a:lstStyle/>
        <a:p>
          <a:endParaRPr lang="es-ES"/>
        </a:p>
      </dgm:t>
    </dgm:pt>
    <dgm:pt modelId="{47B6DCCF-A4C5-4212-AC4D-0B62BD7869B2}">
      <dgm:prSet phldrT="[Texto]"/>
      <dgm:spPr/>
      <dgm:t>
        <a:bodyPr/>
        <a:lstStyle/>
        <a:p>
          <a:r>
            <a:rPr lang="es-ES" dirty="0"/>
            <a:t>Dípticos</a:t>
          </a:r>
        </a:p>
      </dgm:t>
    </dgm:pt>
    <dgm:pt modelId="{0858F179-D551-4713-91D0-AA04E730B069}" type="parTrans" cxnId="{86638FF0-E242-442F-B06E-7D50EF60EB3B}">
      <dgm:prSet/>
      <dgm:spPr/>
      <dgm:t>
        <a:bodyPr/>
        <a:lstStyle/>
        <a:p>
          <a:endParaRPr lang="es-ES"/>
        </a:p>
      </dgm:t>
    </dgm:pt>
    <dgm:pt modelId="{D5A2F497-A8A0-4075-904E-7EE46045A8C9}" type="sibTrans" cxnId="{86638FF0-E242-442F-B06E-7D50EF60EB3B}">
      <dgm:prSet/>
      <dgm:spPr/>
      <dgm:t>
        <a:bodyPr/>
        <a:lstStyle/>
        <a:p>
          <a:endParaRPr lang="es-ES"/>
        </a:p>
      </dgm:t>
    </dgm:pt>
    <dgm:pt modelId="{B162B959-6742-4CEF-A4BC-24D1A861E31E}">
      <dgm:prSet phldr="0"/>
      <dgm:spPr/>
      <dgm:t>
        <a:bodyPr/>
        <a:lstStyle/>
        <a:p>
          <a:r>
            <a:rPr lang="es-ES" dirty="0">
              <a:latin typeface="Arial"/>
            </a:rPr>
            <a:t>Pendones</a:t>
          </a:r>
        </a:p>
      </dgm:t>
    </dgm:pt>
    <dgm:pt modelId="{79984A5C-01DF-4875-B1B5-ADA2A0DDE9BE}" type="parTrans" cxnId="{81BD3134-0C7D-4AE6-BCB5-4C95D280B83B}">
      <dgm:prSet/>
      <dgm:spPr/>
      <dgm:t>
        <a:bodyPr/>
        <a:lstStyle/>
        <a:p>
          <a:endParaRPr lang="es-ES"/>
        </a:p>
      </dgm:t>
    </dgm:pt>
    <dgm:pt modelId="{33E25168-26D1-4924-BD47-96CDE6888ECA}" type="sibTrans" cxnId="{81BD3134-0C7D-4AE6-BCB5-4C95D280B83B}">
      <dgm:prSet/>
      <dgm:spPr/>
      <dgm:t>
        <a:bodyPr/>
        <a:lstStyle/>
        <a:p>
          <a:endParaRPr lang="es-ES"/>
        </a:p>
      </dgm:t>
    </dgm:pt>
    <dgm:pt modelId="{610B9B9C-2360-40B4-89EF-C119107BB38F}">
      <dgm:prSet phldr="0"/>
      <dgm:spPr/>
      <dgm:t>
        <a:bodyPr/>
        <a:lstStyle/>
        <a:p>
          <a:r>
            <a:rPr lang="es-ES" dirty="0" err="1">
              <a:latin typeface="Arial"/>
            </a:rPr>
            <a:t>Stickers</a:t>
          </a:r>
          <a:endParaRPr lang="es-ES" dirty="0">
            <a:latin typeface="Arial"/>
          </a:endParaRPr>
        </a:p>
      </dgm:t>
    </dgm:pt>
    <dgm:pt modelId="{2845D80D-D20B-4D65-B847-52ACEC898E6B}" type="parTrans" cxnId="{F9438336-0337-440D-B54A-767B54BEE65F}">
      <dgm:prSet/>
      <dgm:spPr/>
      <dgm:t>
        <a:bodyPr/>
        <a:lstStyle/>
        <a:p>
          <a:endParaRPr lang="es-ES"/>
        </a:p>
      </dgm:t>
    </dgm:pt>
    <dgm:pt modelId="{3B245CB8-1AFA-4271-9780-F16E8C6B9801}" type="sibTrans" cxnId="{F9438336-0337-440D-B54A-767B54BEE65F}">
      <dgm:prSet/>
      <dgm:spPr/>
      <dgm:t>
        <a:bodyPr/>
        <a:lstStyle/>
        <a:p>
          <a:endParaRPr lang="es-ES"/>
        </a:p>
      </dgm:t>
    </dgm:pt>
    <dgm:pt modelId="{72D990AA-B02E-4C21-97A9-68FCF327EC40}">
      <dgm:prSet phldrT="[Texto]"/>
      <dgm:spPr/>
      <dgm:t>
        <a:bodyPr/>
        <a:lstStyle/>
        <a:p>
          <a:r>
            <a:rPr lang="es-ES" dirty="0"/>
            <a:t>Lienzos </a:t>
          </a:r>
        </a:p>
      </dgm:t>
    </dgm:pt>
    <dgm:pt modelId="{44411E58-389D-4497-AA8E-29E2B92101CD}" type="parTrans" cxnId="{C5C1798B-469D-43E9-86EC-DB5DCC809319}">
      <dgm:prSet/>
      <dgm:spPr/>
      <dgm:t>
        <a:bodyPr/>
        <a:lstStyle/>
        <a:p>
          <a:endParaRPr lang="es-ES"/>
        </a:p>
      </dgm:t>
    </dgm:pt>
    <dgm:pt modelId="{10D5755E-6561-4F11-B644-E04A08E29000}" type="sibTrans" cxnId="{C5C1798B-469D-43E9-86EC-DB5DCC809319}">
      <dgm:prSet/>
      <dgm:spPr/>
      <dgm:t>
        <a:bodyPr/>
        <a:lstStyle/>
        <a:p>
          <a:endParaRPr lang="es-ES"/>
        </a:p>
      </dgm:t>
    </dgm:pt>
    <dgm:pt modelId="{781D8A46-D335-4745-B922-7F5B128825C6}">
      <dgm:prSet phldrT="[Texto]"/>
      <dgm:spPr/>
      <dgm:t>
        <a:bodyPr/>
        <a:lstStyle/>
        <a:p>
          <a:r>
            <a:rPr lang="es-ES" dirty="0"/>
            <a:t>Afiches</a:t>
          </a:r>
        </a:p>
      </dgm:t>
    </dgm:pt>
    <dgm:pt modelId="{2E90EAD5-447A-47B6-A4B5-28F3EAC1A453}" type="parTrans" cxnId="{86EA70E4-7A39-4F19-A3FE-754600A559AF}">
      <dgm:prSet/>
      <dgm:spPr/>
      <dgm:t>
        <a:bodyPr/>
        <a:lstStyle/>
        <a:p>
          <a:endParaRPr lang="es-ES"/>
        </a:p>
      </dgm:t>
    </dgm:pt>
    <dgm:pt modelId="{1151D78F-9FEB-4EF7-B212-0BE6EB1B4AB2}" type="sibTrans" cxnId="{86EA70E4-7A39-4F19-A3FE-754600A559AF}">
      <dgm:prSet/>
      <dgm:spPr/>
      <dgm:t>
        <a:bodyPr/>
        <a:lstStyle/>
        <a:p>
          <a:endParaRPr lang="es-ES"/>
        </a:p>
      </dgm:t>
    </dgm:pt>
    <dgm:pt modelId="{9A8BE847-85C8-451A-9A01-255A8A01633B}">
      <dgm:prSet phldr="0"/>
      <dgm:spPr/>
      <dgm:t>
        <a:bodyPr/>
        <a:lstStyle/>
        <a:p>
          <a:pPr algn="just" rtl="0"/>
          <a:r>
            <a:rPr lang="es-ES" dirty="0">
              <a:latin typeface="Arial"/>
            </a:rPr>
            <a:t>Materiales de aseo</a:t>
          </a:r>
        </a:p>
      </dgm:t>
    </dgm:pt>
    <dgm:pt modelId="{5D2DB99E-C6DD-4365-A8C8-8510F3C2B536}" type="sibTrans" cxnId="{BE6D8248-856B-4D95-8B3C-B2E4A4B845E3}">
      <dgm:prSet/>
      <dgm:spPr/>
      <dgm:t>
        <a:bodyPr/>
        <a:lstStyle/>
        <a:p>
          <a:endParaRPr lang="es-ES"/>
        </a:p>
      </dgm:t>
    </dgm:pt>
    <dgm:pt modelId="{8E298EFB-7B6E-4015-9255-B9EDA9258874}" type="parTrans" cxnId="{BE6D8248-856B-4D95-8B3C-B2E4A4B845E3}">
      <dgm:prSet/>
      <dgm:spPr/>
      <dgm:t>
        <a:bodyPr/>
        <a:lstStyle/>
        <a:p>
          <a:endParaRPr lang="es-ES"/>
        </a:p>
      </dgm:t>
    </dgm:pt>
    <dgm:pt modelId="{970305C1-33D5-46D0-AA50-6CC5C7EE0F39}">
      <dgm:prSet phldr="0"/>
      <dgm:spPr/>
      <dgm:t>
        <a:bodyPr/>
        <a:lstStyle/>
        <a:p>
          <a:pPr algn="just" rtl="0"/>
          <a:r>
            <a:rPr lang="es-ES" dirty="0">
              <a:latin typeface="Arial"/>
            </a:rPr>
            <a:t>Materiales de oficina</a:t>
          </a:r>
        </a:p>
      </dgm:t>
    </dgm:pt>
    <dgm:pt modelId="{DBDB5F95-F568-4E60-8624-A9D996DC208D}" type="sibTrans" cxnId="{13B599F7-CACC-4949-91A3-812B2B8A19F6}">
      <dgm:prSet/>
      <dgm:spPr/>
      <dgm:t>
        <a:bodyPr/>
        <a:lstStyle/>
        <a:p>
          <a:endParaRPr lang="es-ES"/>
        </a:p>
      </dgm:t>
    </dgm:pt>
    <dgm:pt modelId="{E6CA41A8-57F6-40FD-B12E-3E343DCBACA0}" type="parTrans" cxnId="{13B599F7-CACC-4949-91A3-812B2B8A19F6}">
      <dgm:prSet/>
      <dgm:spPr/>
      <dgm:t>
        <a:bodyPr/>
        <a:lstStyle/>
        <a:p>
          <a:endParaRPr lang="es-ES"/>
        </a:p>
      </dgm:t>
    </dgm:pt>
    <dgm:pt modelId="{68641B03-DD4A-4638-ADCE-AEA35DDA7146}">
      <dgm:prSet phldrT="[Texto]"/>
      <dgm:spPr/>
      <dgm:t>
        <a:bodyPr/>
        <a:lstStyle/>
        <a:p>
          <a:r>
            <a:rPr lang="es-ES" dirty="0"/>
            <a:t>2. Kit bienes oficina y aseo   </a:t>
          </a:r>
        </a:p>
      </dgm:t>
    </dgm:pt>
    <dgm:pt modelId="{95138E5E-31FC-41EB-B2EB-5FA8B6E9F36D}" type="sibTrans" cxnId="{18580376-258A-492F-A07B-6938586D7FCE}">
      <dgm:prSet/>
      <dgm:spPr/>
      <dgm:t>
        <a:bodyPr/>
        <a:lstStyle/>
        <a:p>
          <a:endParaRPr lang="es-ES"/>
        </a:p>
      </dgm:t>
    </dgm:pt>
    <dgm:pt modelId="{1367430D-2FF1-4957-BF0F-D2771AB78930}" type="parTrans" cxnId="{18580376-258A-492F-A07B-6938586D7FCE}">
      <dgm:prSet/>
      <dgm:spPr/>
      <dgm:t>
        <a:bodyPr/>
        <a:lstStyle/>
        <a:p>
          <a:endParaRPr lang="es-ES"/>
        </a:p>
      </dgm:t>
    </dgm:pt>
    <dgm:pt modelId="{832D4A0C-29A0-4B57-948B-E9380241BFA9}" type="pres">
      <dgm:prSet presAssocID="{039CC33A-F937-40FE-B015-D6662CFAF38E}" presName="Name0" presStyleCnt="0">
        <dgm:presLayoutVars>
          <dgm:chPref val="3"/>
          <dgm:dir/>
          <dgm:animLvl val="lvl"/>
          <dgm:resizeHandles/>
        </dgm:presLayoutVars>
      </dgm:prSet>
      <dgm:spPr/>
      <dgm:t>
        <a:bodyPr/>
        <a:lstStyle/>
        <a:p>
          <a:endParaRPr lang="es-ES"/>
        </a:p>
      </dgm:t>
    </dgm:pt>
    <dgm:pt modelId="{06A21832-1C65-4BE1-9B7F-DE3D8F90444C}" type="pres">
      <dgm:prSet presAssocID="{BF60384E-BB5E-4174-BFD0-B21369F25F60}" presName="horFlow" presStyleCnt="0"/>
      <dgm:spPr/>
    </dgm:pt>
    <dgm:pt modelId="{F2F6A5ED-AC5C-423A-BB01-C829B49987B9}" type="pres">
      <dgm:prSet presAssocID="{BF60384E-BB5E-4174-BFD0-B21369F25F60}" presName="bigChev" presStyleLbl="node1" presStyleIdx="0" presStyleCnt="3"/>
      <dgm:spPr/>
      <dgm:t>
        <a:bodyPr/>
        <a:lstStyle/>
        <a:p>
          <a:endParaRPr lang="es-ES"/>
        </a:p>
      </dgm:t>
    </dgm:pt>
    <dgm:pt modelId="{D6F2719F-9927-4DA9-BF29-6ACD17090CEA}" type="pres">
      <dgm:prSet presAssocID="{8A51E0AC-1AC8-461D-8EA7-B922D5651820}" presName="parTrans" presStyleCnt="0"/>
      <dgm:spPr/>
    </dgm:pt>
    <dgm:pt modelId="{A1CA6C84-70BB-48E3-A5A8-BA3A6DA4F965}" type="pres">
      <dgm:prSet presAssocID="{4E81469C-0A6C-4C5A-99F4-17C7DB474549}" presName="node" presStyleLbl="alignAccFollowNode1" presStyleIdx="0" presStyleCnt="12">
        <dgm:presLayoutVars>
          <dgm:bulletEnabled val="1"/>
        </dgm:presLayoutVars>
      </dgm:prSet>
      <dgm:spPr/>
      <dgm:t>
        <a:bodyPr/>
        <a:lstStyle/>
        <a:p>
          <a:endParaRPr lang="es-ES"/>
        </a:p>
      </dgm:t>
    </dgm:pt>
    <dgm:pt modelId="{840BC538-C2B7-4E8A-B1B3-9308807FB1F2}" type="pres">
      <dgm:prSet presAssocID="{84B1D6E2-3355-4080-8C38-898A7D80047F}" presName="sibTrans" presStyleCnt="0"/>
      <dgm:spPr/>
    </dgm:pt>
    <dgm:pt modelId="{E6F6D44F-F943-4B08-941F-8028CE928235}" type="pres">
      <dgm:prSet presAssocID="{17C618AC-CC58-4003-AFB9-171966E8A6FC}" presName="node" presStyleLbl="alignAccFollowNode1" presStyleIdx="1" presStyleCnt="12">
        <dgm:presLayoutVars>
          <dgm:bulletEnabled val="1"/>
        </dgm:presLayoutVars>
      </dgm:prSet>
      <dgm:spPr/>
      <dgm:t>
        <a:bodyPr/>
        <a:lstStyle/>
        <a:p>
          <a:endParaRPr lang="es-ES"/>
        </a:p>
      </dgm:t>
    </dgm:pt>
    <dgm:pt modelId="{A5CC4848-1116-4424-A60F-5B23089C379B}" type="pres">
      <dgm:prSet presAssocID="{3654D92A-60A3-4A58-B532-58143E888F98}" presName="sibTrans" presStyleCnt="0"/>
      <dgm:spPr/>
    </dgm:pt>
    <dgm:pt modelId="{8207BC34-EC1F-43A4-81F4-1A74CEE3B728}" type="pres">
      <dgm:prSet presAssocID="{FF0C517F-361E-4F86-909D-652D3EF54825}" presName="node" presStyleLbl="alignAccFollowNode1" presStyleIdx="2" presStyleCnt="12">
        <dgm:presLayoutVars>
          <dgm:bulletEnabled val="1"/>
        </dgm:presLayoutVars>
      </dgm:prSet>
      <dgm:spPr/>
      <dgm:t>
        <a:bodyPr/>
        <a:lstStyle/>
        <a:p>
          <a:endParaRPr lang="es-ES"/>
        </a:p>
      </dgm:t>
    </dgm:pt>
    <dgm:pt modelId="{F393DF0A-A842-45D7-A12C-6E34A674AD0C}" type="pres">
      <dgm:prSet presAssocID="{616D07F8-F5A2-4662-9715-D41D6FEF53F3}" presName="sibTrans" presStyleCnt="0"/>
      <dgm:spPr/>
    </dgm:pt>
    <dgm:pt modelId="{2334C786-7503-45BB-9D6F-C38E6FC766A1}" type="pres">
      <dgm:prSet presAssocID="{3F7F3828-F4C8-4F65-8615-CAF80D648699}" presName="node" presStyleLbl="alignAccFollowNode1" presStyleIdx="3" presStyleCnt="12">
        <dgm:presLayoutVars>
          <dgm:bulletEnabled val="1"/>
        </dgm:presLayoutVars>
      </dgm:prSet>
      <dgm:spPr/>
      <dgm:t>
        <a:bodyPr/>
        <a:lstStyle/>
        <a:p>
          <a:endParaRPr lang="es-ES"/>
        </a:p>
      </dgm:t>
    </dgm:pt>
    <dgm:pt modelId="{6B518F68-026A-4C17-8014-7B1D9E91383A}" type="pres">
      <dgm:prSet presAssocID="{4E9915B1-F731-4407-8A13-418AC22F0721}" presName="sibTrans" presStyleCnt="0"/>
      <dgm:spPr/>
    </dgm:pt>
    <dgm:pt modelId="{36BFB942-2E94-4F59-95F2-ED6DD232DA64}" type="pres">
      <dgm:prSet presAssocID="{372E66D2-F17F-4F63-89FE-EFFAFEB63184}" presName="node" presStyleLbl="alignAccFollowNode1" presStyleIdx="4" presStyleCnt="12">
        <dgm:presLayoutVars>
          <dgm:bulletEnabled val="1"/>
        </dgm:presLayoutVars>
      </dgm:prSet>
      <dgm:spPr/>
      <dgm:t>
        <a:bodyPr/>
        <a:lstStyle/>
        <a:p>
          <a:endParaRPr lang="es-ES"/>
        </a:p>
      </dgm:t>
    </dgm:pt>
    <dgm:pt modelId="{5B42A124-CCA2-4ED6-AD1E-675CBC10BC4C}" type="pres">
      <dgm:prSet presAssocID="{BF60384E-BB5E-4174-BFD0-B21369F25F60}" presName="vSp" presStyleCnt="0"/>
      <dgm:spPr/>
    </dgm:pt>
    <dgm:pt modelId="{FC52A30F-7950-4121-B76E-40CF59A80E9D}" type="pres">
      <dgm:prSet presAssocID="{68641B03-DD4A-4638-ADCE-AEA35DDA7146}" presName="horFlow" presStyleCnt="0"/>
      <dgm:spPr/>
    </dgm:pt>
    <dgm:pt modelId="{2EEE01A7-6AAF-430F-8FDB-821B742958B4}" type="pres">
      <dgm:prSet presAssocID="{68641B03-DD4A-4638-ADCE-AEA35DDA7146}" presName="bigChev" presStyleLbl="node1" presStyleIdx="1" presStyleCnt="3"/>
      <dgm:spPr/>
      <dgm:t>
        <a:bodyPr/>
        <a:lstStyle/>
        <a:p>
          <a:endParaRPr lang="es-ES"/>
        </a:p>
      </dgm:t>
    </dgm:pt>
    <dgm:pt modelId="{BD4FD178-11B0-403E-93FF-779CEC7AF761}" type="pres">
      <dgm:prSet presAssocID="{E6CA41A8-57F6-40FD-B12E-3E343DCBACA0}" presName="parTrans" presStyleCnt="0"/>
      <dgm:spPr/>
    </dgm:pt>
    <dgm:pt modelId="{B6C274C1-D284-4AD1-9C5B-BE643862A928}" type="pres">
      <dgm:prSet presAssocID="{970305C1-33D5-46D0-AA50-6CC5C7EE0F39}" presName="node" presStyleLbl="alignAccFollowNode1" presStyleIdx="5" presStyleCnt="12">
        <dgm:presLayoutVars>
          <dgm:bulletEnabled val="1"/>
        </dgm:presLayoutVars>
      </dgm:prSet>
      <dgm:spPr/>
      <dgm:t>
        <a:bodyPr/>
        <a:lstStyle/>
        <a:p>
          <a:endParaRPr lang="es-ES"/>
        </a:p>
      </dgm:t>
    </dgm:pt>
    <dgm:pt modelId="{F4FBA031-697A-461E-9BEB-D79B3DFC6168}" type="pres">
      <dgm:prSet presAssocID="{DBDB5F95-F568-4E60-8624-A9D996DC208D}" presName="sibTrans" presStyleCnt="0"/>
      <dgm:spPr/>
    </dgm:pt>
    <dgm:pt modelId="{AEDF4C27-9EFB-400B-80A8-7E80CE87BC07}" type="pres">
      <dgm:prSet presAssocID="{9A8BE847-85C8-451A-9A01-255A8A01633B}" presName="node" presStyleLbl="alignAccFollowNode1" presStyleIdx="6" presStyleCnt="12">
        <dgm:presLayoutVars>
          <dgm:bulletEnabled val="1"/>
        </dgm:presLayoutVars>
      </dgm:prSet>
      <dgm:spPr/>
      <dgm:t>
        <a:bodyPr/>
        <a:lstStyle/>
        <a:p>
          <a:endParaRPr lang="es-ES"/>
        </a:p>
      </dgm:t>
    </dgm:pt>
    <dgm:pt modelId="{595A3005-71D1-47B8-A288-EFB48364B8A3}" type="pres">
      <dgm:prSet presAssocID="{68641B03-DD4A-4638-ADCE-AEA35DDA7146}" presName="vSp" presStyleCnt="0"/>
      <dgm:spPr/>
    </dgm:pt>
    <dgm:pt modelId="{083C07C0-A36B-4FF1-BE88-8DA4BD5CC967}" type="pres">
      <dgm:prSet presAssocID="{40BDF338-D992-4190-8B1C-D381892D2DBB}" presName="horFlow" presStyleCnt="0"/>
      <dgm:spPr/>
    </dgm:pt>
    <dgm:pt modelId="{6E2119AC-B35C-4D24-8013-CA43C17D2315}" type="pres">
      <dgm:prSet presAssocID="{40BDF338-D992-4190-8B1C-D381892D2DBB}" presName="bigChev" presStyleLbl="node1" presStyleIdx="2" presStyleCnt="3"/>
      <dgm:spPr/>
      <dgm:t>
        <a:bodyPr/>
        <a:lstStyle/>
        <a:p>
          <a:endParaRPr lang="es-ES"/>
        </a:p>
      </dgm:t>
    </dgm:pt>
    <dgm:pt modelId="{8ABB95B7-F02C-43A6-870F-0E87514C24AB}" type="pres">
      <dgm:prSet presAssocID="{44411E58-389D-4497-AA8E-29E2B92101CD}" presName="parTrans" presStyleCnt="0"/>
      <dgm:spPr/>
    </dgm:pt>
    <dgm:pt modelId="{417B0328-8A01-4641-98C8-075D39EFAD9F}" type="pres">
      <dgm:prSet presAssocID="{72D990AA-B02E-4C21-97A9-68FCF327EC40}" presName="node" presStyleLbl="alignAccFollowNode1" presStyleIdx="7" presStyleCnt="12">
        <dgm:presLayoutVars>
          <dgm:bulletEnabled val="1"/>
        </dgm:presLayoutVars>
      </dgm:prSet>
      <dgm:spPr/>
      <dgm:t>
        <a:bodyPr/>
        <a:lstStyle/>
        <a:p>
          <a:endParaRPr lang="es-ES"/>
        </a:p>
      </dgm:t>
    </dgm:pt>
    <dgm:pt modelId="{8533B51D-674D-4748-89F0-167C36D99B47}" type="pres">
      <dgm:prSet presAssocID="{10D5755E-6561-4F11-B644-E04A08E29000}" presName="sibTrans" presStyleCnt="0"/>
      <dgm:spPr/>
    </dgm:pt>
    <dgm:pt modelId="{81653FE6-1F42-4318-BA4D-C718FCE5EE45}" type="pres">
      <dgm:prSet presAssocID="{781D8A46-D335-4745-B922-7F5B128825C6}" presName="node" presStyleLbl="alignAccFollowNode1" presStyleIdx="8" presStyleCnt="12">
        <dgm:presLayoutVars>
          <dgm:bulletEnabled val="1"/>
        </dgm:presLayoutVars>
      </dgm:prSet>
      <dgm:spPr/>
      <dgm:t>
        <a:bodyPr/>
        <a:lstStyle/>
        <a:p>
          <a:endParaRPr lang="es-ES"/>
        </a:p>
      </dgm:t>
    </dgm:pt>
    <dgm:pt modelId="{E66DDBC5-E8D8-4E99-869F-97582CD34BA8}" type="pres">
      <dgm:prSet presAssocID="{1151D78F-9FEB-4EF7-B212-0BE6EB1B4AB2}" presName="sibTrans" presStyleCnt="0"/>
      <dgm:spPr/>
    </dgm:pt>
    <dgm:pt modelId="{6880E359-547C-473C-81A6-D7AB84DB1FE7}" type="pres">
      <dgm:prSet presAssocID="{47B6DCCF-A4C5-4212-AC4D-0B62BD7869B2}" presName="node" presStyleLbl="alignAccFollowNode1" presStyleIdx="9" presStyleCnt="12">
        <dgm:presLayoutVars>
          <dgm:bulletEnabled val="1"/>
        </dgm:presLayoutVars>
      </dgm:prSet>
      <dgm:spPr/>
      <dgm:t>
        <a:bodyPr/>
        <a:lstStyle/>
        <a:p>
          <a:endParaRPr lang="es-ES"/>
        </a:p>
      </dgm:t>
    </dgm:pt>
    <dgm:pt modelId="{D43923C3-8167-4232-8830-6506D7732127}" type="pres">
      <dgm:prSet presAssocID="{D5A2F497-A8A0-4075-904E-7EE46045A8C9}" presName="sibTrans" presStyleCnt="0"/>
      <dgm:spPr/>
    </dgm:pt>
    <dgm:pt modelId="{38BA7F42-B48A-4516-87D5-55F610DE497C}" type="pres">
      <dgm:prSet presAssocID="{B162B959-6742-4CEF-A4BC-24D1A861E31E}" presName="node" presStyleLbl="alignAccFollowNode1" presStyleIdx="10" presStyleCnt="12">
        <dgm:presLayoutVars>
          <dgm:bulletEnabled val="1"/>
        </dgm:presLayoutVars>
      </dgm:prSet>
      <dgm:spPr/>
      <dgm:t>
        <a:bodyPr/>
        <a:lstStyle/>
        <a:p>
          <a:endParaRPr lang="es-ES"/>
        </a:p>
      </dgm:t>
    </dgm:pt>
    <dgm:pt modelId="{E810F076-206B-4B73-BE03-4F8FF904531C}" type="pres">
      <dgm:prSet presAssocID="{33E25168-26D1-4924-BD47-96CDE6888ECA}" presName="sibTrans" presStyleCnt="0"/>
      <dgm:spPr/>
    </dgm:pt>
    <dgm:pt modelId="{2D246FEA-72F4-4832-B8BE-A23ED646BBA6}" type="pres">
      <dgm:prSet presAssocID="{610B9B9C-2360-40B4-89EF-C119107BB38F}" presName="node" presStyleLbl="alignAccFollowNode1" presStyleIdx="11" presStyleCnt="12">
        <dgm:presLayoutVars>
          <dgm:bulletEnabled val="1"/>
        </dgm:presLayoutVars>
      </dgm:prSet>
      <dgm:spPr/>
      <dgm:t>
        <a:bodyPr/>
        <a:lstStyle/>
        <a:p>
          <a:endParaRPr lang="es-ES"/>
        </a:p>
      </dgm:t>
    </dgm:pt>
  </dgm:ptLst>
  <dgm:cxnLst>
    <dgm:cxn modelId="{1D1D4F58-52F1-4F25-B5E4-3B70C0DE2D6E}" type="presOf" srcId="{B162B959-6742-4CEF-A4BC-24D1A861E31E}" destId="{38BA7F42-B48A-4516-87D5-55F610DE497C}" srcOrd="0" destOrd="0" presId="urn:microsoft.com/office/officeart/2005/8/layout/lProcess3"/>
    <dgm:cxn modelId="{D88DEE71-6951-4552-95F4-C228840F3E46}" type="presOf" srcId="{970305C1-33D5-46D0-AA50-6CC5C7EE0F39}" destId="{B6C274C1-D284-4AD1-9C5B-BE643862A928}" srcOrd="0" destOrd="0" presId="urn:microsoft.com/office/officeart/2005/8/layout/lProcess3"/>
    <dgm:cxn modelId="{32106C13-8972-47D7-9067-DF4448157669}" type="presOf" srcId="{039CC33A-F937-40FE-B015-D6662CFAF38E}" destId="{832D4A0C-29A0-4B57-948B-E9380241BFA9}" srcOrd="0" destOrd="0" presId="urn:microsoft.com/office/officeart/2005/8/layout/lProcess3"/>
    <dgm:cxn modelId="{8E3DA7B2-9BCF-440B-8FFA-D9813835791E}" srcId="{BF60384E-BB5E-4174-BFD0-B21369F25F60}" destId="{17C618AC-CC58-4003-AFB9-171966E8A6FC}" srcOrd="1" destOrd="0" parTransId="{B9A66C35-95F3-4033-A0FD-B9C4FB25C436}" sibTransId="{3654D92A-60A3-4A58-B532-58143E888F98}"/>
    <dgm:cxn modelId="{9B8E9139-3EEB-422F-8777-CFE08BA4E011}" type="presOf" srcId="{610B9B9C-2360-40B4-89EF-C119107BB38F}" destId="{2D246FEA-72F4-4832-B8BE-A23ED646BBA6}" srcOrd="0" destOrd="0" presId="urn:microsoft.com/office/officeart/2005/8/layout/lProcess3"/>
    <dgm:cxn modelId="{1947D040-9973-4E82-998B-FD490A62154F}" type="presOf" srcId="{781D8A46-D335-4745-B922-7F5B128825C6}" destId="{81653FE6-1F42-4318-BA4D-C718FCE5EE45}" srcOrd="0" destOrd="0" presId="urn:microsoft.com/office/officeart/2005/8/layout/lProcess3"/>
    <dgm:cxn modelId="{13B599F7-CACC-4949-91A3-812B2B8A19F6}" srcId="{68641B03-DD4A-4638-ADCE-AEA35DDA7146}" destId="{970305C1-33D5-46D0-AA50-6CC5C7EE0F39}" srcOrd="0" destOrd="0" parTransId="{E6CA41A8-57F6-40FD-B12E-3E343DCBACA0}" sibTransId="{DBDB5F95-F568-4E60-8624-A9D996DC208D}"/>
    <dgm:cxn modelId="{9D07AC2A-86D6-4FFE-AC4D-27F107CF13C3}" type="presOf" srcId="{17C618AC-CC58-4003-AFB9-171966E8A6FC}" destId="{E6F6D44F-F943-4B08-941F-8028CE928235}" srcOrd="0" destOrd="0" presId="urn:microsoft.com/office/officeart/2005/8/layout/lProcess3"/>
    <dgm:cxn modelId="{61F65EC4-E741-4E95-BD90-259E1066995A}" type="presOf" srcId="{3F7F3828-F4C8-4F65-8615-CAF80D648699}" destId="{2334C786-7503-45BB-9D6F-C38E6FC766A1}" srcOrd="0" destOrd="0" presId="urn:microsoft.com/office/officeart/2005/8/layout/lProcess3"/>
    <dgm:cxn modelId="{C5C1798B-469D-43E9-86EC-DB5DCC809319}" srcId="{40BDF338-D992-4190-8B1C-D381892D2DBB}" destId="{72D990AA-B02E-4C21-97A9-68FCF327EC40}" srcOrd="0" destOrd="0" parTransId="{44411E58-389D-4497-AA8E-29E2B92101CD}" sibTransId="{10D5755E-6561-4F11-B644-E04A08E29000}"/>
    <dgm:cxn modelId="{F9438336-0337-440D-B54A-767B54BEE65F}" srcId="{40BDF338-D992-4190-8B1C-D381892D2DBB}" destId="{610B9B9C-2360-40B4-89EF-C119107BB38F}" srcOrd="4" destOrd="0" parTransId="{2845D80D-D20B-4D65-B847-52ACEC898E6B}" sibTransId="{3B245CB8-1AFA-4271-9780-F16E8C6B9801}"/>
    <dgm:cxn modelId="{2DDF0551-0067-4B22-9F0A-80B10FD5B25E}" type="presOf" srcId="{BF60384E-BB5E-4174-BFD0-B21369F25F60}" destId="{F2F6A5ED-AC5C-423A-BB01-C829B49987B9}" srcOrd="0" destOrd="0" presId="urn:microsoft.com/office/officeart/2005/8/layout/lProcess3"/>
    <dgm:cxn modelId="{86EA70E4-7A39-4F19-A3FE-754600A559AF}" srcId="{40BDF338-D992-4190-8B1C-D381892D2DBB}" destId="{781D8A46-D335-4745-B922-7F5B128825C6}" srcOrd="1" destOrd="0" parTransId="{2E90EAD5-447A-47B6-A4B5-28F3EAC1A453}" sibTransId="{1151D78F-9FEB-4EF7-B212-0BE6EB1B4AB2}"/>
    <dgm:cxn modelId="{E4DEF6CA-42A5-4398-8A8E-8A4D9CE5D7EB}" srcId="{BF60384E-BB5E-4174-BFD0-B21369F25F60}" destId="{FF0C517F-361E-4F86-909D-652D3EF54825}" srcOrd="2" destOrd="0" parTransId="{518E75C0-5C62-4A76-B343-40F13D738483}" sibTransId="{616D07F8-F5A2-4662-9715-D41D6FEF53F3}"/>
    <dgm:cxn modelId="{BD4FA88E-5A73-4D20-96FB-ADC877D4F7F3}" srcId="{BF60384E-BB5E-4174-BFD0-B21369F25F60}" destId="{4E81469C-0A6C-4C5A-99F4-17C7DB474549}" srcOrd="0" destOrd="0" parTransId="{8A51E0AC-1AC8-461D-8EA7-B922D5651820}" sibTransId="{84B1D6E2-3355-4080-8C38-898A7D80047F}"/>
    <dgm:cxn modelId="{CE08E3F1-2A20-4558-B76C-384BBD60B1C2}" srcId="{BF60384E-BB5E-4174-BFD0-B21369F25F60}" destId="{3F7F3828-F4C8-4F65-8615-CAF80D648699}" srcOrd="3" destOrd="0" parTransId="{C350B191-6910-4B49-8028-9017DE527B06}" sibTransId="{4E9915B1-F731-4407-8A13-418AC22F0721}"/>
    <dgm:cxn modelId="{782BB973-6E38-4FFD-81F1-077F55342B7C}" srcId="{039CC33A-F937-40FE-B015-D6662CFAF38E}" destId="{40BDF338-D992-4190-8B1C-D381892D2DBB}" srcOrd="2" destOrd="0" parTransId="{BAE0574C-9076-4335-9B53-232A776D04DC}" sibTransId="{862FCE7D-47D5-4F2E-B764-9552AB5F70FC}"/>
    <dgm:cxn modelId="{45413CDB-7DA4-4460-A21E-D2AE56D2B30C}" type="presOf" srcId="{72D990AA-B02E-4C21-97A9-68FCF327EC40}" destId="{417B0328-8A01-4641-98C8-075D39EFAD9F}" srcOrd="0" destOrd="0" presId="urn:microsoft.com/office/officeart/2005/8/layout/lProcess3"/>
    <dgm:cxn modelId="{EE40AB83-1A23-4F8E-8ACE-8ABCD82D839C}" type="presOf" srcId="{47B6DCCF-A4C5-4212-AC4D-0B62BD7869B2}" destId="{6880E359-547C-473C-81A6-D7AB84DB1FE7}" srcOrd="0" destOrd="0" presId="urn:microsoft.com/office/officeart/2005/8/layout/lProcess3"/>
    <dgm:cxn modelId="{BE6D8248-856B-4D95-8B3C-B2E4A4B845E3}" srcId="{68641B03-DD4A-4638-ADCE-AEA35DDA7146}" destId="{9A8BE847-85C8-451A-9A01-255A8A01633B}" srcOrd="1" destOrd="0" parTransId="{8E298EFB-7B6E-4015-9255-B9EDA9258874}" sibTransId="{5D2DB99E-C6DD-4365-A8C8-8510F3C2B536}"/>
    <dgm:cxn modelId="{86638FF0-E242-442F-B06E-7D50EF60EB3B}" srcId="{40BDF338-D992-4190-8B1C-D381892D2DBB}" destId="{47B6DCCF-A4C5-4212-AC4D-0B62BD7869B2}" srcOrd="2" destOrd="0" parTransId="{0858F179-D551-4713-91D0-AA04E730B069}" sibTransId="{D5A2F497-A8A0-4075-904E-7EE46045A8C9}"/>
    <dgm:cxn modelId="{7EBD8AE0-80DB-4BD2-BC81-A9199EA5A70C}" type="presOf" srcId="{40BDF338-D992-4190-8B1C-D381892D2DBB}" destId="{6E2119AC-B35C-4D24-8013-CA43C17D2315}" srcOrd="0" destOrd="0" presId="urn:microsoft.com/office/officeart/2005/8/layout/lProcess3"/>
    <dgm:cxn modelId="{116FCD89-4126-45D9-8403-9ABE31F47386}" srcId="{039CC33A-F937-40FE-B015-D6662CFAF38E}" destId="{BF60384E-BB5E-4174-BFD0-B21369F25F60}" srcOrd="0" destOrd="0" parTransId="{C6237471-DE09-4EA6-9ADB-73032773E970}" sibTransId="{53240329-C865-49A2-95E3-C4F4376480A6}"/>
    <dgm:cxn modelId="{DF7E3D15-69DC-4D13-9C19-E0B8EDF11240}" type="presOf" srcId="{FF0C517F-361E-4F86-909D-652D3EF54825}" destId="{8207BC34-EC1F-43A4-81F4-1A74CEE3B728}" srcOrd="0" destOrd="0" presId="urn:microsoft.com/office/officeart/2005/8/layout/lProcess3"/>
    <dgm:cxn modelId="{81BD3134-0C7D-4AE6-BCB5-4C95D280B83B}" srcId="{40BDF338-D992-4190-8B1C-D381892D2DBB}" destId="{B162B959-6742-4CEF-A4BC-24D1A861E31E}" srcOrd="3" destOrd="0" parTransId="{79984A5C-01DF-4875-B1B5-ADA2A0DDE9BE}" sibTransId="{33E25168-26D1-4924-BD47-96CDE6888ECA}"/>
    <dgm:cxn modelId="{418FAC68-B783-455F-8F6B-A88AB86F578F}" type="presOf" srcId="{372E66D2-F17F-4F63-89FE-EFFAFEB63184}" destId="{36BFB942-2E94-4F59-95F2-ED6DD232DA64}" srcOrd="0" destOrd="0" presId="urn:microsoft.com/office/officeart/2005/8/layout/lProcess3"/>
    <dgm:cxn modelId="{18580376-258A-492F-A07B-6938586D7FCE}" srcId="{039CC33A-F937-40FE-B015-D6662CFAF38E}" destId="{68641B03-DD4A-4638-ADCE-AEA35DDA7146}" srcOrd="1" destOrd="0" parTransId="{1367430D-2FF1-4957-BF0F-D2771AB78930}" sibTransId="{95138E5E-31FC-41EB-B2EB-5FA8B6E9F36D}"/>
    <dgm:cxn modelId="{6D6DC84C-DCD1-4F80-A715-B3D0B0D7F0E1}" srcId="{BF60384E-BB5E-4174-BFD0-B21369F25F60}" destId="{372E66D2-F17F-4F63-89FE-EFFAFEB63184}" srcOrd="4" destOrd="0" parTransId="{32B88735-813A-4B6B-AB60-9C8383B651B1}" sibTransId="{9BAF76AA-E652-4DE8-B6B5-EA032E655F89}"/>
    <dgm:cxn modelId="{FB1E1393-9173-4EA6-966B-899CC42520A6}" type="presOf" srcId="{68641B03-DD4A-4638-ADCE-AEA35DDA7146}" destId="{2EEE01A7-6AAF-430F-8FDB-821B742958B4}" srcOrd="0" destOrd="0" presId="urn:microsoft.com/office/officeart/2005/8/layout/lProcess3"/>
    <dgm:cxn modelId="{CA86B7F0-A735-4237-A67F-C30B2DA1F1B1}" type="presOf" srcId="{4E81469C-0A6C-4C5A-99F4-17C7DB474549}" destId="{A1CA6C84-70BB-48E3-A5A8-BA3A6DA4F965}" srcOrd="0" destOrd="0" presId="urn:microsoft.com/office/officeart/2005/8/layout/lProcess3"/>
    <dgm:cxn modelId="{EF77EC79-2908-4900-B293-3C1545B32A54}" type="presOf" srcId="{9A8BE847-85C8-451A-9A01-255A8A01633B}" destId="{AEDF4C27-9EFB-400B-80A8-7E80CE87BC07}" srcOrd="0" destOrd="0" presId="urn:microsoft.com/office/officeart/2005/8/layout/lProcess3"/>
    <dgm:cxn modelId="{2815D890-78B8-487B-BD8D-A47DA8084577}" type="presParOf" srcId="{832D4A0C-29A0-4B57-948B-E9380241BFA9}" destId="{06A21832-1C65-4BE1-9B7F-DE3D8F90444C}" srcOrd="0" destOrd="0" presId="urn:microsoft.com/office/officeart/2005/8/layout/lProcess3"/>
    <dgm:cxn modelId="{3776EFEC-EA67-464A-88E1-93485D5F119B}" type="presParOf" srcId="{06A21832-1C65-4BE1-9B7F-DE3D8F90444C}" destId="{F2F6A5ED-AC5C-423A-BB01-C829B49987B9}" srcOrd="0" destOrd="0" presId="urn:microsoft.com/office/officeart/2005/8/layout/lProcess3"/>
    <dgm:cxn modelId="{8B4A7AC0-9D9E-4C43-BA7B-CD7630E1C58B}" type="presParOf" srcId="{06A21832-1C65-4BE1-9B7F-DE3D8F90444C}" destId="{D6F2719F-9927-4DA9-BF29-6ACD17090CEA}" srcOrd="1" destOrd="0" presId="urn:microsoft.com/office/officeart/2005/8/layout/lProcess3"/>
    <dgm:cxn modelId="{81DF0AAE-2EFB-49BD-8A46-26BBDB59FDB6}" type="presParOf" srcId="{06A21832-1C65-4BE1-9B7F-DE3D8F90444C}" destId="{A1CA6C84-70BB-48E3-A5A8-BA3A6DA4F965}" srcOrd="2" destOrd="0" presId="urn:microsoft.com/office/officeart/2005/8/layout/lProcess3"/>
    <dgm:cxn modelId="{F5BAEC31-EB44-4CA3-BC79-5432D5B61CCA}" type="presParOf" srcId="{06A21832-1C65-4BE1-9B7F-DE3D8F90444C}" destId="{840BC538-C2B7-4E8A-B1B3-9308807FB1F2}" srcOrd="3" destOrd="0" presId="urn:microsoft.com/office/officeart/2005/8/layout/lProcess3"/>
    <dgm:cxn modelId="{89C651E0-3A3F-435F-ACC0-29C7ABCE8C47}" type="presParOf" srcId="{06A21832-1C65-4BE1-9B7F-DE3D8F90444C}" destId="{E6F6D44F-F943-4B08-941F-8028CE928235}" srcOrd="4" destOrd="0" presId="urn:microsoft.com/office/officeart/2005/8/layout/lProcess3"/>
    <dgm:cxn modelId="{04C8AB74-8EE6-40BD-AE85-42EDA51367C9}" type="presParOf" srcId="{06A21832-1C65-4BE1-9B7F-DE3D8F90444C}" destId="{A5CC4848-1116-4424-A60F-5B23089C379B}" srcOrd="5" destOrd="0" presId="urn:microsoft.com/office/officeart/2005/8/layout/lProcess3"/>
    <dgm:cxn modelId="{19A4DB10-9E7F-4D5A-96EA-50B062A0C4BD}" type="presParOf" srcId="{06A21832-1C65-4BE1-9B7F-DE3D8F90444C}" destId="{8207BC34-EC1F-43A4-81F4-1A74CEE3B728}" srcOrd="6" destOrd="0" presId="urn:microsoft.com/office/officeart/2005/8/layout/lProcess3"/>
    <dgm:cxn modelId="{81E7A527-65C1-47A3-B236-2B699ADF30BA}" type="presParOf" srcId="{06A21832-1C65-4BE1-9B7F-DE3D8F90444C}" destId="{F393DF0A-A842-45D7-A12C-6E34A674AD0C}" srcOrd="7" destOrd="0" presId="urn:microsoft.com/office/officeart/2005/8/layout/lProcess3"/>
    <dgm:cxn modelId="{FEF885A7-0055-48BA-9F25-8A9B0013602A}" type="presParOf" srcId="{06A21832-1C65-4BE1-9B7F-DE3D8F90444C}" destId="{2334C786-7503-45BB-9D6F-C38E6FC766A1}" srcOrd="8" destOrd="0" presId="urn:microsoft.com/office/officeart/2005/8/layout/lProcess3"/>
    <dgm:cxn modelId="{938757D5-4499-4349-8EE2-B6C198E83EAE}" type="presParOf" srcId="{06A21832-1C65-4BE1-9B7F-DE3D8F90444C}" destId="{6B518F68-026A-4C17-8014-7B1D9E91383A}" srcOrd="9" destOrd="0" presId="urn:microsoft.com/office/officeart/2005/8/layout/lProcess3"/>
    <dgm:cxn modelId="{FBF9BB01-876A-490E-B653-74532DAC8C34}" type="presParOf" srcId="{06A21832-1C65-4BE1-9B7F-DE3D8F90444C}" destId="{36BFB942-2E94-4F59-95F2-ED6DD232DA64}" srcOrd="10" destOrd="0" presId="urn:microsoft.com/office/officeart/2005/8/layout/lProcess3"/>
    <dgm:cxn modelId="{92D9CF1A-BA4B-4F60-88EE-0BF973A0B575}" type="presParOf" srcId="{832D4A0C-29A0-4B57-948B-E9380241BFA9}" destId="{5B42A124-CCA2-4ED6-AD1E-675CBC10BC4C}" srcOrd="1" destOrd="0" presId="urn:microsoft.com/office/officeart/2005/8/layout/lProcess3"/>
    <dgm:cxn modelId="{2CB11054-6867-4787-9746-6E936466B093}" type="presParOf" srcId="{832D4A0C-29A0-4B57-948B-E9380241BFA9}" destId="{FC52A30F-7950-4121-B76E-40CF59A80E9D}" srcOrd="2" destOrd="0" presId="urn:microsoft.com/office/officeart/2005/8/layout/lProcess3"/>
    <dgm:cxn modelId="{38C45961-AC9E-4AAF-9ABE-01E1E9585BE4}" type="presParOf" srcId="{FC52A30F-7950-4121-B76E-40CF59A80E9D}" destId="{2EEE01A7-6AAF-430F-8FDB-821B742958B4}" srcOrd="0" destOrd="0" presId="urn:microsoft.com/office/officeart/2005/8/layout/lProcess3"/>
    <dgm:cxn modelId="{3DCF57C5-B3DC-49BE-B300-9844057C93E5}" type="presParOf" srcId="{FC52A30F-7950-4121-B76E-40CF59A80E9D}" destId="{BD4FD178-11B0-403E-93FF-779CEC7AF761}" srcOrd="1" destOrd="0" presId="urn:microsoft.com/office/officeart/2005/8/layout/lProcess3"/>
    <dgm:cxn modelId="{BBFAEADC-F329-405C-8447-85571DA7E9E0}" type="presParOf" srcId="{FC52A30F-7950-4121-B76E-40CF59A80E9D}" destId="{B6C274C1-D284-4AD1-9C5B-BE643862A928}" srcOrd="2" destOrd="0" presId="urn:microsoft.com/office/officeart/2005/8/layout/lProcess3"/>
    <dgm:cxn modelId="{399095D1-820B-40E2-9C17-937C7DB4859D}" type="presParOf" srcId="{FC52A30F-7950-4121-B76E-40CF59A80E9D}" destId="{F4FBA031-697A-461E-9BEB-D79B3DFC6168}" srcOrd="3" destOrd="0" presId="urn:microsoft.com/office/officeart/2005/8/layout/lProcess3"/>
    <dgm:cxn modelId="{B8AB943D-B10A-42D3-8A1C-AEFEFADBAD3C}" type="presParOf" srcId="{FC52A30F-7950-4121-B76E-40CF59A80E9D}" destId="{AEDF4C27-9EFB-400B-80A8-7E80CE87BC07}" srcOrd="4" destOrd="0" presId="urn:microsoft.com/office/officeart/2005/8/layout/lProcess3"/>
    <dgm:cxn modelId="{3E4290CC-0A27-46AD-9D9E-34325A69484A}" type="presParOf" srcId="{832D4A0C-29A0-4B57-948B-E9380241BFA9}" destId="{595A3005-71D1-47B8-A288-EFB48364B8A3}" srcOrd="3" destOrd="0" presId="urn:microsoft.com/office/officeart/2005/8/layout/lProcess3"/>
    <dgm:cxn modelId="{F9704B71-4F27-4AEA-8E7C-4476C23AB83F}" type="presParOf" srcId="{832D4A0C-29A0-4B57-948B-E9380241BFA9}" destId="{083C07C0-A36B-4FF1-BE88-8DA4BD5CC967}" srcOrd="4" destOrd="0" presId="urn:microsoft.com/office/officeart/2005/8/layout/lProcess3"/>
    <dgm:cxn modelId="{DAE2278B-7714-4936-8520-FB66CB380DA4}" type="presParOf" srcId="{083C07C0-A36B-4FF1-BE88-8DA4BD5CC967}" destId="{6E2119AC-B35C-4D24-8013-CA43C17D2315}" srcOrd="0" destOrd="0" presId="urn:microsoft.com/office/officeart/2005/8/layout/lProcess3"/>
    <dgm:cxn modelId="{4F49736C-A8B8-4C1D-9C91-2E9D11E2748E}" type="presParOf" srcId="{083C07C0-A36B-4FF1-BE88-8DA4BD5CC967}" destId="{8ABB95B7-F02C-43A6-870F-0E87514C24AB}" srcOrd="1" destOrd="0" presId="urn:microsoft.com/office/officeart/2005/8/layout/lProcess3"/>
    <dgm:cxn modelId="{E3C85C7F-753B-4C13-AC89-7792CC235F24}" type="presParOf" srcId="{083C07C0-A36B-4FF1-BE88-8DA4BD5CC967}" destId="{417B0328-8A01-4641-98C8-075D39EFAD9F}" srcOrd="2" destOrd="0" presId="urn:microsoft.com/office/officeart/2005/8/layout/lProcess3"/>
    <dgm:cxn modelId="{C1F670CD-7012-41DB-84C1-5C91EF51A023}" type="presParOf" srcId="{083C07C0-A36B-4FF1-BE88-8DA4BD5CC967}" destId="{8533B51D-674D-4748-89F0-167C36D99B47}" srcOrd="3" destOrd="0" presId="urn:microsoft.com/office/officeart/2005/8/layout/lProcess3"/>
    <dgm:cxn modelId="{E2793A96-4E1F-4FB4-A938-6D791345BE2C}" type="presParOf" srcId="{083C07C0-A36B-4FF1-BE88-8DA4BD5CC967}" destId="{81653FE6-1F42-4318-BA4D-C718FCE5EE45}" srcOrd="4" destOrd="0" presId="urn:microsoft.com/office/officeart/2005/8/layout/lProcess3"/>
    <dgm:cxn modelId="{13FA7F6E-208D-42A7-94E5-7F3E77C645AE}" type="presParOf" srcId="{083C07C0-A36B-4FF1-BE88-8DA4BD5CC967}" destId="{E66DDBC5-E8D8-4E99-869F-97582CD34BA8}" srcOrd="5" destOrd="0" presId="urn:microsoft.com/office/officeart/2005/8/layout/lProcess3"/>
    <dgm:cxn modelId="{5D274A35-1625-48EE-A388-F9D7AD16AB6C}" type="presParOf" srcId="{083C07C0-A36B-4FF1-BE88-8DA4BD5CC967}" destId="{6880E359-547C-473C-81A6-D7AB84DB1FE7}" srcOrd="6" destOrd="0" presId="urn:microsoft.com/office/officeart/2005/8/layout/lProcess3"/>
    <dgm:cxn modelId="{397335F4-E1AC-4581-8F72-CE8C95C62FE6}" type="presParOf" srcId="{083C07C0-A36B-4FF1-BE88-8DA4BD5CC967}" destId="{D43923C3-8167-4232-8830-6506D7732127}" srcOrd="7" destOrd="0" presId="urn:microsoft.com/office/officeart/2005/8/layout/lProcess3"/>
    <dgm:cxn modelId="{FE418DA2-C958-40A0-B665-96F0C26A9ED4}" type="presParOf" srcId="{083C07C0-A36B-4FF1-BE88-8DA4BD5CC967}" destId="{38BA7F42-B48A-4516-87D5-55F610DE497C}" srcOrd="8" destOrd="0" presId="urn:microsoft.com/office/officeart/2005/8/layout/lProcess3"/>
    <dgm:cxn modelId="{D9A39849-AF56-40B0-8696-762B61FB67C4}" type="presParOf" srcId="{083C07C0-A36B-4FF1-BE88-8DA4BD5CC967}" destId="{E810F076-206B-4B73-BE03-4F8FF904531C}" srcOrd="9" destOrd="0" presId="urn:microsoft.com/office/officeart/2005/8/layout/lProcess3"/>
    <dgm:cxn modelId="{756EE450-25DF-4C30-B114-0014C4353924}" type="presParOf" srcId="{083C07C0-A36B-4FF1-BE88-8DA4BD5CC967}" destId="{2D246FEA-72F4-4832-B8BE-A23ED646BBA6}" srcOrd="1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103D5E-E843-479A-9B9F-5307F8AB979A}" type="doc">
      <dgm:prSet loTypeId="urn:microsoft.com/office/officeart/2005/8/layout/hList1" loCatId="list" qsTypeId="urn:microsoft.com/office/officeart/2005/8/quickstyle/simple2" qsCatId="simple" csTypeId="urn:microsoft.com/office/officeart/2005/8/colors/accent0_3" csCatId="mainScheme" phldr="1"/>
      <dgm:spPr/>
    </dgm:pt>
    <dgm:pt modelId="{57E042EF-C542-4990-8E24-47BE5BDAC325}">
      <dgm:prSet phldrT="[Texto]"/>
      <dgm:spPr/>
      <dgm:t>
        <a:bodyPr/>
        <a:lstStyle/>
        <a:p>
          <a:r>
            <a:rPr lang="es-ES"/>
            <a:t>Kit Indumentaria</a:t>
          </a:r>
        </a:p>
      </dgm:t>
    </dgm:pt>
    <dgm:pt modelId="{4A607849-A6B0-43D6-9EEB-08F223AA8D3C}" type="parTrans" cxnId="{1B096299-4FE6-4774-B83D-3F651272CFC9}">
      <dgm:prSet/>
      <dgm:spPr/>
      <dgm:t>
        <a:bodyPr/>
        <a:lstStyle/>
        <a:p>
          <a:endParaRPr lang="es-ES"/>
        </a:p>
      </dgm:t>
    </dgm:pt>
    <dgm:pt modelId="{DB15FA38-3F11-4145-9C33-E64E98B51B60}" type="sibTrans" cxnId="{1B096299-4FE6-4774-B83D-3F651272CFC9}">
      <dgm:prSet/>
      <dgm:spPr/>
      <dgm:t>
        <a:bodyPr/>
        <a:lstStyle/>
        <a:p>
          <a:endParaRPr lang="es-ES"/>
        </a:p>
      </dgm:t>
    </dgm:pt>
    <dgm:pt modelId="{56A6D6A4-D5FC-4A49-A12A-0CBE76063604}">
      <dgm:prSet phldrT="[Texto]"/>
      <dgm:spPr/>
      <dgm:t>
        <a:bodyPr/>
        <a:lstStyle/>
        <a:p>
          <a:r>
            <a:rPr lang="es-ES"/>
            <a:t>Mochila</a:t>
          </a:r>
        </a:p>
      </dgm:t>
    </dgm:pt>
    <dgm:pt modelId="{5FDC5911-C704-4BBA-83F4-FD35A6DCB79E}" type="parTrans" cxnId="{69CA3412-61F5-49E0-BDB5-E8DEAEE2D524}">
      <dgm:prSet/>
      <dgm:spPr/>
      <dgm:t>
        <a:bodyPr/>
        <a:lstStyle/>
        <a:p>
          <a:endParaRPr lang="es-ES"/>
        </a:p>
      </dgm:t>
    </dgm:pt>
    <dgm:pt modelId="{07330EB3-603D-4382-8271-F89F57060BB0}" type="sibTrans" cxnId="{69CA3412-61F5-49E0-BDB5-E8DEAEE2D524}">
      <dgm:prSet/>
      <dgm:spPr/>
      <dgm:t>
        <a:bodyPr/>
        <a:lstStyle/>
        <a:p>
          <a:endParaRPr lang="es-ES"/>
        </a:p>
      </dgm:t>
    </dgm:pt>
    <dgm:pt modelId="{BEB1DDFD-B51C-4332-9A43-A3B5886B2379}">
      <dgm:prSet phldrT="[Texto]"/>
      <dgm:spPr/>
      <dgm:t>
        <a:bodyPr/>
        <a:lstStyle/>
        <a:p>
          <a:r>
            <a:rPr lang="es-ES"/>
            <a:t>Chaquetilla</a:t>
          </a:r>
        </a:p>
      </dgm:t>
    </dgm:pt>
    <dgm:pt modelId="{629DAF48-BEA2-4CAF-91A9-3ADA5F6E833B}" type="parTrans" cxnId="{1EE72452-43D2-42F7-92FF-BA30B9633540}">
      <dgm:prSet/>
      <dgm:spPr/>
      <dgm:t>
        <a:bodyPr/>
        <a:lstStyle/>
        <a:p>
          <a:endParaRPr lang="es-ES"/>
        </a:p>
      </dgm:t>
    </dgm:pt>
    <dgm:pt modelId="{5929C6D6-4EEE-4D70-87FC-104C5C0BB5D0}" type="sibTrans" cxnId="{1EE72452-43D2-42F7-92FF-BA30B9633540}">
      <dgm:prSet/>
      <dgm:spPr/>
      <dgm:t>
        <a:bodyPr/>
        <a:lstStyle/>
        <a:p>
          <a:endParaRPr lang="es-ES"/>
        </a:p>
      </dgm:t>
    </dgm:pt>
    <dgm:pt modelId="{1B1602FD-B324-406E-B242-51E02A2C70DB}">
      <dgm:prSet phldrT="[Texto]"/>
      <dgm:spPr/>
      <dgm:t>
        <a:bodyPr/>
        <a:lstStyle/>
        <a:p>
          <a:r>
            <a:rPr lang="es-ES"/>
            <a:t>Capa impermeable</a:t>
          </a:r>
        </a:p>
      </dgm:t>
    </dgm:pt>
    <dgm:pt modelId="{E4ED0989-D4BD-4A4A-933E-563AA9B4F89A}" type="parTrans" cxnId="{83803845-DFB5-402B-BDD9-AFE2293CFFC7}">
      <dgm:prSet/>
      <dgm:spPr/>
      <dgm:t>
        <a:bodyPr/>
        <a:lstStyle/>
        <a:p>
          <a:endParaRPr lang="es-ES"/>
        </a:p>
      </dgm:t>
    </dgm:pt>
    <dgm:pt modelId="{4B1A070E-7541-41F7-B3D7-E5F15F165731}" type="sibTrans" cxnId="{83803845-DFB5-402B-BDD9-AFE2293CFFC7}">
      <dgm:prSet/>
      <dgm:spPr/>
      <dgm:t>
        <a:bodyPr/>
        <a:lstStyle/>
        <a:p>
          <a:endParaRPr lang="es-ES"/>
        </a:p>
      </dgm:t>
    </dgm:pt>
    <dgm:pt modelId="{A8F8567D-934C-46DC-837A-ED4686197366}">
      <dgm:prSet phldrT="[Texto]"/>
      <dgm:spPr/>
      <dgm:t>
        <a:bodyPr/>
        <a:lstStyle/>
        <a:p>
          <a:r>
            <a:rPr lang="es-ES" dirty="0"/>
            <a:t>Gorro legionario</a:t>
          </a:r>
        </a:p>
      </dgm:t>
    </dgm:pt>
    <dgm:pt modelId="{F619D1F9-00A0-48F4-B976-E892D58A86BA}" type="parTrans" cxnId="{E6E889A6-A904-491C-A8BA-A47E5264454C}">
      <dgm:prSet/>
      <dgm:spPr/>
      <dgm:t>
        <a:bodyPr/>
        <a:lstStyle/>
        <a:p>
          <a:endParaRPr lang="es-ES"/>
        </a:p>
      </dgm:t>
    </dgm:pt>
    <dgm:pt modelId="{5EFEC303-0C22-416B-90A5-3395727F3227}" type="sibTrans" cxnId="{E6E889A6-A904-491C-A8BA-A47E5264454C}">
      <dgm:prSet/>
      <dgm:spPr/>
      <dgm:t>
        <a:bodyPr/>
        <a:lstStyle/>
        <a:p>
          <a:endParaRPr lang="es-ES"/>
        </a:p>
      </dgm:t>
    </dgm:pt>
    <dgm:pt modelId="{BB9AFF11-A114-467E-9A0E-34C334B136F6}">
      <dgm:prSet phldrT="[Texto]"/>
      <dgm:spPr/>
      <dgm:t>
        <a:bodyPr/>
        <a:lstStyle/>
        <a:p>
          <a:r>
            <a:rPr lang="es-ES"/>
            <a:t>Credencial</a:t>
          </a:r>
        </a:p>
      </dgm:t>
    </dgm:pt>
    <dgm:pt modelId="{780C9B7E-4DB7-42D4-AF16-B45409684A66}" type="parTrans" cxnId="{BD5F3D96-F7F0-4EE5-B5CE-9079620121BC}">
      <dgm:prSet/>
      <dgm:spPr/>
      <dgm:t>
        <a:bodyPr/>
        <a:lstStyle/>
        <a:p>
          <a:endParaRPr lang="es-ES"/>
        </a:p>
      </dgm:t>
    </dgm:pt>
    <dgm:pt modelId="{713FA88F-79E4-45C4-A8F0-93D92B19945D}" type="sibTrans" cxnId="{BD5F3D96-F7F0-4EE5-B5CE-9079620121BC}">
      <dgm:prSet/>
      <dgm:spPr/>
      <dgm:t>
        <a:bodyPr/>
        <a:lstStyle/>
        <a:p>
          <a:endParaRPr lang="es-ES"/>
        </a:p>
      </dgm:t>
    </dgm:pt>
    <dgm:pt modelId="{26A447CA-0BBC-43BC-AF3F-8FCE245B61D8}">
      <dgm:prSet phldrT="[Texto]"/>
      <dgm:spPr/>
      <dgm:t>
        <a:bodyPr/>
        <a:lstStyle/>
        <a:p>
          <a:r>
            <a:rPr lang="es-ES"/>
            <a:t>Cuestionarios de contingencia en papel</a:t>
          </a:r>
        </a:p>
      </dgm:t>
    </dgm:pt>
    <dgm:pt modelId="{BA916D57-648A-4443-B1A9-CCEA84D119DB}" type="parTrans" cxnId="{57125F81-212B-45C0-B2F1-0E6A36C53669}">
      <dgm:prSet/>
      <dgm:spPr/>
      <dgm:t>
        <a:bodyPr/>
        <a:lstStyle/>
        <a:p>
          <a:endParaRPr lang="es-ES"/>
        </a:p>
      </dgm:t>
    </dgm:pt>
    <dgm:pt modelId="{40E55444-F3A5-4A11-8101-803B476919D8}" type="sibTrans" cxnId="{57125F81-212B-45C0-B2F1-0E6A36C53669}">
      <dgm:prSet/>
      <dgm:spPr/>
      <dgm:t>
        <a:bodyPr/>
        <a:lstStyle/>
        <a:p>
          <a:endParaRPr lang="es-ES"/>
        </a:p>
      </dgm:t>
    </dgm:pt>
    <dgm:pt modelId="{9102107A-BA16-4D10-89B0-C58AFC9FC639}">
      <dgm:prSet/>
      <dgm:spPr/>
      <dgm:t>
        <a:bodyPr/>
        <a:lstStyle/>
        <a:p>
          <a:r>
            <a:rPr lang="es-ES"/>
            <a:t>Instrumento impreso para el levantamiento</a:t>
          </a:r>
        </a:p>
      </dgm:t>
    </dgm:pt>
    <dgm:pt modelId="{F26FDC19-A467-4B6D-8441-36CAA4220086}" type="parTrans" cxnId="{34A723E6-8539-4A4D-83BB-91EDE375E277}">
      <dgm:prSet/>
      <dgm:spPr/>
      <dgm:t>
        <a:bodyPr/>
        <a:lstStyle/>
        <a:p>
          <a:endParaRPr lang="es-ES"/>
        </a:p>
      </dgm:t>
    </dgm:pt>
    <dgm:pt modelId="{56818B79-75EA-40F7-94F4-B9A6AE66E7F2}" type="sibTrans" cxnId="{34A723E6-8539-4A4D-83BB-91EDE375E277}">
      <dgm:prSet/>
      <dgm:spPr/>
      <dgm:t>
        <a:bodyPr/>
        <a:lstStyle/>
        <a:p>
          <a:endParaRPr lang="es-ES"/>
        </a:p>
      </dgm:t>
    </dgm:pt>
    <dgm:pt modelId="{5FE4BC4E-DF30-4D8D-A422-4FEF49F4EE7C}">
      <dgm:prSet phldrT="[Texto]"/>
      <dgm:spPr/>
      <dgm:t>
        <a:bodyPr/>
        <a:lstStyle/>
        <a:p>
          <a:r>
            <a:rPr lang="es-ES"/>
            <a:t>Kit Capacitación</a:t>
          </a:r>
        </a:p>
      </dgm:t>
    </dgm:pt>
    <dgm:pt modelId="{5CD785C3-DE15-41D6-BB35-0A78DC2D9522}" type="parTrans" cxnId="{66CF535B-B9B9-42F0-8E61-85B84EED5369}">
      <dgm:prSet/>
      <dgm:spPr/>
      <dgm:t>
        <a:bodyPr/>
        <a:lstStyle/>
        <a:p>
          <a:endParaRPr lang="es-ES"/>
        </a:p>
      </dgm:t>
    </dgm:pt>
    <dgm:pt modelId="{D5068F9E-84B7-40CB-A67F-0EB7D6312258}" type="sibTrans" cxnId="{66CF535B-B9B9-42F0-8E61-85B84EED5369}">
      <dgm:prSet/>
      <dgm:spPr/>
      <dgm:t>
        <a:bodyPr/>
        <a:lstStyle/>
        <a:p>
          <a:endParaRPr lang="es-ES"/>
        </a:p>
      </dgm:t>
    </dgm:pt>
    <dgm:pt modelId="{A0AE121C-1A03-4A1F-89F2-80B48DDBAD1E}">
      <dgm:prSet/>
      <dgm:spPr/>
      <dgm:t>
        <a:bodyPr/>
        <a:lstStyle/>
        <a:p>
          <a:r>
            <a:rPr lang="es-ES"/>
            <a:t>Manuales e instructivos</a:t>
          </a:r>
        </a:p>
      </dgm:t>
    </dgm:pt>
    <dgm:pt modelId="{00F4A8F6-5178-463A-938D-256975D1FA81}" type="parTrans" cxnId="{30940E06-118C-4A23-BB2F-3F12CE34AFE3}">
      <dgm:prSet/>
      <dgm:spPr/>
      <dgm:t>
        <a:bodyPr/>
        <a:lstStyle/>
        <a:p>
          <a:endParaRPr lang="es-ES"/>
        </a:p>
      </dgm:t>
    </dgm:pt>
    <dgm:pt modelId="{B331FFEE-1CF1-4D66-92E0-3EF7235C735A}" type="sibTrans" cxnId="{30940E06-118C-4A23-BB2F-3F12CE34AFE3}">
      <dgm:prSet/>
      <dgm:spPr/>
      <dgm:t>
        <a:bodyPr/>
        <a:lstStyle/>
        <a:p>
          <a:endParaRPr lang="es-ES"/>
        </a:p>
      </dgm:t>
    </dgm:pt>
    <dgm:pt modelId="{262FB9D9-2F2C-4162-91A4-2509D19AF844}" type="pres">
      <dgm:prSet presAssocID="{7B103D5E-E843-479A-9B9F-5307F8AB979A}" presName="Name0" presStyleCnt="0">
        <dgm:presLayoutVars>
          <dgm:dir/>
          <dgm:animLvl val="lvl"/>
          <dgm:resizeHandles val="exact"/>
        </dgm:presLayoutVars>
      </dgm:prSet>
      <dgm:spPr/>
    </dgm:pt>
    <dgm:pt modelId="{176817EA-F734-4F5F-93AE-33E49B296512}" type="pres">
      <dgm:prSet presAssocID="{57E042EF-C542-4990-8E24-47BE5BDAC325}" presName="composite" presStyleCnt="0"/>
      <dgm:spPr/>
    </dgm:pt>
    <dgm:pt modelId="{CA22002C-780A-4684-B301-872003CFC011}" type="pres">
      <dgm:prSet presAssocID="{57E042EF-C542-4990-8E24-47BE5BDAC325}" presName="parTx" presStyleLbl="alignNode1" presStyleIdx="0" presStyleCnt="3">
        <dgm:presLayoutVars>
          <dgm:chMax val="0"/>
          <dgm:chPref val="0"/>
          <dgm:bulletEnabled val="1"/>
        </dgm:presLayoutVars>
      </dgm:prSet>
      <dgm:spPr/>
      <dgm:t>
        <a:bodyPr/>
        <a:lstStyle/>
        <a:p>
          <a:endParaRPr lang="es-ES"/>
        </a:p>
      </dgm:t>
    </dgm:pt>
    <dgm:pt modelId="{305D705C-8B5F-4343-98E6-CC0CBEA8DAFB}" type="pres">
      <dgm:prSet presAssocID="{57E042EF-C542-4990-8E24-47BE5BDAC325}" presName="desTx" presStyleLbl="alignAccFollowNode1" presStyleIdx="0" presStyleCnt="3">
        <dgm:presLayoutVars>
          <dgm:bulletEnabled val="1"/>
        </dgm:presLayoutVars>
      </dgm:prSet>
      <dgm:spPr/>
      <dgm:t>
        <a:bodyPr/>
        <a:lstStyle/>
        <a:p>
          <a:endParaRPr lang="es-ES"/>
        </a:p>
      </dgm:t>
    </dgm:pt>
    <dgm:pt modelId="{B3F24774-A519-4904-81A1-1C1901AF9AD8}" type="pres">
      <dgm:prSet presAssocID="{DB15FA38-3F11-4145-9C33-E64E98B51B60}" presName="space" presStyleCnt="0"/>
      <dgm:spPr/>
    </dgm:pt>
    <dgm:pt modelId="{754C4051-54BC-4909-B454-A79820A5523E}" type="pres">
      <dgm:prSet presAssocID="{26A447CA-0BBC-43BC-AF3F-8FCE245B61D8}" presName="composite" presStyleCnt="0"/>
      <dgm:spPr/>
    </dgm:pt>
    <dgm:pt modelId="{6D4A3077-D397-41CF-A849-251526EE711C}" type="pres">
      <dgm:prSet presAssocID="{26A447CA-0BBC-43BC-AF3F-8FCE245B61D8}" presName="parTx" presStyleLbl="alignNode1" presStyleIdx="1" presStyleCnt="3">
        <dgm:presLayoutVars>
          <dgm:chMax val="0"/>
          <dgm:chPref val="0"/>
          <dgm:bulletEnabled val="1"/>
        </dgm:presLayoutVars>
      </dgm:prSet>
      <dgm:spPr/>
      <dgm:t>
        <a:bodyPr/>
        <a:lstStyle/>
        <a:p>
          <a:endParaRPr lang="es-ES"/>
        </a:p>
      </dgm:t>
    </dgm:pt>
    <dgm:pt modelId="{C32FD8CC-B345-44A2-9793-E3FB7B7FFDDB}" type="pres">
      <dgm:prSet presAssocID="{26A447CA-0BBC-43BC-AF3F-8FCE245B61D8}" presName="desTx" presStyleLbl="alignAccFollowNode1" presStyleIdx="1" presStyleCnt="3">
        <dgm:presLayoutVars>
          <dgm:bulletEnabled val="1"/>
        </dgm:presLayoutVars>
      </dgm:prSet>
      <dgm:spPr/>
      <dgm:t>
        <a:bodyPr/>
        <a:lstStyle/>
        <a:p>
          <a:endParaRPr lang="es-ES"/>
        </a:p>
      </dgm:t>
    </dgm:pt>
    <dgm:pt modelId="{A17BE15B-57E4-4569-B108-743410D82E32}" type="pres">
      <dgm:prSet presAssocID="{40E55444-F3A5-4A11-8101-803B476919D8}" presName="space" presStyleCnt="0"/>
      <dgm:spPr/>
    </dgm:pt>
    <dgm:pt modelId="{E621C656-02C2-49F3-B51B-1238C6E361D6}" type="pres">
      <dgm:prSet presAssocID="{5FE4BC4E-DF30-4D8D-A422-4FEF49F4EE7C}" presName="composite" presStyleCnt="0"/>
      <dgm:spPr/>
    </dgm:pt>
    <dgm:pt modelId="{FB40A839-0339-4D23-9A1C-4E81FB17004B}" type="pres">
      <dgm:prSet presAssocID="{5FE4BC4E-DF30-4D8D-A422-4FEF49F4EE7C}" presName="parTx" presStyleLbl="alignNode1" presStyleIdx="2" presStyleCnt="3">
        <dgm:presLayoutVars>
          <dgm:chMax val="0"/>
          <dgm:chPref val="0"/>
          <dgm:bulletEnabled val="1"/>
        </dgm:presLayoutVars>
      </dgm:prSet>
      <dgm:spPr/>
      <dgm:t>
        <a:bodyPr/>
        <a:lstStyle/>
        <a:p>
          <a:endParaRPr lang="es-ES"/>
        </a:p>
      </dgm:t>
    </dgm:pt>
    <dgm:pt modelId="{73C92F6F-3FD4-47B0-AC85-6559298D3572}" type="pres">
      <dgm:prSet presAssocID="{5FE4BC4E-DF30-4D8D-A422-4FEF49F4EE7C}" presName="desTx" presStyleLbl="alignAccFollowNode1" presStyleIdx="2" presStyleCnt="3">
        <dgm:presLayoutVars>
          <dgm:bulletEnabled val="1"/>
        </dgm:presLayoutVars>
      </dgm:prSet>
      <dgm:spPr/>
      <dgm:t>
        <a:bodyPr/>
        <a:lstStyle/>
        <a:p>
          <a:endParaRPr lang="es-ES"/>
        </a:p>
      </dgm:t>
    </dgm:pt>
  </dgm:ptLst>
  <dgm:cxnLst>
    <dgm:cxn modelId="{7A13343A-367D-4D1F-A58A-352FF4FE4BEE}" type="presOf" srcId="{A0AE121C-1A03-4A1F-89F2-80B48DDBAD1E}" destId="{73C92F6F-3FD4-47B0-AC85-6559298D3572}" srcOrd="0" destOrd="0" presId="urn:microsoft.com/office/officeart/2005/8/layout/hList1"/>
    <dgm:cxn modelId="{57125F81-212B-45C0-B2F1-0E6A36C53669}" srcId="{7B103D5E-E843-479A-9B9F-5307F8AB979A}" destId="{26A447CA-0BBC-43BC-AF3F-8FCE245B61D8}" srcOrd="1" destOrd="0" parTransId="{BA916D57-648A-4443-B1A9-CCEA84D119DB}" sibTransId="{40E55444-F3A5-4A11-8101-803B476919D8}"/>
    <dgm:cxn modelId="{3F1F3E50-369F-4021-A534-059D1990AFC9}" type="presOf" srcId="{57E042EF-C542-4990-8E24-47BE5BDAC325}" destId="{CA22002C-780A-4684-B301-872003CFC011}" srcOrd="0" destOrd="0" presId="urn:microsoft.com/office/officeart/2005/8/layout/hList1"/>
    <dgm:cxn modelId="{1EE72452-43D2-42F7-92FF-BA30B9633540}" srcId="{57E042EF-C542-4990-8E24-47BE5BDAC325}" destId="{BEB1DDFD-B51C-4332-9A43-A3B5886B2379}" srcOrd="1" destOrd="0" parTransId="{629DAF48-BEA2-4CAF-91A9-3ADA5F6E833B}" sibTransId="{5929C6D6-4EEE-4D70-87FC-104C5C0BB5D0}"/>
    <dgm:cxn modelId="{E72816EA-12A2-465D-9D57-E8DB15DABF85}" type="presOf" srcId="{BB9AFF11-A114-467E-9A0E-34C334B136F6}" destId="{305D705C-8B5F-4343-98E6-CC0CBEA8DAFB}" srcOrd="0" destOrd="4" presId="urn:microsoft.com/office/officeart/2005/8/layout/hList1"/>
    <dgm:cxn modelId="{B7452699-66A9-46F6-A0DB-81323FA5DD5A}" type="presOf" srcId="{26A447CA-0BBC-43BC-AF3F-8FCE245B61D8}" destId="{6D4A3077-D397-41CF-A849-251526EE711C}" srcOrd="0" destOrd="0" presId="urn:microsoft.com/office/officeart/2005/8/layout/hList1"/>
    <dgm:cxn modelId="{69CA3412-61F5-49E0-BDB5-E8DEAEE2D524}" srcId="{57E042EF-C542-4990-8E24-47BE5BDAC325}" destId="{56A6D6A4-D5FC-4A49-A12A-0CBE76063604}" srcOrd="0" destOrd="0" parTransId="{5FDC5911-C704-4BBA-83F4-FD35A6DCB79E}" sibTransId="{07330EB3-603D-4382-8271-F89F57060BB0}"/>
    <dgm:cxn modelId="{3545936E-32C5-4132-92CF-07954B65CC72}" type="presOf" srcId="{9102107A-BA16-4D10-89B0-C58AFC9FC639}" destId="{C32FD8CC-B345-44A2-9793-E3FB7B7FFDDB}" srcOrd="0" destOrd="0" presId="urn:microsoft.com/office/officeart/2005/8/layout/hList1"/>
    <dgm:cxn modelId="{E6E889A6-A904-491C-A8BA-A47E5264454C}" srcId="{57E042EF-C542-4990-8E24-47BE5BDAC325}" destId="{A8F8567D-934C-46DC-837A-ED4686197366}" srcOrd="3" destOrd="0" parTransId="{F619D1F9-00A0-48F4-B976-E892D58A86BA}" sibTransId="{5EFEC303-0C22-416B-90A5-3395727F3227}"/>
    <dgm:cxn modelId="{30940E06-118C-4A23-BB2F-3F12CE34AFE3}" srcId="{5FE4BC4E-DF30-4D8D-A422-4FEF49F4EE7C}" destId="{A0AE121C-1A03-4A1F-89F2-80B48DDBAD1E}" srcOrd="0" destOrd="0" parTransId="{00F4A8F6-5178-463A-938D-256975D1FA81}" sibTransId="{B331FFEE-1CF1-4D66-92E0-3EF7235C735A}"/>
    <dgm:cxn modelId="{BD5F3D96-F7F0-4EE5-B5CE-9079620121BC}" srcId="{57E042EF-C542-4990-8E24-47BE5BDAC325}" destId="{BB9AFF11-A114-467E-9A0E-34C334B136F6}" srcOrd="4" destOrd="0" parTransId="{780C9B7E-4DB7-42D4-AF16-B45409684A66}" sibTransId="{713FA88F-79E4-45C4-A8F0-93D92B19945D}"/>
    <dgm:cxn modelId="{3A54A7B0-7450-4897-93FF-A7A343558E74}" type="presOf" srcId="{A8F8567D-934C-46DC-837A-ED4686197366}" destId="{305D705C-8B5F-4343-98E6-CC0CBEA8DAFB}" srcOrd="0" destOrd="3" presId="urn:microsoft.com/office/officeart/2005/8/layout/hList1"/>
    <dgm:cxn modelId="{2F3508C9-3F88-4AEB-AA66-03E229D1B9B4}" type="presOf" srcId="{BEB1DDFD-B51C-4332-9A43-A3B5886B2379}" destId="{305D705C-8B5F-4343-98E6-CC0CBEA8DAFB}" srcOrd="0" destOrd="1" presId="urn:microsoft.com/office/officeart/2005/8/layout/hList1"/>
    <dgm:cxn modelId="{824B9CAC-1E0E-448B-A848-F419E1908E0A}" type="presOf" srcId="{56A6D6A4-D5FC-4A49-A12A-0CBE76063604}" destId="{305D705C-8B5F-4343-98E6-CC0CBEA8DAFB}" srcOrd="0" destOrd="0" presId="urn:microsoft.com/office/officeart/2005/8/layout/hList1"/>
    <dgm:cxn modelId="{66CF535B-B9B9-42F0-8E61-85B84EED5369}" srcId="{7B103D5E-E843-479A-9B9F-5307F8AB979A}" destId="{5FE4BC4E-DF30-4D8D-A422-4FEF49F4EE7C}" srcOrd="2" destOrd="0" parTransId="{5CD785C3-DE15-41D6-BB35-0A78DC2D9522}" sibTransId="{D5068F9E-84B7-40CB-A67F-0EB7D6312258}"/>
    <dgm:cxn modelId="{83803845-DFB5-402B-BDD9-AFE2293CFFC7}" srcId="{57E042EF-C542-4990-8E24-47BE5BDAC325}" destId="{1B1602FD-B324-406E-B242-51E02A2C70DB}" srcOrd="2" destOrd="0" parTransId="{E4ED0989-D4BD-4A4A-933E-563AA9B4F89A}" sibTransId="{4B1A070E-7541-41F7-B3D7-E5F15F165731}"/>
    <dgm:cxn modelId="{34A723E6-8539-4A4D-83BB-91EDE375E277}" srcId="{26A447CA-0BBC-43BC-AF3F-8FCE245B61D8}" destId="{9102107A-BA16-4D10-89B0-C58AFC9FC639}" srcOrd="0" destOrd="0" parTransId="{F26FDC19-A467-4B6D-8441-36CAA4220086}" sibTransId="{56818B79-75EA-40F7-94F4-B9A6AE66E7F2}"/>
    <dgm:cxn modelId="{7A930C0A-E394-424F-91C7-2883CD09DD41}" type="presOf" srcId="{7B103D5E-E843-479A-9B9F-5307F8AB979A}" destId="{262FB9D9-2F2C-4162-91A4-2509D19AF844}" srcOrd="0" destOrd="0" presId="urn:microsoft.com/office/officeart/2005/8/layout/hList1"/>
    <dgm:cxn modelId="{1B096299-4FE6-4774-B83D-3F651272CFC9}" srcId="{7B103D5E-E843-479A-9B9F-5307F8AB979A}" destId="{57E042EF-C542-4990-8E24-47BE5BDAC325}" srcOrd="0" destOrd="0" parTransId="{4A607849-A6B0-43D6-9EEB-08F223AA8D3C}" sibTransId="{DB15FA38-3F11-4145-9C33-E64E98B51B60}"/>
    <dgm:cxn modelId="{D74CE4C0-A3A8-4BA9-A5BF-A4D137ECB841}" type="presOf" srcId="{5FE4BC4E-DF30-4D8D-A422-4FEF49F4EE7C}" destId="{FB40A839-0339-4D23-9A1C-4E81FB17004B}" srcOrd="0" destOrd="0" presId="urn:microsoft.com/office/officeart/2005/8/layout/hList1"/>
    <dgm:cxn modelId="{6A072827-D96C-4DF1-876E-6C9E0A5F037E}" type="presOf" srcId="{1B1602FD-B324-406E-B242-51E02A2C70DB}" destId="{305D705C-8B5F-4343-98E6-CC0CBEA8DAFB}" srcOrd="0" destOrd="2" presId="urn:microsoft.com/office/officeart/2005/8/layout/hList1"/>
    <dgm:cxn modelId="{79FD6285-0836-4A83-898F-C32ED2362016}" type="presParOf" srcId="{262FB9D9-2F2C-4162-91A4-2509D19AF844}" destId="{176817EA-F734-4F5F-93AE-33E49B296512}" srcOrd="0" destOrd="0" presId="urn:microsoft.com/office/officeart/2005/8/layout/hList1"/>
    <dgm:cxn modelId="{CB32CD25-5F3C-4AE5-ABA7-7AD3E2CDBD9B}" type="presParOf" srcId="{176817EA-F734-4F5F-93AE-33E49B296512}" destId="{CA22002C-780A-4684-B301-872003CFC011}" srcOrd="0" destOrd="0" presId="urn:microsoft.com/office/officeart/2005/8/layout/hList1"/>
    <dgm:cxn modelId="{7B2D4543-A135-457B-95D3-FB46F9F658F2}" type="presParOf" srcId="{176817EA-F734-4F5F-93AE-33E49B296512}" destId="{305D705C-8B5F-4343-98E6-CC0CBEA8DAFB}" srcOrd="1" destOrd="0" presId="urn:microsoft.com/office/officeart/2005/8/layout/hList1"/>
    <dgm:cxn modelId="{3032FB44-A655-4CEC-80FA-DBFE536DDF60}" type="presParOf" srcId="{262FB9D9-2F2C-4162-91A4-2509D19AF844}" destId="{B3F24774-A519-4904-81A1-1C1901AF9AD8}" srcOrd="1" destOrd="0" presId="urn:microsoft.com/office/officeart/2005/8/layout/hList1"/>
    <dgm:cxn modelId="{930FF127-A87C-43E2-9E33-751F92C6DF18}" type="presParOf" srcId="{262FB9D9-2F2C-4162-91A4-2509D19AF844}" destId="{754C4051-54BC-4909-B454-A79820A5523E}" srcOrd="2" destOrd="0" presId="urn:microsoft.com/office/officeart/2005/8/layout/hList1"/>
    <dgm:cxn modelId="{3DDC4080-2D66-4A6A-BBE2-4B6E4DDC040C}" type="presParOf" srcId="{754C4051-54BC-4909-B454-A79820A5523E}" destId="{6D4A3077-D397-41CF-A849-251526EE711C}" srcOrd="0" destOrd="0" presId="urn:microsoft.com/office/officeart/2005/8/layout/hList1"/>
    <dgm:cxn modelId="{0F37C7C4-E684-4349-B00F-ECC3DCB03390}" type="presParOf" srcId="{754C4051-54BC-4909-B454-A79820A5523E}" destId="{C32FD8CC-B345-44A2-9793-E3FB7B7FFDDB}" srcOrd="1" destOrd="0" presId="urn:microsoft.com/office/officeart/2005/8/layout/hList1"/>
    <dgm:cxn modelId="{F64CEABD-479C-4FAA-8E8A-5CCC375ADE42}" type="presParOf" srcId="{262FB9D9-2F2C-4162-91A4-2509D19AF844}" destId="{A17BE15B-57E4-4569-B108-743410D82E32}" srcOrd="3" destOrd="0" presId="urn:microsoft.com/office/officeart/2005/8/layout/hList1"/>
    <dgm:cxn modelId="{62A0F034-113E-45D6-A606-A8C6031B5330}" type="presParOf" srcId="{262FB9D9-2F2C-4162-91A4-2509D19AF844}" destId="{E621C656-02C2-49F3-B51B-1238C6E361D6}" srcOrd="4" destOrd="0" presId="urn:microsoft.com/office/officeart/2005/8/layout/hList1"/>
    <dgm:cxn modelId="{EDD2753B-BBE9-4857-AE7D-9C2D4D190CEF}" type="presParOf" srcId="{E621C656-02C2-49F3-B51B-1238C6E361D6}" destId="{FB40A839-0339-4D23-9A1C-4E81FB17004B}" srcOrd="0" destOrd="0" presId="urn:microsoft.com/office/officeart/2005/8/layout/hList1"/>
    <dgm:cxn modelId="{3B4C3960-FF4B-4BFE-A63C-4F1636ADF749}" type="presParOf" srcId="{E621C656-02C2-49F3-B51B-1238C6E361D6}" destId="{73C92F6F-3FD4-47B0-AC85-6559298D35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887D56-DF67-4D36-B8FB-108A83233827}" type="doc">
      <dgm:prSet loTypeId="urn:microsoft.com/office/officeart/2009/3/layout/PieProcess" loCatId="list" qsTypeId="urn:microsoft.com/office/officeart/2005/8/quickstyle/simple1" qsCatId="simple" csTypeId="urn:microsoft.com/office/officeart/2005/8/colors/accent6_4" csCatId="accent6" phldr="1"/>
      <dgm:spPr/>
      <dgm:t>
        <a:bodyPr/>
        <a:lstStyle/>
        <a:p>
          <a:endParaRPr lang="es-ES"/>
        </a:p>
      </dgm:t>
    </dgm:pt>
    <dgm:pt modelId="{FC6DD57C-A683-492D-B469-AEB5EAAF64B3}">
      <dgm:prSet phldr="0" custT="1"/>
      <dgm:spPr/>
      <dgm:t>
        <a:bodyPr/>
        <a:lstStyle/>
        <a:p>
          <a:pPr algn="ctr" rtl="0"/>
          <a:r>
            <a:rPr lang="es-ES" sz="2000" b="1" dirty="0">
              <a:solidFill>
                <a:srgbClr val="122361"/>
              </a:solidFill>
              <a:latin typeface="Verdana"/>
              <a:ea typeface="Verdana"/>
            </a:rPr>
            <a:t>Kit Smartphone</a:t>
          </a:r>
          <a:endParaRPr lang="es-ES" sz="2000" b="1" dirty="0">
            <a:latin typeface="Arial"/>
          </a:endParaRPr>
        </a:p>
      </dgm:t>
    </dgm:pt>
    <dgm:pt modelId="{C09016C4-8342-4F57-B171-7E343C45C34D}" type="parTrans" cxnId="{35099A16-9EC6-4065-A6FA-5511340894A3}">
      <dgm:prSet/>
      <dgm:spPr/>
      <dgm:t>
        <a:bodyPr/>
        <a:lstStyle/>
        <a:p>
          <a:endParaRPr lang="es-ES"/>
        </a:p>
      </dgm:t>
    </dgm:pt>
    <dgm:pt modelId="{6A0CAB94-4E3A-401D-ADB5-7A331D02F055}" type="sibTrans" cxnId="{35099A16-9EC6-4065-A6FA-5511340894A3}">
      <dgm:prSet/>
      <dgm:spPr/>
      <dgm:t>
        <a:bodyPr/>
        <a:lstStyle/>
        <a:p>
          <a:endParaRPr lang="es-ES"/>
        </a:p>
      </dgm:t>
    </dgm:pt>
    <dgm:pt modelId="{4CFA6FD1-E819-4C17-A006-A77FC32C6553}">
      <dgm:prSet phldr="0"/>
      <dgm:spPr/>
      <dgm:t>
        <a:bodyPr/>
        <a:lstStyle/>
        <a:p>
          <a:pPr algn="l"/>
          <a:r>
            <a:rPr lang="es-ES" dirty="0">
              <a:solidFill>
                <a:srgbClr val="122361"/>
              </a:solidFill>
              <a:latin typeface="Verdana"/>
              <a:ea typeface="Verdana"/>
            </a:rPr>
            <a:t>Cargador</a:t>
          </a:r>
          <a:endParaRPr lang="es-ES" dirty="0"/>
        </a:p>
      </dgm:t>
    </dgm:pt>
    <dgm:pt modelId="{658A7A08-C80A-4645-8AFC-A59C59AA997C}" type="parTrans" cxnId="{C626BA5F-3651-4D00-BEEA-D7EF8479E77E}">
      <dgm:prSet/>
      <dgm:spPr/>
      <dgm:t>
        <a:bodyPr/>
        <a:lstStyle/>
        <a:p>
          <a:endParaRPr lang="es-ES"/>
        </a:p>
      </dgm:t>
    </dgm:pt>
    <dgm:pt modelId="{77B14C3C-A87C-48BF-B62B-C53BC14E786D}" type="sibTrans" cxnId="{C626BA5F-3651-4D00-BEEA-D7EF8479E77E}">
      <dgm:prSet/>
      <dgm:spPr/>
      <dgm:t>
        <a:bodyPr/>
        <a:lstStyle/>
        <a:p>
          <a:endParaRPr lang="es-ES"/>
        </a:p>
      </dgm:t>
    </dgm:pt>
    <dgm:pt modelId="{D303547F-AEF0-4FB0-9DA5-EBA0C7913C03}">
      <dgm:prSet phldr="0"/>
      <dgm:spPr/>
      <dgm:t>
        <a:bodyPr/>
        <a:lstStyle/>
        <a:p>
          <a:pPr algn="l"/>
          <a:r>
            <a:rPr lang="es-ES" dirty="0">
              <a:solidFill>
                <a:srgbClr val="122361"/>
              </a:solidFill>
              <a:latin typeface="Verdana"/>
              <a:ea typeface="Verdana"/>
            </a:rPr>
            <a:t>Lámina protectora</a:t>
          </a:r>
          <a:endParaRPr lang="es-ES" dirty="0"/>
        </a:p>
      </dgm:t>
    </dgm:pt>
    <dgm:pt modelId="{0543ECEF-31D9-4B47-AE27-E80F38A9E430}" type="parTrans" cxnId="{4992C2B9-FBAE-4B6C-B02B-A8296A7AB315}">
      <dgm:prSet/>
      <dgm:spPr/>
      <dgm:t>
        <a:bodyPr/>
        <a:lstStyle/>
        <a:p>
          <a:endParaRPr lang="es-ES"/>
        </a:p>
      </dgm:t>
    </dgm:pt>
    <dgm:pt modelId="{217E531D-A280-4658-AD71-A6FD88E5FC64}" type="sibTrans" cxnId="{4992C2B9-FBAE-4B6C-B02B-A8296A7AB315}">
      <dgm:prSet/>
      <dgm:spPr/>
      <dgm:t>
        <a:bodyPr/>
        <a:lstStyle/>
        <a:p>
          <a:endParaRPr lang="es-ES"/>
        </a:p>
      </dgm:t>
    </dgm:pt>
    <dgm:pt modelId="{81702721-9861-4728-B177-C9404D5FB32B}">
      <dgm:prSet phldr="0"/>
      <dgm:spPr/>
      <dgm:t>
        <a:bodyPr/>
        <a:lstStyle/>
        <a:p>
          <a:pPr algn="l"/>
          <a:r>
            <a:rPr lang="es-ES" dirty="0">
              <a:solidFill>
                <a:srgbClr val="122361"/>
              </a:solidFill>
              <a:latin typeface="Verdana"/>
              <a:ea typeface="Verdana"/>
            </a:rPr>
            <a:t>Carcasa</a:t>
          </a:r>
          <a:endParaRPr lang="es-ES" dirty="0"/>
        </a:p>
      </dgm:t>
    </dgm:pt>
    <dgm:pt modelId="{A71C7364-06EC-49C3-BD8D-C90DA8F4384B}" type="parTrans" cxnId="{6A7C7591-EA44-4A9C-A05A-401AAFF8609F}">
      <dgm:prSet/>
      <dgm:spPr/>
      <dgm:t>
        <a:bodyPr/>
        <a:lstStyle/>
        <a:p>
          <a:endParaRPr lang="es-ES"/>
        </a:p>
      </dgm:t>
    </dgm:pt>
    <dgm:pt modelId="{48C4F15B-562C-4F23-97FA-25A3B5A6249D}" type="sibTrans" cxnId="{6A7C7591-EA44-4A9C-A05A-401AAFF8609F}">
      <dgm:prSet/>
      <dgm:spPr/>
      <dgm:t>
        <a:bodyPr/>
        <a:lstStyle/>
        <a:p>
          <a:endParaRPr lang="es-ES"/>
        </a:p>
      </dgm:t>
    </dgm:pt>
    <dgm:pt modelId="{2201D195-3858-4220-BA84-499A037EDF8C}">
      <dgm:prSet phldr="0"/>
      <dgm:spPr/>
      <dgm:t>
        <a:bodyPr/>
        <a:lstStyle/>
        <a:p>
          <a:pPr algn="l"/>
          <a:r>
            <a:rPr lang="es-ES" dirty="0">
              <a:solidFill>
                <a:srgbClr val="122361"/>
              </a:solidFill>
              <a:latin typeface="Verdana"/>
              <a:ea typeface="Verdana"/>
            </a:rPr>
            <a:t>Chip</a:t>
          </a:r>
        </a:p>
        <a:p>
          <a:pPr algn="l"/>
          <a:r>
            <a:rPr lang="es-ES" dirty="0">
              <a:solidFill>
                <a:srgbClr val="122361"/>
              </a:solidFill>
              <a:latin typeface="Verdana"/>
              <a:ea typeface="Verdana"/>
            </a:rPr>
            <a:t>Cargador</a:t>
          </a:r>
        </a:p>
        <a:p>
          <a:pPr algn="l"/>
          <a:r>
            <a:rPr lang="es-ES" dirty="0">
              <a:solidFill>
                <a:srgbClr val="122361"/>
              </a:solidFill>
              <a:latin typeface="Verdana"/>
              <a:ea typeface="Verdana"/>
            </a:rPr>
            <a:t>Cable</a:t>
          </a:r>
        </a:p>
        <a:p>
          <a:pPr algn="l"/>
          <a:r>
            <a:rPr lang="es-ES" dirty="0">
              <a:solidFill>
                <a:srgbClr val="122361"/>
              </a:solidFill>
              <a:latin typeface="Verdana"/>
              <a:ea typeface="Verdana"/>
            </a:rPr>
            <a:t>Caja</a:t>
          </a:r>
        </a:p>
        <a:p>
          <a:pPr algn="l"/>
          <a:endParaRPr lang="es-ES" dirty="0"/>
        </a:p>
      </dgm:t>
    </dgm:pt>
    <dgm:pt modelId="{6A051B6E-4A26-44BC-90BB-90F11663F6C7}" type="parTrans" cxnId="{E18F3721-2925-48C5-9020-06E4EF856B27}">
      <dgm:prSet/>
      <dgm:spPr/>
      <dgm:t>
        <a:bodyPr/>
        <a:lstStyle/>
        <a:p>
          <a:endParaRPr lang="es-ES"/>
        </a:p>
      </dgm:t>
    </dgm:pt>
    <dgm:pt modelId="{0AAD740B-E469-430E-93E8-4F47436528D1}" type="sibTrans" cxnId="{E18F3721-2925-48C5-9020-06E4EF856B27}">
      <dgm:prSet/>
      <dgm:spPr/>
      <dgm:t>
        <a:bodyPr/>
        <a:lstStyle/>
        <a:p>
          <a:endParaRPr lang="es-ES"/>
        </a:p>
      </dgm:t>
    </dgm:pt>
    <dgm:pt modelId="{65F81B1B-37DA-48B8-8E17-7995A135A946}">
      <dgm:prSet phldr="0" custT="1"/>
      <dgm:spPr/>
      <dgm:t>
        <a:bodyPr/>
        <a:lstStyle/>
        <a:p>
          <a:pPr algn="ctr"/>
          <a:r>
            <a:rPr lang="es-ES" sz="2000" b="1" dirty="0">
              <a:solidFill>
                <a:srgbClr val="122361"/>
              </a:solidFill>
              <a:latin typeface="Verdana"/>
              <a:ea typeface="Verdana"/>
            </a:rPr>
            <a:t>Kit PC</a:t>
          </a:r>
          <a:endParaRPr lang="es-ES" sz="2000" b="1" dirty="0"/>
        </a:p>
      </dgm:t>
    </dgm:pt>
    <dgm:pt modelId="{12935AD7-4A0D-4BA5-8AA1-A662CD0680C2}" type="parTrans" cxnId="{9959D931-8AC3-4AB3-83BC-847FEEFAC7C1}">
      <dgm:prSet/>
      <dgm:spPr/>
      <dgm:t>
        <a:bodyPr/>
        <a:lstStyle/>
        <a:p>
          <a:endParaRPr lang="es-ES"/>
        </a:p>
      </dgm:t>
    </dgm:pt>
    <dgm:pt modelId="{CD018208-0F2F-4800-B95F-DDA3229A3740}" type="sibTrans" cxnId="{9959D931-8AC3-4AB3-83BC-847FEEFAC7C1}">
      <dgm:prSet/>
      <dgm:spPr/>
      <dgm:t>
        <a:bodyPr/>
        <a:lstStyle/>
        <a:p>
          <a:endParaRPr lang="es-ES"/>
        </a:p>
      </dgm:t>
    </dgm:pt>
    <dgm:pt modelId="{55BADC0A-69E2-4B0B-83D9-ABE5884AAECD}">
      <dgm:prSet phldr="0"/>
      <dgm:spPr/>
      <dgm:t>
        <a:bodyPr/>
        <a:lstStyle/>
        <a:p>
          <a:pPr algn="l" rtl="0"/>
          <a:r>
            <a:rPr lang="es-ES">
              <a:solidFill>
                <a:srgbClr val="122361"/>
              </a:solidFill>
              <a:latin typeface="Verdana"/>
              <a:ea typeface="Verdana"/>
            </a:rPr>
            <a:t> Notebook</a:t>
          </a:r>
          <a:endParaRPr lang="es-ES"/>
        </a:p>
      </dgm:t>
    </dgm:pt>
    <dgm:pt modelId="{BBBB8096-58CF-49B9-94B1-3A0121D21010}" type="parTrans" cxnId="{D17D4480-BA04-42A0-AF33-58C54C49C560}">
      <dgm:prSet/>
      <dgm:spPr/>
      <dgm:t>
        <a:bodyPr/>
        <a:lstStyle/>
        <a:p>
          <a:endParaRPr lang="es-ES"/>
        </a:p>
      </dgm:t>
    </dgm:pt>
    <dgm:pt modelId="{DDD73F0D-405E-416D-9099-8C7B9840248A}" type="sibTrans" cxnId="{D17D4480-BA04-42A0-AF33-58C54C49C560}">
      <dgm:prSet/>
      <dgm:spPr/>
      <dgm:t>
        <a:bodyPr/>
        <a:lstStyle/>
        <a:p>
          <a:endParaRPr lang="es-ES"/>
        </a:p>
      </dgm:t>
    </dgm:pt>
    <dgm:pt modelId="{909B9E7F-EE23-4252-B0E7-F500974F552E}">
      <dgm:prSet phldr="0"/>
      <dgm:spPr/>
      <dgm:t>
        <a:bodyPr/>
        <a:lstStyle/>
        <a:p>
          <a:pPr algn="l"/>
          <a:r>
            <a:rPr lang="es-ES" dirty="0">
              <a:solidFill>
                <a:srgbClr val="122361"/>
              </a:solidFill>
              <a:latin typeface="Verdana"/>
              <a:ea typeface="Verdana"/>
            </a:rPr>
            <a:t>Cargador</a:t>
          </a:r>
        </a:p>
        <a:p>
          <a:pPr algn="l"/>
          <a:r>
            <a:rPr lang="es-ES" dirty="0">
              <a:solidFill>
                <a:srgbClr val="122361"/>
              </a:solidFill>
              <a:latin typeface="Verdana"/>
              <a:ea typeface="Verdana"/>
            </a:rPr>
            <a:t>Caja</a:t>
          </a:r>
          <a:endParaRPr lang="es-ES" dirty="0"/>
        </a:p>
      </dgm:t>
    </dgm:pt>
    <dgm:pt modelId="{2FABB789-70F4-4AA0-81DF-14E79E8ACA23}" type="parTrans" cxnId="{49EB4220-B636-4E9F-AC90-A00AD8C1D205}">
      <dgm:prSet/>
      <dgm:spPr/>
      <dgm:t>
        <a:bodyPr/>
        <a:lstStyle/>
        <a:p>
          <a:endParaRPr lang="es-ES"/>
        </a:p>
      </dgm:t>
    </dgm:pt>
    <dgm:pt modelId="{D1B0A4FE-AE41-46CC-BFE3-6345A09D01AD}" type="sibTrans" cxnId="{49EB4220-B636-4E9F-AC90-A00AD8C1D205}">
      <dgm:prSet/>
      <dgm:spPr/>
      <dgm:t>
        <a:bodyPr/>
        <a:lstStyle/>
        <a:p>
          <a:endParaRPr lang="es-ES"/>
        </a:p>
      </dgm:t>
    </dgm:pt>
    <dgm:pt modelId="{89673C54-DD19-46AF-B89A-558600A26196}">
      <dgm:prSet phldr="0" custT="1"/>
      <dgm:spPr/>
      <dgm:t>
        <a:bodyPr/>
        <a:lstStyle/>
        <a:p>
          <a:pPr algn="ctr"/>
          <a:r>
            <a:rPr lang="es-ES" sz="2000" b="1" dirty="0">
              <a:solidFill>
                <a:srgbClr val="122361"/>
              </a:solidFill>
              <a:latin typeface="Verdana"/>
              <a:ea typeface="Verdana"/>
            </a:rPr>
            <a:t>Kit trazabilidad</a:t>
          </a:r>
          <a:endParaRPr lang="es-ES" sz="2000" b="1" dirty="0"/>
        </a:p>
      </dgm:t>
    </dgm:pt>
    <dgm:pt modelId="{7AAF24C8-BA77-43FB-829B-BDB134C0417D}" type="parTrans" cxnId="{2D2E7350-214F-4833-970D-735897277CC7}">
      <dgm:prSet/>
      <dgm:spPr/>
      <dgm:t>
        <a:bodyPr/>
        <a:lstStyle/>
        <a:p>
          <a:endParaRPr lang="es-ES"/>
        </a:p>
      </dgm:t>
    </dgm:pt>
    <dgm:pt modelId="{C00E3ED5-ED94-4374-A281-18EFB1702F29}" type="sibTrans" cxnId="{2D2E7350-214F-4833-970D-735897277CC7}">
      <dgm:prSet/>
      <dgm:spPr/>
      <dgm:t>
        <a:bodyPr/>
        <a:lstStyle/>
        <a:p>
          <a:endParaRPr lang="es-ES"/>
        </a:p>
      </dgm:t>
    </dgm:pt>
    <dgm:pt modelId="{22864DED-CB4C-44B0-861E-B4EFC2544C7A}">
      <dgm:prSet phldr="0"/>
      <dgm:spPr/>
      <dgm:t>
        <a:bodyPr/>
        <a:lstStyle/>
        <a:p>
          <a:pPr algn="l"/>
          <a:r>
            <a:rPr lang="es-ES" dirty="0">
              <a:solidFill>
                <a:srgbClr val="122361"/>
              </a:solidFill>
              <a:latin typeface="Verdana"/>
              <a:ea typeface="Verdana"/>
            </a:rPr>
            <a:t>Lector de códigos de barra</a:t>
          </a:r>
        </a:p>
        <a:p>
          <a:pPr algn="l"/>
          <a:r>
            <a:rPr lang="es-ES" dirty="0"/>
            <a:t>Caja</a:t>
          </a:r>
        </a:p>
      </dgm:t>
    </dgm:pt>
    <dgm:pt modelId="{83109A1C-3677-415A-BFB3-51F7E9A71C00}" type="parTrans" cxnId="{51062130-7100-428A-92D7-B727B48209B9}">
      <dgm:prSet/>
      <dgm:spPr/>
      <dgm:t>
        <a:bodyPr/>
        <a:lstStyle/>
        <a:p>
          <a:endParaRPr lang="es-ES"/>
        </a:p>
      </dgm:t>
    </dgm:pt>
    <dgm:pt modelId="{912A5F62-23BE-4580-9C3E-852422E5E36B}" type="sibTrans" cxnId="{51062130-7100-428A-92D7-B727B48209B9}">
      <dgm:prSet/>
      <dgm:spPr/>
      <dgm:t>
        <a:bodyPr/>
        <a:lstStyle/>
        <a:p>
          <a:endParaRPr lang="es-ES"/>
        </a:p>
      </dgm:t>
    </dgm:pt>
    <dgm:pt modelId="{F00B1780-3075-477F-AC7F-AB555EF2974C}">
      <dgm:prSet phldr="0" custT="1"/>
      <dgm:spPr/>
      <dgm:t>
        <a:bodyPr/>
        <a:lstStyle/>
        <a:p>
          <a:pPr algn="ctr"/>
          <a:r>
            <a:rPr lang="es-ES" sz="2000" b="1" dirty="0">
              <a:solidFill>
                <a:srgbClr val="122361"/>
              </a:solidFill>
              <a:latin typeface="Verdana"/>
              <a:ea typeface="Verdana"/>
            </a:rPr>
            <a:t>Kit capacitación</a:t>
          </a:r>
          <a:endParaRPr lang="es-ES" sz="2000" b="1" dirty="0"/>
        </a:p>
      </dgm:t>
    </dgm:pt>
    <dgm:pt modelId="{CB856E04-1B1F-4441-8313-619A4E4D3E2C}" type="parTrans" cxnId="{D63F547A-21A1-426D-A6F3-6484F92F6EE9}">
      <dgm:prSet/>
      <dgm:spPr/>
      <dgm:t>
        <a:bodyPr/>
        <a:lstStyle/>
        <a:p>
          <a:endParaRPr lang="es-ES"/>
        </a:p>
      </dgm:t>
    </dgm:pt>
    <dgm:pt modelId="{74D35A86-54EB-46AA-845B-90EA1B277AEC}" type="sibTrans" cxnId="{D63F547A-21A1-426D-A6F3-6484F92F6EE9}">
      <dgm:prSet/>
      <dgm:spPr/>
      <dgm:t>
        <a:bodyPr/>
        <a:lstStyle/>
        <a:p>
          <a:endParaRPr lang="es-ES"/>
        </a:p>
      </dgm:t>
    </dgm:pt>
    <dgm:pt modelId="{675B0341-83F9-4BBB-AB49-221110323D76}">
      <dgm:prSet phldr="0"/>
      <dgm:spPr/>
      <dgm:t>
        <a:bodyPr/>
        <a:lstStyle/>
        <a:p>
          <a:pPr algn="l"/>
          <a:r>
            <a:rPr lang="es-ES" dirty="0">
              <a:solidFill>
                <a:srgbClr val="122361"/>
              </a:solidFill>
              <a:latin typeface="Verdana"/>
              <a:ea typeface="Verdana"/>
            </a:rPr>
            <a:t>Proyector</a:t>
          </a:r>
        </a:p>
        <a:p>
          <a:pPr algn="l"/>
          <a:r>
            <a:rPr lang="es-ES" dirty="0">
              <a:solidFill>
                <a:srgbClr val="122361"/>
              </a:solidFill>
              <a:latin typeface="Verdana"/>
              <a:ea typeface="Verdana"/>
            </a:rPr>
            <a:t>Cables y caja del proyector.</a:t>
          </a:r>
        </a:p>
        <a:p>
          <a:pPr algn="l"/>
          <a:r>
            <a:rPr lang="es-ES" dirty="0">
              <a:solidFill>
                <a:srgbClr val="122361"/>
              </a:solidFill>
              <a:latin typeface="Verdana"/>
              <a:ea typeface="Verdana"/>
            </a:rPr>
            <a:t>Parlantes</a:t>
          </a:r>
        </a:p>
        <a:p>
          <a:pPr algn="l"/>
          <a:r>
            <a:rPr lang="es-ES" dirty="0">
              <a:solidFill>
                <a:srgbClr val="122361"/>
              </a:solidFill>
              <a:latin typeface="Verdana"/>
              <a:ea typeface="Verdana"/>
            </a:rPr>
            <a:t>Cables y caja del parlante</a:t>
          </a:r>
        </a:p>
      </dgm:t>
    </dgm:pt>
    <dgm:pt modelId="{115CEBE7-9545-4175-8BFB-023E4E5D34AE}" type="parTrans" cxnId="{D5D35C73-951B-4A6A-BA9E-85320109CEC6}">
      <dgm:prSet/>
      <dgm:spPr/>
      <dgm:t>
        <a:bodyPr/>
        <a:lstStyle/>
        <a:p>
          <a:endParaRPr lang="es-ES"/>
        </a:p>
      </dgm:t>
    </dgm:pt>
    <dgm:pt modelId="{7D35DD27-F963-450E-87B6-4EBDD3966832}" type="sibTrans" cxnId="{D5D35C73-951B-4A6A-BA9E-85320109CEC6}">
      <dgm:prSet/>
      <dgm:spPr/>
      <dgm:t>
        <a:bodyPr/>
        <a:lstStyle/>
        <a:p>
          <a:endParaRPr lang="es-ES"/>
        </a:p>
      </dgm:t>
    </dgm:pt>
    <dgm:pt modelId="{10EA6E73-9BEB-4AA2-B006-C8EB32886C2C}">
      <dgm:prSet phldr="0" custT="1"/>
      <dgm:spPr/>
      <dgm:t>
        <a:bodyPr/>
        <a:lstStyle/>
        <a:p>
          <a:pPr algn="ctr" rtl="0"/>
          <a:r>
            <a:rPr lang="es-ES" sz="2000" b="1" dirty="0">
              <a:solidFill>
                <a:srgbClr val="122361"/>
              </a:solidFill>
              <a:latin typeface="Verdana"/>
              <a:ea typeface="Verdana"/>
            </a:rPr>
            <a:t>Cuestionarios en papel</a:t>
          </a:r>
          <a:endParaRPr lang="es-ES" sz="2000" b="1" dirty="0">
            <a:latin typeface="Arial"/>
            <a:ea typeface="Verdana"/>
            <a:cs typeface="Arial"/>
          </a:endParaRPr>
        </a:p>
      </dgm:t>
    </dgm:pt>
    <dgm:pt modelId="{9D7943AF-B01D-4DA7-92CD-C5AFBF45DD07}" type="parTrans" cxnId="{0A57A1E3-0244-45E5-A81A-13A21384307D}">
      <dgm:prSet/>
      <dgm:spPr/>
      <dgm:t>
        <a:bodyPr/>
        <a:lstStyle/>
        <a:p>
          <a:endParaRPr lang="es-ES"/>
        </a:p>
      </dgm:t>
    </dgm:pt>
    <dgm:pt modelId="{F1612426-66AC-4D08-8908-24AA85F2290A}" type="sibTrans" cxnId="{0A57A1E3-0244-45E5-A81A-13A21384307D}">
      <dgm:prSet/>
      <dgm:spPr/>
      <dgm:t>
        <a:bodyPr/>
        <a:lstStyle/>
        <a:p>
          <a:endParaRPr lang="es-ES"/>
        </a:p>
      </dgm:t>
    </dgm:pt>
    <dgm:pt modelId="{612E5F7C-A859-45A0-92E6-3B7BB1194B42}">
      <dgm:prSet phldr="0"/>
      <dgm:spPr/>
      <dgm:t>
        <a:bodyPr/>
        <a:lstStyle/>
        <a:p>
          <a:pPr algn="l"/>
          <a:r>
            <a:rPr lang="es-ES" dirty="0">
              <a:latin typeface="Verdana"/>
              <a:ea typeface="Verdana"/>
            </a:rPr>
            <a:t>Ocupados</a:t>
          </a:r>
        </a:p>
        <a:p>
          <a:pPr algn="l"/>
          <a:r>
            <a:rPr lang="es-ES" dirty="0">
              <a:latin typeface="Verdana"/>
              <a:ea typeface="Verdana"/>
            </a:rPr>
            <a:t>No ocupados</a:t>
          </a:r>
          <a:endParaRPr lang="es-ES" dirty="0"/>
        </a:p>
      </dgm:t>
    </dgm:pt>
    <dgm:pt modelId="{B25BEB68-5831-4F04-B1F5-49AC9F567AFF}" type="parTrans" cxnId="{9D3A9444-B8A2-46DD-95CC-25BF6C85879B}">
      <dgm:prSet/>
      <dgm:spPr/>
      <dgm:t>
        <a:bodyPr/>
        <a:lstStyle/>
        <a:p>
          <a:endParaRPr lang="es-ES"/>
        </a:p>
      </dgm:t>
    </dgm:pt>
    <dgm:pt modelId="{6E043522-350E-4A94-AA6F-2D3CE3AE94FD}" type="sibTrans" cxnId="{9D3A9444-B8A2-46DD-95CC-25BF6C85879B}">
      <dgm:prSet/>
      <dgm:spPr/>
      <dgm:t>
        <a:bodyPr/>
        <a:lstStyle/>
        <a:p>
          <a:endParaRPr lang="es-ES"/>
        </a:p>
      </dgm:t>
    </dgm:pt>
    <dgm:pt modelId="{8FE7A7D4-8CC4-4CDD-BD17-709464AF24BE}" type="pres">
      <dgm:prSet presAssocID="{25887D56-DF67-4D36-B8FB-108A83233827}" presName="Name0" presStyleCnt="0">
        <dgm:presLayoutVars>
          <dgm:chMax val="7"/>
          <dgm:chPref val="7"/>
          <dgm:dir/>
          <dgm:animOne val="branch"/>
          <dgm:animLvl val="lvl"/>
        </dgm:presLayoutVars>
      </dgm:prSet>
      <dgm:spPr/>
      <dgm:t>
        <a:bodyPr/>
        <a:lstStyle/>
        <a:p>
          <a:endParaRPr lang="es-ES"/>
        </a:p>
      </dgm:t>
    </dgm:pt>
    <dgm:pt modelId="{9E2C73AA-B152-4AEC-B8EE-D072FE5B0BA0}" type="pres">
      <dgm:prSet presAssocID="{FC6DD57C-A683-492D-B469-AEB5EAAF64B3}" presName="ParentComposite" presStyleCnt="0"/>
      <dgm:spPr/>
    </dgm:pt>
    <dgm:pt modelId="{D2DDEF6B-12DC-4428-83C1-FBDD58A5A87E}" type="pres">
      <dgm:prSet presAssocID="{FC6DD57C-A683-492D-B469-AEB5EAAF64B3}" presName="Chord" presStyleLbl="bgShp" presStyleIdx="0" presStyleCnt="5"/>
      <dgm:spPr/>
    </dgm:pt>
    <dgm:pt modelId="{743A0CE6-8A3C-463A-8E53-C29A35B854D9}" type="pres">
      <dgm:prSet presAssocID="{FC6DD57C-A683-492D-B469-AEB5EAAF64B3}" presName="Pie" presStyleLbl="alignNode1" presStyleIdx="0" presStyleCnt="5"/>
      <dgm:spPr/>
    </dgm:pt>
    <dgm:pt modelId="{57167B39-0EBF-42D1-9E99-3D4E9AFEE646}" type="pres">
      <dgm:prSet presAssocID="{FC6DD57C-A683-492D-B469-AEB5EAAF64B3}" presName="Parent" presStyleLbl="revTx" presStyleIdx="0" presStyleCnt="10" custAng="5400000" custLinFactX="100000" custLinFactY="-5156" custLinFactNeighborX="101521" custLinFactNeighborY="-100000">
        <dgm:presLayoutVars>
          <dgm:chMax val="1"/>
          <dgm:chPref val="1"/>
          <dgm:bulletEnabled val="1"/>
        </dgm:presLayoutVars>
      </dgm:prSet>
      <dgm:spPr/>
      <dgm:t>
        <a:bodyPr/>
        <a:lstStyle/>
        <a:p>
          <a:endParaRPr lang="es-ES"/>
        </a:p>
      </dgm:t>
    </dgm:pt>
    <dgm:pt modelId="{86B2718E-015F-4E5C-B745-E8D099D36815}" type="pres">
      <dgm:prSet presAssocID="{77B14C3C-A87C-48BF-B62B-C53BC14E786D}" presName="negSibTrans" presStyleCnt="0"/>
      <dgm:spPr/>
    </dgm:pt>
    <dgm:pt modelId="{B135785E-C890-4E4D-8DEE-1134235520A9}" type="pres">
      <dgm:prSet presAssocID="{FC6DD57C-A683-492D-B469-AEB5EAAF64B3}" presName="composite" presStyleCnt="0"/>
      <dgm:spPr/>
    </dgm:pt>
    <dgm:pt modelId="{70542A4A-A8F5-401B-AD90-F6C7E4C6201C}" type="pres">
      <dgm:prSet presAssocID="{FC6DD57C-A683-492D-B469-AEB5EAAF64B3}" presName="Child" presStyleLbl="revTx" presStyleIdx="1" presStyleCnt="10">
        <dgm:presLayoutVars>
          <dgm:chMax val="0"/>
          <dgm:chPref val="0"/>
          <dgm:bulletEnabled val="1"/>
        </dgm:presLayoutVars>
      </dgm:prSet>
      <dgm:spPr/>
      <dgm:t>
        <a:bodyPr/>
        <a:lstStyle/>
        <a:p>
          <a:endParaRPr lang="es-ES"/>
        </a:p>
      </dgm:t>
    </dgm:pt>
    <dgm:pt modelId="{9BEA1F84-F7A7-4153-B969-571EA6D554C6}" type="pres">
      <dgm:prSet presAssocID="{6A0CAB94-4E3A-401D-ADB5-7A331D02F055}" presName="sibTrans" presStyleCnt="0"/>
      <dgm:spPr/>
    </dgm:pt>
    <dgm:pt modelId="{DD7C0873-C0EF-45CF-BD53-4D4B16ED3CEA}" type="pres">
      <dgm:prSet presAssocID="{65F81B1B-37DA-48B8-8E17-7995A135A946}" presName="ParentComposite" presStyleCnt="0"/>
      <dgm:spPr/>
    </dgm:pt>
    <dgm:pt modelId="{1EFBF8EF-A6C1-4A11-99C5-FBC5D75BED3B}" type="pres">
      <dgm:prSet presAssocID="{65F81B1B-37DA-48B8-8E17-7995A135A946}" presName="Chord" presStyleLbl="bgShp" presStyleIdx="1" presStyleCnt="5"/>
      <dgm:spPr/>
    </dgm:pt>
    <dgm:pt modelId="{6B9894D4-5F13-46FF-8369-BEB9E4AD2C1C}" type="pres">
      <dgm:prSet presAssocID="{65F81B1B-37DA-48B8-8E17-7995A135A946}" presName="Pie" presStyleLbl="alignNode1" presStyleIdx="1" presStyleCnt="5"/>
      <dgm:spPr/>
    </dgm:pt>
    <dgm:pt modelId="{E3E884E7-C0D6-43EF-AE1E-3C840FF183A0}" type="pres">
      <dgm:prSet presAssocID="{65F81B1B-37DA-48B8-8E17-7995A135A946}" presName="Parent" presStyleLbl="revTx" presStyleIdx="2" presStyleCnt="10" custAng="5400000" custLinFactX="100000" custLinFactY="-5802" custLinFactNeighborX="102529" custLinFactNeighborY="-100000">
        <dgm:presLayoutVars>
          <dgm:chMax val="1"/>
          <dgm:chPref val="1"/>
          <dgm:bulletEnabled val="1"/>
        </dgm:presLayoutVars>
      </dgm:prSet>
      <dgm:spPr/>
      <dgm:t>
        <a:bodyPr/>
        <a:lstStyle/>
        <a:p>
          <a:endParaRPr lang="es-ES"/>
        </a:p>
      </dgm:t>
    </dgm:pt>
    <dgm:pt modelId="{9F1B68CD-1381-4203-AC19-79FFB9887F60}" type="pres">
      <dgm:prSet presAssocID="{DDD73F0D-405E-416D-9099-8C7B9840248A}" presName="negSibTrans" presStyleCnt="0"/>
      <dgm:spPr/>
    </dgm:pt>
    <dgm:pt modelId="{7BEEA701-BE27-4231-8204-02A3FEB04E08}" type="pres">
      <dgm:prSet presAssocID="{65F81B1B-37DA-48B8-8E17-7995A135A946}" presName="composite" presStyleCnt="0"/>
      <dgm:spPr/>
    </dgm:pt>
    <dgm:pt modelId="{FD0236A1-6DF7-4C08-BE29-F3F842F211EF}" type="pres">
      <dgm:prSet presAssocID="{65F81B1B-37DA-48B8-8E17-7995A135A946}" presName="Child" presStyleLbl="revTx" presStyleIdx="3" presStyleCnt="10">
        <dgm:presLayoutVars>
          <dgm:chMax val="0"/>
          <dgm:chPref val="0"/>
          <dgm:bulletEnabled val="1"/>
        </dgm:presLayoutVars>
      </dgm:prSet>
      <dgm:spPr/>
      <dgm:t>
        <a:bodyPr/>
        <a:lstStyle/>
        <a:p>
          <a:endParaRPr lang="es-ES"/>
        </a:p>
      </dgm:t>
    </dgm:pt>
    <dgm:pt modelId="{2C31AD82-F6B9-4AF0-8DA1-FA8BFE1C5E83}" type="pres">
      <dgm:prSet presAssocID="{CD018208-0F2F-4800-B95F-DDA3229A3740}" presName="sibTrans" presStyleCnt="0"/>
      <dgm:spPr/>
    </dgm:pt>
    <dgm:pt modelId="{617EC2E7-F47E-4EE5-8977-485F34AA99C2}" type="pres">
      <dgm:prSet presAssocID="{89673C54-DD19-46AF-B89A-558600A26196}" presName="ParentComposite" presStyleCnt="0"/>
      <dgm:spPr/>
    </dgm:pt>
    <dgm:pt modelId="{344763B2-0A06-470A-A7BA-B9C72CD9B7EA}" type="pres">
      <dgm:prSet presAssocID="{89673C54-DD19-46AF-B89A-558600A26196}" presName="Chord" presStyleLbl="bgShp" presStyleIdx="2" presStyleCnt="5"/>
      <dgm:spPr/>
    </dgm:pt>
    <dgm:pt modelId="{D869A6A5-4755-4083-B103-8400F3D3FAD7}" type="pres">
      <dgm:prSet presAssocID="{89673C54-DD19-46AF-B89A-558600A26196}" presName="Pie" presStyleLbl="alignNode1" presStyleIdx="2" presStyleCnt="5"/>
      <dgm:spPr/>
    </dgm:pt>
    <dgm:pt modelId="{4884B13F-782F-423F-A445-215CF6AAFD26}" type="pres">
      <dgm:prSet presAssocID="{89673C54-DD19-46AF-B89A-558600A26196}" presName="Parent" presStyleLbl="revTx" presStyleIdx="4" presStyleCnt="10" custAng="5400000" custLinFactX="82176" custLinFactY="-5110" custLinFactNeighborX="100000" custLinFactNeighborY="-100000">
        <dgm:presLayoutVars>
          <dgm:chMax val="1"/>
          <dgm:chPref val="1"/>
          <dgm:bulletEnabled val="1"/>
        </dgm:presLayoutVars>
      </dgm:prSet>
      <dgm:spPr/>
      <dgm:t>
        <a:bodyPr/>
        <a:lstStyle/>
        <a:p>
          <a:endParaRPr lang="es-ES"/>
        </a:p>
      </dgm:t>
    </dgm:pt>
    <dgm:pt modelId="{FF376C6E-F926-4629-83B4-883DDFBF216C}" type="pres">
      <dgm:prSet presAssocID="{912A5F62-23BE-4580-9C3E-852422E5E36B}" presName="negSibTrans" presStyleCnt="0"/>
      <dgm:spPr/>
    </dgm:pt>
    <dgm:pt modelId="{7A8EF367-2A01-4EAA-BCEB-69D597B78939}" type="pres">
      <dgm:prSet presAssocID="{89673C54-DD19-46AF-B89A-558600A26196}" presName="composite" presStyleCnt="0"/>
      <dgm:spPr/>
    </dgm:pt>
    <dgm:pt modelId="{58895440-2EC1-4640-B7DB-BF3571E98340}" type="pres">
      <dgm:prSet presAssocID="{89673C54-DD19-46AF-B89A-558600A26196}" presName="Child" presStyleLbl="revTx" presStyleIdx="5" presStyleCnt="10">
        <dgm:presLayoutVars>
          <dgm:chMax val="0"/>
          <dgm:chPref val="0"/>
          <dgm:bulletEnabled val="1"/>
        </dgm:presLayoutVars>
      </dgm:prSet>
      <dgm:spPr/>
      <dgm:t>
        <a:bodyPr/>
        <a:lstStyle/>
        <a:p>
          <a:endParaRPr lang="es-ES"/>
        </a:p>
      </dgm:t>
    </dgm:pt>
    <dgm:pt modelId="{FF14EE69-FAF8-4D22-98BD-6BB0EC663303}" type="pres">
      <dgm:prSet presAssocID="{C00E3ED5-ED94-4374-A281-18EFB1702F29}" presName="sibTrans" presStyleCnt="0"/>
      <dgm:spPr/>
    </dgm:pt>
    <dgm:pt modelId="{626F7B87-4AB9-4355-A023-5C02AD20AF4C}" type="pres">
      <dgm:prSet presAssocID="{F00B1780-3075-477F-AC7F-AB555EF2974C}" presName="ParentComposite" presStyleCnt="0"/>
      <dgm:spPr/>
    </dgm:pt>
    <dgm:pt modelId="{9D6E29D1-F354-48E4-A6D8-2CCDF9D2A03B}" type="pres">
      <dgm:prSet presAssocID="{F00B1780-3075-477F-AC7F-AB555EF2974C}" presName="Chord" presStyleLbl="bgShp" presStyleIdx="3" presStyleCnt="5"/>
      <dgm:spPr/>
    </dgm:pt>
    <dgm:pt modelId="{CFEC7FF5-E3B1-444C-B34B-8ACDA49FBC4C}" type="pres">
      <dgm:prSet presAssocID="{F00B1780-3075-477F-AC7F-AB555EF2974C}" presName="Pie" presStyleLbl="alignNode1" presStyleIdx="3" presStyleCnt="5"/>
      <dgm:spPr/>
    </dgm:pt>
    <dgm:pt modelId="{18009D6A-EFBC-45C7-9023-305FA24AD95D}" type="pres">
      <dgm:prSet presAssocID="{F00B1780-3075-477F-AC7F-AB555EF2974C}" presName="Parent" presStyleLbl="revTx" presStyleIdx="6" presStyleCnt="10" custAng="5400000" custLinFactX="40423" custLinFactY="-3945" custLinFactNeighborX="100000" custLinFactNeighborY="-100000">
        <dgm:presLayoutVars>
          <dgm:chMax val="1"/>
          <dgm:chPref val="1"/>
          <dgm:bulletEnabled val="1"/>
        </dgm:presLayoutVars>
      </dgm:prSet>
      <dgm:spPr/>
      <dgm:t>
        <a:bodyPr/>
        <a:lstStyle/>
        <a:p>
          <a:endParaRPr lang="es-ES"/>
        </a:p>
      </dgm:t>
    </dgm:pt>
    <dgm:pt modelId="{602C01AA-19D8-4654-8C1D-C664867559ED}" type="pres">
      <dgm:prSet presAssocID="{7D35DD27-F963-450E-87B6-4EBDD3966832}" presName="negSibTrans" presStyleCnt="0"/>
      <dgm:spPr/>
    </dgm:pt>
    <dgm:pt modelId="{4B23BC55-D1FE-42CE-8265-825D7A3D4940}" type="pres">
      <dgm:prSet presAssocID="{F00B1780-3075-477F-AC7F-AB555EF2974C}" presName="composite" presStyleCnt="0"/>
      <dgm:spPr/>
    </dgm:pt>
    <dgm:pt modelId="{9137F0D1-BC8A-4DBE-B881-226AE2A3585C}" type="pres">
      <dgm:prSet presAssocID="{F00B1780-3075-477F-AC7F-AB555EF2974C}" presName="Child" presStyleLbl="revTx" presStyleIdx="7" presStyleCnt="10">
        <dgm:presLayoutVars>
          <dgm:chMax val="0"/>
          <dgm:chPref val="0"/>
          <dgm:bulletEnabled val="1"/>
        </dgm:presLayoutVars>
      </dgm:prSet>
      <dgm:spPr/>
      <dgm:t>
        <a:bodyPr/>
        <a:lstStyle/>
        <a:p>
          <a:endParaRPr lang="es-ES"/>
        </a:p>
      </dgm:t>
    </dgm:pt>
    <dgm:pt modelId="{497DBF34-3D78-40ED-A4E8-89601E1F1310}" type="pres">
      <dgm:prSet presAssocID="{74D35A86-54EB-46AA-845B-90EA1B277AEC}" presName="sibTrans" presStyleCnt="0"/>
      <dgm:spPr/>
    </dgm:pt>
    <dgm:pt modelId="{C2FAE512-880A-41C0-8049-676313BC7AF7}" type="pres">
      <dgm:prSet presAssocID="{10EA6E73-9BEB-4AA2-B006-C8EB32886C2C}" presName="ParentComposite" presStyleCnt="0"/>
      <dgm:spPr/>
    </dgm:pt>
    <dgm:pt modelId="{4927B440-0B23-447E-9112-51F2BB8BAA82}" type="pres">
      <dgm:prSet presAssocID="{10EA6E73-9BEB-4AA2-B006-C8EB32886C2C}" presName="Chord" presStyleLbl="bgShp" presStyleIdx="4" presStyleCnt="5"/>
      <dgm:spPr/>
    </dgm:pt>
    <dgm:pt modelId="{9D072D0B-5062-47E6-AA36-EFFF9D6A688C}" type="pres">
      <dgm:prSet presAssocID="{10EA6E73-9BEB-4AA2-B006-C8EB32886C2C}" presName="Pie" presStyleLbl="alignNode1" presStyleIdx="4" presStyleCnt="5"/>
      <dgm:spPr/>
    </dgm:pt>
    <dgm:pt modelId="{5E75458B-B40D-43B9-A41B-4300025D113B}" type="pres">
      <dgm:prSet presAssocID="{10EA6E73-9BEB-4AA2-B006-C8EB32886C2C}" presName="Parent" presStyleLbl="revTx" presStyleIdx="8" presStyleCnt="10" custAng="5400000" custLinFactX="40424" custLinFactY="-3300" custLinFactNeighborX="100000" custLinFactNeighborY="-100000">
        <dgm:presLayoutVars>
          <dgm:chMax val="1"/>
          <dgm:chPref val="1"/>
          <dgm:bulletEnabled val="1"/>
        </dgm:presLayoutVars>
      </dgm:prSet>
      <dgm:spPr/>
      <dgm:t>
        <a:bodyPr/>
        <a:lstStyle/>
        <a:p>
          <a:endParaRPr lang="es-ES"/>
        </a:p>
      </dgm:t>
    </dgm:pt>
    <dgm:pt modelId="{9783CD2F-B319-4AC2-98BA-1735FCE4C24B}" type="pres">
      <dgm:prSet presAssocID="{6E043522-350E-4A94-AA6F-2D3CE3AE94FD}" presName="negSibTrans" presStyleCnt="0"/>
      <dgm:spPr/>
    </dgm:pt>
    <dgm:pt modelId="{6A429775-D6C4-40EB-94B0-0816344C8BC4}" type="pres">
      <dgm:prSet presAssocID="{10EA6E73-9BEB-4AA2-B006-C8EB32886C2C}" presName="composite" presStyleCnt="0"/>
      <dgm:spPr/>
    </dgm:pt>
    <dgm:pt modelId="{6EB2278D-C283-4950-9F19-D829E2CCEE4B}" type="pres">
      <dgm:prSet presAssocID="{10EA6E73-9BEB-4AA2-B006-C8EB32886C2C}" presName="Child" presStyleLbl="revTx" presStyleIdx="9" presStyleCnt="10">
        <dgm:presLayoutVars>
          <dgm:chMax val="0"/>
          <dgm:chPref val="0"/>
          <dgm:bulletEnabled val="1"/>
        </dgm:presLayoutVars>
      </dgm:prSet>
      <dgm:spPr/>
      <dgm:t>
        <a:bodyPr/>
        <a:lstStyle/>
        <a:p>
          <a:endParaRPr lang="es-ES"/>
        </a:p>
      </dgm:t>
    </dgm:pt>
  </dgm:ptLst>
  <dgm:cxnLst>
    <dgm:cxn modelId="{CF332E0C-1E56-4B07-82C3-3BBDC2650ABC}" type="presOf" srcId="{65F81B1B-37DA-48B8-8E17-7995A135A946}" destId="{E3E884E7-C0D6-43EF-AE1E-3C840FF183A0}" srcOrd="0" destOrd="0" presId="urn:microsoft.com/office/officeart/2009/3/layout/PieProcess"/>
    <dgm:cxn modelId="{6A7C7591-EA44-4A9C-A05A-401AAFF8609F}" srcId="{FC6DD57C-A683-492D-B469-AEB5EAAF64B3}" destId="{81702721-9861-4728-B177-C9404D5FB32B}" srcOrd="2" destOrd="0" parTransId="{A71C7364-06EC-49C3-BD8D-C90DA8F4384B}" sibTransId="{48C4F15B-562C-4F23-97FA-25A3B5A6249D}"/>
    <dgm:cxn modelId="{245103C4-1055-4A1B-AD71-06B0AE3F8F68}" type="presOf" srcId="{F00B1780-3075-477F-AC7F-AB555EF2974C}" destId="{18009D6A-EFBC-45C7-9023-305FA24AD95D}" srcOrd="0" destOrd="0" presId="urn:microsoft.com/office/officeart/2009/3/layout/PieProcess"/>
    <dgm:cxn modelId="{EE647696-2C1F-4448-B682-54384FD08BF4}" type="presOf" srcId="{675B0341-83F9-4BBB-AB49-221110323D76}" destId="{9137F0D1-BC8A-4DBE-B881-226AE2A3585C}" srcOrd="0" destOrd="0" presId="urn:microsoft.com/office/officeart/2009/3/layout/PieProcess"/>
    <dgm:cxn modelId="{D5D35C73-951B-4A6A-BA9E-85320109CEC6}" srcId="{F00B1780-3075-477F-AC7F-AB555EF2974C}" destId="{675B0341-83F9-4BBB-AB49-221110323D76}" srcOrd="0" destOrd="0" parTransId="{115CEBE7-9545-4175-8BFB-023E4E5D34AE}" sibTransId="{7D35DD27-F963-450E-87B6-4EBDD3966832}"/>
    <dgm:cxn modelId="{A7F8C207-0F32-4556-895B-961C88E9C2BB}" type="presOf" srcId="{89673C54-DD19-46AF-B89A-558600A26196}" destId="{4884B13F-782F-423F-A445-215CF6AAFD26}" srcOrd="0" destOrd="0" presId="urn:microsoft.com/office/officeart/2009/3/layout/PieProcess"/>
    <dgm:cxn modelId="{30B41E2F-33FA-4312-B8E0-717FE010F5E2}" type="presOf" srcId="{FC6DD57C-A683-492D-B469-AEB5EAAF64B3}" destId="{57167B39-0EBF-42D1-9E99-3D4E9AFEE646}" srcOrd="0" destOrd="0" presId="urn:microsoft.com/office/officeart/2009/3/layout/PieProcess"/>
    <dgm:cxn modelId="{49EB4220-B636-4E9F-AC90-A00AD8C1D205}" srcId="{65F81B1B-37DA-48B8-8E17-7995A135A946}" destId="{909B9E7F-EE23-4252-B0E7-F500974F552E}" srcOrd="1" destOrd="0" parTransId="{2FABB789-70F4-4AA0-81DF-14E79E8ACA23}" sibTransId="{D1B0A4FE-AE41-46CC-BFE3-6345A09D01AD}"/>
    <dgm:cxn modelId="{E0F83BB2-21B3-4812-9B47-73D2F3058672}" type="presOf" srcId="{55BADC0A-69E2-4B0B-83D9-ABE5884AAECD}" destId="{FD0236A1-6DF7-4C08-BE29-F3F842F211EF}" srcOrd="0" destOrd="0" presId="urn:microsoft.com/office/officeart/2009/3/layout/PieProcess"/>
    <dgm:cxn modelId="{9D3A9444-B8A2-46DD-95CC-25BF6C85879B}" srcId="{10EA6E73-9BEB-4AA2-B006-C8EB32886C2C}" destId="{612E5F7C-A859-45A0-92E6-3B7BB1194B42}" srcOrd="0" destOrd="0" parTransId="{B25BEB68-5831-4F04-B1F5-49AC9F567AFF}" sibTransId="{6E043522-350E-4A94-AA6F-2D3CE3AE94FD}"/>
    <dgm:cxn modelId="{951A77C7-34ED-409F-9CB0-D33024023DB3}" type="presOf" srcId="{2201D195-3858-4220-BA84-499A037EDF8C}" destId="{70542A4A-A8F5-401B-AD90-F6C7E4C6201C}" srcOrd="0" destOrd="3" presId="urn:microsoft.com/office/officeart/2009/3/layout/PieProcess"/>
    <dgm:cxn modelId="{D17D4480-BA04-42A0-AF33-58C54C49C560}" srcId="{65F81B1B-37DA-48B8-8E17-7995A135A946}" destId="{55BADC0A-69E2-4B0B-83D9-ABE5884AAECD}" srcOrd="0" destOrd="0" parTransId="{BBBB8096-58CF-49B9-94B1-3A0121D21010}" sibTransId="{DDD73F0D-405E-416D-9099-8C7B9840248A}"/>
    <dgm:cxn modelId="{1288695D-B34E-449B-A16A-3C3A381F3E08}" type="presOf" srcId="{612E5F7C-A859-45A0-92E6-3B7BB1194B42}" destId="{6EB2278D-C283-4950-9F19-D829E2CCEE4B}" srcOrd="0" destOrd="0" presId="urn:microsoft.com/office/officeart/2009/3/layout/PieProcess"/>
    <dgm:cxn modelId="{51062130-7100-428A-92D7-B727B48209B9}" srcId="{89673C54-DD19-46AF-B89A-558600A26196}" destId="{22864DED-CB4C-44B0-861E-B4EFC2544C7A}" srcOrd="0" destOrd="0" parTransId="{83109A1C-3677-415A-BFB3-51F7E9A71C00}" sibTransId="{912A5F62-23BE-4580-9C3E-852422E5E36B}"/>
    <dgm:cxn modelId="{0F7CD89D-A2CA-4CC2-A4FE-51479A30E96F}" type="presOf" srcId="{4CFA6FD1-E819-4C17-A006-A77FC32C6553}" destId="{70542A4A-A8F5-401B-AD90-F6C7E4C6201C}" srcOrd="0" destOrd="0" presId="urn:microsoft.com/office/officeart/2009/3/layout/PieProcess"/>
    <dgm:cxn modelId="{0A57A1E3-0244-45E5-A81A-13A21384307D}" srcId="{25887D56-DF67-4D36-B8FB-108A83233827}" destId="{10EA6E73-9BEB-4AA2-B006-C8EB32886C2C}" srcOrd="4" destOrd="0" parTransId="{9D7943AF-B01D-4DA7-92CD-C5AFBF45DD07}" sibTransId="{F1612426-66AC-4D08-8908-24AA85F2290A}"/>
    <dgm:cxn modelId="{D63F547A-21A1-426D-A6F3-6484F92F6EE9}" srcId="{25887D56-DF67-4D36-B8FB-108A83233827}" destId="{F00B1780-3075-477F-AC7F-AB555EF2974C}" srcOrd="3" destOrd="0" parTransId="{CB856E04-1B1F-4441-8313-619A4E4D3E2C}" sibTransId="{74D35A86-54EB-46AA-845B-90EA1B277AEC}"/>
    <dgm:cxn modelId="{2D2E7350-214F-4833-970D-735897277CC7}" srcId="{25887D56-DF67-4D36-B8FB-108A83233827}" destId="{89673C54-DD19-46AF-B89A-558600A26196}" srcOrd="2" destOrd="0" parTransId="{7AAF24C8-BA77-43FB-829B-BDB134C0417D}" sibTransId="{C00E3ED5-ED94-4374-A281-18EFB1702F29}"/>
    <dgm:cxn modelId="{787E18BC-BE5E-49AD-9901-E3432BCDC26A}" type="presOf" srcId="{D303547F-AEF0-4FB0-9DA5-EBA0C7913C03}" destId="{70542A4A-A8F5-401B-AD90-F6C7E4C6201C}" srcOrd="0" destOrd="1" presId="urn:microsoft.com/office/officeart/2009/3/layout/PieProcess"/>
    <dgm:cxn modelId="{FA9C4285-AFED-4097-99BA-5D806D8E869D}" type="presOf" srcId="{909B9E7F-EE23-4252-B0E7-F500974F552E}" destId="{FD0236A1-6DF7-4C08-BE29-F3F842F211EF}" srcOrd="0" destOrd="1" presId="urn:microsoft.com/office/officeart/2009/3/layout/PieProcess"/>
    <dgm:cxn modelId="{C626BA5F-3651-4D00-BEEA-D7EF8479E77E}" srcId="{FC6DD57C-A683-492D-B469-AEB5EAAF64B3}" destId="{4CFA6FD1-E819-4C17-A006-A77FC32C6553}" srcOrd="0" destOrd="0" parTransId="{658A7A08-C80A-4645-8AFC-A59C59AA997C}" sibTransId="{77B14C3C-A87C-48BF-B62B-C53BC14E786D}"/>
    <dgm:cxn modelId="{0F49C8B1-14B1-469F-8CAA-08A8BD2806D9}" type="presOf" srcId="{10EA6E73-9BEB-4AA2-B006-C8EB32886C2C}" destId="{5E75458B-B40D-43B9-A41B-4300025D113B}" srcOrd="0" destOrd="0" presId="urn:microsoft.com/office/officeart/2009/3/layout/PieProcess"/>
    <dgm:cxn modelId="{9959D931-8AC3-4AB3-83BC-847FEEFAC7C1}" srcId="{25887D56-DF67-4D36-B8FB-108A83233827}" destId="{65F81B1B-37DA-48B8-8E17-7995A135A946}" srcOrd="1" destOrd="0" parTransId="{12935AD7-4A0D-4BA5-8AA1-A662CD0680C2}" sibTransId="{CD018208-0F2F-4800-B95F-DDA3229A3740}"/>
    <dgm:cxn modelId="{35099A16-9EC6-4065-A6FA-5511340894A3}" srcId="{25887D56-DF67-4D36-B8FB-108A83233827}" destId="{FC6DD57C-A683-492D-B469-AEB5EAAF64B3}" srcOrd="0" destOrd="0" parTransId="{C09016C4-8342-4F57-B171-7E343C45C34D}" sibTransId="{6A0CAB94-4E3A-401D-ADB5-7A331D02F055}"/>
    <dgm:cxn modelId="{2A45F7DF-D705-432E-B70F-7960A2ED86DE}" type="presOf" srcId="{25887D56-DF67-4D36-B8FB-108A83233827}" destId="{8FE7A7D4-8CC4-4CDD-BD17-709464AF24BE}" srcOrd="0" destOrd="0" presId="urn:microsoft.com/office/officeart/2009/3/layout/PieProcess"/>
    <dgm:cxn modelId="{4992C2B9-FBAE-4B6C-B02B-A8296A7AB315}" srcId="{FC6DD57C-A683-492D-B469-AEB5EAAF64B3}" destId="{D303547F-AEF0-4FB0-9DA5-EBA0C7913C03}" srcOrd="1" destOrd="0" parTransId="{0543ECEF-31D9-4B47-AE27-E80F38A9E430}" sibTransId="{217E531D-A280-4658-AD71-A6FD88E5FC64}"/>
    <dgm:cxn modelId="{E18F3721-2925-48C5-9020-06E4EF856B27}" srcId="{FC6DD57C-A683-492D-B469-AEB5EAAF64B3}" destId="{2201D195-3858-4220-BA84-499A037EDF8C}" srcOrd="3" destOrd="0" parTransId="{6A051B6E-4A26-44BC-90BB-90F11663F6C7}" sibTransId="{0AAD740B-E469-430E-93E8-4F47436528D1}"/>
    <dgm:cxn modelId="{1E01F34E-8697-40DE-AC78-9A256E988FF5}" type="presOf" srcId="{22864DED-CB4C-44B0-861E-B4EFC2544C7A}" destId="{58895440-2EC1-4640-B7DB-BF3571E98340}" srcOrd="0" destOrd="0" presId="urn:microsoft.com/office/officeart/2009/3/layout/PieProcess"/>
    <dgm:cxn modelId="{23917EB0-30C4-4DF6-ADA5-9FB7D78CC7D7}" type="presOf" srcId="{81702721-9861-4728-B177-C9404D5FB32B}" destId="{70542A4A-A8F5-401B-AD90-F6C7E4C6201C}" srcOrd="0" destOrd="2" presId="urn:microsoft.com/office/officeart/2009/3/layout/PieProcess"/>
    <dgm:cxn modelId="{22458A0A-1B63-4D51-9190-CCAD793E3086}" type="presParOf" srcId="{8FE7A7D4-8CC4-4CDD-BD17-709464AF24BE}" destId="{9E2C73AA-B152-4AEC-B8EE-D072FE5B0BA0}" srcOrd="0" destOrd="0" presId="urn:microsoft.com/office/officeart/2009/3/layout/PieProcess"/>
    <dgm:cxn modelId="{DDD55E08-3E88-4EBE-91B1-10446327B835}" type="presParOf" srcId="{9E2C73AA-B152-4AEC-B8EE-D072FE5B0BA0}" destId="{D2DDEF6B-12DC-4428-83C1-FBDD58A5A87E}" srcOrd="0" destOrd="0" presId="urn:microsoft.com/office/officeart/2009/3/layout/PieProcess"/>
    <dgm:cxn modelId="{424609B9-8053-4CFB-A6FB-B934799F6498}" type="presParOf" srcId="{9E2C73AA-B152-4AEC-B8EE-D072FE5B0BA0}" destId="{743A0CE6-8A3C-463A-8E53-C29A35B854D9}" srcOrd="1" destOrd="0" presId="urn:microsoft.com/office/officeart/2009/3/layout/PieProcess"/>
    <dgm:cxn modelId="{923A5CC1-91B9-4261-B1F3-A99AA685D169}" type="presParOf" srcId="{9E2C73AA-B152-4AEC-B8EE-D072FE5B0BA0}" destId="{57167B39-0EBF-42D1-9E99-3D4E9AFEE646}" srcOrd="2" destOrd="0" presId="urn:microsoft.com/office/officeart/2009/3/layout/PieProcess"/>
    <dgm:cxn modelId="{B0E5FE21-C58B-4E20-A3E9-F2B5F91416C8}" type="presParOf" srcId="{8FE7A7D4-8CC4-4CDD-BD17-709464AF24BE}" destId="{86B2718E-015F-4E5C-B745-E8D099D36815}" srcOrd="1" destOrd="0" presId="urn:microsoft.com/office/officeart/2009/3/layout/PieProcess"/>
    <dgm:cxn modelId="{A0E680CF-7482-45DC-805B-1D4F639D1244}" type="presParOf" srcId="{8FE7A7D4-8CC4-4CDD-BD17-709464AF24BE}" destId="{B135785E-C890-4E4D-8DEE-1134235520A9}" srcOrd="2" destOrd="0" presId="urn:microsoft.com/office/officeart/2009/3/layout/PieProcess"/>
    <dgm:cxn modelId="{538260F7-04EA-4D1D-AADF-1DB267C9A9C1}" type="presParOf" srcId="{B135785E-C890-4E4D-8DEE-1134235520A9}" destId="{70542A4A-A8F5-401B-AD90-F6C7E4C6201C}" srcOrd="0" destOrd="0" presId="urn:microsoft.com/office/officeart/2009/3/layout/PieProcess"/>
    <dgm:cxn modelId="{C17B009D-1287-4302-95D3-926A6FF33EE4}" type="presParOf" srcId="{8FE7A7D4-8CC4-4CDD-BD17-709464AF24BE}" destId="{9BEA1F84-F7A7-4153-B969-571EA6D554C6}" srcOrd="3" destOrd="0" presId="urn:microsoft.com/office/officeart/2009/3/layout/PieProcess"/>
    <dgm:cxn modelId="{B805D631-B0DE-4783-B782-E4952C8E7C8E}" type="presParOf" srcId="{8FE7A7D4-8CC4-4CDD-BD17-709464AF24BE}" destId="{DD7C0873-C0EF-45CF-BD53-4D4B16ED3CEA}" srcOrd="4" destOrd="0" presId="urn:microsoft.com/office/officeart/2009/3/layout/PieProcess"/>
    <dgm:cxn modelId="{D2B66332-38E7-4662-91AC-31DE71961E1C}" type="presParOf" srcId="{DD7C0873-C0EF-45CF-BD53-4D4B16ED3CEA}" destId="{1EFBF8EF-A6C1-4A11-99C5-FBC5D75BED3B}" srcOrd="0" destOrd="0" presId="urn:microsoft.com/office/officeart/2009/3/layout/PieProcess"/>
    <dgm:cxn modelId="{550AA3BA-FDF0-4367-BAA3-F144815C373C}" type="presParOf" srcId="{DD7C0873-C0EF-45CF-BD53-4D4B16ED3CEA}" destId="{6B9894D4-5F13-46FF-8369-BEB9E4AD2C1C}" srcOrd="1" destOrd="0" presId="urn:microsoft.com/office/officeart/2009/3/layout/PieProcess"/>
    <dgm:cxn modelId="{A286375A-2E6D-448E-AB3D-3A057A6149FD}" type="presParOf" srcId="{DD7C0873-C0EF-45CF-BD53-4D4B16ED3CEA}" destId="{E3E884E7-C0D6-43EF-AE1E-3C840FF183A0}" srcOrd="2" destOrd="0" presId="urn:microsoft.com/office/officeart/2009/3/layout/PieProcess"/>
    <dgm:cxn modelId="{6B321575-1256-4455-95E0-F1AE3EABCAA6}" type="presParOf" srcId="{8FE7A7D4-8CC4-4CDD-BD17-709464AF24BE}" destId="{9F1B68CD-1381-4203-AC19-79FFB9887F60}" srcOrd="5" destOrd="0" presId="urn:microsoft.com/office/officeart/2009/3/layout/PieProcess"/>
    <dgm:cxn modelId="{B1CBF25F-7625-49A3-8CCA-2BD16F20436C}" type="presParOf" srcId="{8FE7A7D4-8CC4-4CDD-BD17-709464AF24BE}" destId="{7BEEA701-BE27-4231-8204-02A3FEB04E08}" srcOrd="6" destOrd="0" presId="urn:microsoft.com/office/officeart/2009/3/layout/PieProcess"/>
    <dgm:cxn modelId="{A99DF464-63D3-475B-BDA4-1C6FBC0ED30C}" type="presParOf" srcId="{7BEEA701-BE27-4231-8204-02A3FEB04E08}" destId="{FD0236A1-6DF7-4C08-BE29-F3F842F211EF}" srcOrd="0" destOrd="0" presId="urn:microsoft.com/office/officeart/2009/3/layout/PieProcess"/>
    <dgm:cxn modelId="{E0BB1E7A-A539-452F-BB51-D16EF072DB16}" type="presParOf" srcId="{8FE7A7D4-8CC4-4CDD-BD17-709464AF24BE}" destId="{2C31AD82-F6B9-4AF0-8DA1-FA8BFE1C5E83}" srcOrd="7" destOrd="0" presId="urn:microsoft.com/office/officeart/2009/3/layout/PieProcess"/>
    <dgm:cxn modelId="{189B98C6-F6FF-4972-9C36-3EC63797E7C1}" type="presParOf" srcId="{8FE7A7D4-8CC4-4CDD-BD17-709464AF24BE}" destId="{617EC2E7-F47E-4EE5-8977-485F34AA99C2}" srcOrd="8" destOrd="0" presId="urn:microsoft.com/office/officeart/2009/3/layout/PieProcess"/>
    <dgm:cxn modelId="{30CF2C54-7B7A-448D-8AB3-2EACE6BD24E8}" type="presParOf" srcId="{617EC2E7-F47E-4EE5-8977-485F34AA99C2}" destId="{344763B2-0A06-470A-A7BA-B9C72CD9B7EA}" srcOrd="0" destOrd="0" presId="urn:microsoft.com/office/officeart/2009/3/layout/PieProcess"/>
    <dgm:cxn modelId="{B34E7BBD-4B72-41D5-BE64-B9B3B638A059}" type="presParOf" srcId="{617EC2E7-F47E-4EE5-8977-485F34AA99C2}" destId="{D869A6A5-4755-4083-B103-8400F3D3FAD7}" srcOrd="1" destOrd="0" presId="urn:microsoft.com/office/officeart/2009/3/layout/PieProcess"/>
    <dgm:cxn modelId="{F1F43B64-CD5B-4238-96C7-1B1BAFE2E2AB}" type="presParOf" srcId="{617EC2E7-F47E-4EE5-8977-485F34AA99C2}" destId="{4884B13F-782F-423F-A445-215CF6AAFD26}" srcOrd="2" destOrd="0" presId="urn:microsoft.com/office/officeart/2009/3/layout/PieProcess"/>
    <dgm:cxn modelId="{CE8A0B80-2FDC-459B-8D30-6341E32A7C56}" type="presParOf" srcId="{8FE7A7D4-8CC4-4CDD-BD17-709464AF24BE}" destId="{FF376C6E-F926-4629-83B4-883DDFBF216C}" srcOrd="9" destOrd="0" presId="urn:microsoft.com/office/officeart/2009/3/layout/PieProcess"/>
    <dgm:cxn modelId="{3D287017-C21B-44E0-A119-DC4B4C826AB7}" type="presParOf" srcId="{8FE7A7D4-8CC4-4CDD-BD17-709464AF24BE}" destId="{7A8EF367-2A01-4EAA-BCEB-69D597B78939}" srcOrd="10" destOrd="0" presId="urn:microsoft.com/office/officeart/2009/3/layout/PieProcess"/>
    <dgm:cxn modelId="{2EE79F00-BB30-4AE5-BCF5-5DE57AA4DF7B}" type="presParOf" srcId="{7A8EF367-2A01-4EAA-BCEB-69D597B78939}" destId="{58895440-2EC1-4640-B7DB-BF3571E98340}" srcOrd="0" destOrd="0" presId="urn:microsoft.com/office/officeart/2009/3/layout/PieProcess"/>
    <dgm:cxn modelId="{DA99674C-CFB5-42BD-B73B-00B71C415246}" type="presParOf" srcId="{8FE7A7D4-8CC4-4CDD-BD17-709464AF24BE}" destId="{FF14EE69-FAF8-4D22-98BD-6BB0EC663303}" srcOrd="11" destOrd="0" presId="urn:microsoft.com/office/officeart/2009/3/layout/PieProcess"/>
    <dgm:cxn modelId="{76BA68A1-CA7C-4EE7-9B59-9F2501D74930}" type="presParOf" srcId="{8FE7A7D4-8CC4-4CDD-BD17-709464AF24BE}" destId="{626F7B87-4AB9-4355-A023-5C02AD20AF4C}" srcOrd="12" destOrd="0" presId="urn:microsoft.com/office/officeart/2009/3/layout/PieProcess"/>
    <dgm:cxn modelId="{8DB65FCE-3F9D-415B-8B74-CF910B89D9F4}" type="presParOf" srcId="{626F7B87-4AB9-4355-A023-5C02AD20AF4C}" destId="{9D6E29D1-F354-48E4-A6D8-2CCDF9D2A03B}" srcOrd="0" destOrd="0" presId="urn:microsoft.com/office/officeart/2009/3/layout/PieProcess"/>
    <dgm:cxn modelId="{12BB7F48-5CF1-4B0E-ACD2-4E9E7BEBCBAC}" type="presParOf" srcId="{626F7B87-4AB9-4355-A023-5C02AD20AF4C}" destId="{CFEC7FF5-E3B1-444C-B34B-8ACDA49FBC4C}" srcOrd="1" destOrd="0" presId="urn:microsoft.com/office/officeart/2009/3/layout/PieProcess"/>
    <dgm:cxn modelId="{A0D05CAF-DD27-4488-B5C5-75A0E08A7FE5}" type="presParOf" srcId="{626F7B87-4AB9-4355-A023-5C02AD20AF4C}" destId="{18009D6A-EFBC-45C7-9023-305FA24AD95D}" srcOrd="2" destOrd="0" presId="urn:microsoft.com/office/officeart/2009/3/layout/PieProcess"/>
    <dgm:cxn modelId="{3CCC7207-9A53-4F30-9B77-90C4DA58CF08}" type="presParOf" srcId="{8FE7A7D4-8CC4-4CDD-BD17-709464AF24BE}" destId="{602C01AA-19D8-4654-8C1D-C664867559ED}" srcOrd="13" destOrd="0" presId="urn:microsoft.com/office/officeart/2009/3/layout/PieProcess"/>
    <dgm:cxn modelId="{B1DDDDF2-1900-46C9-9213-16D0C9D67E16}" type="presParOf" srcId="{8FE7A7D4-8CC4-4CDD-BD17-709464AF24BE}" destId="{4B23BC55-D1FE-42CE-8265-825D7A3D4940}" srcOrd="14" destOrd="0" presId="urn:microsoft.com/office/officeart/2009/3/layout/PieProcess"/>
    <dgm:cxn modelId="{F3BD8A66-67F6-4B1D-BD3C-113D9034CDAE}" type="presParOf" srcId="{4B23BC55-D1FE-42CE-8265-825D7A3D4940}" destId="{9137F0D1-BC8A-4DBE-B881-226AE2A3585C}" srcOrd="0" destOrd="0" presId="urn:microsoft.com/office/officeart/2009/3/layout/PieProcess"/>
    <dgm:cxn modelId="{A66AE5AE-DB49-48F2-98D6-4A5B70155DE5}" type="presParOf" srcId="{8FE7A7D4-8CC4-4CDD-BD17-709464AF24BE}" destId="{497DBF34-3D78-40ED-A4E8-89601E1F1310}" srcOrd="15" destOrd="0" presId="urn:microsoft.com/office/officeart/2009/3/layout/PieProcess"/>
    <dgm:cxn modelId="{C52CE570-C94B-4AE6-9F00-8411245FA513}" type="presParOf" srcId="{8FE7A7D4-8CC4-4CDD-BD17-709464AF24BE}" destId="{C2FAE512-880A-41C0-8049-676313BC7AF7}" srcOrd="16" destOrd="0" presId="urn:microsoft.com/office/officeart/2009/3/layout/PieProcess"/>
    <dgm:cxn modelId="{9922E6D1-483A-422C-84D1-CF5773A1B787}" type="presParOf" srcId="{C2FAE512-880A-41C0-8049-676313BC7AF7}" destId="{4927B440-0B23-447E-9112-51F2BB8BAA82}" srcOrd="0" destOrd="0" presId="urn:microsoft.com/office/officeart/2009/3/layout/PieProcess"/>
    <dgm:cxn modelId="{DCC8BF42-D85C-4C0E-8C1A-B0828A8EEA96}" type="presParOf" srcId="{C2FAE512-880A-41C0-8049-676313BC7AF7}" destId="{9D072D0B-5062-47E6-AA36-EFFF9D6A688C}" srcOrd="1" destOrd="0" presId="urn:microsoft.com/office/officeart/2009/3/layout/PieProcess"/>
    <dgm:cxn modelId="{A829A99B-76DD-4D21-8559-AA5336136A64}" type="presParOf" srcId="{C2FAE512-880A-41C0-8049-676313BC7AF7}" destId="{5E75458B-B40D-43B9-A41B-4300025D113B}" srcOrd="2" destOrd="0" presId="urn:microsoft.com/office/officeart/2009/3/layout/PieProcess"/>
    <dgm:cxn modelId="{27DA036A-C2B2-467F-B96F-EAB33EBEF662}" type="presParOf" srcId="{8FE7A7D4-8CC4-4CDD-BD17-709464AF24BE}" destId="{9783CD2F-B319-4AC2-98BA-1735FCE4C24B}" srcOrd="17" destOrd="0" presId="urn:microsoft.com/office/officeart/2009/3/layout/PieProcess"/>
    <dgm:cxn modelId="{CD3F24B9-B998-4664-817F-1D3935469CCB}" type="presParOf" srcId="{8FE7A7D4-8CC4-4CDD-BD17-709464AF24BE}" destId="{6A429775-D6C4-40EB-94B0-0816344C8BC4}" srcOrd="18" destOrd="0" presId="urn:microsoft.com/office/officeart/2009/3/layout/PieProcess"/>
    <dgm:cxn modelId="{D0BBFF7D-A741-41F8-918C-B3ECE2D2734A}" type="presParOf" srcId="{6A429775-D6C4-40EB-94B0-0816344C8BC4}" destId="{6EB2278D-C283-4950-9F19-D829E2CCEE4B}"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43D1-CE1C-4B21-995D-0F4877100382}">
      <dsp:nvSpPr>
        <dsp:cNvPr id="0" name=""/>
        <dsp:cNvSpPr/>
      </dsp:nvSpPr>
      <dsp:spPr>
        <a:xfrm>
          <a:off x="0" y="357446"/>
          <a:ext cx="6890865" cy="2154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4808" tIns="249936" rIns="534808"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a:p>
        <a:p>
          <a:pPr marL="114300" lvl="1" indent="-114300" algn="l" defTabSz="533400" rtl="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dsp:txBody>
      <dsp:txXfrm>
        <a:off x="0" y="357446"/>
        <a:ext cx="6890865" cy="2154600"/>
      </dsp:txXfrm>
    </dsp:sp>
    <dsp:sp modelId="{26156497-C60D-4294-8C05-C50E782F47B3}">
      <dsp:nvSpPr>
        <dsp:cNvPr id="0" name=""/>
        <dsp:cNvSpPr/>
      </dsp:nvSpPr>
      <dsp:spPr>
        <a:xfrm>
          <a:off x="344543" y="180326"/>
          <a:ext cx="482360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21" tIns="0" rIns="182321" bIns="0" numCol="1" spcCol="1270" anchor="ctr" anchorCtr="0">
          <a:noAutofit/>
        </a:bodyPr>
        <a:lstStyle/>
        <a:p>
          <a:pPr lvl="0" algn="l" defTabSz="533400">
            <a:lnSpc>
              <a:spcPct val="90000"/>
            </a:lnSpc>
            <a:spcBef>
              <a:spcPct val="0"/>
            </a:spcBef>
            <a:spcAft>
              <a:spcPct val="35000"/>
            </a:spcAft>
          </a:pPr>
          <a:r>
            <a:rPr lang="es-ES" sz="1200" kern="1200"/>
            <a:t>Kit Smartphone</a:t>
          </a:r>
        </a:p>
      </dsp:txBody>
      <dsp:txXfrm>
        <a:off x="361836" y="197619"/>
        <a:ext cx="4789019" cy="319654"/>
      </dsp:txXfrm>
    </dsp:sp>
    <dsp:sp modelId="{280BDC73-9654-4819-98E7-F1B279817E80}">
      <dsp:nvSpPr>
        <dsp:cNvPr id="0" name=""/>
        <dsp:cNvSpPr/>
      </dsp:nvSpPr>
      <dsp:spPr>
        <a:xfrm>
          <a:off x="0" y="2753966"/>
          <a:ext cx="6890865"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A11BA-491E-427E-8391-90FDFFEBE27B}">
      <dsp:nvSpPr>
        <dsp:cNvPr id="0" name=""/>
        <dsp:cNvSpPr/>
      </dsp:nvSpPr>
      <dsp:spPr>
        <a:xfrm>
          <a:off x="344543" y="2576846"/>
          <a:ext cx="482360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21" tIns="0" rIns="182321" bIns="0" numCol="1" spcCol="1270" anchor="ctr" anchorCtr="0">
          <a:noAutofit/>
        </a:bodyPr>
        <a:lstStyle/>
        <a:p>
          <a:pPr lvl="0" algn="l" defTabSz="533400">
            <a:lnSpc>
              <a:spcPct val="90000"/>
            </a:lnSpc>
            <a:spcBef>
              <a:spcPct val="0"/>
            </a:spcBef>
            <a:spcAft>
              <a:spcPct val="35000"/>
            </a:spcAft>
          </a:pPr>
          <a:r>
            <a:rPr lang="es-ES" sz="1200" kern="1200"/>
            <a:t>Kit PC</a:t>
          </a:r>
        </a:p>
      </dsp:txBody>
      <dsp:txXfrm>
        <a:off x="361836" y="2594139"/>
        <a:ext cx="4789019" cy="319654"/>
      </dsp:txXfrm>
    </dsp:sp>
    <dsp:sp modelId="{1DF36787-2FA9-46B2-995F-EE39D034698B}">
      <dsp:nvSpPr>
        <dsp:cNvPr id="0" name=""/>
        <dsp:cNvSpPr/>
      </dsp:nvSpPr>
      <dsp:spPr>
        <a:xfrm>
          <a:off x="0" y="3298286"/>
          <a:ext cx="6890865"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0053F-243A-481B-B068-065A907B65A7}">
      <dsp:nvSpPr>
        <dsp:cNvPr id="0" name=""/>
        <dsp:cNvSpPr/>
      </dsp:nvSpPr>
      <dsp:spPr>
        <a:xfrm>
          <a:off x="344543" y="3121166"/>
          <a:ext cx="482360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21" tIns="0" rIns="182321" bIns="0" numCol="1" spcCol="1270" anchor="ctr" anchorCtr="0">
          <a:noAutofit/>
        </a:bodyPr>
        <a:lstStyle/>
        <a:p>
          <a:pPr lvl="0" algn="l" defTabSz="533400">
            <a:lnSpc>
              <a:spcPct val="90000"/>
            </a:lnSpc>
            <a:spcBef>
              <a:spcPct val="0"/>
            </a:spcBef>
            <a:spcAft>
              <a:spcPct val="35000"/>
            </a:spcAft>
          </a:pPr>
          <a:r>
            <a:rPr lang="es-ES" sz="1200" kern="1200"/>
            <a:t>Kit Relator</a:t>
          </a:r>
        </a:p>
      </dsp:txBody>
      <dsp:txXfrm>
        <a:off x="361836" y="3138459"/>
        <a:ext cx="4789019" cy="319654"/>
      </dsp:txXfrm>
    </dsp:sp>
    <dsp:sp modelId="{8A082A0A-299A-4230-8A96-78D468330862}">
      <dsp:nvSpPr>
        <dsp:cNvPr id="0" name=""/>
        <dsp:cNvSpPr/>
      </dsp:nvSpPr>
      <dsp:spPr>
        <a:xfrm>
          <a:off x="0" y="3842606"/>
          <a:ext cx="6890865"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C5309-E94E-45A4-A81F-B724EAFEAE91}">
      <dsp:nvSpPr>
        <dsp:cNvPr id="0" name=""/>
        <dsp:cNvSpPr/>
      </dsp:nvSpPr>
      <dsp:spPr>
        <a:xfrm>
          <a:off x="344543" y="3665486"/>
          <a:ext cx="482360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21" tIns="0" rIns="182321" bIns="0" numCol="1" spcCol="1270" anchor="ctr" anchorCtr="0">
          <a:noAutofit/>
        </a:bodyPr>
        <a:lstStyle/>
        <a:p>
          <a:pPr lvl="0" algn="l" defTabSz="533400">
            <a:lnSpc>
              <a:spcPct val="90000"/>
            </a:lnSpc>
            <a:spcBef>
              <a:spcPct val="0"/>
            </a:spcBef>
            <a:spcAft>
              <a:spcPct val="35000"/>
            </a:spcAft>
          </a:pPr>
          <a:r>
            <a:rPr lang="es-ES" sz="1200" kern="1200"/>
            <a:t>Batería </a:t>
          </a:r>
          <a:r>
            <a:rPr lang="es-ES" sz="1200" kern="1200">
              <a:latin typeface="Arial"/>
            </a:rPr>
            <a:t>externa</a:t>
          </a:r>
          <a:endParaRPr lang="es-ES" sz="1200" kern="1200"/>
        </a:p>
      </dsp:txBody>
      <dsp:txXfrm>
        <a:off x="361836" y="3682779"/>
        <a:ext cx="4789019" cy="319654"/>
      </dsp:txXfrm>
    </dsp:sp>
    <dsp:sp modelId="{B70A8582-CB4F-4D44-A0B7-2A06694FBFB5}">
      <dsp:nvSpPr>
        <dsp:cNvPr id="0" name=""/>
        <dsp:cNvSpPr/>
      </dsp:nvSpPr>
      <dsp:spPr>
        <a:xfrm>
          <a:off x="0" y="4386926"/>
          <a:ext cx="6890865"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0F99A-C6A7-48FC-9742-0544D13A6BE2}">
      <dsp:nvSpPr>
        <dsp:cNvPr id="0" name=""/>
        <dsp:cNvSpPr/>
      </dsp:nvSpPr>
      <dsp:spPr>
        <a:xfrm>
          <a:off x="344543" y="4209806"/>
          <a:ext cx="482360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21" tIns="0" rIns="182321" bIns="0" numCol="1" spcCol="1270" anchor="ctr" anchorCtr="0">
          <a:noAutofit/>
        </a:bodyPr>
        <a:lstStyle/>
        <a:p>
          <a:pPr lvl="0" algn="l" defTabSz="533400">
            <a:lnSpc>
              <a:spcPct val="90000"/>
            </a:lnSpc>
            <a:spcBef>
              <a:spcPct val="0"/>
            </a:spcBef>
            <a:spcAft>
              <a:spcPct val="35000"/>
            </a:spcAft>
          </a:pPr>
          <a:r>
            <a:rPr lang="es-ES" sz="1200" kern="1200" err="1"/>
            <a:t>Router</a:t>
          </a:r>
          <a:r>
            <a:rPr lang="es-ES" sz="1200" kern="1200"/>
            <a:t> o </a:t>
          </a:r>
          <a:r>
            <a:rPr lang="es-ES" sz="1200" kern="1200" err="1"/>
            <a:t>Bam</a:t>
          </a:r>
          <a:endParaRPr lang="es-ES" sz="1200" kern="1200"/>
        </a:p>
      </dsp:txBody>
      <dsp:txXfrm>
        <a:off x="361836" y="4227099"/>
        <a:ext cx="4789019" cy="319654"/>
      </dsp:txXfrm>
    </dsp:sp>
    <dsp:sp modelId="{531F61A4-3362-47B6-8129-7620AAE51F7A}">
      <dsp:nvSpPr>
        <dsp:cNvPr id="0" name=""/>
        <dsp:cNvSpPr/>
      </dsp:nvSpPr>
      <dsp:spPr>
        <a:xfrm>
          <a:off x="0" y="4931246"/>
          <a:ext cx="6890865"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69BCC-47FB-4BEF-9906-AF78DA3BED07}">
      <dsp:nvSpPr>
        <dsp:cNvPr id="0" name=""/>
        <dsp:cNvSpPr/>
      </dsp:nvSpPr>
      <dsp:spPr>
        <a:xfrm>
          <a:off x="344543" y="4754126"/>
          <a:ext cx="482360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21" tIns="0" rIns="182321" bIns="0" numCol="1" spcCol="1270" anchor="ctr" anchorCtr="0">
          <a:noAutofit/>
        </a:bodyPr>
        <a:lstStyle/>
        <a:p>
          <a:pPr lvl="0" algn="l" defTabSz="533400">
            <a:lnSpc>
              <a:spcPct val="90000"/>
            </a:lnSpc>
            <a:spcBef>
              <a:spcPct val="0"/>
            </a:spcBef>
            <a:spcAft>
              <a:spcPct val="35000"/>
            </a:spcAft>
          </a:pPr>
          <a:r>
            <a:rPr lang="es-ES" sz="1200" kern="1200"/>
            <a:t>Kit trazabilidad</a:t>
          </a:r>
        </a:p>
      </dsp:txBody>
      <dsp:txXfrm>
        <a:off x="361836" y="4771419"/>
        <a:ext cx="4789019" cy="319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8D985-B07E-4F86-8EBE-715218DBDA40}">
      <dsp:nvSpPr>
        <dsp:cNvPr id="0" name=""/>
        <dsp:cNvSpPr/>
      </dsp:nvSpPr>
      <dsp:spPr>
        <a:xfrm>
          <a:off x="2200" y="1975434"/>
          <a:ext cx="2680978" cy="1072391"/>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S" sz="2000" kern="1200" dirty="0">
              <a:latin typeface="Arial"/>
            </a:rPr>
            <a:t>Kit indumentaria</a:t>
          </a:r>
          <a:endParaRPr lang="es-ES" sz="2000" kern="1200" dirty="0"/>
        </a:p>
      </dsp:txBody>
      <dsp:txXfrm>
        <a:off x="538396" y="1975434"/>
        <a:ext cx="1608587" cy="1072391"/>
      </dsp:txXfrm>
    </dsp:sp>
    <dsp:sp modelId="{17954E2B-E9AD-4077-8D15-82DCEAA46A3E}">
      <dsp:nvSpPr>
        <dsp:cNvPr id="0" name=""/>
        <dsp:cNvSpPr/>
      </dsp:nvSpPr>
      <dsp:spPr>
        <a:xfrm>
          <a:off x="2415080" y="1975434"/>
          <a:ext cx="2680978" cy="1072391"/>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S" sz="2000" kern="1200">
              <a:latin typeface="Arial"/>
            </a:rPr>
            <a:t>Kit papelería</a:t>
          </a:r>
          <a:endParaRPr lang="es-ES" sz="2000" kern="1200"/>
        </a:p>
      </dsp:txBody>
      <dsp:txXfrm>
        <a:off x="2951276" y="1975434"/>
        <a:ext cx="1608587" cy="1072391"/>
      </dsp:txXfrm>
    </dsp:sp>
    <dsp:sp modelId="{CAB785FD-1B36-4FED-939B-6313A8D4570A}">
      <dsp:nvSpPr>
        <dsp:cNvPr id="0" name=""/>
        <dsp:cNvSpPr/>
      </dsp:nvSpPr>
      <dsp:spPr>
        <a:xfrm>
          <a:off x="4827961" y="1975434"/>
          <a:ext cx="2680978" cy="1072391"/>
        </a:xfrm>
        <a:prstGeom prst="chevron">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S" sz="2000" kern="1200">
              <a:latin typeface="Arial"/>
            </a:rPr>
            <a:t>Kit EPP</a:t>
          </a:r>
          <a:endParaRPr lang="es-ES" sz="2000" kern="1200"/>
        </a:p>
      </dsp:txBody>
      <dsp:txXfrm>
        <a:off x="5364157" y="1975434"/>
        <a:ext cx="1608587" cy="10723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F6F81-3AE4-4DC1-9244-8B404FBCC19F}">
      <dsp:nvSpPr>
        <dsp:cNvPr id="0" name=""/>
        <dsp:cNvSpPr/>
      </dsp:nvSpPr>
      <dsp:spPr>
        <a:xfrm>
          <a:off x="307656" y="1136013"/>
          <a:ext cx="7383765" cy="2307426"/>
        </a:xfrm>
        <a:prstGeom prst="rect">
          <a:avLst/>
        </a:prstGeom>
        <a:solidFill>
          <a:schemeClr val="lt1">
            <a:alpha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2897" tIns="68580" rIns="68580" bIns="68580" numCol="1" spcCol="1270" anchor="ctr" anchorCtr="0">
          <a:noAutofit/>
        </a:bodyPr>
        <a:lstStyle/>
        <a:p>
          <a:pPr lvl="0" algn="l" defTabSz="800100">
            <a:lnSpc>
              <a:spcPct val="90000"/>
            </a:lnSpc>
            <a:spcBef>
              <a:spcPct val="0"/>
            </a:spcBef>
            <a:spcAft>
              <a:spcPct val="35000"/>
            </a:spcAft>
          </a:pPr>
          <a:r>
            <a:rPr lang="es-ES" sz="1800" kern="1200" dirty="0">
              <a:latin typeface="Verdana"/>
              <a:ea typeface="Verdana"/>
            </a:rPr>
            <a:t>Kit Material de oficina y aseo </a:t>
          </a:r>
          <a:r>
            <a:rPr lang="es-ES" sz="1800" b="1" kern="1200" dirty="0">
              <a:latin typeface="Verdana"/>
              <a:ea typeface="Verdana"/>
            </a:rPr>
            <a:t>NO UTILIZADO Y EN BUEN ESTADO</a:t>
          </a:r>
        </a:p>
      </dsp:txBody>
      <dsp:txXfrm>
        <a:off x="307656" y="1136013"/>
        <a:ext cx="7383765" cy="2307426"/>
      </dsp:txXfrm>
    </dsp:sp>
    <dsp:sp modelId="{B58DB75C-69A3-478E-A5C4-8BA348A9E295}">
      <dsp:nvSpPr>
        <dsp:cNvPr id="0" name=""/>
        <dsp:cNvSpPr/>
      </dsp:nvSpPr>
      <dsp:spPr>
        <a:xfrm>
          <a:off x="0" y="802718"/>
          <a:ext cx="1615198" cy="2422797"/>
        </a:xfrm>
        <a:prstGeom prst="rect">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70362-D539-42CD-BEA7-C9F55B5BA50D}">
      <dsp:nvSpPr>
        <dsp:cNvPr id="0" name=""/>
        <dsp:cNvSpPr/>
      </dsp:nvSpPr>
      <dsp:spPr>
        <a:xfrm>
          <a:off x="2822168" y="0"/>
          <a:ext cx="1447062" cy="1447062"/>
        </a:xfrm>
        <a:prstGeom prst="chord">
          <a:avLst>
            <a:gd name="adj1" fmla="val 4800000"/>
            <a:gd name="adj2" fmla="val 16800000"/>
          </a:avLst>
        </a:prstGeom>
        <a:solidFill>
          <a:schemeClr val="accent6">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A6B4BA8-17E6-49DC-9004-A7A5324D8ACB}">
      <dsp:nvSpPr>
        <dsp:cNvPr id="0" name=""/>
        <dsp:cNvSpPr/>
      </dsp:nvSpPr>
      <dsp:spPr>
        <a:xfrm>
          <a:off x="2966874" y="144706"/>
          <a:ext cx="1157649" cy="1157649"/>
        </a:xfrm>
        <a:prstGeom prst="pie">
          <a:avLst>
            <a:gd name="adj1" fmla="val 5400000"/>
            <a:gd name="adj2" fmla="val 16200000"/>
          </a:avLst>
        </a:prstGeom>
        <a:gradFill rotWithShape="0">
          <a:gsLst>
            <a:gs pos="0">
              <a:schemeClr val="accent6">
                <a:shade val="50000"/>
                <a:hueOff val="0"/>
                <a:satOff val="0"/>
                <a:lumOff val="0"/>
                <a:alphaOff val="0"/>
                <a:tint val="50000"/>
                <a:satMod val="300000"/>
              </a:schemeClr>
            </a:gs>
            <a:gs pos="35000">
              <a:schemeClr val="accent6">
                <a:shade val="50000"/>
                <a:hueOff val="0"/>
                <a:satOff val="0"/>
                <a:lumOff val="0"/>
                <a:alphaOff val="0"/>
                <a:tint val="37000"/>
                <a:satMod val="300000"/>
              </a:schemeClr>
            </a:gs>
            <a:gs pos="100000">
              <a:schemeClr val="accent6">
                <a:shade val="50000"/>
                <a:hueOff val="0"/>
                <a:satOff val="0"/>
                <a:lumOff val="0"/>
                <a:alphaOff val="0"/>
                <a:tint val="15000"/>
                <a:satMod val="350000"/>
              </a:schemeClr>
            </a:gs>
          </a:gsLst>
          <a:lin ang="16200000" scaled="1"/>
        </a:gradFill>
        <a:ln w="9525" cap="flat" cmpd="sng" algn="ctr">
          <a:solidFill>
            <a:schemeClr val="accent6">
              <a:shade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2987735-507B-4AC3-9A7B-FBD91F90BFFD}">
      <dsp:nvSpPr>
        <dsp:cNvPr id="0" name=""/>
        <dsp:cNvSpPr/>
      </dsp:nvSpPr>
      <dsp:spPr>
        <a:xfrm rot="16200000">
          <a:off x="1158046" y="3255890"/>
          <a:ext cx="4196480" cy="86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2755900">
            <a:lnSpc>
              <a:spcPct val="90000"/>
            </a:lnSpc>
            <a:spcBef>
              <a:spcPct val="0"/>
            </a:spcBef>
            <a:spcAft>
              <a:spcPct val="35000"/>
            </a:spcAft>
          </a:pPr>
          <a:r>
            <a:rPr lang="es-ES" sz="6200" kern="1200">
              <a:latin typeface="Verdana" panose="020B0604030504040204" pitchFamily="34" charset="0"/>
              <a:ea typeface="Verdana" panose="020B0604030504040204" pitchFamily="34" charset="0"/>
            </a:rPr>
            <a:t>TAREAS</a:t>
          </a:r>
        </a:p>
      </dsp:txBody>
      <dsp:txXfrm>
        <a:off x="1158046" y="3255890"/>
        <a:ext cx="4196480" cy="868237"/>
      </dsp:txXfrm>
    </dsp:sp>
    <dsp:sp modelId="{2CE9924E-1B6A-4795-B8CB-733610271069}">
      <dsp:nvSpPr>
        <dsp:cNvPr id="0" name=""/>
        <dsp:cNvSpPr/>
      </dsp:nvSpPr>
      <dsp:spPr>
        <a:xfrm>
          <a:off x="3835112" y="0"/>
          <a:ext cx="2894124" cy="5788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Control de calidad</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Cotejo entre bienes enviados y recibidos</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Registro</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Clasificación de bienes (merma y operacionales)</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Disposición final de bienes de consumo sensibles</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Etiquetado</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Almacenamiento</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Consolidación</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Coordinación con Courier</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Trazabilidad</a:t>
          </a:r>
        </a:p>
        <a:p>
          <a:pPr lvl="0" algn="l" defTabSz="622300">
            <a:lnSpc>
              <a:spcPct val="150000"/>
            </a:lnSpc>
            <a:spcBef>
              <a:spcPct val="0"/>
            </a:spcBef>
            <a:spcAft>
              <a:spcPct val="35000"/>
            </a:spcAft>
          </a:pPr>
          <a:r>
            <a:rPr lang="es-ES" sz="1400" kern="1200">
              <a:latin typeface="Verdana" panose="020B0604030504040204" pitchFamily="34" charset="0"/>
              <a:ea typeface="Verdana" panose="020B0604030504040204" pitchFamily="34" charset="0"/>
            </a:rPr>
            <a:t>- Despacho de bienes</a:t>
          </a:r>
        </a:p>
      </dsp:txBody>
      <dsp:txXfrm>
        <a:off x="3835112" y="0"/>
        <a:ext cx="2894124" cy="5788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43D1-CE1C-4B21-995D-0F4877100382}">
      <dsp:nvSpPr>
        <dsp:cNvPr id="0" name=""/>
        <dsp:cNvSpPr/>
      </dsp:nvSpPr>
      <dsp:spPr>
        <a:xfrm>
          <a:off x="0" y="380204"/>
          <a:ext cx="6890400" cy="277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6497-C60D-4294-8C05-C50E782F47B3}">
      <dsp:nvSpPr>
        <dsp:cNvPr id="0" name=""/>
        <dsp:cNvSpPr/>
      </dsp:nvSpPr>
      <dsp:spPr>
        <a:xfrm>
          <a:off x="344520" y="217844"/>
          <a:ext cx="4823280"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488950">
            <a:lnSpc>
              <a:spcPct val="90000"/>
            </a:lnSpc>
            <a:spcBef>
              <a:spcPct val="0"/>
            </a:spcBef>
            <a:spcAft>
              <a:spcPct val="35000"/>
            </a:spcAft>
          </a:pPr>
          <a:r>
            <a:rPr lang="es-ES" sz="1100" kern="1200"/>
            <a:t>Kit Smartphone</a:t>
          </a:r>
        </a:p>
      </dsp:txBody>
      <dsp:txXfrm>
        <a:off x="360372" y="233696"/>
        <a:ext cx="4791576" cy="293016"/>
      </dsp:txXfrm>
    </dsp:sp>
    <dsp:sp modelId="{280BDC73-9654-4819-98E7-F1B279817E80}">
      <dsp:nvSpPr>
        <dsp:cNvPr id="0" name=""/>
        <dsp:cNvSpPr/>
      </dsp:nvSpPr>
      <dsp:spPr>
        <a:xfrm>
          <a:off x="0" y="879164"/>
          <a:ext cx="6890400" cy="197505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4772" tIns="229108" rIns="534772" bIns="78232" numCol="1" spcCol="1270" anchor="t" anchorCtr="0">
          <a:noAutofit/>
        </a:bodyPr>
        <a:lstStyle/>
        <a:p>
          <a:pPr marL="57150" lvl="1" indent="-57150" algn="l" defTabSz="488950">
            <a:lnSpc>
              <a:spcPct val="90000"/>
            </a:lnSpc>
            <a:spcBef>
              <a:spcPct val="0"/>
            </a:spcBef>
            <a:spcAft>
              <a:spcPct val="15000"/>
            </a:spcAft>
            <a:buChar char="••"/>
          </a:pPr>
          <a:endParaRPr lang="es-ES" sz="1100" kern="1200"/>
        </a:p>
        <a:p>
          <a:pPr marL="57150" lvl="1" indent="-57150" algn="l" defTabSz="488950">
            <a:lnSpc>
              <a:spcPct val="90000"/>
            </a:lnSpc>
            <a:spcBef>
              <a:spcPct val="0"/>
            </a:spcBef>
            <a:spcAft>
              <a:spcPct val="15000"/>
            </a:spcAft>
            <a:buChar char="••"/>
          </a:pPr>
          <a:endParaRPr lang="es-ES" sz="1100" kern="1200"/>
        </a:p>
        <a:p>
          <a:pPr marL="57150" lvl="1" indent="-57150" algn="l" defTabSz="488950">
            <a:lnSpc>
              <a:spcPct val="90000"/>
            </a:lnSpc>
            <a:spcBef>
              <a:spcPct val="0"/>
            </a:spcBef>
            <a:spcAft>
              <a:spcPct val="15000"/>
            </a:spcAft>
            <a:buChar char="••"/>
          </a:pPr>
          <a:endParaRPr lang="es-ES" sz="1100" kern="1200">
            <a:latin typeface="Arial"/>
          </a:endParaRPr>
        </a:p>
        <a:p>
          <a:pPr marL="57150" lvl="1" indent="-57150" algn="l" defTabSz="488950">
            <a:lnSpc>
              <a:spcPct val="90000"/>
            </a:lnSpc>
            <a:spcBef>
              <a:spcPct val="0"/>
            </a:spcBef>
            <a:spcAft>
              <a:spcPct val="15000"/>
            </a:spcAft>
            <a:buChar char="••"/>
          </a:pPr>
          <a:endParaRPr lang="es-ES" sz="1100" kern="1200">
            <a:latin typeface="Arial"/>
          </a:endParaRPr>
        </a:p>
        <a:p>
          <a:pPr marL="57150" lvl="1" indent="-57150" algn="l" defTabSz="488950">
            <a:lnSpc>
              <a:spcPct val="90000"/>
            </a:lnSpc>
            <a:spcBef>
              <a:spcPct val="0"/>
            </a:spcBef>
            <a:spcAft>
              <a:spcPct val="15000"/>
            </a:spcAft>
            <a:buChar char="••"/>
          </a:pPr>
          <a:endParaRPr lang="es-ES" sz="1100" kern="1200">
            <a:latin typeface="Arial"/>
          </a:endParaRPr>
        </a:p>
        <a:p>
          <a:pPr marL="57150" lvl="1" indent="-57150" algn="l" defTabSz="488950">
            <a:lnSpc>
              <a:spcPct val="90000"/>
            </a:lnSpc>
            <a:spcBef>
              <a:spcPct val="0"/>
            </a:spcBef>
            <a:spcAft>
              <a:spcPct val="15000"/>
            </a:spcAft>
            <a:buChar char="••"/>
          </a:pPr>
          <a:endParaRPr lang="es-ES" sz="1100" kern="1200">
            <a:latin typeface="Arial"/>
          </a:endParaRPr>
        </a:p>
        <a:p>
          <a:pPr marL="57150" lvl="1" indent="-57150" algn="l" defTabSz="488950">
            <a:lnSpc>
              <a:spcPct val="90000"/>
            </a:lnSpc>
            <a:spcBef>
              <a:spcPct val="0"/>
            </a:spcBef>
            <a:spcAft>
              <a:spcPct val="15000"/>
            </a:spcAft>
            <a:buChar char="••"/>
          </a:pPr>
          <a:endParaRPr lang="es-ES" sz="1100" kern="1200">
            <a:latin typeface="Arial"/>
          </a:endParaRPr>
        </a:p>
        <a:p>
          <a:pPr marL="57150" lvl="1" indent="-57150" algn="l" defTabSz="488950">
            <a:lnSpc>
              <a:spcPct val="90000"/>
            </a:lnSpc>
            <a:spcBef>
              <a:spcPct val="0"/>
            </a:spcBef>
            <a:spcAft>
              <a:spcPct val="15000"/>
            </a:spcAft>
            <a:buChar char="••"/>
          </a:pPr>
          <a:endParaRPr lang="es-ES" sz="1100" kern="1200">
            <a:latin typeface="Arial"/>
          </a:endParaRPr>
        </a:p>
        <a:p>
          <a:pPr marL="57150" lvl="1" indent="-57150" algn="l" defTabSz="488950">
            <a:lnSpc>
              <a:spcPct val="90000"/>
            </a:lnSpc>
            <a:spcBef>
              <a:spcPct val="0"/>
            </a:spcBef>
            <a:spcAft>
              <a:spcPct val="15000"/>
            </a:spcAft>
            <a:buChar char="••"/>
          </a:pPr>
          <a:endParaRPr lang="es-ES" sz="1100" kern="1200">
            <a:latin typeface="Arial"/>
          </a:endParaRPr>
        </a:p>
        <a:p>
          <a:pPr marL="57150" lvl="1" indent="-57150" algn="l" defTabSz="488950">
            <a:lnSpc>
              <a:spcPct val="90000"/>
            </a:lnSpc>
            <a:spcBef>
              <a:spcPct val="0"/>
            </a:spcBef>
            <a:spcAft>
              <a:spcPct val="15000"/>
            </a:spcAft>
            <a:buChar char="••"/>
          </a:pPr>
          <a:endParaRPr lang="es-ES" sz="1100" kern="1200">
            <a:latin typeface="Arial"/>
          </a:endParaRPr>
        </a:p>
      </dsp:txBody>
      <dsp:txXfrm>
        <a:off x="0" y="879164"/>
        <a:ext cx="6890400" cy="1975050"/>
      </dsp:txXfrm>
    </dsp:sp>
    <dsp:sp modelId="{F33A11BA-491E-427E-8391-90FDFFEBE27B}">
      <dsp:nvSpPr>
        <dsp:cNvPr id="0" name=""/>
        <dsp:cNvSpPr/>
      </dsp:nvSpPr>
      <dsp:spPr>
        <a:xfrm>
          <a:off x="344520" y="716805"/>
          <a:ext cx="4823280"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488950">
            <a:lnSpc>
              <a:spcPct val="90000"/>
            </a:lnSpc>
            <a:spcBef>
              <a:spcPct val="0"/>
            </a:spcBef>
            <a:spcAft>
              <a:spcPct val="35000"/>
            </a:spcAft>
          </a:pPr>
          <a:r>
            <a:rPr lang="es-ES" sz="1100" kern="1200"/>
            <a:t>Kit PC</a:t>
          </a:r>
        </a:p>
      </dsp:txBody>
      <dsp:txXfrm>
        <a:off x="360372" y="732657"/>
        <a:ext cx="4791576" cy="293016"/>
      </dsp:txXfrm>
    </dsp:sp>
    <dsp:sp modelId="{1DF36787-2FA9-46B2-995F-EE39D034698B}">
      <dsp:nvSpPr>
        <dsp:cNvPr id="0" name=""/>
        <dsp:cNvSpPr/>
      </dsp:nvSpPr>
      <dsp:spPr>
        <a:xfrm>
          <a:off x="0" y="3075975"/>
          <a:ext cx="6890400" cy="277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0053F-243A-481B-B068-065A907B65A7}">
      <dsp:nvSpPr>
        <dsp:cNvPr id="0" name=""/>
        <dsp:cNvSpPr/>
      </dsp:nvSpPr>
      <dsp:spPr>
        <a:xfrm>
          <a:off x="344520" y="2913615"/>
          <a:ext cx="4823280"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488950">
            <a:lnSpc>
              <a:spcPct val="90000"/>
            </a:lnSpc>
            <a:spcBef>
              <a:spcPct val="0"/>
            </a:spcBef>
            <a:spcAft>
              <a:spcPct val="35000"/>
            </a:spcAft>
          </a:pPr>
          <a:r>
            <a:rPr lang="es-ES" sz="1100" kern="1200"/>
            <a:t>Kit Relator</a:t>
          </a:r>
        </a:p>
      </dsp:txBody>
      <dsp:txXfrm>
        <a:off x="360372" y="2929467"/>
        <a:ext cx="4791576" cy="293016"/>
      </dsp:txXfrm>
    </dsp:sp>
    <dsp:sp modelId="{8A082A0A-299A-4230-8A96-78D468330862}">
      <dsp:nvSpPr>
        <dsp:cNvPr id="0" name=""/>
        <dsp:cNvSpPr/>
      </dsp:nvSpPr>
      <dsp:spPr>
        <a:xfrm>
          <a:off x="0" y="3574935"/>
          <a:ext cx="6890400" cy="277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C5309-E94E-45A4-A81F-B724EAFEAE91}">
      <dsp:nvSpPr>
        <dsp:cNvPr id="0" name=""/>
        <dsp:cNvSpPr/>
      </dsp:nvSpPr>
      <dsp:spPr>
        <a:xfrm>
          <a:off x="344520" y="3412575"/>
          <a:ext cx="4823280"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488950">
            <a:lnSpc>
              <a:spcPct val="90000"/>
            </a:lnSpc>
            <a:spcBef>
              <a:spcPct val="0"/>
            </a:spcBef>
            <a:spcAft>
              <a:spcPct val="35000"/>
            </a:spcAft>
          </a:pPr>
          <a:r>
            <a:rPr lang="es-ES" sz="1100" kern="1200"/>
            <a:t>Batería externa</a:t>
          </a:r>
        </a:p>
      </dsp:txBody>
      <dsp:txXfrm>
        <a:off x="360372" y="3428427"/>
        <a:ext cx="4791576" cy="293016"/>
      </dsp:txXfrm>
    </dsp:sp>
    <dsp:sp modelId="{B70A8582-CB4F-4D44-A0B7-2A06694FBFB5}">
      <dsp:nvSpPr>
        <dsp:cNvPr id="0" name=""/>
        <dsp:cNvSpPr/>
      </dsp:nvSpPr>
      <dsp:spPr>
        <a:xfrm>
          <a:off x="0" y="4073895"/>
          <a:ext cx="6890400" cy="277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0F99A-C6A7-48FC-9742-0544D13A6BE2}">
      <dsp:nvSpPr>
        <dsp:cNvPr id="0" name=""/>
        <dsp:cNvSpPr/>
      </dsp:nvSpPr>
      <dsp:spPr>
        <a:xfrm>
          <a:off x="344520" y="3911535"/>
          <a:ext cx="4823280"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488950">
            <a:lnSpc>
              <a:spcPct val="90000"/>
            </a:lnSpc>
            <a:spcBef>
              <a:spcPct val="0"/>
            </a:spcBef>
            <a:spcAft>
              <a:spcPct val="35000"/>
            </a:spcAft>
          </a:pPr>
          <a:r>
            <a:rPr lang="es-ES" sz="1100" kern="1200" err="1"/>
            <a:t>Router</a:t>
          </a:r>
          <a:r>
            <a:rPr lang="es-ES" sz="1100" kern="1200"/>
            <a:t> o </a:t>
          </a:r>
          <a:r>
            <a:rPr lang="es-ES" sz="1100" kern="1200" err="1"/>
            <a:t>Bam</a:t>
          </a:r>
        </a:p>
      </dsp:txBody>
      <dsp:txXfrm>
        <a:off x="360372" y="3927387"/>
        <a:ext cx="4791576" cy="293016"/>
      </dsp:txXfrm>
    </dsp:sp>
    <dsp:sp modelId="{531F61A4-3362-47B6-8129-7620AAE51F7A}">
      <dsp:nvSpPr>
        <dsp:cNvPr id="0" name=""/>
        <dsp:cNvSpPr/>
      </dsp:nvSpPr>
      <dsp:spPr>
        <a:xfrm>
          <a:off x="0" y="4572855"/>
          <a:ext cx="6890400" cy="6237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4772" tIns="229108" rIns="534772" bIns="78232" numCol="1" spcCol="1270" anchor="t" anchorCtr="0">
          <a:noAutofit/>
        </a:bodyPr>
        <a:lstStyle/>
        <a:p>
          <a:pPr marL="57150" lvl="1" indent="-57150" algn="l" defTabSz="488950" rtl="0">
            <a:lnSpc>
              <a:spcPct val="90000"/>
            </a:lnSpc>
            <a:spcBef>
              <a:spcPct val="0"/>
            </a:spcBef>
            <a:spcAft>
              <a:spcPct val="15000"/>
            </a:spcAft>
            <a:buChar char="••"/>
          </a:pPr>
          <a:endParaRPr lang="es-ES" sz="1100" kern="1200"/>
        </a:p>
        <a:p>
          <a:pPr marL="57150" lvl="1" indent="-57150" algn="l" defTabSz="488950">
            <a:lnSpc>
              <a:spcPct val="90000"/>
            </a:lnSpc>
            <a:spcBef>
              <a:spcPct val="0"/>
            </a:spcBef>
            <a:spcAft>
              <a:spcPct val="15000"/>
            </a:spcAft>
            <a:buChar char="••"/>
          </a:pPr>
          <a:endParaRPr lang="es-ES" sz="1100" kern="1200"/>
        </a:p>
      </dsp:txBody>
      <dsp:txXfrm>
        <a:off x="0" y="4572855"/>
        <a:ext cx="6890400" cy="623700"/>
      </dsp:txXfrm>
    </dsp:sp>
    <dsp:sp modelId="{BFD69BCC-47FB-4BEF-9906-AF78DA3BED07}">
      <dsp:nvSpPr>
        <dsp:cNvPr id="0" name=""/>
        <dsp:cNvSpPr/>
      </dsp:nvSpPr>
      <dsp:spPr>
        <a:xfrm>
          <a:off x="344520" y="4410495"/>
          <a:ext cx="4823280"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488950">
            <a:lnSpc>
              <a:spcPct val="90000"/>
            </a:lnSpc>
            <a:spcBef>
              <a:spcPct val="0"/>
            </a:spcBef>
            <a:spcAft>
              <a:spcPct val="35000"/>
            </a:spcAft>
          </a:pPr>
          <a:r>
            <a:rPr lang="es-ES" sz="1100" kern="1200"/>
            <a:t>Kit trazabilidad</a:t>
          </a:r>
        </a:p>
      </dsp:txBody>
      <dsp:txXfrm>
        <a:off x="360372" y="4426347"/>
        <a:ext cx="4791576"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43D1-CE1C-4B21-995D-0F4877100382}">
      <dsp:nvSpPr>
        <dsp:cNvPr id="0" name=""/>
        <dsp:cNvSpPr/>
      </dsp:nvSpPr>
      <dsp:spPr>
        <a:xfrm>
          <a:off x="0" y="357659"/>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6497-C60D-4294-8C05-C50E782F47B3}">
      <dsp:nvSpPr>
        <dsp:cNvPr id="0" name=""/>
        <dsp:cNvSpPr/>
      </dsp:nvSpPr>
      <dsp:spPr>
        <a:xfrm>
          <a:off x="344520" y="18053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Smartphone</a:t>
          </a:r>
        </a:p>
      </dsp:txBody>
      <dsp:txXfrm>
        <a:off x="361813" y="197832"/>
        <a:ext cx="4788694" cy="319654"/>
      </dsp:txXfrm>
    </dsp:sp>
    <dsp:sp modelId="{280BDC73-9654-4819-98E7-F1B279817E80}">
      <dsp:nvSpPr>
        <dsp:cNvPr id="0" name=""/>
        <dsp:cNvSpPr/>
      </dsp:nvSpPr>
      <dsp:spPr>
        <a:xfrm>
          <a:off x="0" y="901979"/>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A11BA-491E-427E-8391-90FDFFEBE27B}">
      <dsp:nvSpPr>
        <dsp:cNvPr id="0" name=""/>
        <dsp:cNvSpPr/>
      </dsp:nvSpPr>
      <dsp:spPr>
        <a:xfrm>
          <a:off x="344520" y="72485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PC</a:t>
          </a:r>
        </a:p>
      </dsp:txBody>
      <dsp:txXfrm>
        <a:off x="361813" y="742152"/>
        <a:ext cx="4788694" cy="319654"/>
      </dsp:txXfrm>
    </dsp:sp>
    <dsp:sp modelId="{1DF36787-2FA9-46B2-995F-EE39D034698B}">
      <dsp:nvSpPr>
        <dsp:cNvPr id="0" name=""/>
        <dsp:cNvSpPr/>
      </dsp:nvSpPr>
      <dsp:spPr>
        <a:xfrm>
          <a:off x="0" y="1446299"/>
          <a:ext cx="6890400" cy="2154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4772" tIns="249936" rIns="534772"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a:p>
        <a:p>
          <a:pPr marL="114300" lvl="1" indent="-114300" algn="l" defTabSz="533400">
            <a:lnSpc>
              <a:spcPct val="90000"/>
            </a:lnSpc>
            <a:spcBef>
              <a:spcPct val="0"/>
            </a:spcBef>
            <a:spcAft>
              <a:spcPct val="15000"/>
            </a:spcAft>
            <a:buChar char="••"/>
          </a:pPr>
          <a:endParaRPr lang="es-ES" sz="1200" kern="1200"/>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dsp:txBody>
      <dsp:txXfrm>
        <a:off x="0" y="1446299"/>
        <a:ext cx="6890400" cy="2154600"/>
      </dsp:txXfrm>
    </dsp:sp>
    <dsp:sp modelId="{4590053F-243A-481B-B068-065A907B65A7}">
      <dsp:nvSpPr>
        <dsp:cNvPr id="0" name=""/>
        <dsp:cNvSpPr/>
      </dsp:nvSpPr>
      <dsp:spPr>
        <a:xfrm>
          <a:off x="344520" y="126917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Relator</a:t>
          </a:r>
        </a:p>
      </dsp:txBody>
      <dsp:txXfrm>
        <a:off x="361813" y="1286472"/>
        <a:ext cx="4788694" cy="319654"/>
      </dsp:txXfrm>
    </dsp:sp>
    <dsp:sp modelId="{8A082A0A-299A-4230-8A96-78D468330862}">
      <dsp:nvSpPr>
        <dsp:cNvPr id="0" name=""/>
        <dsp:cNvSpPr/>
      </dsp:nvSpPr>
      <dsp:spPr>
        <a:xfrm>
          <a:off x="0" y="3842820"/>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C5309-E94E-45A4-A81F-B724EAFEAE91}">
      <dsp:nvSpPr>
        <dsp:cNvPr id="0" name=""/>
        <dsp:cNvSpPr/>
      </dsp:nvSpPr>
      <dsp:spPr>
        <a:xfrm>
          <a:off x="344520" y="366569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Batería externa</a:t>
          </a:r>
        </a:p>
      </dsp:txBody>
      <dsp:txXfrm>
        <a:off x="361813" y="3682992"/>
        <a:ext cx="4788694" cy="319654"/>
      </dsp:txXfrm>
    </dsp:sp>
    <dsp:sp modelId="{B70A8582-CB4F-4D44-A0B7-2A06694FBFB5}">
      <dsp:nvSpPr>
        <dsp:cNvPr id="0" name=""/>
        <dsp:cNvSpPr/>
      </dsp:nvSpPr>
      <dsp:spPr>
        <a:xfrm>
          <a:off x="0" y="4387140"/>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0F99A-C6A7-48FC-9742-0544D13A6BE2}">
      <dsp:nvSpPr>
        <dsp:cNvPr id="0" name=""/>
        <dsp:cNvSpPr/>
      </dsp:nvSpPr>
      <dsp:spPr>
        <a:xfrm>
          <a:off x="344520" y="4210020"/>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err="1"/>
            <a:t>Router</a:t>
          </a:r>
          <a:r>
            <a:rPr lang="es-ES" sz="1200" kern="1200"/>
            <a:t> o </a:t>
          </a:r>
          <a:r>
            <a:rPr lang="es-ES" sz="1200" kern="1200" err="1"/>
            <a:t>Bam</a:t>
          </a:r>
        </a:p>
      </dsp:txBody>
      <dsp:txXfrm>
        <a:off x="361813" y="4227313"/>
        <a:ext cx="4788694" cy="319654"/>
      </dsp:txXfrm>
    </dsp:sp>
    <dsp:sp modelId="{531F61A4-3362-47B6-8129-7620AAE51F7A}">
      <dsp:nvSpPr>
        <dsp:cNvPr id="0" name=""/>
        <dsp:cNvSpPr/>
      </dsp:nvSpPr>
      <dsp:spPr>
        <a:xfrm>
          <a:off x="0" y="4931460"/>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69BCC-47FB-4BEF-9906-AF78DA3BED07}">
      <dsp:nvSpPr>
        <dsp:cNvPr id="0" name=""/>
        <dsp:cNvSpPr/>
      </dsp:nvSpPr>
      <dsp:spPr>
        <a:xfrm>
          <a:off x="344520" y="4754340"/>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trazabilidad</a:t>
          </a:r>
        </a:p>
      </dsp:txBody>
      <dsp:txXfrm>
        <a:off x="361813" y="4771633"/>
        <a:ext cx="4788694"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43D1-CE1C-4B21-995D-0F4877100382}">
      <dsp:nvSpPr>
        <dsp:cNvPr id="0" name=""/>
        <dsp:cNvSpPr/>
      </dsp:nvSpPr>
      <dsp:spPr>
        <a:xfrm>
          <a:off x="0" y="274769"/>
          <a:ext cx="6890400" cy="352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6497-C60D-4294-8C05-C50E782F47B3}">
      <dsp:nvSpPr>
        <dsp:cNvPr id="0" name=""/>
        <dsp:cNvSpPr/>
      </dsp:nvSpPr>
      <dsp:spPr>
        <a:xfrm>
          <a:off x="344520" y="68129"/>
          <a:ext cx="48232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622300">
            <a:lnSpc>
              <a:spcPct val="90000"/>
            </a:lnSpc>
            <a:spcBef>
              <a:spcPct val="0"/>
            </a:spcBef>
            <a:spcAft>
              <a:spcPct val="35000"/>
            </a:spcAft>
          </a:pPr>
          <a:r>
            <a:rPr lang="es-ES" sz="1400" kern="1200"/>
            <a:t>Kit Smartphone</a:t>
          </a:r>
        </a:p>
      </dsp:txBody>
      <dsp:txXfrm>
        <a:off x="364695" y="88304"/>
        <a:ext cx="4782930" cy="372930"/>
      </dsp:txXfrm>
    </dsp:sp>
    <dsp:sp modelId="{280BDC73-9654-4819-98E7-F1B279817E80}">
      <dsp:nvSpPr>
        <dsp:cNvPr id="0" name=""/>
        <dsp:cNvSpPr/>
      </dsp:nvSpPr>
      <dsp:spPr>
        <a:xfrm>
          <a:off x="0" y="909810"/>
          <a:ext cx="6890400" cy="352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A11BA-491E-427E-8391-90FDFFEBE27B}">
      <dsp:nvSpPr>
        <dsp:cNvPr id="0" name=""/>
        <dsp:cNvSpPr/>
      </dsp:nvSpPr>
      <dsp:spPr>
        <a:xfrm>
          <a:off x="344520" y="703170"/>
          <a:ext cx="48232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622300">
            <a:lnSpc>
              <a:spcPct val="90000"/>
            </a:lnSpc>
            <a:spcBef>
              <a:spcPct val="0"/>
            </a:spcBef>
            <a:spcAft>
              <a:spcPct val="35000"/>
            </a:spcAft>
          </a:pPr>
          <a:r>
            <a:rPr lang="es-ES" sz="1400" kern="1200"/>
            <a:t>Kit PC</a:t>
          </a:r>
        </a:p>
      </dsp:txBody>
      <dsp:txXfrm>
        <a:off x="364695" y="723345"/>
        <a:ext cx="4782930" cy="372930"/>
      </dsp:txXfrm>
    </dsp:sp>
    <dsp:sp modelId="{1DF36787-2FA9-46B2-995F-EE39D034698B}">
      <dsp:nvSpPr>
        <dsp:cNvPr id="0" name=""/>
        <dsp:cNvSpPr/>
      </dsp:nvSpPr>
      <dsp:spPr>
        <a:xfrm>
          <a:off x="0" y="1544850"/>
          <a:ext cx="6890400" cy="352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0053F-243A-481B-B068-065A907B65A7}">
      <dsp:nvSpPr>
        <dsp:cNvPr id="0" name=""/>
        <dsp:cNvSpPr/>
      </dsp:nvSpPr>
      <dsp:spPr>
        <a:xfrm>
          <a:off x="344520" y="1338210"/>
          <a:ext cx="48232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622300">
            <a:lnSpc>
              <a:spcPct val="90000"/>
            </a:lnSpc>
            <a:spcBef>
              <a:spcPct val="0"/>
            </a:spcBef>
            <a:spcAft>
              <a:spcPct val="35000"/>
            </a:spcAft>
          </a:pPr>
          <a:r>
            <a:rPr lang="es-ES" sz="1400" kern="1200"/>
            <a:t>Kit Relator</a:t>
          </a:r>
        </a:p>
      </dsp:txBody>
      <dsp:txXfrm>
        <a:off x="364695" y="1358385"/>
        <a:ext cx="4782930" cy="372930"/>
      </dsp:txXfrm>
    </dsp:sp>
    <dsp:sp modelId="{8A082A0A-299A-4230-8A96-78D468330862}">
      <dsp:nvSpPr>
        <dsp:cNvPr id="0" name=""/>
        <dsp:cNvSpPr/>
      </dsp:nvSpPr>
      <dsp:spPr>
        <a:xfrm>
          <a:off x="0" y="2179890"/>
          <a:ext cx="6890400" cy="18963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4772" tIns="291592" rIns="534772" bIns="99568" numCol="1" spcCol="1270" anchor="t" anchorCtr="0">
          <a:noAutofit/>
        </a:bodyPr>
        <a:lstStyle/>
        <a:p>
          <a:pPr marL="114300" lvl="1" indent="-114300" algn="l" defTabSz="622300">
            <a:lnSpc>
              <a:spcPct val="90000"/>
            </a:lnSpc>
            <a:spcBef>
              <a:spcPct val="0"/>
            </a:spcBef>
            <a:spcAft>
              <a:spcPct val="15000"/>
            </a:spcAft>
            <a:buChar char="••"/>
          </a:pPr>
          <a:endParaRPr lang="es-ES" sz="1400" kern="1200">
            <a:latin typeface="Arial"/>
          </a:endParaRPr>
        </a:p>
        <a:p>
          <a:pPr marL="114300" lvl="1" indent="-114300" algn="l" defTabSz="622300">
            <a:lnSpc>
              <a:spcPct val="90000"/>
            </a:lnSpc>
            <a:spcBef>
              <a:spcPct val="0"/>
            </a:spcBef>
            <a:spcAft>
              <a:spcPct val="15000"/>
            </a:spcAft>
            <a:buChar char="••"/>
          </a:pPr>
          <a:endParaRPr lang="es-ES" sz="1400" kern="1200">
            <a:latin typeface="Arial"/>
          </a:endParaRPr>
        </a:p>
        <a:p>
          <a:pPr marL="114300" lvl="1" indent="-114300" algn="l" defTabSz="622300">
            <a:lnSpc>
              <a:spcPct val="90000"/>
            </a:lnSpc>
            <a:spcBef>
              <a:spcPct val="0"/>
            </a:spcBef>
            <a:spcAft>
              <a:spcPct val="15000"/>
            </a:spcAft>
            <a:buChar char="••"/>
          </a:pPr>
          <a:endParaRPr lang="es-ES" sz="1400" kern="1200">
            <a:latin typeface="Arial"/>
          </a:endParaRPr>
        </a:p>
        <a:p>
          <a:pPr marL="114300" lvl="1" indent="-114300" algn="l" defTabSz="622300">
            <a:lnSpc>
              <a:spcPct val="90000"/>
            </a:lnSpc>
            <a:spcBef>
              <a:spcPct val="0"/>
            </a:spcBef>
            <a:spcAft>
              <a:spcPct val="15000"/>
            </a:spcAft>
            <a:buChar char="••"/>
          </a:pPr>
          <a:endParaRPr lang="es-ES" sz="1400" kern="1200">
            <a:latin typeface="Arial"/>
          </a:endParaRPr>
        </a:p>
        <a:p>
          <a:pPr marL="114300" lvl="1" indent="-114300" algn="l" defTabSz="622300">
            <a:lnSpc>
              <a:spcPct val="90000"/>
            </a:lnSpc>
            <a:spcBef>
              <a:spcPct val="0"/>
            </a:spcBef>
            <a:spcAft>
              <a:spcPct val="15000"/>
            </a:spcAft>
            <a:buChar char="••"/>
          </a:pPr>
          <a:endParaRPr lang="es-ES" sz="1400" kern="1200">
            <a:latin typeface="Arial"/>
          </a:endParaRPr>
        </a:p>
        <a:p>
          <a:pPr marL="114300" lvl="1" indent="-114300" algn="l" defTabSz="622300">
            <a:lnSpc>
              <a:spcPct val="90000"/>
            </a:lnSpc>
            <a:spcBef>
              <a:spcPct val="0"/>
            </a:spcBef>
            <a:spcAft>
              <a:spcPct val="15000"/>
            </a:spcAft>
            <a:buChar char="••"/>
          </a:pPr>
          <a:endParaRPr lang="es-ES" sz="1400" kern="1200">
            <a:latin typeface="Arial"/>
          </a:endParaRPr>
        </a:p>
        <a:p>
          <a:pPr marL="114300" lvl="1" indent="-114300" algn="l" defTabSz="622300">
            <a:lnSpc>
              <a:spcPct val="90000"/>
            </a:lnSpc>
            <a:spcBef>
              <a:spcPct val="0"/>
            </a:spcBef>
            <a:spcAft>
              <a:spcPct val="15000"/>
            </a:spcAft>
            <a:buChar char="••"/>
          </a:pPr>
          <a:endParaRPr lang="es-ES" sz="1400" kern="1200">
            <a:latin typeface="Arial"/>
          </a:endParaRPr>
        </a:p>
      </dsp:txBody>
      <dsp:txXfrm>
        <a:off x="0" y="2179890"/>
        <a:ext cx="6890400" cy="1896300"/>
      </dsp:txXfrm>
    </dsp:sp>
    <dsp:sp modelId="{B70C5309-E94E-45A4-A81F-B724EAFEAE91}">
      <dsp:nvSpPr>
        <dsp:cNvPr id="0" name=""/>
        <dsp:cNvSpPr/>
      </dsp:nvSpPr>
      <dsp:spPr>
        <a:xfrm>
          <a:off x="344520" y="1973250"/>
          <a:ext cx="48232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622300">
            <a:lnSpc>
              <a:spcPct val="90000"/>
            </a:lnSpc>
            <a:spcBef>
              <a:spcPct val="0"/>
            </a:spcBef>
            <a:spcAft>
              <a:spcPct val="35000"/>
            </a:spcAft>
          </a:pPr>
          <a:r>
            <a:rPr lang="es-ES" sz="1400" kern="1200"/>
            <a:t>Batería externa</a:t>
          </a:r>
        </a:p>
      </dsp:txBody>
      <dsp:txXfrm>
        <a:off x="364695" y="1993425"/>
        <a:ext cx="4782930" cy="372930"/>
      </dsp:txXfrm>
    </dsp:sp>
    <dsp:sp modelId="{B70A8582-CB4F-4D44-A0B7-2A06694FBFB5}">
      <dsp:nvSpPr>
        <dsp:cNvPr id="0" name=""/>
        <dsp:cNvSpPr/>
      </dsp:nvSpPr>
      <dsp:spPr>
        <a:xfrm>
          <a:off x="0" y="4358430"/>
          <a:ext cx="6890400" cy="352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0F99A-C6A7-48FC-9742-0544D13A6BE2}">
      <dsp:nvSpPr>
        <dsp:cNvPr id="0" name=""/>
        <dsp:cNvSpPr/>
      </dsp:nvSpPr>
      <dsp:spPr>
        <a:xfrm>
          <a:off x="344520" y="4151790"/>
          <a:ext cx="48232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622300">
            <a:lnSpc>
              <a:spcPct val="90000"/>
            </a:lnSpc>
            <a:spcBef>
              <a:spcPct val="0"/>
            </a:spcBef>
            <a:spcAft>
              <a:spcPct val="35000"/>
            </a:spcAft>
          </a:pPr>
          <a:r>
            <a:rPr lang="es-ES" sz="1400" kern="1200" err="1"/>
            <a:t>Router</a:t>
          </a:r>
          <a:r>
            <a:rPr lang="es-ES" sz="1400" kern="1200"/>
            <a:t> o </a:t>
          </a:r>
          <a:r>
            <a:rPr lang="es-ES" sz="1400" kern="1200" err="1"/>
            <a:t>Bam</a:t>
          </a:r>
          <a:endParaRPr lang="es-ES" sz="1400" kern="1200"/>
        </a:p>
      </dsp:txBody>
      <dsp:txXfrm>
        <a:off x="364695" y="4171965"/>
        <a:ext cx="4782930" cy="372930"/>
      </dsp:txXfrm>
    </dsp:sp>
    <dsp:sp modelId="{531F61A4-3362-47B6-8129-7620AAE51F7A}">
      <dsp:nvSpPr>
        <dsp:cNvPr id="0" name=""/>
        <dsp:cNvSpPr/>
      </dsp:nvSpPr>
      <dsp:spPr>
        <a:xfrm>
          <a:off x="0" y="4993469"/>
          <a:ext cx="6890400" cy="3528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69BCC-47FB-4BEF-9906-AF78DA3BED07}">
      <dsp:nvSpPr>
        <dsp:cNvPr id="0" name=""/>
        <dsp:cNvSpPr/>
      </dsp:nvSpPr>
      <dsp:spPr>
        <a:xfrm>
          <a:off x="344520" y="4786830"/>
          <a:ext cx="4823280" cy="4132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622300">
            <a:lnSpc>
              <a:spcPct val="90000"/>
            </a:lnSpc>
            <a:spcBef>
              <a:spcPct val="0"/>
            </a:spcBef>
            <a:spcAft>
              <a:spcPct val="35000"/>
            </a:spcAft>
          </a:pPr>
          <a:r>
            <a:rPr lang="es-ES" sz="1400" kern="1200"/>
            <a:t>Kit trazabilidad</a:t>
          </a:r>
        </a:p>
      </dsp:txBody>
      <dsp:txXfrm>
        <a:off x="364695" y="4807005"/>
        <a:ext cx="4782930"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43D1-CE1C-4B21-995D-0F4877100382}">
      <dsp:nvSpPr>
        <dsp:cNvPr id="0" name=""/>
        <dsp:cNvSpPr/>
      </dsp:nvSpPr>
      <dsp:spPr>
        <a:xfrm>
          <a:off x="0" y="357660"/>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6497-C60D-4294-8C05-C50E782F47B3}">
      <dsp:nvSpPr>
        <dsp:cNvPr id="0" name=""/>
        <dsp:cNvSpPr/>
      </dsp:nvSpPr>
      <dsp:spPr>
        <a:xfrm>
          <a:off x="344520" y="180540"/>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Smartphone</a:t>
          </a:r>
        </a:p>
      </dsp:txBody>
      <dsp:txXfrm>
        <a:off x="361813" y="197833"/>
        <a:ext cx="4788694" cy="319654"/>
      </dsp:txXfrm>
    </dsp:sp>
    <dsp:sp modelId="{280BDC73-9654-4819-98E7-F1B279817E80}">
      <dsp:nvSpPr>
        <dsp:cNvPr id="0" name=""/>
        <dsp:cNvSpPr/>
      </dsp:nvSpPr>
      <dsp:spPr>
        <a:xfrm>
          <a:off x="0" y="901980"/>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A11BA-491E-427E-8391-90FDFFEBE27B}">
      <dsp:nvSpPr>
        <dsp:cNvPr id="0" name=""/>
        <dsp:cNvSpPr/>
      </dsp:nvSpPr>
      <dsp:spPr>
        <a:xfrm>
          <a:off x="344520" y="724860"/>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PC</a:t>
          </a:r>
        </a:p>
      </dsp:txBody>
      <dsp:txXfrm>
        <a:off x="361813" y="742153"/>
        <a:ext cx="4788694" cy="319654"/>
      </dsp:txXfrm>
    </dsp:sp>
    <dsp:sp modelId="{1DF36787-2FA9-46B2-995F-EE39D034698B}">
      <dsp:nvSpPr>
        <dsp:cNvPr id="0" name=""/>
        <dsp:cNvSpPr/>
      </dsp:nvSpPr>
      <dsp:spPr>
        <a:xfrm>
          <a:off x="0" y="1446299"/>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0053F-243A-481B-B068-065A907B65A7}">
      <dsp:nvSpPr>
        <dsp:cNvPr id="0" name=""/>
        <dsp:cNvSpPr/>
      </dsp:nvSpPr>
      <dsp:spPr>
        <a:xfrm>
          <a:off x="344520" y="126917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Relator</a:t>
          </a:r>
        </a:p>
      </dsp:txBody>
      <dsp:txXfrm>
        <a:off x="361813" y="1286472"/>
        <a:ext cx="4788694" cy="319654"/>
      </dsp:txXfrm>
    </dsp:sp>
    <dsp:sp modelId="{8A082A0A-299A-4230-8A96-78D468330862}">
      <dsp:nvSpPr>
        <dsp:cNvPr id="0" name=""/>
        <dsp:cNvSpPr/>
      </dsp:nvSpPr>
      <dsp:spPr>
        <a:xfrm>
          <a:off x="0" y="1990619"/>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C5309-E94E-45A4-A81F-B724EAFEAE91}">
      <dsp:nvSpPr>
        <dsp:cNvPr id="0" name=""/>
        <dsp:cNvSpPr/>
      </dsp:nvSpPr>
      <dsp:spPr>
        <a:xfrm>
          <a:off x="344520" y="181349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Batería externa</a:t>
          </a:r>
        </a:p>
      </dsp:txBody>
      <dsp:txXfrm>
        <a:off x="361813" y="1830792"/>
        <a:ext cx="4788694" cy="319654"/>
      </dsp:txXfrm>
    </dsp:sp>
    <dsp:sp modelId="{B70A8582-CB4F-4D44-A0B7-2A06694FBFB5}">
      <dsp:nvSpPr>
        <dsp:cNvPr id="0" name=""/>
        <dsp:cNvSpPr/>
      </dsp:nvSpPr>
      <dsp:spPr>
        <a:xfrm>
          <a:off x="0" y="2534939"/>
          <a:ext cx="6890400" cy="2154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4772" tIns="249936" rIns="534772"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dsp:txBody>
      <dsp:txXfrm>
        <a:off x="0" y="2534939"/>
        <a:ext cx="6890400" cy="2154600"/>
      </dsp:txXfrm>
    </dsp:sp>
    <dsp:sp modelId="{5010F99A-C6A7-48FC-9742-0544D13A6BE2}">
      <dsp:nvSpPr>
        <dsp:cNvPr id="0" name=""/>
        <dsp:cNvSpPr/>
      </dsp:nvSpPr>
      <dsp:spPr>
        <a:xfrm>
          <a:off x="344520" y="235781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dirty="0" err="1"/>
            <a:t>Router</a:t>
          </a:r>
          <a:r>
            <a:rPr lang="es-ES" sz="1200" kern="1200" dirty="0"/>
            <a:t> o </a:t>
          </a:r>
          <a:r>
            <a:rPr lang="es-ES" sz="1200" kern="1200" dirty="0" err="1"/>
            <a:t>Bam</a:t>
          </a:r>
          <a:endParaRPr lang="es-ES" sz="1200" kern="1200" dirty="0"/>
        </a:p>
      </dsp:txBody>
      <dsp:txXfrm>
        <a:off x="361813" y="2375112"/>
        <a:ext cx="4788694" cy="319654"/>
      </dsp:txXfrm>
    </dsp:sp>
    <dsp:sp modelId="{531F61A4-3362-47B6-8129-7620AAE51F7A}">
      <dsp:nvSpPr>
        <dsp:cNvPr id="0" name=""/>
        <dsp:cNvSpPr/>
      </dsp:nvSpPr>
      <dsp:spPr>
        <a:xfrm>
          <a:off x="0" y="4931460"/>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D69BCC-47FB-4BEF-9906-AF78DA3BED07}">
      <dsp:nvSpPr>
        <dsp:cNvPr id="0" name=""/>
        <dsp:cNvSpPr/>
      </dsp:nvSpPr>
      <dsp:spPr>
        <a:xfrm>
          <a:off x="344520" y="4754340"/>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trazabilidad</a:t>
          </a:r>
        </a:p>
      </dsp:txBody>
      <dsp:txXfrm>
        <a:off x="361813" y="4771633"/>
        <a:ext cx="4788694" cy="3196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E43D1-CE1C-4B21-995D-0F4877100382}">
      <dsp:nvSpPr>
        <dsp:cNvPr id="0" name=""/>
        <dsp:cNvSpPr/>
      </dsp:nvSpPr>
      <dsp:spPr>
        <a:xfrm>
          <a:off x="0" y="357660"/>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6497-C60D-4294-8C05-C50E782F47B3}">
      <dsp:nvSpPr>
        <dsp:cNvPr id="0" name=""/>
        <dsp:cNvSpPr/>
      </dsp:nvSpPr>
      <dsp:spPr>
        <a:xfrm>
          <a:off x="344520" y="180540"/>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Smartphone</a:t>
          </a:r>
        </a:p>
      </dsp:txBody>
      <dsp:txXfrm>
        <a:off x="361813" y="197833"/>
        <a:ext cx="4788694" cy="319654"/>
      </dsp:txXfrm>
    </dsp:sp>
    <dsp:sp modelId="{280BDC73-9654-4819-98E7-F1B279817E80}">
      <dsp:nvSpPr>
        <dsp:cNvPr id="0" name=""/>
        <dsp:cNvSpPr/>
      </dsp:nvSpPr>
      <dsp:spPr>
        <a:xfrm>
          <a:off x="0" y="901980"/>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A11BA-491E-427E-8391-90FDFFEBE27B}">
      <dsp:nvSpPr>
        <dsp:cNvPr id="0" name=""/>
        <dsp:cNvSpPr/>
      </dsp:nvSpPr>
      <dsp:spPr>
        <a:xfrm>
          <a:off x="344520" y="724860"/>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PC</a:t>
          </a:r>
        </a:p>
      </dsp:txBody>
      <dsp:txXfrm>
        <a:off x="361813" y="742153"/>
        <a:ext cx="4788694" cy="319654"/>
      </dsp:txXfrm>
    </dsp:sp>
    <dsp:sp modelId="{1DF36787-2FA9-46B2-995F-EE39D034698B}">
      <dsp:nvSpPr>
        <dsp:cNvPr id="0" name=""/>
        <dsp:cNvSpPr/>
      </dsp:nvSpPr>
      <dsp:spPr>
        <a:xfrm>
          <a:off x="0" y="1446299"/>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0053F-243A-481B-B068-065A907B65A7}">
      <dsp:nvSpPr>
        <dsp:cNvPr id="0" name=""/>
        <dsp:cNvSpPr/>
      </dsp:nvSpPr>
      <dsp:spPr>
        <a:xfrm>
          <a:off x="344520" y="126917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Relator</a:t>
          </a:r>
        </a:p>
      </dsp:txBody>
      <dsp:txXfrm>
        <a:off x="361813" y="1286472"/>
        <a:ext cx="4788694" cy="319654"/>
      </dsp:txXfrm>
    </dsp:sp>
    <dsp:sp modelId="{8A082A0A-299A-4230-8A96-78D468330862}">
      <dsp:nvSpPr>
        <dsp:cNvPr id="0" name=""/>
        <dsp:cNvSpPr/>
      </dsp:nvSpPr>
      <dsp:spPr>
        <a:xfrm>
          <a:off x="0" y="1990619"/>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C5309-E94E-45A4-A81F-B724EAFEAE91}">
      <dsp:nvSpPr>
        <dsp:cNvPr id="0" name=""/>
        <dsp:cNvSpPr/>
      </dsp:nvSpPr>
      <dsp:spPr>
        <a:xfrm>
          <a:off x="344520" y="181349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Batería externa</a:t>
          </a:r>
        </a:p>
      </dsp:txBody>
      <dsp:txXfrm>
        <a:off x="361813" y="1830792"/>
        <a:ext cx="4788694" cy="319654"/>
      </dsp:txXfrm>
    </dsp:sp>
    <dsp:sp modelId="{B70A8582-CB4F-4D44-A0B7-2A06694FBFB5}">
      <dsp:nvSpPr>
        <dsp:cNvPr id="0" name=""/>
        <dsp:cNvSpPr/>
      </dsp:nvSpPr>
      <dsp:spPr>
        <a:xfrm>
          <a:off x="0" y="2534939"/>
          <a:ext cx="6890400" cy="302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10F99A-C6A7-48FC-9742-0544D13A6BE2}">
      <dsp:nvSpPr>
        <dsp:cNvPr id="0" name=""/>
        <dsp:cNvSpPr/>
      </dsp:nvSpPr>
      <dsp:spPr>
        <a:xfrm>
          <a:off x="344520" y="235781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err="1"/>
            <a:t>Router</a:t>
          </a:r>
          <a:r>
            <a:rPr lang="es-ES" sz="1200" kern="1200"/>
            <a:t> o </a:t>
          </a:r>
          <a:r>
            <a:rPr lang="es-ES" sz="1200" kern="1200" err="1"/>
            <a:t>Bam</a:t>
          </a:r>
          <a:endParaRPr lang="es-ES" sz="1200" kern="1200"/>
        </a:p>
      </dsp:txBody>
      <dsp:txXfrm>
        <a:off x="361813" y="2375112"/>
        <a:ext cx="4788694" cy="319654"/>
      </dsp:txXfrm>
    </dsp:sp>
    <dsp:sp modelId="{531F61A4-3362-47B6-8129-7620AAE51F7A}">
      <dsp:nvSpPr>
        <dsp:cNvPr id="0" name=""/>
        <dsp:cNvSpPr/>
      </dsp:nvSpPr>
      <dsp:spPr>
        <a:xfrm>
          <a:off x="0" y="3079259"/>
          <a:ext cx="6890400" cy="2154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4772" tIns="249936" rIns="534772" bIns="85344" numCol="1" spcCol="1270" anchor="t" anchorCtr="0">
          <a:noAutofit/>
        </a:bodyPr>
        <a:lstStyle/>
        <a:p>
          <a:pPr marL="114300" lvl="1" indent="-114300" algn="l" defTabSz="533400" rtl="0">
            <a:lnSpc>
              <a:spcPct val="90000"/>
            </a:lnSpc>
            <a:spcBef>
              <a:spcPct val="0"/>
            </a:spcBef>
            <a:spcAft>
              <a:spcPct val="15000"/>
            </a:spcAft>
            <a:buChar char="••"/>
          </a:pPr>
          <a:endParaRPr lang="es-ES" sz="1200" kern="1200"/>
        </a:p>
        <a:p>
          <a:pPr marL="114300" lvl="1" indent="-114300" algn="l" defTabSz="533400">
            <a:lnSpc>
              <a:spcPct val="90000"/>
            </a:lnSpc>
            <a:spcBef>
              <a:spcPct val="0"/>
            </a:spcBef>
            <a:spcAft>
              <a:spcPct val="15000"/>
            </a:spcAft>
            <a:buChar char="••"/>
          </a:pPr>
          <a:endParaRPr lang="es-ES" sz="1200" kern="1200"/>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a:p>
          <a:pPr marL="114300" lvl="1" indent="-114300" algn="l" defTabSz="533400">
            <a:lnSpc>
              <a:spcPct val="90000"/>
            </a:lnSpc>
            <a:spcBef>
              <a:spcPct val="0"/>
            </a:spcBef>
            <a:spcAft>
              <a:spcPct val="15000"/>
            </a:spcAft>
            <a:buChar char="••"/>
          </a:pPr>
          <a:endParaRPr lang="es-ES" sz="1200" kern="1200">
            <a:latin typeface="Arial"/>
          </a:endParaRPr>
        </a:p>
      </dsp:txBody>
      <dsp:txXfrm>
        <a:off x="0" y="3079259"/>
        <a:ext cx="6890400" cy="2154600"/>
      </dsp:txXfrm>
    </dsp:sp>
    <dsp:sp modelId="{BFD69BCC-47FB-4BEF-9906-AF78DA3BED07}">
      <dsp:nvSpPr>
        <dsp:cNvPr id="0" name=""/>
        <dsp:cNvSpPr/>
      </dsp:nvSpPr>
      <dsp:spPr>
        <a:xfrm>
          <a:off x="344520" y="2902139"/>
          <a:ext cx="4823280"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309" tIns="0" rIns="182309" bIns="0" numCol="1" spcCol="1270" anchor="ctr" anchorCtr="0">
          <a:noAutofit/>
        </a:bodyPr>
        <a:lstStyle/>
        <a:p>
          <a:pPr lvl="0" algn="l" defTabSz="533400">
            <a:lnSpc>
              <a:spcPct val="90000"/>
            </a:lnSpc>
            <a:spcBef>
              <a:spcPct val="0"/>
            </a:spcBef>
            <a:spcAft>
              <a:spcPct val="35000"/>
            </a:spcAft>
          </a:pPr>
          <a:r>
            <a:rPr lang="es-ES" sz="1200" kern="1200"/>
            <a:t>Kit trazabilidad</a:t>
          </a:r>
        </a:p>
      </dsp:txBody>
      <dsp:txXfrm>
        <a:off x="361813" y="2919432"/>
        <a:ext cx="4788694"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6A5ED-AC5C-423A-BB01-C829B49987B9}">
      <dsp:nvSpPr>
        <dsp:cNvPr id="0" name=""/>
        <dsp:cNvSpPr/>
      </dsp:nvSpPr>
      <dsp:spPr>
        <a:xfrm>
          <a:off x="1020" y="309203"/>
          <a:ext cx="2095641" cy="83825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a:t>1. Kit EPP</a:t>
          </a:r>
        </a:p>
      </dsp:txBody>
      <dsp:txXfrm>
        <a:off x="420148" y="309203"/>
        <a:ext cx="1257385" cy="838256"/>
      </dsp:txXfrm>
    </dsp:sp>
    <dsp:sp modelId="{A1CA6C84-70BB-48E3-A5A8-BA3A6DA4F965}">
      <dsp:nvSpPr>
        <dsp:cNvPr id="0" name=""/>
        <dsp:cNvSpPr/>
      </dsp:nvSpPr>
      <dsp:spPr>
        <a:xfrm>
          <a:off x="1824227" y="380455"/>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rtl="0">
            <a:lnSpc>
              <a:spcPct val="90000"/>
            </a:lnSpc>
            <a:spcBef>
              <a:spcPct val="0"/>
            </a:spcBef>
            <a:spcAft>
              <a:spcPct val="35000"/>
            </a:spcAft>
          </a:pPr>
          <a:r>
            <a:rPr lang="es-ES" sz="1700" kern="1200"/>
            <a:t>Protector solar</a:t>
          </a:r>
          <a:endParaRPr lang="es-ES" sz="1700" kern="1200">
            <a:latin typeface="Arial"/>
          </a:endParaRPr>
        </a:p>
      </dsp:txBody>
      <dsp:txXfrm>
        <a:off x="2172103" y="380455"/>
        <a:ext cx="1043630" cy="695752"/>
      </dsp:txXfrm>
    </dsp:sp>
    <dsp:sp modelId="{E6F6D44F-F943-4B08-941F-8028CE928235}">
      <dsp:nvSpPr>
        <dsp:cNvPr id="0" name=""/>
        <dsp:cNvSpPr/>
      </dsp:nvSpPr>
      <dsp:spPr>
        <a:xfrm>
          <a:off x="3320096" y="380455"/>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a:t>Casco</a:t>
          </a:r>
        </a:p>
      </dsp:txBody>
      <dsp:txXfrm>
        <a:off x="3667972" y="380455"/>
        <a:ext cx="1043630" cy="695752"/>
      </dsp:txXfrm>
    </dsp:sp>
    <dsp:sp modelId="{8207BC34-EC1F-43A4-81F4-1A74CEE3B728}">
      <dsp:nvSpPr>
        <dsp:cNvPr id="0" name=""/>
        <dsp:cNvSpPr/>
      </dsp:nvSpPr>
      <dsp:spPr>
        <a:xfrm>
          <a:off x="4815965" y="380455"/>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a:t>Chaleco reflectante</a:t>
          </a:r>
        </a:p>
      </dsp:txBody>
      <dsp:txXfrm>
        <a:off x="5163841" y="380455"/>
        <a:ext cx="1043630" cy="695752"/>
      </dsp:txXfrm>
    </dsp:sp>
    <dsp:sp modelId="{2334C786-7503-45BB-9D6F-C38E6FC766A1}">
      <dsp:nvSpPr>
        <dsp:cNvPr id="0" name=""/>
        <dsp:cNvSpPr/>
      </dsp:nvSpPr>
      <dsp:spPr>
        <a:xfrm>
          <a:off x="6311834" y="380455"/>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a:t>Guantes</a:t>
          </a:r>
        </a:p>
      </dsp:txBody>
      <dsp:txXfrm>
        <a:off x="6659710" y="380455"/>
        <a:ext cx="1043630" cy="695752"/>
      </dsp:txXfrm>
    </dsp:sp>
    <dsp:sp modelId="{36BFB942-2E94-4F59-95F2-ED6DD232DA64}">
      <dsp:nvSpPr>
        <dsp:cNvPr id="0" name=""/>
        <dsp:cNvSpPr/>
      </dsp:nvSpPr>
      <dsp:spPr>
        <a:xfrm>
          <a:off x="7807702" y="380455"/>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a:t>Punteras</a:t>
          </a:r>
        </a:p>
      </dsp:txBody>
      <dsp:txXfrm>
        <a:off x="8155578" y="380455"/>
        <a:ext cx="1043630" cy="695752"/>
      </dsp:txXfrm>
    </dsp:sp>
    <dsp:sp modelId="{2EEE01A7-6AAF-430F-8FDB-821B742958B4}">
      <dsp:nvSpPr>
        <dsp:cNvPr id="0" name=""/>
        <dsp:cNvSpPr/>
      </dsp:nvSpPr>
      <dsp:spPr>
        <a:xfrm>
          <a:off x="1020" y="1264816"/>
          <a:ext cx="2095641" cy="83825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a:t>2. Kit bienes oficina y aseo   </a:t>
          </a:r>
        </a:p>
      </dsp:txBody>
      <dsp:txXfrm>
        <a:off x="420148" y="1264816"/>
        <a:ext cx="1257385" cy="838256"/>
      </dsp:txXfrm>
    </dsp:sp>
    <dsp:sp modelId="{B6C274C1-D284-4AD1-9C5B-BE643862A928}">
      <dsp:nvSpPr>
        <dsp:cNvPr id="0" name=""/>
        <dsp:cNvSpPr/>
      </dsp:nvSpPr>
      <dsp:spPr>
        <a:xfrm>
          <a:off x="1824227" y="1336068"/>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just" defTabSz="755650" rtl="0">
            <a:lnSpc>
              <a:spcPct val="90000"/>
            </a:lnSpc>
            <a:spcBef>
              <a:spcPct val="0"/>
            </a:spcBef>
            <a:spcAft>
              <a:spcPct val="35000"/>
            </a:spcAft>
          </a:pPr>
          <a:r>
            <a:rPr lang="es-ES" sz="1700" kern="1200" dirty="0">
              <a:latin typeface="Arial"/>
            </a:rPr>
            <a:t>Materiales de oficina</a:t>
          </a:r>
        </a:p>
      </dsp:txBody>
      <dsp:txXfrm>
        <a:off x="2172103" y="1336068"/>
        <a:ext cx="1043630" cy="695752"/>
      </dsp:txXfrm>
    </dsp:sp>
    <dsp:sp modelId="{AEDF4C27-9EFB-400B-80A8-7E80CE87BC07}">
      <dsp:nvSpPr>
        <dsp:cNvPr id="0" name=""/>
        <dsp:cNvSpPr/>
      </dsp:nvSpPr>
      <dsp:spPr>
        <a:xfrm>
          <a:off x="3320096" y="1336068"/>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just" defTabSz="755650" rtl="0">
            <a:lnSpc>
              <a:spcPct val="90000"/>
            </a:lnSpc>
            <a:spcBef>
              <a:spcPct val="0"/>
            </a:spcBef>
            <a:spcAft>
              <a:spcPct val="35000"/>
            </a:spcAft>
          </a:pPr>
          <a:r>
            <a:rPr lang="es-ES" sz="1700" kern="1200" dirty="0">
              <a:latin typeface="Arial"/>
            </a:rPr>
            <a:t>Materiales de aseo</a:t>
          </a:r>
        </a:p>
      </dsp:txBody>
      <dsp:txXfrm>
        <a:off x="3667972" y="1336068"/>
        <a:ext cx="1043630" cy="695752"/>
      </dsp:txXfrm>
    </dsp:sp>
    <dsp:sp modelId="{6E2119AC-B35C-4D24-8013-CA43C17D2315}">
      <dsp:nvSpPr>
        <dsp:cNvPr id="0" name=""/>
        <dsp:cNvSpPr/>
      </dsp:nvSpPr>
      <dsp:spPr>
        <a:xfrm>
          <a:off x="1020" y="2220428"/>
          <a:ext cx="2095641" cy="838256"/>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a:t>3. Kit Difusión</a:t>
          </a:r>
        </a:p>
      </dsp:txBody>
      <dsp:txXfrm>
        <a:off x="420148" y="2220428"/>
        <a:ext cx="1257385" cy="838256"/>
      </dsp:txXfrm>
    </dsp:sp>
    <dsp:sp modelId="{417B0328-8A01-4641-98C8-075D39EFAD9F}">
      <dsp:nvSpPr>
        <dsp:cNvPr id="0" name=""/>
        <dsp:cNvSpPr/>
      </dsp:nvSpPr>
      <dsp:spPr>
        <a:xfrm>
          <a:off x="1824227" y="2291680"/>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a:t>Lienzos </a:t>
          </a:r>
        </a:p>
      </dsp:txBody>
      <dsp:txXfrm>
        <a:off x="2172103" y="2291680"/>
        <a:ext cx="1043630" cy="695752"/>
      </dsp:txXfrm>
    </dsp:sp>
    <dsp:sp modelId="{81653FE6-1F42-4318-BA4D-C718FCE5EE45}">
      <dsp:nvSpPr>
        <dsp:cNvPr id="0" name=""/>
        <dsp:cNvSpPr/>
      </dsp:nvSpPr>
      <dsp:spPr>
        <a:xfrm>
          <a:off x="3320096" y="2291680"/>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a:t>Afiches</a:t>
          </a:r>
        </a:p>
      </dsp:txBody>
      <dsp:txXfrm>
        <a:off x="3667972" y="2291680"/>
        <a:ext cx="1043630" cy="695752"/>
      </dsp:txXfrm>
    </dsp:sp>
    <dsp:sp modelId="{6880E359-547C-473C-81A6-D7AB84DB1FE7}">
      <dsp:nvSpPr>
        <dsp:cNvPr id="0" name=""/>
        <dsp:cNvSpPr/>
      </dsp:nvSpPr>
      <dsp:spPr>
        <a:xfrm>
          <a:off x="4815965" y="2291680"/>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a:t>Dípticos</a:t>
          </a:r>
        </a:p>
      </dsp:txBody>
      <dsp:txXfrm>
        <a:off x="5163841" y="2291680"/>
        <a:ext cx="1043630" cy="695752"/>
      </dsp:txXfrm>
    </dsp:sp>
    <dsp:sp modelId="{38BA7F42-B48A-4516-87D5-55F610DE497C}">
      <dsp:nvSpPr>
        <dsp:cNvPr id="0" name=""/>
        <dsp:cNvSpPr/>
      </dsp:nvSpPr>
      <dsp:spPr>
        <a:xfrm>
          <a:off x="6311834" y="2291680"/>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a:latin typeface="Arial"/>
            </a:rPr>
            <a:t>Pendones</a:t>
          </a:r>
        </a:p>
      </dsp:txBody>
      <dsp:txXfrm>
        <a:off x="6659710" y="2291680"/>
        <a:ext cx="1043630" cy="695752"/>
      </dsp:txXfrm>
    </dsp:sp>
    <dsp:sp modelId="{2D246FEA-72F4-4832-B8BE-A23ED646BBA6}">
      <dsp:nvSpPr>
        <dsp:cNvPr id="0" name=""/>
        <dsp:cNvSpPr/>
      </dsp:nvSpPr>
      <dsp:spPr>
        <a:xfrm>
          <a:off x="7807702" y="2291680"/>
          <a:ext cx="1739382" cy="695752"/>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es-ES" sz="1700" kern="1200" dirty="0" err="1">
              <a:latin typeface="Arial"/>
            </a:rPr>
            <a:t>Stickers</a:t>
          </a:r>
          <a:endParaRPr lang="es-ES" sz="1700" kern="1200" dirty="0">
            <a:latin typeface="Arial"/>
          </a:endParaRPr>
        </a:p>
      </dsp:txBody>
      <dsp:txXfrm>
        <a:off x="8155578" y="2291680"/>
        <a:ext cx="1043630" cy="6957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2002C-780A-4684-B301-872003CFC011}">
      <dsp:nvSpPr>
        <dsp:cNvPr id="0" name=""/>
        <dsp:cNvSpPr/>
      </dsp:nvSpPr>
      <dsp:spPr>
        <a:xfrm>
          <a:off x="3391" y="101994"/>
          <a:ext cx="3306998" cy="119093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kern="1200"/>
            <a:t>Kit Indumentaria</a:t>
          </a:r>
        </a:p>
      </dsp:txBody>
      <dsp:txXfrm>
        <a:off x="3391" y="101994"/>
        <a:ext cx="3306998" cy="1190936"/>
      </dsp:txXfrm>
    </dsp:sp>
    <dsp:sp modelId="{305D705C-8B5F-4343-98E6-CC0CBEA8DAFB}">
      <dsp:nvSpPr>
        <dsp:cNvPr id="0" name=""/>
        <dsp:cNvSpPr/>
      </dsp:nvSpPr>
      <dsp:spPr>
        <a:xfrm>
          <a:off x="3391" y="1292930"/>
          <a:ext cx="3306998" cy="2196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a:t>Mochila</a:t>
          </a:r>
        </a:p>
        <a:p>
          <a:pPr marL="228600" lvl="1" indent="-228600" algn="l" defTabSz="1111250">
            <a:lnSpc>
              <a:spcPct val="90000"/>
            </a:lnSpc>
            <a:spcBef>
              <a:spcPct val="0"/>
            </a:spcBef>
            <a:spcAft>
              <a:spcPct val="15000"/>
            </a:spcAft>
            <a:buChar char="••"/>
          </a:pPr>
          <a:r>
            <a:rPr lang="es-ES" sz="2500" kern="1200"/>
            <a:t>Chaquetilla</a:t>
          </a:r>
        </a:p>
        <a:p>
          <a:pPr marL="228600" lvl="1" indent="-228600" algn="l" defTabSz="1111250">
            <a:lnSpc>
              <a:spcPct val="90000"/>
            </a:lnSpc>
            <a:spcBef>
              <a:spcPct val="0"/>
            </a:spcBef>
            <a:spcAft>
              <a:spcPct val="15000"/>
            </a:spcAft>
            <a:buChar char="••"/>
          </a:pPr>
          <a:r>
            <a:rPr lang="es-ES" sz="2500" kern="1200"/>
            <a:t>Capa impermeable</a:t>
          </a:r>
        </a:p>
        <a:p>
          <a:pPr marL="228600" lvl="1" indent="-228600" algn="l" defTabSz="1111250">
            <a:lnSpc>
              <a:spcPct val="90000"/>
            </a:lnSpc>
            <a:spcBef>
              <a:spcPct val="0"/>
            </a:spcBef>
            <a:spcAft>
              <a:spcPct val="15000"/>
            </a:spcAft>
            <a:buChar char="••"/>
          </a:pPr>
          <a:r>
            <a:rPr lang="es-ES" sz="2500" kern="1200" dirty="0"/>
            <a:t>Gorro legionario</a:t>
          </a:r>
        </a:p>
        <a:p>
          <a:pPr marL="228600" lvl="1" indent="-228600" algn="l" defTabSz="1111250">
            <a:lnSpc>
              <a:spcPct val="90000"/>
            </a:lnSpc>
            <a:spcBef>
              <a:spcPct val="0"/>
            </a:spcBef>
            <a:spcAft>
              <a:spcPct val="15000"/>
            </a:spcAft>
            <a:buChar char="••"/>
          </a:pPr>
          <a:r>
            <a:rPr lang="es-ES" sz="2500" kern="1200"/>
            <a:t>Credencial</a:t>
          </a:r>
        </a:p>
      </dsp:txBody>
      <dsp:txXfrm>
        <a:off x="3391" y="1292930"/>
        <a:ext cx="3306998" cy="2196000"/>
      </dsp:txXfrm>
    </dsp:sp>
    <dsp:sp modelId="{6D4A3077-D397-41CF-A849-251526EE711C}">
      <dsp:nvSpPr>
        <dsp:cNvPr id="0" name=""/>
        <dsp:cNvSpPr/>
      </dsp:nvSpPr>
      <dsp:spPr>
        <a:xfrm>
          <a:off x="3773369" y="101994"/>
          <a:ext cx="3306998" cy="119093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kern="1200"/>
            <a:t>Cuestionarios de contingencia en papel</a:t>
          </a:r>
        </a:p>
      </dsp:txBody>
      <dsp:txXfrm>
        <a:off x="3773369" y="101994"/>
        <a:ext cx="3306998" cy="1190936"/>
      </dsp:txXfrm>
    </dsp:sp>
    <dsp:sp modelId="{C32FD8CC-B345-44A2-9793-E3FB7B7FFDDB}">
      <dsp:nvSpPr>
        <dsp:cNvPr id="0" name=""/>
        <dsp:cNvSpPr/>
      </dsp:nvSpPr>
      <dsp:spPr>
        <a:xfrm>
          <a:off x="3773369" y="1292930"/>
          <a:ext cx="3306998" cy="2196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a:t>Instrumento impreso para el levantamiento</a:t>
          </a:r>
        </a:p>
      </dsp:txBody>
      <dsp:txXfrm>
        <a:off x="3773369" y="1292930"/>
        <a:ext cx="3306998" cy="2196000"/>
      </dsp:txXfrm>
    </dsp:sp>
    <dsp:sp modelId="{FB40A839-0339-4D23-9A1C-4E81FB17004B}">
      <dsp:nvSpPr>
        <dsp:cNvPr id="0" name=""/>
        <dsp:cNvSpPr/>
      </dsp:nvSpPr>
      <dsp:spPr>
        <a:xfrm>
          <a:off x="7543347" y="101994"/>
          <a:ext cx="3306998" cy="1190936"/>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s-ES" sz="2500" kern="1200"/>
            <a:t>Kit Capacitación</a:t>
          </a:r>
        </a:p>
      </dsp:txBody>
      <dsp:txXfrm>
        <a:off x="7543347" y="101994"/>
        <a:ext cx="3306998" cy="1190936"/>
      </dsp:txXfrm>
    </dsp:sp>
    <dsp:sp modelId="{73C92F6F-3FD4-47B0-AC85-6559298D3572}">
      <dsp:nvSpPr>
        <dsp:cNvPr id="0" name=""/>
        <dsp:cNvSpPr/>
      </dsp:nvSpPr>
      <dsp:spPr>
        <a:xfrm>
          <a:off x="7543347" y="1292930"/>
          <a:ext cx="3306998" cy="21960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ES" sz="2500" kern="1200"/>
            <a:t>Manuales e instructivos</a:t>
          </a:r>
        </a:p>
      </dsp:txBody>
      <dsp:txXfrm>
        <a:off x="7543347" y="1292930"/>
        <a:ext cx="3306998" cy="2196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DEF6B-12DC-4428-83C1-FBDD58A5A87E}">
      <dsp:nvSpPr>
        <dsp:cNvPr id="0" name=""/>
        <dsp:cNvSpPr/>
      </dsp:nvSpPr>
      <dsp:spPr>
        <a:xfrm>
          <a:off x="7105" y="939792"/>
          <a:ext cx="751356" cy="751356"/>
        </a:xfrm>
        <a:prstGeom prst="chord">
          <a:avLst>
            <a:gd name="adj1" fmla="val 4800000"/>
            <a:gd name="adj2" fmla="val 1680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A0CE6-8A3C-463A-8E53-C29A35B854D9}">
      <dsp:nvSpPr>
        <dsp:cNvPr id="0" name=""/>
        <dsp:cNvSpPr/>
      </dsp:nvSpPr>
      <dsp:spPr>
        <a:xfrm>
          <a:off x="82240" y="1014927"/>
          <a:ext cx="601085" cy="601085"/>
        </a:xfrm>
        <a:prstGeom prst="pie">
          <a:avLst>
            <a:gd name="adj1" fmla="val 14040000"/>
            <a:gd name="adj2" fmla="val 16200000"/>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167B39-0EBF-42D1-9E99-3D4E9AFEE646}">
      <dsp:nvSpPr>
        <dsp:cNvPr id="0" name=""/>
        <dsp:cNvSpPr/>
      </dsp:nvSpPr>
      <dsp:spPr>
        <a:xfrm>
          <a:off x="51530" y="339064"/>
          <a:ext cx="2178934" cy="45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889000" rtl="0">
            <a:lnSpc>
              <a:spcPct val="90000"/>
            </a:lnSpc>
            <a:spcBef>
              <a:spcPct val="0"/>
            </a:spcBef>
            <a:spcAft>
              <a:spcPct val="35000"/>
            </a:spcAft>
          </a:pPr>
          <a:r>
            <a:rPr lang="es-ES" sz="2000" b="1" kern="1200" dirty="0">
              <a:solidFill>
                <a:srgbClr val="122361"/>
              </a:solidFill>
              <a:latin typeface="Verdana"/>
              <a:ea typeface="Verdana"/>
            </a:rPr>
            <a:t>Kit Smartphone</a:t>
          </a:r>
          <a:endParaRPr lang="es-ES" sz="2000" b="1" kern="1200" dirty="0">
            <a:latin typeface="Arial"/>
          </a:endParaRPr>
        </a:p>
      </dsp:txBody>
      <dsp:txXfrm>
        <a:off x="51530" y="339064"/>
        <a:ext cx="2178934" cy="450814"/>
      </dsp:txXfrm>
    </dsp:sp>
    <dsp:sp modelId="{70542A4A-A8F5-401B-AD90-F6C7E4C6201C}">
      <dsp:nvSpPr>
        <dsp:cNvPr id="0" name=""/>
        <dsp:cNvSpPr/>
      </dsp:nvSpPr>
      <dsp:spPr>
        <a:xfrm>
          <a:off x="533054" y="939792"/>
          <a:ext cx="1502713" cy="300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s-ES" sz="1800" kern="1200" dirty="0">
              <a:solidFill>
                <a:srgbClr val="122361"/>
              </a:solidFill>
              <a:latin typeface="Verdana"/>
              <a:ea typeface="Verdana"/>
            </a:rPr>
            <a:t>Cargador</a:t>
          </a:r>
          <a:endParaRPr lang="es-ES" sz="1800" kern="1200" dirty="0"/>
        </a:p>
        <a:p>
          <a:pPr lvl="0" algn="l" defTabSz="800100">
            <a:lnSpc>
              <a:spcPct val="90000"/>
            </a:lnSpc>
            <a:spcBef>
              <a:spcPct val="0"/>
            </a:spcBef>
            <a:spcAft>
              <a:spcPct val="35000"/>
            </a:spcAft>
          </a:pPr>
          <a:r>
            <a:rPr lang="es-ES" sz="1800" kern="1200" dirty="0">
              <a:solidFill>
                <a:srgbClr val="122361"/>
              </a:solidFill>
              <a:latin typeface="Verdana"/>
              <a:ea typeface="Verdana"/>
            </a:rPr>
            <a:t>Lámina protectora</a:t>
          </a:r>
          <a:endParaRPr lang="es-ES" sz="1800" kern="1200" dirty="0"/>
        </a:p>
        <a:p>
          <a:pPr lvl="0" algn="l" defTabSz="800100">
            <a:lnSpc>
              <a:spcPct val="90000"/>
            </a:lnSpc>
            <a:spcBef>
              <a:spcPct val="0"/>
            </a:spcBef>
            <a:spcAft>
              <a:spcPct val="35000"/>
            </a:spcAft>
          </a:pPr>
          <a:r>
            <a:rPr lang="es-ES" sz="1800" kern="1200" dirty="0">
              <a:solidFill>
                <a:srgbClr val="122361"/>
              </a:solidFill>
              <a:latin typeface="Verdana"/>
              <a:ea typeface="Verdana"/>
            </a:rPr>
            <a:t>Carcasa</a:t>
          </a:r>
          <a:endParaRPr lang="es-ES" sz="1800" kern="1200" dirty="0"/>
        </a:p>
        <a:p>
          <a:pPr lvl="0" algn="l" defTabSz="800100">
            <a:lnSpc>
              <a:spcPct val="90000"/>
            </a:lnSpc>
            <a:spcBef>
              <a:spcPct val="0"/>
            </a:spcBef>
            <a:spcAft>
              <a:spcPct val="35000"/>
            </a:spcAft>
          </a:pPr>
          <a:r>
            <a:rPr lang="es-ES" sz="1800" kern="1200" dirty="0">
              <a:solidFill>
                <a:srgbClr val="122361"/>
              </a:solidFill>
              <a:latin typeface="Verdana"/>
              <a:ea typeface="Verdana"/>
            </a:rPr>
            <a:t>Chip</a:t>
          </a:r>
        </a:p>
        <a:p>
          <a:pPr lvl="0" algn="l" defTabSz="800100">
            <a:lnSpc>
              <a:spcPct val="90000"/>
            </a:lnSpc>
            <a:spcBef>
              <a:spcPct val="0"/>
            </a:spcBef>
            <a:spcAft>
              <a:spcPct val="35000"/>
            </a:spcAft>
          </a:pPr>
          <a:r>
            <a:rPr lang="es-ES" sz="1800" kern="1200" dirty="0">
              <a:solidFill>
                <a:srgbClr val="122361"/>
              </a:solidFill>
              <a:latin typeface="Verdana"/>
              <a:ea typeface="Verdana"/>
            </a:rPr>
            <a:t>Cargador</a:t>
          </a:r>
        </a:p>
        <a:p>
          <a:pPr lvl="0" algn="l" defTabSz="800100">
            <a:lnSpc>
              <a:spcPct val="90000"/>
            </a:lnSpc>
            <a:spcBef>
              <a:spcPct val="0"/>
            </a:spcBef>
            <a:spcAft>
              <a:spcPct val="35000"/>
            </a:spcAft>
          </a:pPr>
          <a:r>
            <a:rPr lang="es-ES" sz="1800" kern="1200" dirty="0">
              <a:solidFill>
                <a:srgbClr val="122361"/>
              </a:solidFill>
              <a:latin typeface="Verdana"/>
              <a:ea typeface="Verdana"/>
            </a:rPr>
            <a:t>Cable</a:t>
          </a:r>
        </a:p>
        <a:p>
          <a:pPr lvl="0" algn="l" defTabSz="800100">
            <a:lnSpc>
              <a:spcPct val="90000"/>
            </a:lnSpc>
            <a:spcBef>
              <a:spcPct val="0"/>
            </a:spcBef>
            <a:spcAft>
              <a:spcPct val="35000"/>
            </a:spcAft>
          </a:pPr>
          <a:r>
            <a:rPr lang="es-ES" sz="1800" kern="1200" dirty="0">
              <a:solidFill>
                <a:srgbClr val="122361"/>
              </a:solidFill>
              <a:latin typeface="Verdana"/>
              <a:ea typeface="Verdana"/>
            </a:rPr>
            <a:t>Caja</a:t>
          </a:r>
        </a:p>
        <a:p>
          <a:pPr lvl="0" algn="l" defTabSz="800100">
            <a:lnSpc>
              <a:spcPct val="90000"/>
            </a:lnSpc>
            <a:spcBef>
              <a:spcPct val="0"/>
            </a:spcBef>
            <a:spcAft>
              <a:spcPct val="35000"/>
            </a:spcAft>
          </a:pPr>
          <a:endParaRPr lang="es-ES" sz="1800" kern="1200" dirty="0"/>
        </a:p>
      </dsp:txBody>
      <dsp:txXfrm>
        <a:off x="533054" y="939792"/>
        <a:ext cx="1502713" cy="3005426"/>
      </dsp:txXfrm>
    </dsp:sp>
    <dsp:sp modelId="{1EFBF8EF-A6C1-4A11-99C5-FBC5D75BED3B}">
      <dsp:nvSpPr>
        <dsp:cNvPr id="0" name=""/>
        <dsp:cNvSpPr/>
      </dsp:nvSpPr>
      <dsp:spPr>
        <a:xfrm>
          <a:off x="2332384" y="939792"/>
          <a:ext cx="751356" cy="751356"/>
        </a:xfrm>
        <a:prstGeom prst="chord">
          <a:avLst>
            <a:gd name="adj1" fmla="val 4800000"/>
            <a:gd name="adj2" fmla="val 1680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894D4-5F13-46FF-8369-BEB9E4AD2C1C}">
      <dsp:nvSpPr>
        <dsp:cNvPr id="0" name=""/>
        <dsp:cNvSpPr/>
      </dsp:nvSpPr>
      <dsp:spPr>
        <a:xfrm>
          <a:off x="2407520" y="1014927"/>
          <a:ext cx="601085" cy="601085"/>
        </a:xfrm>
        <a:prstGeom prst="pie">
          <a:avLst>
            <a:gd name="adj1" fmla="val 11880000"/>
            <a:gd name="adj2" fmla="val 16200000"/>
          </a:avLst>
        </a:prstGeom>
        <a:solidFill>
          <a:schemeClr val="accent6">
            <a:shade val="50000"/>
            <a:hueOff val="277730"/>
            <a:satOff val="-12499"/>
            <a:lumOff val="19671"/>
            <a:alphaOff val="0"/>
          </a:schemeClr>
        </a:solidFill>
        <a:ln w="25400" cap="flat" cmpd="sng" algn="ctr">
          <a:solidFill>
            <a:schemeClr val="accent6">
              <a:shade val="50000"/>
              <a:hueOff val="277730"/>
              <a:satOff val="-12499"/>
              <a:lumOff val="196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884E7-C0D6-43EF-AE1E-3C840FF183A0}">
      <dsp:nvSpPr>
        <dsp:cNvPr id="0" name=""/>
        <dsp:cNvSpPr/>
      </dsp:nvSpPr>
      <dsp:spPr>
        <a:xfrm>
          <a:off x="2381353" y="324988"/>
          <a:ext cx="2178934" cy="45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889000">
            <a:lnSpc>
              <a:spcPct val="90000"/>
            </a:lnSpc>
            <a:spcBef>
              <a:spcPct val="0"/>
            </a:spcBef>
            <a:spcAft>
              <a:spcPct val="35000"/>
            </a:spcAft>
          </a:pPr>
          <a:r>
            <a:rPr lang="es-ES" sz="2000" b="1" kern="1200" dirty="0">
              <a:solidFill>
                <a:srgbClr val="122361"/>
              </a:solidFill>
              <a:latin typeface="Verdana"/>
              <a:ea typeface="Verdana"/>
            </a:rPr>
            <a:t>Kit PC</a:t>
          </a:r>
          <a:endParaRPr lang="es-ES" sz="2000" b="1" kern="1200" dirty="0"/>
        </a:p>
      </dsp:txBody>
      <dsp:txXfrm>
        <a:off x="2381353" y="324988"/>
        <a:ext cx="2178934" cy="450814"/>
      </dsp:txXfrm>
    </dsp:sp>
    <dsp:sp modelId="{FD0236A1-6DF7-4C08-BE29-F3F842F211EF}">
      <dsp:nvSpPr>
        <dsp:cNvPr id="0" name=""/>
        <dsp:cNvSpPr/>
      </dsp:nvSpPr>
      <dsp:spPr>
        <a:xfrm>
          <a:off x="2858334" y="939792"/>
          <a:ext cx="1502713" cy="300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rtl="0">
            <a:lnSpc>
              <a:spcPct val="90000"/>
            </a:lnSpc>
            <a:spcBef>
              <a:spcPct val="0"/>
            </a:spcBef>
            <a:spcAft>
              <a:spcPct val="35000"/>
            </a:spcAft>
          </a:pPr>
          <a:r>
            <a:rPr lang="es-ES" sz="1800" kern="1200">
              <a:solidFill>
                <a:srgbClr val="122361"/>
              </a:solidFill>
              <a:latin typeface="Verdana"/>
              <a:ea typeface="Verdana"/>
            </a:rPr>
            <a:t> Notebook</a:t>
          </a:r>
          <a:endParaRPr lang="es-ES" sz="1800" kern="1200"/>
        </a:p>
        <a:p>
          <a:pPr lvl="0" algn="l" defTabSz="800100">
            <a:lnSpc>
              <a:spcPct val="90000"/>
            </a:lnSpc>
            <a:spcBef>
              <a:spcPct val="0"/>
            </a:spcBef>
            <a:spcAft>
              <a:spcPct val="35000"/>
            </a:spcAft>
          </a:pPr>
          <a:r>
            <a:rPr lang="es-ES" sz="1800" kern="1200" dirty="0">
              <a:solidFill>
                <a:srgbClr val="122361"/>
              </a:solidFill>
              <a:latin typeface="Verdana"/>
              <a:ea typeface="Verdana"/>
            </a:rPr>
            <a:t>Cargador</a:t>
          </a:r>
        </a:p>
        <a:p>
          <a:pPr lvl="0" algn="l" defTabSz="800100">
            <a:lnSpc>
              <a:spcPct val="90000"/>
            </a:lnSpc>
            <a:spcBef>
              <a:spcPct val="0"/>
            </a:spcBef>
            <a:spcAft>
              <a:spcPct val="35000"/>
            </a:spcAft>
          </a:pPr>
          <a:r>
            <a:rPr lang="es-ES" sz="1800" kern="1200" dirty="0">
              <a:solidFill>
                <a:srgbClr val="122361"/>
              </a:solidFill>
              <a:latin typeface="Verdana"/>
              <a:ea typeface="Verdana"/>
            </a:rPr>
            <a:t>Caja</a:t>
          </a:r>
          <a:endParaRPr lang="es-ES" sz="1800" kern="1200" dirty="0"/>
        </a:p>
      </dsp:txBody>
      <dsp:txXfrm>
        <a:off x="2858334" y="939792"/>
        <a:ext cx="1502713" cy="3005426"/>
      </dsp:txXfrm>
    </dsp:sp>
    <dsp:sp modelId="{344763B2-0A06-470A-A7BA-B9C72CD9B7EA}">
      <dsp:nvSpPr>
        <dsp:cNvPr id="0" name=""/>
        <dsp:cNvSpPr/>
      </dsp:nvSpPr>
      <dsp:spPr>
        <a:xfrm>
          <a:off x="4657664" y="939792"/>
          <a:ext cx="751356" cy="751356"/>
        </a:xfrm>
        <a:prstGeom prst="chord">
          <a:avLst>
            <a:gd name="adj1" fmla="val 4800000"/>
            <a:gd name="adj2" fmla="val 1680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69A6A5-4755-4083-B103-8400F3D3FAD7}">
      <dsp:nvSpPr>
        <dsp:cNvPr id="0" name=""/>
        <dsp:cNvSpPr/>
      </dsp:nvSpPr>
      <dsp:spPr>
        <a:xfrm>
          <a:off x="4732800" y="1014927"/>
          <a:ext cx="601085" cy="601085"/>
        </a:xfrm>
        <a:prstGeom prst="pie">
          <a:avLst>
            <a:gd name="adj1" fmla="val 9720000"/>
            <a:gd name="adj2" fmla="val 16200000"/>
          </a:avLst>
        </a:prstGeom>
        <a:solidFill>
          <a:schemeClr val="accent6">
            <a:shade val="50000"/>
            <a:hueOff val="555460"/>
            <a:satOff val="-24998"/>
            <a:lumOff val="39342"/>
            <a:alphaOff val="0"/>
          </a:schemeClr>
        </a:solidFill>
        <a:ln w="25400" cap="flat" cmpd="sng" algn="ctr">
          <a:solidFill>
            <a:schemeClr val="accent6">
              <a:shade val="50000"/>
              <a:hueOff val="555460"/>
              <a:satOff val="-24998"/>
              <a:lumOff val="393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4B13F-782F-423F-A445-215CF6AAFD26}">
      <dsp:nvSpPr>
        <dsp:cNvPr id="0" name=""/>
        <dsp:cNvSpPr/>
      </dsp:nvSpPr>
      <dsp:spPr>
        <a:xfrm>
          <a:off x="4614879" y="340066"/>
          <a:ext cx="2178934" cy="45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889000">
            <a:lnSpc>
              <a:spcPct val="90000"/>
            </a:lnSpc>
            <a:spcBef>
              <a:spcPct val="0"/>
            </a:spcBef>
            <a:spcAft>
              <a:spcPct val="35000"/>
            </a:spcAft>
          </a:pPr>
          <a:r>
            <a:rPr lang="es-ES" sz="2000" b="1" kern="1200" dirty="0">
              <a:solidFill>
                <a:srgbClr val="122361"/>
              </a:solidFill>
              <a:latin typeface="Verdana"/>
              <a:ea typeface="Verdana"/>
            </a:rPr>
            <a:t>Kit trazabilidad</a:t>
          </a:r>
          <a:endParaRPr lang="es-ES" sz="2000" b="1" kern="1200" dirty="0"/>
        </a:p>
      </dsp:txBody>
      <dsp:txXfrm>
        <a:off x="4614879" y="340066"/>
        <a:ext cx="2178934" cy="450814"/>
      </dsp:txXfrm>
    </dsp:sp>
    <dsp:sp modelId="{58895440-2EC1-4640-B7DB-BF3571E98340}">
      <dsp:nvSpPr>
        <dsp:cNvPr id="0" name=""/>
        <dsp:cNvSpPr/>
      </dsp:nvSpPr>
      <dsp:spPr>
        <a:xfrm>
          <a:off x="5183614" y="939792"/>
          <a:ext cx="1502713" cy="300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s-ES" sz="1800" kern="1200" dirty="0">
              <a:solidFill>
                <a:srgbClr val="122361"/>
              </a:solidFill>
              <a:latin typeface="Verdana"/>
              <a:ea typeface="Verdana"/>
            </a:rPr>
            <a:t>Lector de códigos de barra</a:t>
          </a:r>
        </a:p>
        <a:p>
          <a:pPr lvl="0" algn="l" defTabSz="800100">
            <a:lnSpc>
              <a:spcPct val="90000"/>
            </a:lnSpc>
            <a:spcBef>
              <a:spcPct val="0"/>
            </a:spcBef>
            <a:spcAft>
              <a:spcPct val="35000"/>
            </a:spcAft>
          </a:pPr>
          <a:r>
            <a:rPr lang="es-ES" sz="1800" kern="1200" dirty="0"/>
            <a:t>Caja</a:t>
          </a:r>
        </a:p>
      </dsp:txBody>
      <dsp:txXfrm>
        <a:off x="5183614" y="939792"/>
        <a:ext cx="1502713" cy="3005426"/>
      </dsp:txXfrm>
    </dsp:sp>
    <dsp:sp modelId="{9D6E29D1-F354-48E4-A6D8-2CCDF9D2A03B}">
      <dsp:nvSpPr>
        <dsp:cNvPr id="0" name=""/>
        <dsp:cNvSpPr/>
      </dsp:nvSpPr>
      <dsp:spPr>
        <a:xfrm>
          <a:off x="6982944" y="939792"/>
          <a:ext cx="751356" cy="751356"/>
        </a:xfrm>
        <a:prstGeom prst="chord">
          <a:avLst>
            <a:gd name="adj1" fmla="val 4800000"/>
            <a:gd name="adj2" fmla="val 1680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C7FF5-E3B1-444C-B34B-8ACDA49FBC4C}">
      <dsp:nvSpPr>
        <dsp:cNvPr id="0" name=""/>
        <dsp:cNvSpPr/>
      </dsp:nvSpPr>
      <dsp:spPr>
        <a:xfrm>
          <a:off x="7058079" y="1014927"/>
          <a:ext cx="601085" cy="601085"/>
        </a:xfrm>
        <a:prstGeom prst="pie">
          <a:avLst>
            <a:gd name="adj1" fmla="val 7560000"/>
            <a:gd name="adj2" fmla="val 16200000"/>
          </a:avLst>
        </a:prstGeom>
        <a:solidFill>
          <a:schemeClr val="accent6">
            <a:shade val="50000"/>
            <a:hueOff val="555460"/>
            <a:satOff val="-24998"/>
            <a:lumOff val="39342"/>
            <a:alphaOff val="0"/>
          </a:schemeClr>
        </a:solidFill>
        <a:ln w="25400" cap="flat" cmpd="sng" algn="ctr">
          <a:solidFill>
            <a:schemeClr val="accent6">
              <a:shade val="50000"/>
              <a:hueOff val="555460"/>
              <a:satOff val="-24998"/>
              <a:lumOff val="393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09D6A-EFBC-45C7-9023-305FA24AD95D}">
      <dsp:nvSpPr>
        <dsp:cNvPr id="0" name=""/>
        <dsp:cNvSpPr/>
      </dsp:nvSpPr>
      <dsp:spPr>
        <a:xfrm>
          <a:off x="6751930" y="365451"/>
          <a:ext cx="2178934" cy="45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889000">
            <a:lnSpc>
              <a:spcPct val="90000"/>
            </a:lnSpc>
            <a:spcBef>
              <a:spcPct val="0"/>
            </a:spcBef>
            <a:spcAft>
              <a:spcPct val="35000"/>
            </a:spcAft>
          </a:pPr>
          <a:r>
            <a:rPr lang="es-ES" sz="2000" b="1" kern="1200" dirty="0">
              <a:solidFill>
                <a:srgbClr val="122361"/>
              </a:solidFill>
              <a:latin typeface="Verdana"/>
              <a:ea typeface="Verdana"/>
            </a:rPr>
            <a:t>Kit capacitación</a:t>
          </a:r>
          <a:endParaRPr lang="es-ES" sz="2000" b="1" kern="1200" dirty="0"/>
        </a:p>
      </dsp:txBody>
      <dsp:txXfrm>
        <a:off x="6751930" y="365451"/>
        <a:ext cx="2178934" cy="450814"/>
      </dsp:txXfrm>
    </dsp:sp>
    <dsp:sp modelId="{9137F0D1-BC8A-4DBE-B881-226AE2A3585C}">
      <dsp:nvSpPr>
        <dsp:cNvPr id="0" name=""/>
        <dsp:cNvSpPr/>
      </dsp:nvSpPr>
      <dsp:spPr>
        <a:xfrm>
          <a:off x="7508893" y="939792"/>
          <a:ext cx="1502713" cy="300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s-ES" sz="1800" kern="1200" dirty="0">
              <a:solidFill>
                <a:srgbClr val="122361"/>
              </a:solidFill>
              <a:latin typeface="Verdana"/>
              <a:ea typeface="Verdana"/>
            </a:rPr>
            <a:t>Proyector</a:t>
          </a:r>
        </a:p>
        <a:p>
          <a:pPr lvl="0" algn="l" defTabSz="800100">
            <a:lnSpc>
              <a:spcPct val="90000"/>
            </a:lnSpc>
            <a:spcBef>
              <a:spcPct val="0"/>
            </a:spcBef>
            <a:spcAft>
              <a:spcPct val="35000"/>
            </a:spcAft>
          </a:pPr>
          <a:r>
            <a:rPr lang="es-ES" sz="1800" kern="1200" dirty="0">
              <a:solidFill>
                <a:srgbClr val="122361"/>
              </a:solidFill>
              <a:latin typeface="Verdana"/>
              <a:ea typeface="Verdana"/>
            </a:rPr>
            <a:t>Cables y caja del proyector.</a:t>
          </a:r>
        </a:p>
        <a:p>
          <a:pPr lvl="0" algn="l" defTabSz="800100">
            <a:lnSpc>
              <a:spcPct val="90000"/>
            </a:lnSpc>
            <a:spcBef>
              <a:spcPct val="0"/>
            </a:spcBef>
            <a:spcAft>
              <a:spcPct val="35000"/>
            </a:spcAft>
          </a:pPr>
          <a:r>
            <a:rPr lang="es-ES" sz="1800" kern="1200" dirty="0">
              <a:solidFill>
                <a:srgbClr val="122361"/>
              </a:solidFill>
              <a:latin typeface="Verdana"/>
              <a:ea typeface="Verdana"/>
            </a:rPr>
            <a:t>Parlantes</a:t>
          </a:r>
        </a:p>
        <a:p>
          <a:pPr lvl="0" algn="l" defTabSz="800100">
            <a:lnSpc>
              <a:spcPct val="90000"/>
            </a:lnSpc>
            <a:spcBef>
              <a:spcPct val="0"/>
            </a:spcBef>
            <a:spcAft>
              <a:spcPct val="35000"/>
            </a:spcAft>
          </a:pPr>
          <a:r>
            <a:rPr lang="es-ES" sz="1800" kern="1200" dirty="0">
              <a:solidFill>
                <a:srgbClr val="122361"/>
              </a:solidFill>
              <a:latin typeface="Verdana"/>
              <a:ea typeface="Verdana"/>
            </a:rPr>
            <a:t>Cables y caja del parlante</a:t>
          </a:r>
        </a:p>
      </dsp:txBody>
      <dsp:txXfrm>
        <a:off x="7508893" y="939792"/>
        <a:ext cx="1502713" cy="3005426"/>
      </dsp:txXfrm>
    </dsp:sp>
    <dsp:sp modelId="{4927B440-0B23-447E-9112-51F2BB8BAA82}">
      <dsp:nvSpPr>
        <dsp:cNvPr id="0" name=""/>
        <dsp:cNvSpPr/>
      </dsp:nvSpPr>
      <dsp:spPr>
        <a:xfrm>
          <a:off x="9308223" y="939792"/>
          <a:ext cx="751356" cy="751356"/>
        </a:xfrm>
        <a:prstGeom prst="chord">
          <a:avLst>
            <a:gd name="adj1" fmla="val 4800000"/>
            <a:gd name="adj2" fmla="val 16800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072D0B-5062-47E6-AA36-EFFF9D6A688C}">
      <dsp:nvSpPr>
        <dsp:cNvPr id="0" name=""/>
        <dsp:cNvSpPr/>
      </dsp:nvSpPr>
      <dsp:spPr>
        <a:xfrm>
          <a:off x="9383359" y="1014927"/>
          <a:ext cx="601085" cy="601085"/>
        </a:xfrm>
        <a:prstGeom prst="pie">
          <a:avLst>
            <a:gd name="adj1" fmla="val 5400000"/>
            <a:gd name="adj2" fmla="val 16200000"/>
          </a:avLst>
        </a:prstGeom>
        <a:solidFill>
          <a:schemeClr val="accent6">
            <a:shade val="50000"/>
            <a:hueOff val="277730"/>
            <a:satOff val="-12499"/>
            <a:lumOff val="19671"/>
            <a:alphaOff val="0"/>
          </a:schemeClr>
        </a:solidFill>
        <a:ln w="25400" cap="flat" cmpd="sng" algn="ctr">
          <a:solidFill>
            <a:schemeClr val="accent6">
              <a:shade val="50000"/>
              <a:hueOff val="277730"/>
              <a:satOff val="-12499"/>
              <a:lumOff val="196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5458B-B40D-43B9-A41B-4300025D113B}">
      <dsp:nvSpPr>
        <dsp:cNvPr id="0" name=""/>
        <dsp:cNvSpPr/>
      </dsp:nvSpPr>
      <dsp:spPr>
        <a:xfrm>
          <a:off x="9077214" y="379505"/>
          <a:ext cx="2178934" cy="450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ctr" defTabSz="889000" rtl="0">
            <a:lnSpc>
              <a:spcPct val="90000"/>
            </a:lnSpc>
            <a:spcBef>
              <a:spcPct val="0"/>
            </a:spcBef>
            <a:spcAft>
              <a:spcPct val="35000"/>
            </a:spcAft>
          </a:pPr>
          <a:r>
            <a:rPr lang="es-ES" sz="2000" b="1" kern="1200" dirty="0">
              <a:solidFill>
                <a:srgbClr val="122361"/>
              </a:solidFill>
              <a:latin typeface="Verdana"/>
              <a:ea typeface="Verdana"/>
            </a:rPr>
            <a:t>Cuestionarios en papel</a:t>
          </a:r>
          <a:endParaRPr lang="es-ES" sz="2000" b="1" kern="1200" dirty="0">
            <a:latin typeface="Arial"/>
            <a:ea typeface="Verdana"/>
            <a:cs typeface="Arial"/>
          </a:endParaRPr>
        </a:p>
      </dsp:txBody>
      <dsp:txXfrm>
        <a:off x="9077214" y="379505"/>
        <a:ext cx="2178934" cy="450814"/>
      </dsp:txXfrm>
    </dsp:sp>
    <dsp:sp modelId="{6EB2278D-C283-4950-9F19-D829E2CCEE4B}">
      <dsp:nvSpPr>
        <dsp:cNvPr id="0" name=""/>
        <dsp:cNvSpPr/>
      </dsp:nvSpPr>
      <dsp:spPr>
        <a:xfrm>
          <a:off x="9834173" y="939792"/>
          <a:ext cx="1502713" cy="3005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00100">
            <a:lnSpc>
              <a:spcPct val="90000"/>
            </a:lnSpc>
            <a:spcBef>
              <a:spcPct val="0"/>
            </a:spcBef>
            <a:spcAft>
              <a:spcPct val="35000"/>
            </a:spcAft>
          </a:pPr>
          <a:r>
            <a:rPr lang="es-ES" sz="1800" kern="1200" dirty="0">
              <a:latin typeface="Verdana"/>
              <a:ea typeface="Verdana"/>
            </a:rPr>
            <a:t>Ocupados</a:t>
          </a:r>
        </a:p>
        <a:p>
          <a:pPr lvl="0" algn="l" defTabSz="800100">
            <a:lnSpc>
              <a:spcPct val="90000"/>
            </a:lnSpc>
            <a:spcBef>
              <a:spcPct val="0"/>
            </a:spcBef>
            <a:spcAft>
              <a:spcPct val="35000"/>
            </a:spcAft>
          </a:pPr>
          <a:r>
            <a:rPr lang="es-ES" sz="1800" kern="1200" dirty="0">
              <a:latin typeface="Verdana"/>
              <a:ea typeface="Verdana"/>
            </a:rPr>
            <a:t>No ocupados</a:t>
          </a:r>
          <a:endParaRPr lang="es-ES" sz="1800" kern="1200" dirty="0"/>
        </a:p>
      </dsp:txBody>
      <dsp:txXfrm>
        <a:off x="9834173" y="939792"/>
        <a:ext cx="1502713" cy="30054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2">
  <p:cSld name="PORTADA 2">
    <p:bg>
      <p:bgPr>
        <a:solidFill>
          <a:schemeClr val="lt1"/>
        </a:solidFill>
        <a:effectLst/>
      </p:bgPr>
    </p:bg>
    <p:spTree>
      <p:nvGrpSpPr>
        <p:cNvPr id="1" name="Shape 19"/>
        <p:cNvGrpSpPr/>
        <p:nvPr/>
      </p:nvGrpSpPr>
      <p:grpSpPr>
        <a:xfrm>
          <a:off x="0" y="0"/>
          <a:ext cx="0" cy="0"/>
          <a:chOff x="0" y="0"/>
          <a:chExt cx="0" cy="0"/>
        </a:xfrm>
      </p:grpSpPr>
      <p:sp>
        <p:nvSpPr>
          <p:cNvPr id="20" name="Google Shape;20;p22"/>
          <p:cNvSpPr/>
          <p:nvPr/>
        </p:nvSpPr>
        <p:spPr>
          <a:xfrm>
            <a:off x="3241965" y="0"/>
            <a:ext cx="8950035" cy="6857999"/>
          </a:xfrm>
          <a:prstGeom prst="rect">
            <a:avLst/>
          </a:prstGeom>
          <a:solidFill>
            <a:schemeClr val="lt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21" name="Google Shape;21;p22"/>
          <p:cNvSpPr/>
          <p:nvPr/>
        </p:nvSpPr>
        <p:spPr>
          <a:xfrm>
            <a:off x="3230096" y="5237018"/>
            <a:ext cx="8950034" cy="1620982"/>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pic>
        <p:nvPicPr>
          <p:cNvPr id="22" name="Google Shape;22;p22"/>
          <p:cNvPicPr preferRelativeResize="0"/>
          <p:nvPr/>
        </p:nvPicPr>
        <p:blipFill rotWithShape="1">
          <a:blip r:embed="rId2">
            <a:alphaModFix/>
          </a:blip>
          <a:srcRect l="8149" t="12302" r="10218" b="14897"/>
          <a:stretch/>
        </p:blipFill>
        <p:spPr>
          <a:xfrm>
            <a:off x="363321" y="1446011"/>
            <a:ext cx="2464100" cy="1152046"/>
          </a:xfrm>
          <a:prstGeom prst="rect">
            <a:avLst/>
          </a:prstGeom>
          <a:noFill/>
          <a:ln>
            <a:noFill/>
          </a:ln>
        </p:spPr>
      </p:pic>
      <p:sp>
        <p:nvSpPr>
          <p:cNvPr id="23" name="Google Shape;23;p22"/>
          <p:cNvSpPr/>
          <p:nvPr/>
        </p:nvSpPr>
        <p:spPr>
          <a:xfrm rot="5400000">
            <a:off x="3608879" y="4870107"/>
            <a:ext cx="1620981" cy="2354808"/>
          </a:xfrm>
          <a:prstGeom prst="triangle">
            <a:avLst>
              <a:gd name="adj"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2"/>
          <p:cNvSpPr/>
          <p:nvPr/>
        </p:nvSpPr>
        <p:spPr>
          <a:xfrm>
            <a:off x="8497119" y="0"/>
            <a:ext cx="3694881" cy="11238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2"/>
          <p:cNvSpPr/>
          <p:nvPr/>
        </p:nvSpPr>
        <p:spPr>
          <a:xfrm>
            <a:off x="10481421" y="5237016"/>
            <a:ext cx="1710579" cy="16209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22"/>
          <p:cNvPicPr preferRelativeResize="0"/>
          <p:nvPr/>
        </p:nvPicPr>
        <p:blipFill rotWithShape="1">
          <a:blip r:embed="rId3">
            <a:alphaModFix/>
          </a:blip>
          <a:srcRect/>
          <a:stretch/>
        </p:blipFill>
        <p:spPr>
          <a:xfrm>
            <a:off x="10871797" y="5567141"/>
            <a:ext cx="989736" cy="960733"/>
          </a:xfrm>
          <a:prstGeom prst="rect">
            <a:avLst/>
          </a:prstGeom>
          <a:noFill/>
          <a:ln>
            <a:noFill/>
          </a:ln>
        </p:spPr>
      </p:pic>
      <p:sp>
        <p:nvSpPr>
          <p:cNvPr id="27" name="Google Shape;27;p22"/>
          <p:cNvSpPr txBox="1">
            <a:spLocks noGrp="1"/>
          </p:cNvSpPr>
          <p:nvPr>
            <p:ph type="body" idx="1"/>
          </p:nvPr>
        </p:nvSpPr>
        <p:spPr>
          <a:xfrm>
            <a:off x="9266338" y="491258"/>
            <a:ext cx="2538804" cy="332145"/>
          </a:xfrm>
          <a:prstGeom prst="rect">
            <a:avLst/>
          </a:prstGeom>
          <a:noFill/>
          <a:ln>
            <a:noFill/>
          </a:ln>
        </p:spPr>
        <p:txBody>
          <a:bodyPr spcFirstLastPara="1" wrap="square" lIns="0" tIns="45700" rIns="0" bIns="45700" anchor="t" anchorCtr="0">
            <a:noAutofit/>
          </a:bodyPr>
          <a:lstStyle>
            <a:lvl1pPr marL="457200" lvl="0" indent="-228600" algn="r">
              <a:lnSpc>
                <a:spcPct val="90000"/>
              </a:lnSpc>
              <a:spcBef>
                <a:spcPts val="1000"/>
              </a:spcBef>
              <a:spcAft>
                <a:spcPts val="0"/>
              </a:spcAft>
              <a:buClr>
                <a:schemeClr val="dk1"/>
              </a:buClr>
              <a:buSzPts val="1600"/>
              <a:buNone/>
              <a:defRPr sz="1600" b="0">
                <a:solidFill>
                  <a:schemeClr val="dk1"/>
                </a:solidFill>
              </a:defRPr>
            </a:lvl1pPr>
            <a:lvl2pPr marL="914400" lvl="1" indent="-228600" algn="l">
              <a:lnSpc>
                <a:spcPct val="90000"/>
              </a:lnSpc>
              <a:spcBef>
                <a:spcPts val="500"/>
              </a:spcBef>
              <a:spcAft>
                <a:spcPts val="0"/>
              </a:spcAft>
              <a:buClr>
                <a:srgbClr val="888A9C"/>
              </a:buClr>
              <a:buSzPts val="2000"/>
              <a:buNone/>
              <a:defRPr sz="2000">
                <a:solidFill>
                  <a:srgbClr val="888A9C"/>
                </a:solidFill>
              </a:defRPr>
            </a:lvl2pPr>
            <a:lvl3pPr marL="1371600" lvl="2" indent="-228600" algn="l">
              <a:lnSpc>
                <a:spcPct val="90000"/>
              </a:lnSpc>
              <a:spcBef>
                <a:spcPts val="500"/>
              </a:spcBef>
              <a:spcAft>
                <a:spcPts val="0"/>
              </a:spcAft>
              <a:buClr>
                <a:srgbClr val="888A9C"/>
              </a:buClr>
              <a:buSzPts val="1800"/>
              <a:buNone/>
              <a:defRPr sz="1800">
                <a:solidFill>
                  <a:srgbClr val="888A9C"/>
                </a:solidFill>
              </a:defRPr>
            </a:lvl3pPr>
            <a:lvl4pPr marL="1828800" lvl="3" indent="-228600" algn="l">
              <a:lnSpc>
                <a:spcPct val="90000"/>
              </a:lnSpc>
              <a:spcBef>
                <a:spcPts val="500"/>
              </a:spcBef>
              <a:spcAft>
                <a:spcPts val="0"/>
              </a:spcAft>
              <a:buClr>
                <a:srgbClr val="888A9C"/>
              </a:buClr>
              <a:buSzPts val="1600"/>
              <a:buNone/>
              <a:defRPr sz="1600">
                <a:solidFill>
                  <a:srgbClr val="888A9C"/>
                </a:solidFill>
              </a:defRPr>
            </a:lvl4pPr>
            <a:lvl5pPr marL="2286000" lvl="4" indent="-228600" algn="l">
              <a:lnSpc>
                <a:spcPct val="90000"/>
              </a:lnSpc>
              <a:spcBef>
                <a:spcPts val="500"/>
              </a:spcBef>
              <a:spcAft>
                <a:spcPts val="0"/>
              </a:spcAft>
              <a:buClr>
                <a:srgbClr val="888A9C"/>
              </a:buClr>
              <a:buSzPts val="1600"/>
              <a:buNone/>
              <a:defRPr sz="1600">
                <a:solidFill>
                  <a:srgbClr val="888A9C"/>
                </a:solidFill>
              </a:defRPr>
            </a:lvl5pPr>
            <a:lvl6pPr marL="2743200" lvl="5" indent="-228600" algn="l">
              <a:lnSpc>
                <a:spcPct val="90000"/>
              </a:lnSpc>
              <a:spcBef>
                <a:spcPts val="500"/>
              </a:spcBef>
              <a:spcAft>
                <a:spcPts val="0"/>
              </a:spcAft>
              <a:buClr>
                <a:srgbClr val="888A9C"/>
              </a:buClr>
              <a:buSzPts val="1600"/>
              <a:buNone/>
              <a:defRPr sz="1600">
                <a:solidFill>
                  <a:srgbClr val="888A9C"/>
                </a:solidFill>
              </a:defRPr>
            </a:lvl6pPr>
            <a:lvl7pPr marL="3200400" lvl="6" indent="-228600" algn="l">
              <a:lnSpc>
                <a:spcPct val="90000"/>
              </a:lnSpc>
              <a:spcBef>
                <a:spcPts val="500"/>
              </a:spcBef>
              <a:spcAft>
                <a:spcPts val="0"/>
              </a:spcAft>
              <a:buClr>
                <a:srgbClr val="888A9C"/>
              </a:buClr>
              <a:buSzPts val="1600"/>
              <a:buNone/>
              <a:defRPr sz="1600">
                <a:solidFill>
                  <a:srgbClr val="888A9C"/>
                </a:solidFill>
              </a:defRPr>
            </a:lvl7pPr>
            <a:lvl8pPr marL="3657600" lvl="7" indent="-228600" algn="l">
              <a:lnSpc>
                <a:spcPct val="90000"/>
              </a:lnSpc>
              <a:spcBef>
                <a:spcPts val="500"/>
              </a:spcBef>
              <a:spcAft>
                <a:spcPts val="0"/>
              </a:spcAft>
              <a:buClr>
                <a:srgbClr val="888A9C"/>
              </a:buClr>
              <a:buSzPts val="1600"/>
              <a:buNone/>
              <a:defRPr sz="1600">
                <a:solidFill>
                  <a:srgbClr val="888A9C"/>
                </a:solidFill>
              </a:defRPr>
            </a:lvl8pPr>
            <a:lvl9pPr marL="4114800" lvl="8" indent="-228600" algn="l">
              <a:lnSpc>
                <a:spcPct val="90000"/>
              </a:lnSpc>
              <a:spcBef>
                <a:spcPts val="500"/>
              </a:spcBef>
              <a:spcAft>
                <a:spcPts val="0"/>
              </a:spcAft>
              <a:buClr>
                <a:srgbClr val="888A9C"/>
              </a:buClr>
              <a:buSzPts val="1600"/>
              <a:buNone/>
              <a:defRPr sz="1600">
                <a:solidFill>
                  <a:srgbClr val="888A9C"/>
                </a:solidFill>
              </a:defRPr>
            </a:lvl9pPr>
          </a:lstStyle>
          <a:p>
            <a:endParaRPr/>
          </a:p>
        </p:txBody>
      </p:sp>
      <p:pic>
        <p:nvPicPr>
          <p:cNvPr id="28" name="Google Shape;28;p22"/>
          <p:cNvPicPr preferRelativeResize="0"/>
          <p:nvPr/>
        </p:nvPicPr>
        <p:blipFill rotWithShape="1">
          <a:blip r:embed="rId4">
            <a:alphaModFix/>
          </a:blip>
          <a:srcRect/>
          <a:stretch/>
        </p:blipFill>
        <p:spPr>
          <a:xfrm flipH="1">
            <a:off x="5616078" y="5234113"/>
            <a:ext cx="4865343" cy="1623887"/>
          </a:xfrm>
          <a:prstGeom prst="rect">
            <a:avLst/>
          </a:prstGeom>
          <a:noFill/>
          <a:ln>
            <a:noFill/>
          </a:ln>
        </p:spPr>
      </p:pic>
      <p:sp>
        <p:nvSpPr>
          <p:cNvPr id="29" name="Google Shape;29;p22"/>
          <p:cNvSpPr txBox="1">
            <a:spLocks noGrp="1"/>
          </p:cNvSpPr>
          <p:nvPr>
            <p:ph type="title"/>
          </p:nvPr>
        </p:nvSpPr>
        <p:spPr>
          <a:xfrm>
            <a:off x="4049487" y="2629151"/>
            <a:ext cx="8142513" cy="971485"/>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lt1"/>
              </a:buClr>
              <a:buSzPts val="7000"/>
              <a:buFont typeface="Verdana"/>
              <a:buNone/>
              <a:defRPr sz="7000" b="1" i="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2"/>
          <p:cNvSpPr txBox="1">
            <a:spLocks noGrp="1"/>
          </p:cNvSpPr>
          <p:nvPr>
            <p:ph type="body" idx="2"/>
          </p:nvPr>
        </p:nvSpPr>
        <p:spPr>
          <a:xfrm>
            <a:off x="4049487" y="3747572"/>
            <a:ext cx="8142513" cy="483181"/>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rgbClr val="888A9C"/>
              </a:buClr>
              <a:buSzPts val="2000"/>
              <a:buNone/>
              <a:defRPr sz="2000">
                <a:solidFill>
                  <a:srgbClr val="888A9C"/>
                </a:solidFill>
              </a:defRPr>
            </a:lvl2pPr>
            <a:lvl3pPr marL="1371600" lvl="2" indent="-228600" algn="l">
              <a:lnSpc>
                <a:spcPct val="90000"/>
              </a:lnSpc>
              <a:spcBef>
                <a:spcPts val="500"/>
              </a:spcBef>
              <a:spcAft>
                <a:spcPts val="0"/>
              </a:spcAft>
              <a:buClr>
                <a:srgbClr val="888A9C"/>
              </a:buClr>
              <a:buSzPts val="1800"/>
              <a:buNone/>
              <a:defRPr sz="1800">
                <a:solidFill>
                  <a:srgbClr val="888A9C"/>
                </a:solidFill>
              </a:defRPr>
            </a:lvl3pPr>
            <a:lvl4pPr marL="1828800" lvl="3" indent="-228600" algn="l">
              <a:lnSpc>
                <a:spcPct val="90000"/>
              </a:lnSpc>
              <a:spcBef>
                <a:spcPts val="500"/>
              </a:spcBef>
              <a:spcAft>
                <a:spcPts val="0"/>
              </a:spcAft>
              <a:buClr>
                <a:srgbClr val="888A9C"/>
              </a:buClr>
              <a:buSzPts val="1600"/>
              <a:buNone/>
              <a:defRPr sz="1600">
                <a:solidFill>
                  <a:srgbClr val="888A9C"/>
                </a:solidFill>
              </a:defRPr>
            </a:lvl4pPr>
            <a:lvl5pPr marL="2286000" lvl="4" indent="-228600" algn="l">
              <a:lnSpc>
                <a:spcPct val="90000"/>
              </a:lnSpc>
              <a:spcBef>
                <a:spcPts val="500"/>
              </a:spcBef>
              <a:spcAft>
                <a:spcPts val="0"/>
              </a:spcAft>
              <a:buClr>
                <a:srgbClr val="888A9C"/>
              </a:buClr>
              <a:buSzPts val="1600"/>
              <a:buNone/>
              <a:defRPr sz="1600">
                <a:solidFill>
                  <a:srgbClr val="888A9C"/>
                </a:solidFill>
              </a:defRPr>
            </a:lvl5pPr>
            <a:lvl6pPr marL="2743200" lvl="5" indent="-228600" algn="l">
              <a:lnSpc>
                <a:spcPct val="90000"/>
              </a:lnSpc>
              <a:spcBef>
                <a:spcPts val="500"/>
              </a:spcBef>
              <a:spcAft>
                <a:spcPts val="0"/>
              </a:spcAft>
              <a:buClr>
                <a:srgbClr val="888A9C"/>
              </a:buClr>
              <a:buSzPts val="1600"/>
              <a:buNone/>
              <a:defRPr sz="1600">
                <a:solidFill>
                  <a:srgbClr val="888A9C"/>
                </a:solidFill>
              </a:defRPr>
            </a:lvl6pPr>
            <a:lvl7pPr marL="3200400" lvl="6" indent="-228600" algn="l">
              <a:lnSpc>
                <a:spcPct val="90000"/>
              </a:lnSpc>
              <a:spcBef>
                <a:spcPts val="500"/>
              </a:spcBef>
              <a:spcAft>
                <a:spcPts val="0"/>
              </a:spcAft>
              <a:buClr>
                <a:srgbClr val="888A9C"/>
              </a:buClr>
              <a:buSzPts val="1600"/>
              <a:buNone/>
              <a:defRPr sz="1600">
                <a:solidFill>
                  <a:srgbClr val="888A9C"/>
                </a:solidFill>
              </a:defRPr>
            </a:lvl7pPr>
            <a:lvl8pPr marL="3657600" lvl="7" indent="-228600" algn="l">
              <a:lnSpc>
                <a:spcPct val="90000"/>
              </a:lnSpc>
              <a:spcBef>
                <a:spcPts val="500"/>
              </a:spcBef>
              <a:spcAft>
                <a:spcPts val="0"/>
              </a:spcAft>
              <a:buClr>
                <a:srgbClr val="888A9C"/>
              </a:buClr>
              <a:buSzPts val="1600"/>
              <a:buNone/>
              <a:defRPr sz="1600">
                <a:solidFill>
                  <a:srgbClr val="888A9C"/>
                </a:solidFill>
              </a:defRPr>
            </a:lvl8pPr>
            <a:lvl9pPr marL="4114800" lvl="8" indent="-228600" algn="l">
              <a:lnSpc>
                <a:spcPct val="90000"/>
              </a:lnSpc>
              <a:spcBef>
                <a:spcPts val="500"/>
              </a:spcBef>
              <a:spcAft>
                <a:spcPts val="0"/>
              </a:spcAft>
              <a:buClr>
                <a:srgbClr val="888A9C"/>
              </a:buClr>
              <a:buSzPts val="1600"/>
              <a:buNone/>
              <a:defRPr sz="1600">
                <a:solidFill>
                  <a:srgbClr val="888A9C"/>
                </a:solidFill>
              </a:defRPr>
            </a:lvl9pPr>
          </a:lstStyle>
          <a:p>
            <a:endParaRPr/>
          </a:p>
        </p:txBody>
      </p:sp>
      <p:pic>
        <p:nvPicPr>
          <p:cNvPr id="31" name="Google Shape;31;p22"/>
          <p:cNvPicPr preferRelativeResize="0"/>
          <p:nvPr/>
        </p:nvPicPr>
        <p:blipFill rotWithShape="1">
          <a:blip r:embed="rId5">
            <a:alphaModFix/>
          </a:blip>
          <a:srcRect/>
          <a:stretch/>
        </p:blipFill>
        <p:spPr>
          <a:xfrm>
            <a:off x="0" y="3607163"/>
            <a:ext cx="3242393" cy="3250837"/>
          </a:xfrm>
          <a:prstGeom prst="rect">
            <a:avLst/>
          </a:prstGeom>
          <a:noFill/>
          <a:ln>
            <a:noFill/>
          </a:ln>
        </p:spPr>
      </p:pic>
      <p:pic>
        <p:nvPicPr>
          <p:cNvPr id="32" name="Google Shape;32;p22"/>
          <p:cNvPicPr preferRelativeResize="0"/>
          <p:nvPr/>
        </p:nvPicPr>
        <p:blipFill rotWithShape="1">
          <a:blip r:embed="rId6">
            <a:alphaModFix/>
          </a:blip>
          <a:srcRect/>
          <a:stretch/>
        </p:blipFill>
        <p:spPr>
          <a:xfrm>
            <a:off x="3241965" y="0"/>
            <a:ext cx="5625035" cy="11238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OJO 1">
  <p:cSld name="ROJO 1">
    <p:bg>
      <p:bgPr>
        <a:solidFill>
          <a:schemeClr val="lt1"/>
        </a:solidFill>
        <a:effectLst/>
      </p:bgPr>
    </p:bg>
    <p:spTree>
      <p:nvGrpSpPr>
        <p:cNvPr id="1" name="Shape 140"/>
        <p:cNvGrpSpPr/>
        <p:nvPr/>
      </p:nvGrpSpPr>
      <p:grpSpPr>
        <a:xfrm>
          <a:off x="0" y="0"/>
          <a:ext cx="0" cy="0"/>
          <a:chOff x="0" y="0"/>
          <a:chExt cx="0" cy="0"/>
        </a:xfrm>
      </p:grpSpPr>
      <p:sp>
        <p:nvSpPr>
          <p:cNvPr id="141" name="Google Shape;141;p37"/>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37"/>
          <p:cNvSpPr/>
          <p:nvPr/>
        </p:nvSpPr>
        <p:spPr>
          <a:xfrm>
            <a:off x="103863" y="76456"/>
            <a:ext cx="481700" cy="495163"/>
          </a:xfrm>
          <a:prstGeom prst="rect">
            <a:avLst/>
          </a:prstGeom>
          <a:solidFill>
            <a:srgbClr val="B22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37"/>
          <p:cNvSpPr>
            <a:spLocks noGrp="1"/>
          </p:cNvSpPr>
          <p:nvPr>
            <p:ph type="dgm" idx="2"/>
          </p:nvPr>
        </p:nvSpPr>
        <p:spPr>
          <a:xfrm>
            <a:off x="751724" y="1294793"/>
            <a:ext cx="4232248" cy="44936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37"/>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37"/>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37"/>
          <p:cNvSpPr txBox="1">
            <a:spLocks noGrp="1"/>
          </p:cNvSpPr>
          <p:nvPr>
            <p:ph type="body" idx="4"/>
          </p:nvPr>
        </p:nvSpPr>
        <p:spPr>
          <a:xfrm>
            <a:off x="5429454" y="1283332"/>
            <a:ext cx="4394168" cy="115125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37"/>
          <p:cNvSpPr txBox="1">
            <a:spLocks noGrp="1"/>
          </p:cNvSpPr>
          <p:nvPr>
            <p:ph type="body" idx="5"/>
          </p:nvPr>
        </p:nvSpPr>
        <p:spPr>
          <a:xfrm>
            <a:off x="5429454" y="2729455"/>
            <a:ext cx="6210678" cy="304687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REGUNTAS">
  <p:cSld name="PREGUNTAS">
    <p:spTree>
      <p:nvGrpSpPr>
        <p:cNvPr id="1" name="Shape 148"/>
        <p:cNvGrpSpPr/>
        <p:nvPr/>
      </p:nvGrpSpPr>
      <p:grpSpPr>
        <a:xfrm>
          <a:off x="0" y="0"/>
          <a:ext cx="0" cy="0"/>
          <a:chOff x="0" y="0"/>
          <a:chExt cx="0" cy="0"/>
        </a:xfrm>
      </p:grpSpPr>
      <p:pic>
        <p:nvPicPr>
          <p:cNvPr id="149" name="Google Shape;149;p38"/>
          <p:cNvPicPr preferRelativeResize="0"/>
          <p:nvPr/>
        </p:nvPicPr>
        <p:blipFill rotWithShape="1">
          <a:blip r:embed="rId2">
            <a:alphaModFix amt="39000"/>
          </a:blip>
          <a:srcRect l="50298" b="51504"/>
          <a:stretch/>
        </p:blipFill>
        <p:spPr>
          <a:xfrm>
            <a:off x="6225436" y="227847"/>
            <a:ext cx="5539140" cy="3570365"/>
          </a:xfrm>
          <a:prstGeom prst="rect">
            <a:avLst/>
          </a:prstGeom>
          <a:noFill/>
          <a:ln>
            <a:noFill/>
          </a:ln>
        </p:spPr>
      </p:pic>
      <p:sp>
        <p:nvSpPr>
          <p:cNvPr id="150" name="Google Shape;150;p38"/>
          <p:cNvSpPr txBox="1">
            <a:spLocks noGrp="1"/>
          </p:cNvSpPr>
          <p:nvPr>
            <p:ph type="title"/>
          </p:nvPr>
        </p:nvSpPr>
        <p:spPr>
          <a:xfrm>
            <a:off x="1063668" y="4132144"/>
            <a:ext cx="10515600" cy="1325563"/>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4200"/>
              <a:buFont typeface="Verdana"/>
              <a:buNone/>
              <a:defRPr sz="4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RADECIMIENTOS">
  <p:cSld name="AGRADECIMIENTOS">
    <p:spTree>
      <p:nvGrpSpPr>
        <p:cNvPr id="1" name="Shape 151"/>
        <p:cNvGrpSpPr/>
        <p:nvPr/>
      </p:nvGrpSpPr>
      <p:grpSpPr>
        <a:xfrm>
          <a:off x="0" y="0"/>
          <a:ext cx="0" cy="0"/>
          <a:chOff x="0" y="0"/>
          <a:chExt cx="0" cy="0"/>
        </a:xfrm>
      </p:grpSpPr>
      <p:sp>
        <p:nvSpPr>
          <p:cNvPr id="152" name="Google Shape;152;p39"/>
          <p:cNvSpPr/>
          <p:nvPr/>
        </p:nvSpPr>
        <p:spPr>
          <a:xfrm>
            <a:off x="0" y="3372910"/>
            <a:ext cx="12192000" cy="618304"/>
          </a:xfrm>
          <a:prstGeom prst="rect">
            <a:avLst/>
          </a:prstGeom>
          <a:solidFill>
            <a:srgbClr val="2C42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3" name="Google Shape;153;p39"/>
          <p:cNvPicPr preferRelativeResize="0"/>
          <p:nvPr/>
        </p:nvPicPr>
        <p:blipFill rotWithShape="1">
          <a:blip r:embed="rId2">
            <a:alphaModFix amt="93000"/>
          </a:blip>
          <a:srcRect l="4233" t="-968" r="4201" b="5785"/>
          <a:stretch/>
        </p:blipFill>
        <p:spPr>
          <a:xfrm>
            <a:off x="0" y="3505179"/>
            <a:ext cx="12192000" cy="531299"/>
          </a:xfrm>
          <a:prstGeom prst="rect">
            <a:avLst/>
          </a:prstGeom>
          <a:noFill/>
          <a:ln>
            <a:noFill/>
          </a:ln>
        </p:spPr>
      </p:pic>
      <p:sp>
        <p:nvSpPr>
          <p:cNvPr id="154" name="Google Shape;154;p39"/>
          <p:cNvSpPr/>
          <p:nvPr/>
        </p:nvSpPr>
        <p:spPr>
          <a:xfrm>
            <a:off x="0" y="-2"/>
            <a:ext cx="12192000" cy="6858001"/>
          </a:xfrm>
          <a:prstGeom prst="rect">
            <a:avLst/>
          </a:prstGeom>
          <a:solidFill>
            <a:schemeClr val="lt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39"/>
          <p:cNvSpPr txBox="1">
            <a:spLocks noGrp="1"/>
          </p:cNvSpPr>
          <p:nvPr>
            <p:ph type="title"/>
          </p:nvPr>
        </p:nvSpPr>
        <p:spPr>
          <a:xfrm>
            <a:off x="0" y="4131989"/>
            <a:ext cx="12192000" cy="94203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200"/>
              <a:buFont typeface="Verdana"/>
              <a:buNone/>
              <a:defRPr sz="4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6" name="Google Shape;156;p39"/>
          <p:cNvPicPr preferRelativeResize="0"/>
          <p:nvPr/>
        </p:nvPicPr>
        <p:blipFill rotWithShape="1">
          <a:blip r:embed="rId3">
            <a:alphaModFix amt="50000"/>
          </a:blip>
          <a:srcRect l="6724" r="6934"/>
          <a:stretch/>
        </p:blipFill>
        <p:spPr>
          <a:xfrm>
            <a:off x="1" y="3406990"/>
            <a:ext cx="12191999" cy="642427"/>
          </a:xfrm>
          <a:prstGeom prst="rect">
            <a:avLst/>
          </a:prstGeom>
          <a:noFill/>
          <a:ln>
            <a:noFill/>
          </a:ln>
        </p:spPr>
      </p:pic>
      <p:pic>
        <p:nvPicPr>
          <p:cNvPr id="157" name="Google Shape;157;p39"/>
          <p:cNvPicPr preferRelativeResize="0"/>
          <p:nvPr/>
        </p:nvPicPr>
        <p:blipFill rotWithShape="1">
          <a:blip r:embed="rId4">
            <a:alphaModFix/>
          </a:blip>
          <a:srcRect l="16263" t="2716" r="2999" b="5103"/>
          <a:stretch/>
        </p:blipFill>
        <p:spPr>
          <a:xfrm>
            <a:off x="0" y="-2370"/>
            <a:ext cx="12192000" cy="3355191"/>
          </a:xfrm>
          <a:prstGeom prst="rect">
            <a:avLst/>
          </a:prstGeom>
          <a:noFill/>
          <a:ln>
            <a:noFill/>
          </a:ln>
        </p:spPr>
      </p:pic>
      <p:pic>
        <p:nvPicPr>
          <p:cNvPr id="158" name="Google Shape;158;p39"/>
          <p:cNvPicPr preferRelativeResize="0"/>
          <p:nvPr/>
        </p:nvPicPr>
        <p:blipFill rotWithShape="1">
          <a:blip r:embed="rId5">
            <a:alphaModFix/>
          </a:blip>
          <a:srcRect/>
          <a:stretch/>
        </p:blipFill>
        <p:spPr>
          <a:xfrm>
            <a:off x="10732291" y="6344665"/>
            <a:ext cx="345570" cy="330595"/>
          </a:xfrm>
          <a:prstGeom prst="rect">
            <a:avLst/>
          </a:prstGeom>
          <a:noFill/>
          <a:ln>
            <a:noFill/>
          </a:ln>
        </p:spPr>
      </p:pic>
      <p:pic>
        <p:nvPicPr>
          <p:cNvPr id="159" name="Google Shape;159;p39"/>
          <p:cNvPicPr preferRelativeResize="0"/>
          <p:nvPr/>
        </p:nvPicPr>
        <p:blipFill rotWithShape="1">
          <a:blip r:embed="rId6">
            <a:alphaModFix/>
          </a:blip>
          <a:srcRect/>
          <a:stretch/>
        </p:blipFill>
        <p:spPr>
          <a:xfrm>
            <a:off x="11135736" y="6265623"/>
            <a:ext cx="932696" cy="48868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ORTADA 5">
  <p:cSld name="PORTADA 5">
    <p:bg>
      <p:bgPr>
        <a:solidFill>
          <a:schemeClr val="lt1"/>
        </a:solidFill>
        <a:effectLst/>
      </p:bgPr>
    </p:bg>
    <p:spTree>
      <p:nvGrpSpPr>
        <p:cNvPr id="1" name="Shape 160"/>
        <p:cNvGrpSpPr/>
        <p:nvPr/>
      </p:nvGrpSpPr>
      <p:grpSpPr>
        <a:xfrm>
          <a:off x="0" y="0"/>
          <a:ext cx="0" cy="0"/>
          <a:chOff x="0" y="0"/>
          <a:chExt cx="0" cy="0"/>
        </a:xfrm>
      </p:grpSpPr>
      <p:sp>
        <p:nvSpPr>
          <p:cNvPr id="161" name="Google Shape;161;p40"/>
          <p:cNvSpPr/>
          <p:nvPr/>
        </p:nvSpPr>
        <p:spPr>
          <a:xfrm>
            <a:off x="12345" y="0"/>
            <a:ext cx="12167309" cy="6857999"/>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b="0" i="0" u="none" strike="noStrike" cap="none">
                <a:solidFill>
                  <a:schemeClr val="dk2"/>
                </a:solidFill>
                <a:latin typeface="Calibri"/>
                <a:ea typeface="Calibri"/>
                <a:cs typeface="Calibri"/>
                <a:sym typeface="Calibri"/>
              </a:rPr>
              <a:t>FONDOS </a:t>
            </a:r>
            <a:r>
              <a:rPr lang="es-CL" sz="1800">
                <a:solidFill>
                  <a:schemeClr val="dk2"/>
                </a:solidFill>
                <a:latin typeface="Calibri"/>
                <a:ea typeface="Calibri"/>
                <a:cs typeface="Calibri"/>
                <a:sym typeface="Calibri"/>
              </a:rPr>
              <a:t>COLOR 4</a:t>
            </a:r>
            <a:r>
              <a:rPr lang="es-CL" sz="1800" b="0" i="0" u="none" strike="noStrike" cap="none">
                <a:solidFill>
                  <a:schemeClr val="dk2"/>
                </a:solidFill>
                <a:latin typeface="Calibri"/>
                <a:ea typeface="Calibri"/>
                <a:cs typeface="Calibri"/>
                <a:sym typeface="Calibri"/>
              </a:rPr>
              <a:t> RECUADROS VERTICALES.svg</a:t>
            </a:r>
            <a:endParaRPr/>
          </a:p>
        </p:txBody>
      </p:sp>
      <p:sp>
        <p:nvSpPr>
          <p:cNvPr id="162" name="Google Shape;162;p40"/>
          <p:cNvSpPr/>
          <p:nvPr/>
        </p:nvSpPr>
        <p:spPr>
          <a:xfrm>
            <a:off x="1215343" y="1"/>
            <a:ext cx="10976658" cy="5152776"/>
          </a:xfrm>
          <a:prstGeom prst="rect">
            <a:avLst/>
          </a:prstGeom>
          <a:solidFill>
            <a:schemeClr val="lt1"/>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163" name="Google Shape;163;p40"/>
          <p:cNvSpPr/>
          <p:nvPr/>
        </p:nvSpPr>
        <p:spPr>
          <a:xfrm rot="5400000">
            <a:off x="1869921" y="4444673"/>
            <a:ext cx="2243443" cy="2551115"/>
          </a:xfrm>
          <a:prstGeom prst="triangle">
            <a:avLst>
              <a:gd name="adj"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4" name="Google Shape;164;p40"/>
          <p:cNvPicPr preferRelativeResize="0"/>
          <p:nvPr/>
        </p:nvPicPr>
        <p:blipFill rotWithShape="1">
          <a:blip r:embed="rId2">
            <a:alphaModFix/>
          </a:blip>
          <a:srcRect/>
          <a:stretch/>
        </p:blipFill>
        <p:spPr>
          <a:xfrm>
            <a:off x="9191" y="0"/>
            <a:ext cx="1710047" cy="6858000"/>
          </a:xfrm>
          <a:prstGeom prst="rect">
            <a:avLst/>
          </a:prstGeom>
          <a:noFill/>
          <a:ln>
            <a:noFill/>
          </a:ln>
        </p:spPr>
      </p:pic>
      <p:pic>
        <p:nvPicPr>
          <p:cNvPr id="165" name="Google Shape;165;p40"/>
          <p:cNvPicPr preferRelativeResize="0"/>
          <p:nvPr/>
        </p:nvPicPr>
        <p:blipFill rotWithShape="1">
          <a:blip r:embed="rId3">
            <a:alphaModFix/>
          </a:blip>
          <a:srcRect l="8149" t="12302" r="10218" b="13922"/>
          <a:stretch/>
        </p:blipFill>
        <p:spPr>
          <a:xfrm>
            <a:off x="3980739" y="1655643"/>
            <a:ext cx="5164510" cy="2446881"/>
          </a:xfrm>
          <a:prstGeom prst="rect">
            <a:avLst/>
          </a:prstGeom>
          <a:noFill/>
          <a:ln>
            <a:noFill/>
          </a:ln>
        </p:spPr>
      </p:pic>
      <p:pic>
        <p:nvPicPr>
          <p:cNvPr id="166" name="Google Shape;166;p40"/>
          <p:cNvPicPr preferRelativeResize="0"/>
          <p:nvPr/>
        </p:nvPicPr>
        <p:blipFill rotWithShape="1">
          <a:blip r:embed="rId4">
            <a:alphaModFix/>
          </a:blip>
          <a:srcRect/>
          <a:stretch/>
        </p:blipFill>
        <p:spPr>
          <a:xfrm>
            <a:off x="3658370" y="5153049"/>
            <a:ext cx="8533630" cy="1704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ORTADA 3">
  <p:cSld name="PORTADA 3">
    <p:bg>
      <p:bgPr>
        <a:solidFill>
          <a:schemeClr val="lt1"/>
        </a:solidFill>
        <a:effectLst/>
      </p:bgPr>
    </p:bg>
    <p:spTree>
      <p:nvGrpSpPr>
        <p:cNvPr id="1" name="Shape 167"/>
        <p:cNvGrpSpPr/>
        <p:nvPr/>
      </p:nvGrpSpPr>
      <p:grpSpPr>
        <a:xfrm>
          <a:off x="0" y="0"/>
          <a:ext cx="0" cy="0"/>
          <a:chOff x="0" y="0"/>
          <a:chExt cx="0" cy="0"/>
        </a:xfrm>
      </p:grpSpPr>
      <p:sp>
        <p:nvSpPr>
          <p:cNvPr id="168" name="Google Shape;168;p41"/>
          <p:cNvSpPr/>
          <p:nvPr/>
        </p:nvSpPr>
        <p:spPr>
          <a:xfrm>
            <a:off x="0" y="0"/>
            <a:ext cx="12192000" cy="6858000"/>
          </a:xfrm>
          <a:prstGeom prst="rect">
            <a:avLst/>
          </a:prstGeom>
          <a:solidFill>
            <a:schemeClr val="lt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169" name="Google Shape;169;p41"/>
          <p:cNvSpPr/>
          <p:nvPr/>
        </p:nvSpPr>
        <p:spPr>
          <a:xfrm>
            <a:off x="1969476" y="-1"/>
            <a:ext cx="10222523" cy="1804087"/>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170" name="Google Shape;170;p41"/>
          <p:cNvSpPr/>
          <p:nvPr/>
        </p:nvSpPr>
        <p:spPr>
          <a:xfrm>
            <a:off x="-6" y="1804087"/>
            <a:ext cx="1969480" cy="5053914"/>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171" name="Google Shape;171;p41"/>
          <p:cNvSpPr txBox="1">
            <a:spLocks noGrp="1"/>
          </p:cNvSpPr>
          <p:nvPr>
            <p:ph type="title"/>
          </p:nvPr>
        </p:nvSpPr>
        <p:spPr>
          <a:xfrm>
            <a:off x="2637194" y="2833451"/>
            <a:ext cx="9151538" cy="1718922"/>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5400"/>
              <a:buFont typeface="Verdana"/>
              <a:buNone/>
              <a:defRPr sz="5400" b="1" i="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1"/>
          <p:cNvSpPr txBox="1">
            <a:spLocks noGrp="1"/>
          </p:cNvSpPr>
          <p:nvPr>
            <p:ph type="body" idx="1"/>
          </p:nvPr>
        </p:nvSpPr>
        <p:spPr>
          <a:xfrm>
            <a:off x="2637194" y="4728652"/>
            <a:ext cx="9151538" cy="483181"/>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2200"/>
              <a:buNone/>
              <a:defRPr sz="2200" b="0">
                <a:solidFill>
                  <a:schemeClr val="lt1"/>
                </a:solidFill>
              </a:defRPr>
            </a:lvl1pPr>
            <a:lvl2pPr marL="914400" lvl="1" indent="-228600" algn="l">
              <a:lnSpc>
                <a:spcPct val="90000"/>
              </a:lnSpc>
              <a:spcBef>
                <a:spcPts val="500"/>
              </a:spcBef>
              <a:spcAft>
                <a:spcPts val="0"/>
              </a:spcAft>
              <a:buClr>
                <a:srgbClr val="888A9C"/>
              </a:buClr>
              <a:buSzPts val="2000"/>
              <a:buNone/>
              <a:defRPr sz="2000">
                <a:solidFill>
                  <a:srgbClr val="888A9C"/>
                </a:solidFill>
              </a:defRPr>
            </a:lvl2pPr>
            <a:lvl3pPr marL="1371600" lvl="2" indent="-228600" algn="l">
              <a:lnSpc>
                <a:spcPct val="90000"/>
              </a:lnSpc>
              <a:spcBef>
                <a:spcPts val="500"/>
              </a:spcBef>
              <a:spcAft>
                <a:spcPts val="0"/>
              </a:spcAft>
              <a:buClr>
                <a:srgbClr val="888A9C"/>
              </a:buClr>
              <a:buSzPts val="1800"/>
              <a:buNone/>
              <a:defRPr sz="1800">
                <a:solidFill>
                  <a:srgbClr val="888A9C"/>
                </a:solidFill>
              </a:defRPr>
            </a:lvl3pPr>
            <a:lvl4pPr marL="1828800" lvl="3" indent="-228600" algn="l">
              <a:lnSpc>
                <a:spcPct val="90000"/>
              </a:lnSpc>
              <a:spcBef>
                <a:spcPts val="500"/>
              </a:spcBef>
              <a:spcAft>
                <a:spcPts val="0"/>
              </a:spcAft>
              <a:buClr>
                <a:srgbClr val="888A9C"/>
              </a:buClr>
              <a:buSzPts val="1600"/>
              <a:buNone/>
              <a:defRPr sz="1600">
                <a:solidFill>
                  <a:srgbClr val="888A9C"/>
                </a:solidFill>
              </a:defRPr>
            </a:lvl4pPr>
            <a:lvl5pPr marL="2286000" lvl="4" indent="-228600" algn="l">
              <a:lnSpc>
                <a:spcPct val="90000"/>
              </a:lnSpc>
              <a:spcBef>
                <a:spcPts val="500"/>
              </a:spcBef>
              <a:spcAft>
                <a:spcPts val="0"/>
              </a:spcAft>
              <a:buClr>
                <a:srgbClr val="888A9C"/>
              </a:buClr>
              <a:buSzPts val="1600"/>
              <a:buNone/>
              <a:defRPr sz="1600">
                <a:solidFill>
                  <a:srgbClr val="888A9C"/>
                </a:solidFill>
              </a:defRPr>
            </a:lvl5pPr>
            <a:lvl6pPr marL="2743200" lvl="5" indent="-228600" algn="l">
              <a:lnSpc>
                <a:spcPct val="90000"/>
              </a:lnSpc>
              <a:spcBef>
                <a:spcPts val="500"/>
              </a:spcBef>
              <a:spcAft>
                <a:spcPts val="0"/>
              </a:spcAft>
              <a:buClr>
                <a:srgbClr val="888A9C"/>
              </a:buClr>
              <a:buSzPts val="1600"/>
              <a:buNone/>
              <a:defRPr sz="1600">
                <a:solidFill>
                  <a:srgbClr val="888A9C"/>
                </a:solidFill>
              </a:defRPr>
            </a:lvl6pPr>
            <a:lvl7pPr marL="3200400" lvl="6" indent="-228600" algn="l">
              <a:lnSpc>
                <a:spcPct val="90000"/>
              </a:lnSpc>
              <a:spcBef>
                <a:spcPts val="500"/>
              </a:spcBef>
              <a:spcAft>
                <a:spcPts val="0"/>
              </a:spcAft>
              <a:buClr>
                <a:srgbClr val="888A9C"/>
              </a:buClr>
              <a:buSzPts val="1600"/>
              <a:buNone/>
              <a:defRPr sz="1600">
                <a:solidFill>
                  <a:srgbClr val="888A9C"/>
                </a:solidFill>
              </a:defRPr>
            </a:lvl7pPr>
            <a:lvl8pPr marL="3657600" lvl="7" indent="-228600" algn="l">
              <a:lnSpc>
                <a:spcPct val="90000"/>
              </a:lnSpc>
              <a:spcBef>
                <a:spcPts val="500"/>
              </a:spcBef>
              <a:spcAft>
                <a:spcPts val="0"/>
              </a:spcAft>
              <a:buClr>
                <a:srgbClr val="888A9C"/>
              </a:buClr>
              <a:buSzPts val="1600"/>
              <a:buNone/>
              <a:defRPr sz="1600">
                <a:solidFill>
                  <a:srgbClr val="888A9C"/>
                </a:solidFill>
              </a:defRPr>
            </a:lvl8pPr>
            <a:lvl9pPr marL="4114800" lvl="8" indent="-228600" algn="l">
              <a:lnSpc>
                <a:spcPct val="90000"/>
              </a:lnSpc>
              <a:spcBef>
                <a:spcPts val="500"/>
              </a:spcBef>
              <a:spcAft>
                <a:spcPts val="0"/>
              </a:spcAft>
              <a:buClr>
                <a:srgbClr val="888A9C"/>
              </a:buClr>
              <a:buSzPts val="1600"/>
              <a:buNone/>
              <a:defRPr sz="1600">
                <a:solidFill>
                  <a:srgbClr val="888A9C"/>
                </a:solidFill>
              </a:defRPr>
            </a:lvl9pPr>
          </a:lstStyle>
          <a:p>
            <a:endParaRPr/>
          </a:p>
        </p:txBody>
      </p:sp>
      <p:sp>
        <p:nvSpPr>
          <p:cNvPr id="173" name="Google Shape;173;p41"/>
          <p:cNvSpPr txBox="1">
            <a:spLocks noGrp="1"/>
          </p:cNvSpPr>
          <p:nvPr>
            <p:ph type="body" idx="2"/>
          </p:nvPr>
        </p:nvSpPr>
        <p:spPr>
          <a:xfrm>
            <a:off x="11402" y="6286408"/>
            <a:ext cx="1958072" cy="321796"/>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1300"/>
              <a:buNone/>
              <a:defRPr sz="1300" b="0">
                <a:solidFill>
                  <a:schemeClr val="lt1"/>
                </a:solidFill>
              </a:defRPr>
            </a:lvl1pPr>
            <a:lvl2pPr marL="914400" lvl="1" indent="-228600" algn="l">
              <a:lnSpc>
                <a:spcPct val="90000"/>
              </a:lnSpc>
              <a:spcBef>
                <a:spcPts val="500"/>
              </a:spcBef>
              <a:spcAft>
                <a:spcPts val="0"/>
              </a:spcAft>
              <a:buClr>
                <a:srgbClr val="888A9C"/>
              </a:buClr>
              <a:buSzPts val="2000"/>
              <a:buNone/>
              <a:defRPr sz="2000">
                <a:solidFill>
                  <a:srgbClr val="888A9C"/>
                </a:solidFill>
              </a:defRPr>
            </a:lvl2pPr>
            <a:lvl3pPr marL="1371600" lvl="2" indent="-228600" algn="l">
              <a:lnSpc>
                <a:spcPct val="90000"/>
              </a:lnSpc>
              <a:spcBef>
                <a:spcPts val="500"/>
              </a:spcBef>
              <a:spcAft>
                <a:spcPts val="0"/>
              </a:spcAft>
              <a:buClr>
                <a:srgbClr val="888A9C"/>
              </a:buClr>
              <a:buSzPts val="1800"/>
              <a:buNone/>
              <a:defRPr sz="1800">
                <a:solidFill>
                  <a:srgbClr val="888A9C"/>
                </a:solidFill>
              </a:defRPr>
            </a:lvl3pPr>
            <a:lvl4pPr marL="1828800" lvl="3" indent="-228600" algn="l">
              <a:lnSpc>
                <a:spcPct val="90000"/>
              </a:lnSpc>
              <a:spcBef>
                <a:spcPts val="500"/>
              </a:spcBef>
              <a:spcAft>
                <a:spcPts val="0"/>
              </a:spcAft>
              <a:buClr>
                <a:srgbClr val="888A9C"/>
              </a:buClr>
              <a:buSzPts val="1600"/>
              <a:buNone/>
              <a:defRPr sz="1600">
                <a:solidFill>
                  <a:srgbClr val="888A9C"/>
                </a:solidFill>
              </a:defRPr>
            </a:lvl4pPr>
            <a:lvl5pPr marL="2286000" lvl="4" indent="-228600" algn="l">
              <a:lnSpc>
                <a:spcPct val="90000"/>
              </a:lnSpc>
              <a:spcBef>
                <a:spcPts val="500"/>
              </a:spcBef>
              <a:spcAft>
                <a:spcPts val="0"/>
              </a:spcAft>
              <a:buClr>
                <a:srgbClr val="888A9C"/>
              </a:buClr>
              <a:buSzPts val="1600"/>
              <a:buNone/>
              <a:defRPr sz="1600">
                <a:solidFill>
                  <a:srgbClr val="888A9C"/>
                </a:solidFill>
              </a:defRPr>
            </a:lvl5pPr>
            <a:lvl6pPr marL="2743200" lvl="5" indent="-228600" algn="l">
              <a:lnSpc>
                <a:spcPct val="90000"/>
              </a:lnSpc>
              <a:spcBef>
                <a:spcPts val="500"/>
              </a:spcBef>
              <a:spcAft>
                <a:spcPts val="0"/>
              </a:spcAft>
              <a:buClr>
                <a:srgbClr val="888A9C"/>
              </a:buClr>
              <a:buSzPts val="1600"/>
              <a:buNone/>
              <a:defRPr sz="1600">
                <a:solidFill>
                  <a:srgbClr val="888A9C"/>
                </a:solidFill>
              </a:defRPr>
            </a:lvl6pPr>
            <a:lvl7pPr marL="3200400" lvl="6" indent="-228600" algn="l">
              <a:lnSpc>
                <a:spcPct val="90000"/>
              </a:lnSpc>
              <a:spcBef>
                <a:spcPts val="500"/>
              </a:spcBef>
              <a:spcAft>
                <a:spcPts val="0"/>
              </a:spcAft>
              <a:buClr>
                <a:srgbClr val="888A9C"/>
              </a:buClr>
              <a:buSzPts val="1600"/>
              <a:buNone/>
              <a:defRPr sz="1600">
                <a:solidFill>
                  <a:srgbClr val="888A9C"/>
                </a:solidFill>
              </a:defRPr>
            </a:lvl7pPr>
            <a:lvl8pPr marL="3657600" lvl="7" indent="-228600" algn="l">
              <a:lnSpc>
                <a:spcPct val="90000"/>
              </a:lnSpc>
              <a:spcBef>
                <a:spcPts val="500"/>
              </a:spcBef>
              <a:spcAft>
                <a:spcPts val="0"/>
              </a:spcAft>
              <a:buClr>
                <a:srgbClr val="888A9C"/>
              </a:buClr>
              <a:buSzPts val="1600"/>
              <a:buNone/>
              <a:defRPr sz="1600">
                <a:solidFill>
                  <a:srgbClr val="888A9C"/>
                </a:solidFill>
              </a:defRPr>
            </a:lvl8pPr>
            <a:lvl9pPr marL="4114800" lvl="8" indent="-228600" algn="l">
              <a:lnSpc>
                <a:spcPct val="90000"/>
              </a:lnSpc>
              <a:spcBef>
                <a:spcPts val="500"/>
              </a:spcBef>
              <a:spcAft>
                <a:spcPts val="0"/>
              </a:spcAft>
              <a:buClr>
                <a:srgbClr val="888A9C"/>
              </a:buClr>
              <a:buSzPts val="1600"/>
              <a:buNone/>
              <a:defRPr sz="1600">
                <a:solidFill>
                  <a:srgbClr val="888A9C"/>
                </a:solidFill>
              </a:defRPr>
            </a:lvl9pPr>
          </a:lstStyle>
          <a:p>
            <a:endParaRPr/>
          </a:p>
        </p:txBody>
      </p:sp>
      <p:pic>
        <p:nvPicPr>
          <p:cNvPr id="174" name="Google Shape;174;p41"/>
          <p:cNvPicPr preferRelativeResize="0"/>
          <p:nvPr/>
        </p:nvPicPr>
        <p:blipFill rotWithShape="1">
          <a:blip r:embed="rId2">
            <a:alphaModFix/>
          </a:blip>
          <a:srcRect l="4998" t="16129" r="2507" b="22262"/>
          <a:stretch/>
        </p:blipFill>
        <p:spPr>
          <a:xfrm>
            <a:off x="0" y="1642709"/>
            <a:ext cx="12192000" cy="321797"/>
          </a:xfrm>
          <a:prstGeom prst="rect">
            <a:avLst/>
          </a:prstGeom>
          <a:noFill/>
          <a:ln>
            <a:noFill/>
          </a:ln>
        </p:spPr>
      </p:pic>
      <p:pic>
        <p:nvPicPr>
          <p:cNvPr id="175" name="Google Shape;175;p41"/>
          <p:cNvPicPr preferRelativeResize="0"/>
          <p:nvPr/>
        </p:nvPicPr>
        <p:blipFill rotWithShape="1">
          <a:blip r:embed="rId3">
            <a:alphaModFix/>
          </a:blip>
          <a:srcRect/>
          <a:stretch/>
        </p:blipFill>
        <p:spPr>
          <a:xfrm>
            <a:off x="2534214" y="299752"/>
            <a:ext cx="2362640" cy="1172912"/>
          </a:xfrm>
          <a:prstGeom prst="rect">
            <a:avLst/>
          </a:prstGeom>
          <a:noFill/>
          <a:ln>
            <a:noFill/>
          </a:ln>
        </p:spPr>
      </p:pic>
      <p:pic>
        <p:nvPicPr>
          <p:cNvPr id="176" name="Google Shape;176;p41"/>
          <p:cNvPicPr preferRelativeResize="0"/>
          <p:nvPr/>
        </p:nvPicPr>
        <p:blipFill rotWithShape="1">
          <a:blip r:embed="rId4">
            <a:alphaModFix/>
          </a:blip>
          <a:srcRect/>
          <a:stretch/>
        </p:blipFill>
        <p:spPr>
          <a:xfrm>
            <a:off x="570907" y="508589"/>
            <a:ext cx="815973" cy="778021"/>
          </a:xfrm>
          <a:prstGeom prst="rect">
            <a:avLst/>
          </a:prstGeom>
          <a:noFill/>
          <a:ln>
            <a:noFill/>
          </a:ln>
        </p:spPr>
      </p:pic>
      <p:pic>
        <p:nvPicPr>
          <p:cNvPr id="177" name="Google Shape;177;p41"/>
          <p:cNvPicPr preferRelativeResize="0"/>
          <p:nvPr/>
        </p:nvPicPr>
        <p:blipFill rotWithShape="1">
          <a:blip r:embed="rId5">
            <a:alphaModFix amt="60000"/>
          </a:blip>
          <a:srcRect/>
          <a:stretch/>
        </p:blipFill>
        <p:spPr>
          <a:xfrm>
            <a:off x="2486568" y="6201304"/>
            <a:ext cx="9500840" cy="42691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RODUCCIÓN GENERAL">
  <p:cSld name="INTRODUCCIÓN GENERAL">
    <p:spTree>
      <p:nvGrpSpPr>
        <p:cNvPr id="1" name="Shape 178"/>
        <p:cNvGrpSpPr/>
        <p:nvPr/>
      </p:nvGrpSpPr>
      <p:grpSpPr>
        <a:xfrm>
          <a:off x="0" y="0"/>
          <a:ext cx="0" cy="0"/>
          <a:chOff x="0" y="0"/>
          <a:chExt cx="0" cy="0"/>
        </a:xfrm>
      </p:grpSpPr>
      <p:sp>
        <p:nvSpPr>
          <p:cNvPr id="179" name="Google Shape;179;p42"/>
          <p:cNvSpPr txBox="1">
            <a:spLocks noGrp="1"/>
          </p:cNvSpPr>
          <p:nvPr>
            <p:ph type="body" idx="1"/>
          </p:nvPr>
        </p:nvSpPr>
        <p:spPr>
          <a:xfrm>
            <a:off x="552543" y="2808271"/>
            <a:ext cx="11185327" cy="334638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42"/>
          <p:cNvSpPr/>
          <p:nvPr/>
        </p:nvSpPr>
        <p:spPr>
          <a:xfrm>
            <a:off x="0" y="0"/>
            <a:ext cx="12192000" cy="226818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181" name="Google Shape;181;p42"/>
          <p:cNvSpPr txBox="1">
            <a:spLocks noGrp="1"/>
          </p:cNvSpPr>
          <p:nvPr>
            <p:ph type="title"/>
          </p:nvPr>
        </p:nvSpPr>
        <p:spPr>
          <a:xfrm>
            <a:off x="552543" y="540081"/>
            <a:ext cx="11185327" cy="118802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3800"/>
              <a:buFont typeface="Verdana"/>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AZUL  INTRODUCCIÓN">
  <p:cSld name="1_AZUL  INTRODUCCIÓN">
    <p:spTree>
      <p:nvGrpSpPr>
        <p:cNvPr id="1" name="Shape 182"/>
        <p:cNvGrpSpPr/>
        <p:nvPr/>
      </p:nvGrpSpPr>
      <p:grpSpPr>
        <a:xfrm>
          <a:off x="0" y="0"/>
          <a:ext cx="0" cy="0"/>
          <a:chOff x="0" y="0"/>
          <a:chExt cx="0" cy="0"/>
        </a:xfrm>
      </p:grpSpPr>
      <p:sp>
        <p:nvSpPr>
          <p:cNvPr id="183" name="Google Shape;183;p43"/>
          <p:cNvSpPr txBox="1">
            <a:spLocks noGrp="1"/>
          </p:cNvSpPr>
          <p:nvPr>
            <p:ph type="body" idx="1"/>
          </p:nvPr>
        </p:nvSpPr>
        <p:spPr>
          <a:xfrm>
            <a:off x="552543" y="2808271"/>
            <a:ext cx="11185327" cy="334638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3"/>
          <p:cNvSpPr/>
          <p:nvPr/>
        </p:nvSpPr>
        <p:spPr>
          <a:xfrm>
            <a:off x="0" y="0"/>
            <a:ext cx="12192000" cy="226818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185" name="Google Shape;185;p43"/>
          <p:cNvSpPr txBox="1">
            <a:spLocks noGrp="1"/>
          </p:cNvSpPr>
          <p:nvPr>
            <p:ph type="title"/>
          </p:nvPr>
        </p:nvSpPr>
        <p:spPr>
          <a:xfrm>
            <a:off x="552543" y="540081"/>
            <a:ext cx="11185327" cy="118802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3800"/>
              <a:buFont typeface="Verdana"/>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ZUL 2">
  <p:cSld name="AZUL 2">
    <p:bg>
      <p:bgPr>
        <a:solidFill>
          <a:schemeClr val="lt1"/>
        </a:solidFill>
        <a:effectLst/>
      </p:bgPr>
    </p:bg>
    <p:spTree>
      <p:nvGrpSpPr>
        <p:cNvPr id="1" name="Shape 186"/>
        <p:cNvGrpSpPr/>
        <p:nvPr/>
      </p:nvGrpSpPr>
      <p:grpSpPr>
        <a:xfrm>
          <a:off x="0" y="0"/>
          <a:ext cx="0" cy="0"/>
          <a:chOff x="0" y="0"/>
          <a:chExt cx="0" cy="0"/>
        </a:xfrm>
      </p:grpSpPr>
      <p:sp>
        <p:nvSpPr>
          <p:cNvPr id="187" name="Google Shape;187;p44"/>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44"/>
          <p:cNvSpPr/>
          <p:nvPr/>
        </p:nvSpPr>
        <p:spPr>
          <a:xfrm>
            <a:off x="103863" y="76456"/>
            <a:ext cx="481700" cy="4951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44"/>
          <p:cNvSpPr txBox="1">
            <a:spLocks noGrp="1"/>
          </p:cNvSpPr>
          <p:nvPr>
            <p:ph type="body" idx="1"/>
          </p:nvPr>
        </p:nvSpPr>
        <p:spPr>
          <a:xfrm>
            <a:off x="751722" y="1117600"/>
            <a:ext cx="10888409" cy="83386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b="1" i="0">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44"/>
          <p:cNvSpPr txBox="1">
            <a:spLocks noGrp="1"/>
          </p:cNvSpPr>
          <p:nvPr>
            <p:ph type="body" idx="2"/>
          </p:nvPr>
        </p:nvSpPr>
        <p:spPr>
          <a:xfrm>
            <a:off x="751721" y="2192482"/>
            <a:ext cx="10888409" cy="138705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44"/>
          <p:cNvSpPr>
            <a:spLocks noGrp="1"/>
          </p:cNvSpPr>
          <p:nvPr>
            <p:ph type="pic" idx="3"/>
          </p:nvPr>
        </p:nvSpPr>
        <p:spPr>
          <a:xfrm>
            <a:off x="708537" y="3828775"/>
            <a:ext cx="3340609" cy="2227251"/>
          </a:xfrm>
          <a:prstGeom prst="rect">
            <a:avLst/>
          </a:prstGeom>
          <a:noFill/>
          <a:ln>
            <a:noFill/>
          </a:ln>
        </p:spPr>
      </p:sp>
      <p:sp>
        <p:nvSpPr>
          <p:cNvPr id="192" name="Google Shape;192;p44"/>
          <p:cNvSpPr>
            <a:spLocks noGrp="1"/>
          </p:cNvSpPr>
          <p:nvPr>
            <p:ph type="pic" idx="4"/>
          </p:nvPr>
        </p:nvSpPr>
        <p:spPr>
          <a:xfrm>
            <a:off x="4446179" y="3828775"/>
            <a:ext cx="3359722" cy="2227251"/>
          </a:xfrm>
          <a:prstGeom prst="rect">
            <a:avLst/>
          </a:prstGeom>
          <a:noFill/>
          <a:ln>
            <a:noFill/>
          </a:ln>
        </p:spPr>
      </p:sp>
      <p:sp>
        <p:nvSpPr>
          <p:cNvPr id="193" name="Google Shape;193;p44"/>
          <p:cNvSpPr>
            <a:spLocks noGrp="1"/>
          </p:cNvSpPr>
          <p:nvPr>
            <p:ph type="pic" idx="5"/>
          </p:nvPr>
        </p:nvSpPr>
        <p:spPr>
          <a:xfrm>
            <a:off x="8202934" y="3830617"/>
            <a:ext cx="3437197" cy="2227251"/>
          </a:xfrm>
          <a:prstGeom prst="rect">
            <a:avLst/>
          </a:prstGeom>
          <a:noFill/>
          <a:ln>
            <a:noFill/>
          </a:ln>
        </p:spPr>
      </p:sp>
      <p:sp>
        <p:nvSpPr>
          <p:cNvPr id="194" name="Google Shape;194;p44"/>
          <p:cNvSpPr txBox="1">
            <a:spLocks noGrp="1"/>
          </p:cNvSpPr>
          <p:nvPr>
            <p:ph type="body" idx="6"/>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4"/>
          <p:cNvSpPr txBox="1">
            <a:spLocks noGrp="1"/>
          </p:cNvSpPr>
          <p:nvPr>
            <p:ph type="body" idx="7"/>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ZUL 3">
  <p:cSld name="AZUL 3">
    <p:bg>
      <p:bgPr>
        <a:solidFill>
          <a:schemeClr val="lt1"/>
        </a:solidFill>
        <a:effectLst/>
      </p:bgPr>
    </p:bg>
    <p:spTree>
      <p:nvGrpSpPr>
        <p:cNvPr id="1" name="Shape 196"/>
        <p:cNvGrpSpPr/>
        <p:nvPr/>
      </p:nvGrpSpPr>
      <p:grpSpPr>
        <a:xfrm>
          <a:off x="0" y="0"/>
          <a:ext cx="0" cy="0"/>
          <a:chOff x="0" y="0"/>
          <a:chExt cx="0" cy="0"/>
        </a:xfrm>
      </p:grpSpPr>
      <p:sp>
        <p:nvSpPr>
          <p:cNvPr id="197" name="Google Shape;197;p45"/>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45"/>
          <p:cNvSpPr/>
          <p:nvPr/>
        </p:nvSpPr>
        <p:spPr>
          <a:xfrm>
            <a:off x="103863" y="76456"/>
            <a:ext cx="481700" cy="4951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45"/>
          <p:cNvSpPr txBox="1">
            <a:spLocks noGrp="1"/>
          </p:cNvSpPr>
          <p:nvPr>
            <p:ph type="body" idx="1"/>
          </p:nvPr>
        </p:nvSpPr>
        <p:spPr>
          <a:xfrm>
            <a:off x="793289" y="1283332"/>
            <a:ext cx="10888408" cy="80064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45"/>
          <p:cNvSpPr txBox="1">
            <a:spLocks noGrp="1"/>
          </p:cNvSpPr>
          <p:nvPr>
            <p:ph type="body" idx="2"/>
          </p:nvPr>
        </p:nvSpPr>
        <p:spPr>
          <a:xfrm>
            <a:off x="751724" y="2519374"/>
            <a:ext cx="10888408" cy="172301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45"/>
          <p:cNvSpPr txBox="1">
            <a:spLocks noGrp="1"/>
          </p:cNvSpPr>
          <p:nvPr>
            <p:ph type="body" idx="3"/>
          </p:nvPr>
        </p:nvSpPr>
        <p:spPr>
          <a:xfrm>
            <a:off x="741092" y="4585298"/>
            <a:ext cx="10888408" cy="98937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45"/>
          <p:cNvSpPr txBox="1">
            <a:spLocks noGrp="1"/>
          </p:cNvSpPr>
          <p:nvPr>
            <p:ph type="body" idx="4"/>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45"/>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ZUL 4">
  <p:cSld name="AZUL 4">
    <p:bg>
      <p:bgPr>
        <a:solidFill>
          <a:schemeClr val="lt1"/>
        </a:solidFill>
        <a:effectLst/>
      </p:bgPr>
    </p:bg>
    <p:spTree>
      <p:nvGrpSpPr>
        <p:cNvPr id="1" name="Shape 204"/>
        <p:cNvGrpSpPr/>
        <p:nvPr/>
      </p:nvGrpSpPr>
      <p:grpSpPr>
        <a:xfrm>
          <a:off x="0" y="0"/>
          <a:ext cx="0" cy="0"/>
          <a:chOff x="0" y="0"/>
          <a:chExt cx="0" cy="0"/>
        </a:xfrm>
      </p:grpSpPr>
      <p:sp>
        <p:nvSpPr>
          <p:cNvPr id="205" name="Google Shape;205;p46"/>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46"/>
          <p:cNvSpPr/>
          <p:nvPr/>
        </p:nvSpPr>
        <p:spPr>
          <a:xfrm>
            <a:off x="103863" y="76456"/>
            <a:ext cx="481700" cy="4951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46"/>
          <p:cNvSpPr txBox="1">
            <a:spLocks noGrp="1"/>
          </p:cNvSpPr>
          <p:nvPr>
            <p:ph type="body" idx="1"/>
          </p:nvPr>
        </p:nvSpPr>
        <p:spPr>
          <a:xfrm>
            <a:off x="740722" y="1067831"/>
            <a:ext cx="7335776" cy="58140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46"/>
          <p:cNvSpPr txBox="1">
            <a:spLocks noGrp="1"/>
          </p:cNvSpPr>
          <p:nvPr>
            <p:ph type="body" idx="2"/>
          </p:nvPr>
        </p:nvSpPr>
        <p:spPr>
          <a:xfrm>
            <a:off x="688977" y="5147732"/>
            <a:ext cx="7335776" cy="116488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46"/>
          <p:cNvSpPr>
            <a:spLocks noGrp="1"/>
          </p:cNvSpPr>
          <p:nvPr>
            <p:ph type="pic" idx="3"/>
          </p:nvPr>
        </p:nvSpPr>
        <p:spPr>
          <a:xfrm>
            <a:off x="751723" y="2023353"/>
            <a:ext cx="3431171" cy="2769310"/>
          </a:xfrm>
          <a:prstGeom prst="rect">
            <a:avLst/>
          </a:prstGeom>
          <a:noFill/>
          <a:ln>
            <a:noFill/>
          </a:ln>
        </p:spPr>
      </p:sp>
      <p:sp>
        <p:nvSpPr>
          <p:cNvPr id="210" name="Google Shape;210;p46"/>
          <p:cNvSpPr>
            <a:spLocks noGrp="1"/>
          </p:cNvSpPr>
          <p:nvPr>
            <p:ph type="pic" idx="4"/>
          </p:nvPr>
        </p:nvSpPr>
        <p:spPr>
          <a:xfrm>
            <a:off x="4487443" y="2025938"/>
            <a:ext cx="3537310" cy="2747675"/>
          </a:xfrm>
          <a:prstGeom prst="rect">
            <a:avLst/>
          </a:prstGeom>
          <a:noFill/>
          <a:ln>
            <a:noFill/>
          </a:ln>
        </p:spPr>
      </p:sp>
      <p:sp>
        <p:nvSpPr>
          <p:cNvPr id="211" name="Google Shape;211;p46"/>
          <p:cNvSpPr>
            <a:spLocks noGrp="1"/>
          </p:cNvSpPr>
          <p:nvPr>
            <p:ph type="pic" idx="5"/>
          </p:nvPr>
        </p:nvSpPr>
        <p:spPr>
          <a:xfrm>
            <a:off x="8329301" y="1067830"/>
            <a:ext cx="3408569" cy="4807676"/>
          </a:xfrm>
          <a:prstGeom prst="rect">
            <a:avLst/>
          </a:prstGeom>
          <a:noFill/>
          <a:ln>
            <a:noFill/>
          </a:ln>
        </p:spPr>
      </p:sp>
      <p:sp>
        <p:nvSpPr>
          <p:cNvPr id="212" name="Google Shape;212;p46"/>
          <p:cNvSpPr txBox="1">
            <a:spLocks noGrp="1"/>
          </p:cNvSpPr>
          <p:nvPr>
            <p:ph type="body" idx="6"/>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6"/>
          <p:cNvSpPr txBox="1">
            <a:spLocks noGrp="1"/>
          </p:cNvSpPr>
          <p:nvPr>
            <p:ph type="body" idx="7"/>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IDOS (INDICE)">
  <p:cSld name="CONTENIDOS (INDICE)">
    <p:bg>
      <p:bgPr>
        <a:solidFill>
          <a:schemeClr val="lt1"/>
        </a:solidFill>
        <a:effectLst/>
      </p:bgPr>
    </p:bg>
    <p:spTree>
      <p:nvGrpSpPr>
        <p:cNvPr id="1" name="Shape 33"/>
        <p:cNvGrpSpPr/>
        <p:nvPr/>
      </p:nvGrpSpPr>
      <p:grpSpPr>
        <a:xfrm>
          <a:off x="0" y="0"/>
          <a:ext cx="0" cy="0"/>
          <a:chOff x="0" y="0"/>
          <a:chExt cx="0" cy="0"/>
        </a:xfrm>
      </p:grpSpPr>
      <p:pic>
        <p:nvPicPr>
          <p:cNvPr id="34" name="Google Shape;34;p23"/>
          <p:cNvPicPr preferRelativeResize="0"/>
          <p:nvPr/>
        </p:nvPicPr>
        <p:blipFill rotWithShape="1">
          <a:blip r:embed="rId2">
            <a:alphaModFix amt="35000"/>
          </a:blip>
          <a:srcRect l="76619" t="14184" r="15531" b="21617"/>
          <a:stretch/>
        </p:blipFill>
        <p:spPr>
          <a:xfrm>
            <a:off x="-49516" y="5066285"/>
            <a:ext cx="4785477" cy="1791715"/>
          </a:xfrm>
          <a:prstGeom prst="rect">
            <a:avLst/>
          </a:prstGeom>
          <a:noFill/>
          <a:ln>
            <a:noFill/>
          </a:ln>
        </p:spPr>
      </p:pic>
      <p:sp>
        <p:nvSpPr>
          <p:cNvPr id="35" name="Google Shape;35;p23"/>
          <p:cNvSpPr/>
          <p:nvPr/>
        </p:nvSpPr>
        <p:spPr>
          <a:xfrm>
            <a:off x="-48986" y="0"/>
            <a:ext cx="4785477"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36" name="Google Shape;36;p23"/>
          <p:cNvSpPr txBox="1">
            <a:spLocks noGrp="1"/>
          </p:cNvSpPr>
          <p:nvPr>
            <p:ph type="body" idx="1"/>
          </p:nvPr>
        </p:nvSpPr>
        <p:spPr>
          <a:xfrm>
            <a:off x="6248400" y="1269132"/>
            <a:ext cx="5489471" cy="482251"/>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2"/>
          </p:nvPr>
        </p:nvSpPr>
        <p:spPr>
          <a:xfrm>
            <a:off x="6248400" y="4394786"/>
            <a:ext cx="5489470" cy="4824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a:spLocks noGrp="1"/>
          </p:cNvSpPr>
          <p:nvPr>
            <p:ph type="body" idx="3"/>
          </p:nvPr>
        </p:nvSpPr>
        <p:spPr>
          <a:xfrm>
            <a:off x="6248400" y="2036385"/>
            <a:ext cx="5489470" cy="4824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3"/>
          <p:cNvSpPr txBox="1">
            <a:spLocks noGrp="1"/>
          </p:cNvSpPr>
          <p:nvPr>
            <p:ph type="body" idx="4"/>
          </p:nvPr>
        </p:nvSpPr>
        <p:spPr>
          <a:xfrm>
            <a:off x="6248400" y="5196570"/>
            <a:ext cx="5489470" cy="4824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5"/>
          </p:nvPr>
        </p:nvSpPr>
        <p:spPr>
          <a:xfrm>
            <a:off x="6248400" y="2823798"/>
            <a:ext cx="5489470" cy="4824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body" idx="6"/>
          </p:nvPr>
        </p:nvSpPr>
        <p:spPr>
          <a:xfrm>
            <a:off x="6248400" y="3619342"/>
            <a:ext cx="5489470" cy="4824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600"/>
              <a:buNone/>
              <a:defRPr sz="16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body" idx="7"/>
          </p:nvPr>
        </p:nvSpPr>
        <p:spPr>
          <a:xfrm>
            <a:off x="5194896" y="1268983"/>
            <a:ext cx="1053503" cy="482400"/>
          </a:xfrm>
          <a:prstGeom prst="rect">
            <a:avLst/>
          </a:prstGeom>
          <a:noFill/>
          <a:ln>
            <a:noFill/>
          </a:ln>
        </p:spPr>
        <p:txBody>
          <a:bodyPr spcFirstLastPara="1" wrap="square" lIns="0" tIns="45700" rIns="91425" bIns="45700" anchor="ctr" anchorCtr="0">
            <a:noAutofit/>
          </a:bodyPr>
          <a:lstStyle>
            <a:lvl1pPr marL="457200" lvl="0" indent="-228600" algn="l">
              <a:lnSpc>
                <a:spcPct val="90000"/>
              </a:lnSpc>
              <a:spcBef>
                <a:spcPts val="1000"/>
              </a:spcBef>
              <a:spcAft>
                <a:spcPts val="0"/>
              </a:spcAft>
              <a:buClr>
                <a:schemeClr val="lt2"/>
              </a:buClr>
              <a:buSzPts val="3400"/>
              <a:buNone/>
              <a:defRPr sz="34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body" idx="8"/>
          </p:nvPr>
        </p:nvSpPr>
        <p:spPr>
          <a:xfrm>
            <a:off x="5194896" y="2036385"/>
            <a:ext cx="1053503" cy="482400"/>
          </a:xfrm>
          <a:prstGeom prst="rect">
            <a:avLst/>
          </a:prstGeom>
          <a:noFill/>
          <a:ln>
            <a:noFill/>
          </a:ln>
        </p:spPr>
        <p:txBody>
          <a:bodyPr spcFirstLastPara="1" wrap="square" lIns="0" tIns="45700" rIns="91425" bIns="45700" anchor="ctr" anchorCtr="0">
            <a:noAutofit/>
          </a:bodyPr>
          <a:lstStyle>
            <a:lvl1pPr marL="457200" lvl="0" indent="-228600" algn="l">
              <a:lnSpc>
                <a:spcPct val="90000"/>
              </a:lnSpc>
              <a:spcBef>
                <a:spcPts val="1000"/>
              </a:spcBef>
              <a:spcAft>
                <a:spcPts val="0"/>
              </a:spcAft>
              <a:buClr>
                <a:schemeClr val="lt2"/>
              </a:buClr>
              <a:buSzPts val="3400"/>
              <a:buNone/>
              <a:defRPr sz="34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9"/>
          </p:nvPr>
        </p:nvSpPr>
        <p:spPr>
          <a:xfrm>
            <a:off x="5194896" y="2823798"/>
            <a:ext cx="1053503" cy="482400"/>
          </a:xfrm>
          <a:prstGeom prst="rect">
            <a:avLst/>
          </a:prstGeom>
          <a:noFill/>
          <a:ln>
            <a:noFill/>
          </a:ln>
        </p:spPr>
        <p:txBody>
          <a:bodyPr spcFirstLastPara="1" wrap="square" lIns="0" tIns="45700" rIns="91425" bIns="45700" anchor="ctr" anchorCtr="0">
            <a:noAutofit/>
          </a:bodyPr>
          <a:lstStyle>
            <a:lvl1pPr marL="457200" lvl="0" indent="-228600" algn="l">
              <a:lnSpc>
                <a:spcPct val="90000"/>
              </a:lnSpc>
              <a:spcBef>
                <a:spcPts val="1000"/>
              </a:spcBef>
              <a:spcAft>
                <a:spcPts val="0"/>
              </a:spcAft>
              <a:buClr>
                <a:schemeClr val="lt2"/>
              </a:buClr>
              <a:buSzPts val="3400"/>
              <a:buNone/>
              <a:defRPr sz="34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3"/>
          <p:cNvSpPr txBox="1">
            <a:spLocks noGrp="1"/>
          </p:cNvSpPr>
          <p:nvPr>
            <p:ph type="body" idx="13"/>
          </p:nvPr>
        </p:nvSpPr>
        <p:spPr>
          <a:xfrm>
            <a:off x="5194896" y="3619342"/>
            <a:ext cx="1053503" cy="482400"/>
          </a:xfrm>
          <a:prstGeom prst="rect">
            <a:avLst/>
          </a:prstGeom>
          <a:noFill/>
          <a:ln>
            <a:noFill/>
          </a:ln>
        </p:spPr>
        <p:txBody>
          <a:bodyPr spcFirstLastPara="1" wrap="square" lIns="0" tIns="45700" rIns="91425" bIns="45700" anchor="ctr" anchorCtr="0">
            <a:noAutofit/>
          </a:bodyPr>
          <a:lstStyle>
            <a:lvl1pPr marL="457200" lvl="0" indent="-228600" algn="l">
              <a:lnSpc>
                <a:spcPct val="90000"/>
              </a:lnSpc>
              <a:spcBef>
                <a:spcPts val="1000"/>
              </a:spcBef>
              <a:spcAft>
                <a:spcPts val="0"/>
              </a:spcAft>
              <a:buClr>
                <a:schemeClr val="lt2"/>
              </a:buClr>
              <a:buSzPts val="3400"/>
              <a:buNone/>
              <a:defRPr sz="34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body" idx="14"/>
          </p:nvPr>
        </p:nvSpPr>
        <p:spPr>
          <a:xfrm>
            <a:off x="5194896" y="4394786"/>
            <a:ext cx="1053503" cy="482400"/>
          </a:xfrm>
          <a:prstGeom prst="rect">
            <a:avLst/>
          </a:prstGeom>
          <a:noFill/>
          <a:ln>
            <a:noFill/>
          </a:ln>
        </p:spPr>
        <p:txBody>
          <a:bodyPr spcFirstLastPara="1" wrap="square" lIns="0" tIns="45700" rIns="91425" bIns="45700" anchor="ctr" anchorCtr="0">
            <a:noAutofit/>
          </a:bodyPr>
          <a:lstStyle>
            <a:lvl1pPr marL="457200" lvl="0" indent="-228600" algn="l">
              <a:lnSpc>
                <a:spcPct val="90000"/>
              </a:lnSpc>
              <a:spcBef>
                <a:spcPts val="1000"/>
              </a:spcBef>
              <a:spcAft>
                <a:spcPts val="0"/>
              </a:spcAft>
              <a:buClr>
                <a:schemeClr val="lt2"/>
              </a:buClr>
              <a:buSzPts val="3400"/>
              <a:buNone/>
              <a:defRPr sz="34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3"/>
          <p:cNvSpPr txBox="1">
            <a:spLocks noGrp="1"/>
          </p:cNvSpPr>
          <p:nvPr>
            <p:ph type="body" idx="15"/>
          </p:nvPr>
        </p:nvSpPr>
        <p:spPr>
          <a:xfrm>
            <a:off x="5194896" y="5196570"/>
            <a:ext cx="1053503" cy="482400"/>
          </a:xfrm>
          <a:prstGeom prst="rect">
            <a:avLst/>
          </a:prstGeom>
          <a:noFill/>
          <a:ln>
            <a:noFill/>
          </a:ln>
        </p:spPr>
        <p:txBody>
          <a:bodyPr spcFirstLastPara="1" wrap="square" lIns="0" tIns="45700" rIns="91425" bIns="45700" anchor="ctr" anchorCtr="0">
            <a:noAutofit/>
          </a:bodyPr>
          <a:lstStyle>
            <a:lvl1pPr marL="457200" lvl="0" indent="-228600" algn="l">
              <a:lnSpc>
                <a:spcPct val="90000"/>
              </a:lnSpc>
              <a:spcBef>
                <a:spcPts val="1000"/>
              </a:spcBef>
              <a:spcAft>
                <a:spcPts val="0"/>
              </a:spcAft>
              <a:buClr>
                <a:schemeClr val="lt2"/>
              </a:buClr>
              <a:buSzPts val="3400"/>
              <a:buNone/>
              <a:defRPr sz="34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title"/>
          </p:nvPr>
        </p:nvSpPr>
        <p:spPr>
          <a:xfrm>
            <a:off x="724828" y="2929499"/>
            <a:ext cx="4009215" cy="999003"/>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4000"/>
              <a:buFont typeface="Verdana"/>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 name="Google Shape;49;p23"/>
          <p:cNvPicPr preferRelativeResize="0"/>
          <p:nvPr/>
        </p:nvPicPr>
        <p:blipFill rotWithShape="1">
          <a:blip r:embed="rId3">
            <a:alphaModFix/>
          </a:blip>
          <a:srcRect l="4998" t="16129" r="2507" b="22262"/>
          <a:stretch/>
        </p:blipFill>
        <p:spPr>
          <a:xfrm rot="-5400000">
            <a:off x="1287164" y="3197379"/>
            <a:ext cx="6857998" cy="4632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ZUL 5">
  <p:cSld name="AZUL 5">
    <p:bg>
      <p:bgPr>
        <a:solidFill>
          <a:schemeClr val="lt1"/>
        </a:solidFill>
        <a:effectLst/>
      </p:bgPr>
    </p:bg>
    <p:spTree>
      <p:nvGrpSpPr>
        <p:cNvPr id="1" name="Shape 214"/>
        <p:cNvGrpSpPr/>
        <p:nvPr/>
      </p:nvGrpSpPr>
      <p:grpSpPr>
        <a:xfrm>
          <a:off x="0" y="0"/>
          <a:ext cx="0" cy="0"/>
          <a:chOff x="0" y="0"/>
          <a:chExt cx="0" cy="0"/>
        </a:xfrm>
      </p:grpSpPr>
      <p:sp>
        <p:nvSpPr>
          <p:cNvPr id="215" name="Google Shape;215;p47"/>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47"/>
          <p:cNvSpPr/>
          <p:nvPr/>
        </p:nvSpPr>
        <p:spPr>
          <a:xfrm>
            <a:off x="103863" y="76456"/>
            <a:ext cx="481700" cy="4951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47"/>
          <p:cNvSpPr txBox="1">
            <a:spLocks noGrp="1"/>
          </p:cNvSpPr>
          <p:nvPr>
            <p:ph type="body" idx="1"/>
          </p:nvPr>
        </p:nvSpPr>
        <p:spPr>
          <a:xfrm>
            <a:off x="751724" y="995475"/>
            <a:ext cx="10929620" cy="62844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47"/>
          <p:cNvSpPr txBox="1">
            <a:spLocks noGrp="1"/>
          </p:cNvSpPr>
          <p:nvPr>
            <p:ph type="body" idx="2"/>
          </p:nvPr>
        </p:nvSpPr>
        <p:spPr>
          <a:xfrm>
            <a:off x="751723" y="5992340"/>
            <a:ext cx="9078241" cy="873682"/>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400"/>
              <a:buNone/>
              <a:defRPr sz="14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47"/>
          <p:cNvSpPr>
            <a:spLocks noGrp="1"/>
          </p:cNvSpPr>
          <p:nvPr>
            <p:ph type="pic" idx="3"/>
          </p:nvPr>
        </p:nvSpPr>
        <p:spPr>
          <a:xfrm>
            <a:off x="751724" y="1767987"/>
            <a:ext cx="3421728" cy="1849856"/>
          </a:xfrm>
          <a:prstGeom prst="rect">
            <a:avLst/>
          </a:prstGeom>
          <a:noFill/>
          <a:ln>
            <a:noFill/>
          </a:ln>
        </p:spPr>
      </p:sp>
      <p:sp>
        <p:nvSpPr>
          <p:cNvPr id="220" name="Google Shape;220;p47"/>
          <p:cNvSpPr>
            <a:spLocks noGrp="1"/>
          </p:cNvSpPr>
          <p:nvPr>
            <p:ph type="pic" idx="4"/>
          </p:nvPr>
        </p:nvSpPr>
        <p:spPr>
          <a:xfrm>
            <a:off x="4478776" y="1767987"/>
            <a:ext cx="3421728" cy="1849856"/>
          </a:xfrm>
          <a:prstGeom prst="rect">
            <a:avLst/>
          </a:prstGeom>
          <a:noFill/>
          <a:ln>
            <a:noFill/>
          </a:ln>
        </p:spPr>
      </p:sp>
      <p:sp>
        <p:nvSpPr>
          <p:cNvPr id="221" name="Google Shape;221;p47"/>
          <p:cNvSpPr>
            <a:spLocks noGrp="1"/>
          </p:cNvSpPr>
          <p:nvPr>
            <p:ph type="pic" idx="5"/>
          </p:nvPr>
        </p:nvSpPr>
        <p:spPr>
          <a:xfrm>
            <a:off x="8205829" y="1767987"/>
            <a:ext cx="3421728" cy="1849856"/>
          </a:xfrm>
          <a:prstGeom prst="rect">
            <a:avLst/>
          </a:prstGeom>
          <a:noFill/>
          <a:ln>
            <a:noFill/>
          </a:ln>
        </p:spPr>
      </p:sp>
      <p:sp>
        <p:nvSpPr>
          <p:cNvPr id="222" name="Google Shape;222;p47"/>
          <p:cNvSpPr>
            <a:spLocks noGrp="1"/>
          </p:cNvSpPr>
          <p:nvPr>
            <p:ph type="pic" idx="6"/>
          </p:nvPr>
        </p:nvSpPr>
        <p:spPr>
          <a:xfrm>
            <a:off x="751724" y="3900557"/>
            <a:ext cx="3421728" cy="1849856"/>
          </a:xfrm>
          <a:prstGeom prst="rect">
            <a:avLst/>
          </a:prstGeom>
          <a:noFill/>
          <a:ln>
            <a:noFill/>
          </a:ln>
        </p:spPr>
      </p:sp>
      <p:sp>
        <p:nvSpPr>
          <p:cNvPr id="223" name="Google Shape;223;p47"/>
          <p:cNvSpPr>
            <a:spLocks noGrp="1"/>
          </p:cNvSpPr>
          <p:nvPr>
            <p:ph type="pic" idx="7"/>
          </p:nvPr>
        </p:nvSpPr>
        <p:spPr>
          <a:xfrm>
            <a:off x="4478776" y="3900557"/>
            <a:ext cx="3421728" cy="1849856"/>
          </a:xfrm>
          <a:prstGeom prst="rect">
            <a:avLst/>
          </a:prstGeom>
          <a:noFill/>
          <a:ln>
            <a:noFill/>
          </a:ln>
        </p:spPr>
      </p:sp>
      <p:sp>
        <p:nvSpPr>
          <p:cNvPr id="224" name="Google Shape;224;p47"/>
          <p:cNvSpPr>
            <a:spLocks noGrp="1"/>
          </p:cNvSpPr>
          <p:nvPr>
            <p:ph type="pic" idx="8"/>
          </p:nvPr>
        </p:nvSpPr>
        <p:spPr>
          <a:xfrm>
            <a:off x="8205829" y="3900557"/>
            <a:ext cx="3421728" cy="1849856"/>
          </a:xfrm>
          <a:prstGeom prst="rect">
            <a:avLst/>
          </a:prstGeom>
          <a:noFill/>
          <a:ln>
            <a:noFill/>
          </a:ln>
        </p:spPr>
      </p:sp>
      <p:sp>
        <p:nvSpPr>
          <p:cNvPr id="225" name="Google Shape;225;p47"/>
          <p:cNvSpPr txBox="1">
            <a:spLocks noGrp="1"/>
          </p:cNvSpPr>
          <p:nvPr>
            <p:ph type="body" idx="9"/>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47"/>
          <p:cNvSpPr txBox="1">
            <a:spLocks noGrp="1"/>
          </p:cNvSpPr>
          <p:nvPr>
            <p:ph type="body" idx="1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ZUL 6">
  <p:cSld name="AZUL 6">
    <p:bg>
      <p:bgPr>
        <a:solidFill>
          <a:schemeClr val="lt1"/>
        </a:solidFill>
        <a:effectLst/>
      </p:bgPr>
    </p:bg>
    <p:spTree>
      <p:nvGrpSpPr>
        <p:cNvPr id="1" name="Shape 227"/>
        <p:cNvGrpSpPr/>
        <p:nvPr/>
      </p:nvGrpSpPr>
      <p:grpSpPr>
        <a:xfrm>
          <a:off x="0" y="0"/>
          <a:ext cx="0" cy="0"/>
          <a:chOff x="0" y="0"/>
          <a:chExt cx="0" cy="0"/>
        </a:xfrm>
      </p:grpSpPr>
      <p:sp>
        <p:nvSpPr>
          <p:cNvPr id="228" name="Google Shape;228;p48"/>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p48"/>
          <p:cNvSpPr/>
          <p:nvPr/>
        </p:nvSpPr>
        <p:spPr>
          <a:xfrm>
            <a:off x="103863" y="76456"/>
            <a:ext cx="481700" cy="4951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48"/>
          <p:cNvSpPr txBox="1">
            <a:spLocks noGrp="1"/>
          </p:cNvSpPr>
          <p:nvPr>
            <p:ph type="body" idx="1"/>
          </p:nvPr>
        </p:nvSpPr>
        <p:spPr>
          <a:xfrm>
            <a:off x="751723" y="1014599"/>
            <a:ext cx="4469633" cy="117788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48"/>
          <p:cNvSpPr txBox="1">
            <a:spLocks noGrp="1"/>
          </p:cNvSpPr>
          <p:nvPr>
            <p:ph type="body" idx="2"/>
          </p:nvPr>
        </p:nvSpPr>
        <p:spPr>
          <a:xfrm>
            <a:off x="5718538" y="1014599"/>
            <a:ext cx="5887899" cy="117788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48"/>
          <p:cNvSpPr>
            <a:spLocks noGrp="1"/>
          </p:cNvSpPr>
          <p:nvPr>
            <p:ph type="dgm" idx="3"/>
          </p:nvPr>
        </p:nvSpPr>
        <p:spPr>
          <a:xfrm>
            <a:off x="751723" y="2478088"/>
            <a:ext cx="10854714" cy="35909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48"/>
          <p:cNvSpPr txBox="1">
            <a:spLocks noGrp="1"/>
          </p:cNvSpPr>
          <p:nvPr>
            <p:ph type="body" idx="4"/>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48"/>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ZUL 7">
  <p:cSld name="AZUL 7">
    <p:bg>
      <p:bgPr>
        <a:solidFill>
          <a:schemeClr val="lt1"/>
        </a:solidFill>
        <a:effectLst/>
      </p:bgPr>
    </p:bg>
    <p:spTree>
      <p:nvGrpSpPr>
        <p:cNvPr id="1" name="Shape 235"/>
        <p:cNvGrpSpPr/>
        <p:nvPr/>
      </p:nvGrpSpPr>
      <p:grpSpPr>
        <a:xfrm>
          <a:off x="0" y="0"/>
          <a:ext cx="0" cy="0"/>
          <a:chOff x="0" y="0"/>
          <a:chExt cx="0" cy="0"/>
        </a:xfrm>
      </p:grpSpPr>
      <p:sp>
        <p:nvSpPr>
          <p:cNvPr id="236" name="Google Shape;236;p49"/>
          <p:cNvSpPr/>
          <p:nvPr/>
        </p:nvSpPr>
        <p:spPr>
          <a:xfrm>
            <a:off x="0" y="0"/>
            <a:ext cx="5581403"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49"/>
          <p:cNvSpPr txBox="1">
            <a:spLocks noGrp="1"/>
          </p:cNvSpPr>
          <p:nvPr>
            <p:ph type="body" idx="1"/>
          </p:nvPr>
        </p:nvSpPr>
        <p:spPr>
          <a:xfrm>
            <a:off x="751725" y="1583573"/>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3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49"/>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9" name="Google Shape;239;p49"/>
          <p:cNvSpPr/>
          <p:nvPr/>
        </p:nvSpPr>
        <p:spPr>
          <a:xfrm>
            <a:off x="103863" y="76456"/>
            <a:ext cx="481700" cy="49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49"/>
          <p:cNvSpPr txBox="1">
            <a:spLocks noGrp="1"/>
          </p:cNvSpPr>
          <p:nvPr>
            <p:ph type="body" idx="2"/>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2"/>
              </a:buClr>
              <a:buSzPts val="1600"/>
              <a:buNone/>
              <a:defRPr sz="16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9"/>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1200"/>
              <a:buNone/>
              <a:defRPr sz="1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49"/>
          <p:cNvSpPr txBox="1">
            <a:spLocks noGrp="1"/>
          </p:cNvSpPr>
          <p:nvPr>
            <p:ph type="body" idx="4"/>
          </p:nvPr>
        </p:nvSpPr>
        <p:spPr>
          <a:xfrm>
            <a:off x="751724" y="3839902"/>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49"/>
          <p:cNvSpPr txBox="1">
            <a:spLocks noGrp="1"/>
          </p:cNvSpPr>
          <p:nvPr>
            <p:ph type="body" idx="5"/>
          </p:nvPr>
        </p:nvSpPr>
        <p:spPr>
          <a:xfrm>
            <a:off x="6096000" y="1552402"/>
            <a:ext cx="5544132" cy="413292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ZUL 8">
  <p:cSld name="AZUL 8">
    <p:bg>
      <p:bgPr>
        <a:solidFill>
          <a:schemeClr val="lt1"/>
        </a:solidFill>
        <a:effectLst/>
      </p:bgPr>
    </p:bg>
    <p:spTree>
      <p:nvGrpSpPr>
        <p:cNvPr id="1" name="Shape 244"/>
        <p:cNvGrpSpPr/>
        <p:nvPr/>
      </p:nvGrpSpPr>
      <p:grpSpPr>
        <a:xfrm>
          <a:off x="0" y="0"/>
          <a:ext cx="0" cy="0"/>
          <a:chOff x="0" y="0"/>
          <a:chExt cx="0" cy="0"/>
        </a:xfrm>
      </p:grpSpPr>
      <p:sp>
        <p:nvSpPr>
          <p:cNvPr id="245" name="Google Shape;245;p50"/>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50"/>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50"/>
          <p:cNvSpPr/>
          <p:nvPr/>
        </p:nvSpPr>
        <p:spPr>
          <a:xfrm>
            <a:off x="103863" y="76456"/>
            <a:ext cx="481700" cy="49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8" name="Google Shape;248;p50"/>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2"/>
              </a:buClr>
              <a:buSzPts val="1600"/>
              <a:buNone/>
              <a:defRPr sz="1600">
                <a:solidFill>
                  <a:schemeClr val="l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50"/>
          <p:cNvSpPr txBox="1">
            <a:spLocks noGrp="1"/>
          </p:cNvSpPr>
          <p:nvPr>
            <p:ph type="body" idx="2"/>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1200"/>
              <a:buNone/>
              <a:defRPr sz="1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50"/>
          <p:cNvSpPr txBox="1">
            <a:spLocks noGrp="1"/>
          </p:cNvSpPr>
          <p:nvPr>
            <p:ph type="body" idx="3"/>
          </p:nvPr>
        </p:nvSpPr>
        <p:spPr>
          <a:xfrm>
            <a:off x="727569" y="4524580"/>
            <a:ext cx="10888408" cy="1285745"/>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50"/>
          <p:cNvSpPr txBox="1">
            <a:spLocks noGrp="1"/>
          </p:cNvSpPr>
          <p:nvPr>
            <p:ph type="body" idx="4"/>
          </p:nvPr>
        </p:nvSpPr>
        <p:spPr>
          <a:xfrm>
            <a:off x="751724" y="2127310"/>
            <a:ext cx="4021410" cy="1683002"/>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3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50"/>
          <p:cNvSpPr txBox="1">
            <a:spLocks noGrp="1"/>
          </p:cNvSpPr>
          <p:nvPr>
            <p:ph type="body" idx="5"/>
          </p:nvPr>
        </p:nvSpPr>
        <p:spPr>
          <a:xfrm>
            <a:off x="5462560" y="2127310"/>
            <a:ext cx="6153417" cy="187659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53" name="Google Shape;253;p50"/>
          <p:cNvPicPr preferRelativeResize="0"/>
          <p:nvPr/>
        </p:nvPicPr>
        <p:blipFill rotWithShape="1">
          <a:blip r:embed="rId2">
            <a:alphaModFix/>
          </a:blip>
          <a:srcRect/>
          <a:stretch/>
        </p:blipFill>
        <p:spPr>
          <a:xfrm>
            <a:off x="10785841" y="6261691"/>
            <a:ext cx="978735" cy="43184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RANJO 2">
  <p:cSld name="NARANJO 2">
    <p:bg>
      <p:bgPr>
        <a:solidFill>
          <a:schemeClr val="lt1"/>
        </a:solidFill>
        <a:effectLst/>
      </p:bgPr>
    </p:bg>
    <p:spTree>
      <p:nvGrpSpPr>
        <p:cNvPr id="1" name="Shape 258"/>
        <p:cNvGrpSpPr/>
        <p:nvPr/>
      </p:nvGrpSpPr>
      <p:grpSpPr>
        <a:xfrm>
          <a:off x="0" y="0"/>
          <a:ext cx="0" cy="0"/>
          <a:chOff x="0" y="0"/>
          <a:chExt cx="0" cy="0"/>
        </a:xfrm>
      </p:grpSpPr>
      <p:sp>
        <p:nvSpPr>
          <p:cNvPr id="259" name="Google Shape;259;p52"/>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Google Shape;260;p52"/>
          <p:cNvSpPr/>
          <p:nvPr/>
        </p:nvSpPr>
        <p:spPr>
          <a:xfrm>
            <a:off x="103863" y="76456"/>
            <a:ext cx="481700" cy="495163"/>
          </a:xfrm>
          <a:prstGeom prst="rect">
            <a:avLst/>
          </a:prstGeom>
          <a:solidFill>
            <a:srgbClr val="EF7F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Google Shape;261;p52"/>
          <p:cNvSpPr>
            <a:spLocks noGrp="1"/>
          </p:cNvSpPr>
          <p:nvPr>
            <p:ph type="pic" idx="2"/>
          </p:nvPr>
        </p:nvSpPr>
        <p:spPr>
          <a:xfrm>
            <a:off x="689425" y="3828775"/>
            <a:ext cx="3359722" cy="2227251"/>
          </a:xfrm>
          <a:prstGeom prst="rect">
            <a:avLst/>
          </a:prstGeom>
          <a:noFill/>
          <a:ln>
            <a:noFill/>
          </a:ln>
        </p:spPr>
      </p:sp>
      <p:sp>
        <p:nvSpPr>
          <p:cNvPr id="262" name="Google Shape;262;p52"/>
          <p:cNvSpPr>
            <a:spLocks noGrp="1"/>
          </p:cNvSpPr>
          <p:nvPr>
            <p:ph type="pic" idx="3"/>
          </p:nvPr>
        </p:nvSpPr>
        <p:spPr>
          <a:xfrm>
            <a:off x="4446179" y="3828775"/>
            <a:ext cx="3359722" cy="2227251"/>
          </a:xfrm>
          <a:prstGeom prst="rect">
            <a:avLst/>
          </a:prstGeom>
          <a:noFill/>
          <a:ln>
            <a:noFill/>
          </a:ln>
        </p:spPr>
      </p:sp>
      <p:sp>
        <p:nvSpPr>
          <p:cNvPr id="263" name="Google Shape;263;p52"/>
          <p:cNvSpPr>
            <a:spLocks noGrp="1"/>
          </p:cNvSpPr>
          <p:nvPr>
            <p:ph type="pic" idx="4"/>
          </p:nvPr>
        </p:nvSpPr>
        <p:spPr>
          <a:xfrm>
            <a:off x="8202934" y="3830617"/>
            <a:ext cx="3437197" cy="2227251"/>
          </a:xfrm>
          <a:prstGeom prst="rect">
            <a:avLst/>
          </a:prstGeom>
          <a:noFill/>
          <a:ln>
            <a:noFill/>
          </a:ln>
        </p:spPr>
      </p:sp>
      <p:sp>
        <p:nvSpPr>
          <p:cNvPr id="264" name="Google Shape;264;p52"/>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52"/>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6" name="Google Shape;266;p52"/>
          <p:cNvSpPr txBox="1">
            <a:spLocks noGrp="1"/>
          </p:cNvSpPr>
          <p:nvPr>
            <p:ph type="body" idx="6"/>
          </p:nvPr>
        </p:nvSpPr>
        <p:spPr>
          <a:xfrm>
            <a:off x="689426" y="1117600"/>
            <a:ext cx="10950706" cy="83386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b="1" i="0">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52"/>
          <p:cNvSpPr txBox="1">
            <a:spLocks noGrp="1"/>
          </p:cNvSpPr>
          <p:nvPr>
            <p:ph type="body" idx="7"/>
          </p:nvPr>
        </p:nvSpPr>
        <p:spPr>
          <a:xfrm>
            <a:off x="689425" y="2192482"/>
            <a:ext cx="10950706" cy="138705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ARANJO 3">
  <p:cSld name="NARANJO 3">
    <p:bg>
      <p:bgPr>
        <a:solidFill>
          <a:schemeClr val="lt1"/>
        </a:solidFill>
        <a:effectLst/>
      </p:bgPr>
    </p:bg>
    <p:spTree>
      <p:nvGrpSpPr>
        <p:cNvPr id="1" name="Shape 268"/>
        <p:cNvGrpSpPr/>
        <p:nvPr/>
      </p:nvGrpSpPr>
      <p:grpSpPr>
        <a:xfrm>
          <a:off x="0" y="0"/>
          <a:ext cx="0" cy="0"/>
          <a:chOff x="0" y="0"/>
          <a:chExt cx="0" cy="0"/>
        </a:xfrm>
      </p:grpSpPr>
      <p:sp>
        <p:nvSpPr>
          <p:cNvPr id="269" name="Google Shape;269;p53"/>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Google Shape;270;p53"/>
          <p:cNvSpPr/>
          <p:nvPr/>
        </p:nvSpPr>
        <p:spPr>
          <a:xfrm>
            <a:off x="103863" y="76456"/>
            <a:ext cx="481700" cy="495163"/>
          </a:xfrm>
          <a:prstGeom prst="rect">
            <a:avLst/>
          </a:prstGeom>
          <a:solidFill>
            <a:srgbClr val="EF7F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53"/>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53"/>
          <p:cNvSpPr txBox="1">
            <a:spLocks noGrp="1"/>
          </p:cNvSpPr>
          <p:nvPr>
            <p:ph type="body" idx="2"/>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53"/>
          <p:cNvSpPr txBox="1">
            <a:spLocks noGrp="1"/>
          </p:cNvSpPr>
          <p:nvPr>
            <p:ph type="body" idx="3"/>
          </p:nvPr>
        </p:nvSpPr>
        <p:spPr>
          <a:xfrm>
            <a:off x="741092" y="1283332"/>
            <a:ext cx="10888408" cy="80064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53"/>
          <p:cNvSpPr txBox="1">
            <a:spLocks noGrp="1"/>
          </p:cNvSpPr>
          <p:nvPr>
            <p:ph type="body" idx="4"/>
          </p:nvPr>
        </p:nvSpPr>
        <p:spPr>
          <a:xfrm>
            <a:off x="741092" y="2519374"/>
            <a:ext cx="10888408" cy="172301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53"/>
          <p:cNvSpPr txBox="1">
            <a:spLocks noGrp="1"/>
          </p:cNvSpPr>
          <p:nvPr>
            <p:ph type="body" idx="5"/>
          </p:nvPr>
        </p:nvSpPr>
        <p:spPr>
          <a:xfrm>
            <a:off x="741092" y="4585298"/>
            <a:ext cx="10888408" cy="98937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ARANJO 4">
  <p:cSld name="NARANJO 4">
    <p:bg>
      <p:bgPr>
        <a:solidFill>
          <a:schemeClr val="lt1"/>
        </a:solidFill>
        <a:effectLst/>
      </p:bgPr>
    </p:bg>
    <p:spTree>
      <p:nvGrpSpPr>
        <p:cNvPr id="1" name="Shape 276"/>
        <p:cNvGrpSpPr/>
        <p:nvPr/>
      </p:nvGrpSpPr>
      <p:grpSpPr>
        <a:xfrm>
          <a:off x="0" y="0"/>
          <a:ext cx="0" cy="0"/>
          <a:chOff x="0" y="0"/>
          <a:chExt cx="0" cy="0"/>
        </a:xfrm>
      </p:grpSpPr>
      <p:sp>
        <p:nvSpPr>
          <p:cNvPr id="277" name="Google Shape;277;p54"/>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54"/>
          <p:cNvSpPr/>
          <p:nvPr/>
        </p:nvSpPr>
        <p:spPr>
          <a:xfrm>
            <a:off x="103863" y="76456"/>
            <a:ext cx="481700" cy="495163"/>
          </a:xfrm>
          <a:prstGeom prst="rect">
            <a:avLst/>
          </a:prstGeom>
          <a:solidFill>
            <a:srgbClr val="EF7F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9" name="Google Shape;279;p54"/>
          <p:cNvSpPr>
            <a:spLocks noGrp="1"/>
          </p:cNvSpPr>
          <p:nvPr>
            <p:ph type="pic" idx="2"/>
          </p:nvPr>
        </p:nvSpPr>
        <p:spPr>
          <a:xfrm>
            <a:off x="821648" y="2023353"/>
            <a:ext cx="3361246" cy="2769310"/>
          </a:xfrm>
          <a:prstGeom prst="rect">
            <a:avLst/>
          </a:prstGeom>
          <a:noFill/>
          <a:ln>
            <a:noFill/>
          </a:ln>
        </p:spPr>
      </p:sp>
      <p:sp>
        <p:nvSpPr>
          <p:cNvPr id="280" name="Google Shape;280;p54"/>
          <p:cNvSpPr>
            <a:spLocks noGrp="1"/>
          </p:cNvSpPr>
          <p:nvPr>
            <p:ph type="pic" idx="3"/>
          </p:nvPr>
        </p:nvSpPr>
        <p:spPr>
          <a:xfrm>
            <a:off x="4487443" y="2025938"/>
            <a:ext cx="3537310" cy="2747675"/>
          </a:xfrm>
          <a:prstGeom prst="rect">
            <a:avLst/>
          </a:prstGeom>
          <a:noFill/>
          <a:ln>
            <a:noFill/>
          </a:ln>
        </p:spPr>
      </p:sp>
      <p:sp>
        <p:nvSpPr>
          <p:cNvPr id="281" name="Google Shape;281;p54"/>
          <p:cNvSpPr>
            <a:spLocks noGrp="1"/>
          </p:cNvSpPr>
          <p:nvPr>
            <p:ph type="pic" idx="4"/>
          </p:nvPr>
        </p:nvSpPr>
        <p:spPr>
          <a:xfrm>
            <a:off x="8329301" y="1067830"/>
            <a:ext cx="3408569" cy="4807676"/>
          </a:xfrm>
          <a:prstGeom prst="rect">
            <a:avLst/>
          </a:prstGeom>
          <a:noFill/>
          <a:ln>
            <a:noFill/>
          </a:ln>
        </p:spPr>
      </p:sp>
      <p:sp>
        <p:nvSpPr>
          <p:cNvPr id="282" name="Google Shape;282;p54"/>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54"/>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54"/>
          <p:cNvSpPr txBox="1">
            <a:spLocks noGrp="1"/>
          </p:cNvSpPr>
          <p:nvPr>
            <p:ph type="body" idx="6"/>
          </p:nvPr>
        </p:nvSpPr>
        <p:spPr>
          <a:xfrm>
            <a:off x="821648" y="1067831"/>
            <a:ext cx="7254850" cy="58140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54"/>
          <p:cNvSpPr txBox="1">
            <a:spLocks noGrp="1"/>
          </p:cNvSpPr>
          <p:nvPr>
            <p:ph type="body" idx="7"/>
          </p:nvPr>
        </p:nvSpPr>
        <p:spPr>
          <a:xfrm>
            <a:off x="769903" y="5147732"/>
            <a:ext cx="7254850" cy="116488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ARANJO 5">
  <p:cSld name="NARANJO 5">
    <p:bg>
      <p:bgPr>
        <a:solidFill>
          <a:schemeClr val="lt1"/>
        </a:solidFill>
        <a:effectLst/>
      </p:bgPr>
    </p:bg>
    <p:spTree>
      <p:nvGrpSpPr>
        <p:cNvPr id="1" name="Shape 286"/>
        <p:cNvGrpSpPr/>
        <p:nvPr/>
      </p:nvGrpSpPr>
      <p:grpSpPr>
        <a:xfrm>
          <a:off x="0" y="0"/>
          <a:ext cx="0" cy="0"/>
          <a:chOff x="0" y="0"/>
          <a:chExt cx="0" cy="0"/>
        </a:xfrm>
      </p:grpSpPr>
      <p:sp>
        <p:nvSpPr>
          <p:cNvPr id="287" name="Google Shape;287;p55"/>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8" name="Google Shape;288;p55"/>
          <p:cNvSpPr/>
          <p:nvPr/>
        </p:nvSpPr>
        <p:spPr>
          <a:xfrm>
            <a:off x="103863" y="76456"/>
            <a:ext cx="481700" cy="495163"/>
          </a:xfrm>
          <a:prstGeom prst="rect">
            <a:avLst/>
          </a:prstGeom>
          <a:solidFill>
            <a:srgbClr val="EF7F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9" name="Google Shape;289;p55"/>
          <p:cNvSpPr>
            <a:spLocks noGrp="1"/>
          </p:cNvSpPr>
          <p:nvPr>
            <p:ph type="dgm" idx="2"/>
          </p:nvPr>
        </p:nvSpPr>
        <p:spPr>
          <a:xfrm>
            <a:off x="751722" y="2478088"/>
            <a:ext cx="10854715" cy="353440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0" name="Google Shape;290;p55"/>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55"/>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55"/>
          <p:cNvSpPr txBox="1">
            <a:spLocks noGrp="1"/>
          </p:cNvSpPr>
          <p:nvPr>
            <p:ph type="body" idx="4"/>
          </p:nvPr>
        </p:nvSpPr>
        <p:spPr>
          <a:xfrm>
            <a:off x="751723" y="1014599"/>
            <a:ext cx="4469633" cy="117788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55"/>
          <p:cNvSpPr txBox="1">
            <a:spLocks noGrp="1"/>
          </p:cNvSpPr>
          <p:nvPr>
            <p:ph type="body" idx="5"/>
          </p:nvPr>
        </p:nvSpPr>
        <p:spPr>
          <a:xfrm>
            <a:off x="5499652" y="1014599"/>
            <a:ext cx="6106785" cy="117788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ARANJO 6">
  <p:cSld name="NARANJO 6">
    <p:bg>
      <p:bgPr>
        <a:solidFill>
          <a:schemeClr val="lt1"/>
        </a:solidFill>
        <a:effectLst/>
      </p:bgPr>
    </p:bg>
    <p:spTree>
      <p:nvGrpSpPr>
        <p:cNvPr id="1" name="Shape 294"/>
        <p:cNvGrpSpPr/>
        <p:nvPr/>
      </p:nvGrpSpPr>
      <p:grpSpPr>
        <a:xfrm>
          <a:off x="0" y="0"/>
          <a:ext cx="0" cy="0"/>
          <a:chOff x="0" y="0"/>
          <a:chExt cx="0" cy="0"/>
        </a:xfrm>
      </p:grpSpPr>
      <p:sp>
        <p:nvSpPr>
          <p:cNvPr id="295" name="Google Shape;295;p56"/>
          <p:cNvSpPr/>
          <p:nvPr/>
        </p:nvSpPr>
        <p:spPr>
          <a:xfrm>
            <a:off x="0" y="0"/>
            <a:ext cx="5581403"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56"/>
          <p:cNvSpPr txBox="1">
            <a:spLocks noGrp="1"/>
          </p:cNvSpPr>
          <p:nvPr>
            <p:ph type="body" idx="1"/>
          </p:nvPr>
        </p:nvSpPr>
        <p:spPr>
          <a:xfrm>
            <a:off x="751725" y="1583573"/>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3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56"/>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8" name="Google Shape;298;p56"/>
          <p:cNvSpPr/>
          <p:nvPr/>
        </p:nvSpPr>
        <p:spPr>
          <a:xfrm>
            <a:off x="103863" y="76456"/>
            <a:ext cx="481700" cy="49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56"/>
          <p:cNvSpPr txBox="1">
            <a:spLocks noGrp="1"/>
          </p:cNvSpPr>
          <p:nvPr>
            <p:ph type="body" idx="2"/>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3"/>
              </a:buClr>
              <a:buSzPts val="1600"/>
              <a:buNone/>
              <a:defRPr sz="1600">
                <a:solidFill>
                  <a:schemeClr val="accent3"/>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56"/>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1200"/>
              <a:buNone/>
              <a:defRPr sz="1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56"/>
          <p:cNvSpPr txBox="1">
            <a:spLocks noGrp="1"/>
          </p:cNvSpPr>
          <p:nvPr>
            <p:ph type="body" idx="4"/>
          </p:nvPr>
        </p:nvSpPr>
        <p:spPr>
          <a:xfrm>
            <a:off x="751724" y="3839902"/>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56"/>
          <p:cNvSpPr txBox="1">
            <a:spLocks noGrp="1"/>
          </p:cNvSpPr>
          <p:nvPr>
            <p:ph type="body" idx="5"/>
          </p:nvPr>
        </p:nvSpPr>
        <p:spPr>
          <a:xfrm>
            <a:off x="6096000" y="1552402"/>
            <a:ext cx="5544132" cy="413292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DE  INTRODUCCIÓN">
  <p:cSld name="VERDE  INTRODUCCIÓN">
    <p:spTree>
      <p:nvGrpSpPr>
        <p:cNvPr id="1" name="Shape 303"/>
        <p:cNvGrpSpPr/>
        <p:nvPr/>
      </p:nvGrpSpPr>
      <p:grpSpPr>
        <a:xfrm>
          <a:off x="0" y="0"/>
          <a:ext cx="0" cy="0"/>
          <a:chOff x="0" y="0"/>
          <a:chExt cx="0" cy="0"/>
        </a:xfrm>
      </p:grpSpPr>
      <p:sp>
        <p:nvSpPr>
          <p:cNvPr id="304" name="Google Shape;304;p57"/>
          <p:cNvSpPr txBox="1">
            <a:spLocks noGrp="1"/>
          </p:cNvSpPr>
          <p:nvPr>
            <p:ph type="body" idx="1"/>
          </p:nvPr>
        </p:nvSpPr>
        <p:spPr>
          <a:xfrm>
            <a:off x="552543" y="2808271"/>
            <a:ext cx="11185327" cy="334638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5" name="Google Shape;305;p57"/>
          <p:cNvSpPr/>
          <p:nvPr/>
        </p:nvSpPr>
        <p:spPr>
          <a:xfrm>
            <a:off x="0" y="0"/>
            <a:ext cx="12192000" cy="226818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306" name="Google Shape;306;p57"/>
          <p:cNvSpPr txBox="1">
            <a:spLocks noGrp="1"/>
          </p:cNvSpPr>
          <p:nvPr>
            <p:ph type="title"/>
          </p:nvPr>
        </p:nvSpPr>
        <p:spPr>
          <a:xfrm>
            <a:off x="552543" y="540081"/>
            <a:ext cx="11185327" cy="118802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3800"/>
              <a:buFont typeface="Verdana"/>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ITULO AZUL">
  <p:cSld name="CAPITULO AZUL">
    <p:bg>
      <p:bgPr>
        <a:solidFill>
          <a:schemeClr val="lt1"/>
        </a:solidFill>
        <a:effectLst/>
      </p:bgPr>
    </p:bg>
    <p:spTree>
      <p:nvGrpSpPr>
        <p:cNvPr id="1" name="Shape 50"/>
        <p:cNvGrpSpPr/>
        <p:nvPr/>
      </p:nvGrpSpPr>
      <p:grpSpPr>
        <a:xfrm>
          <a:off x="0" y="0"/>
          <a:ext cx="0" cy="0"/>
          <a:chOff x="0" y="0"/>
          <a:chExt cx="0" cy="0"/>
        </a:xfrm>
      </p:grpSpPr>
      <p:sp>
        <p:nvSpPr>
          <p:cNvPr id="51" name="Google Shape;51;p24"/>
          <p:cNvSpPr/>
          <p:nvPr/>
        </p:nvSpPr>
        <p:spPr>
          <a:xfrm>
            <a:off x="0" y="-2"/>
            <a:ext cx="12192000" cy="6858001"/>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24"/>
          <p:cNvSpPr/>
          <p:nvPr/>
        </p:nvSpPr>
        <p:spPr>
          <a:xfrm>
            <a:off x="1195421" y="1478480"/>
            <a:ext cx="9820468" cy="3947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24"/>
          <p:cNvSpPr/>
          <p:nvPr/>
        </p:nvSpPr>
        <p:spPr>
          <a:xfrm>
            <a:off x="1195421" y="1478480"/>
            <a:ext cx="3924117" cy="394793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24"/>
          <p:cNvSpPr txBox="1">
            <a:spLocks noGrp="1"/>
          </p:cNvSpPr>
          <p:nvPr>
            <p:ph type="body" idx="1"/>
          </p:nvPr>
        </p:nvSpPr>
        <p:spPr>
          <a:xfrm>
            <a:off x="5515198" y="2702677"/>
            <a:ext cx="5105031" cy="15012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3800"/>
              <a:buNone/>
              <a:defRPr sz="3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4"/>
          <p:cNvSpPr txBox="1">
            <a:spLocks noGrp="1"/>
          </p:cNvSpPr>
          <p:nvPr>
            <p:ph type="title"/>
          </p:nvPr>
        </p:nvSpPr>
        <p:spPr>
          <a:xfrm>
            <a:off x="1195422" y="2702677"/>
            <a:ext cx="3924116" cy="1501200"/>
          </a:xfrm>
          <a:prstGeom prst="rect">
            <a:avLst/>
          </a:prstGeom>
          <a:noFill/>
          <a:ln>
            <a:noFill/>
          </a:ln>
        </p:spPr>
        <p:txBody>
          <a:bodyPr spcFirstLastPara="1" wrap="square" lIns="90000" tIns="45700" rIns="90000" bIns="45700" anchor="ctr" anchorCtr="0">
            <a:noAutofit/>
          </a:bodyPr>
          <a:lstStyle>
            <a:lvl1pPr lvl="0" algn="r">
              <a:lnSpc>
                <a:spcPct val="90000"/>
              </a:lnSpc>
              <a:spcBef>
                <a:spcPts val="0"/>
              </a:spcBef>
              <a:spcAft>
                <a:spcPts val="0"/>
              </a:spcAft>
              <a:buClr>
                <a:schemeClr val="lt1"/>
              </a:buClr>
              <a:buSzPts val="7900"/>
              <a:buFont typeface="Verdana"/>
              <a:buNone/>
              <a:defRPr sz="7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DE 4">
  <p:cSld name="VERDE 4">
    <p:bg>
      <p:bgPr>
        <a:solidFill>
          <a:schemeClr val="lt1"/>
        </a:solidFill>
        <a:effectLst/>
      </p:bgPr>
    </p:bg>
    <p:spTree>
      <p:nvGrpSpPr>
        <p:cNvPr id="1" name="Shape 325"/>
        <p:cNvGrpSpPr/>
        <p:nvPr/>
      </p:nvGrpSpPr>
      <p:grpSpPr>
        <a:xfrm>
          <a:off x="0" y="0"/>
          <a:ext cx="0" cy="0"/>
          <a:chOff x="0" y="0"/>
          <a:chExt cx="0" cy="0"/>
        </a:xfrm>
      </p:grpSpPr>
      <p:sp>
        <p:nvSpPr>
          <p:cNvPr id="326" name="Google Shape;326;p60"/>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7" name="Google Shape;327;p60"/>
          <p:cNvSpPr/>
          <p:nvPr/>
        </p:nvSpPr>
        <p:spPr>
          <a:xfrm>
            <a:off x="103863" y="76456"/>
            <a:ext cx="481700" cy="495163"/>
          </a:xfrm>
          <a:prstGeom prst="rect">
            <a:avLst/>
          </a:prstGeom>
          <a:solidFill>
            <a:srgbClr val="97B5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8" name="Google Shape;328;p60"/>
          <p:cNvSpPr>
            <a:spLocks noGrp="1"/>
          </p:cNvSpPr>
          <p:nvPr>
            <p:ph type="pic" idx="2"/>
          </p:nvPr>
        </p:nvSpPr>
        <p:spPr>
          <a:xfrm>
            <a:off x="751723" y="2023353"/>
            <a:ext cx="3431171" cy="2769310"/>
          </a:xfrm>
          <a:prstGeom prst="rect">
            <a:avLst/>
          </a:prstGeom>
          <a:noFill/>
          <a:ln>
            <a:noFill/>
          </a:ln>
        </p:spPr>
      </p:sp>
      <p:sp>
        <p:nvSpPr>
          <p:cNvPr id="329" name="Google Shape;329;p60"/>
          <p:cNvSpPr>
            <a:spLocks noGrp="1"/>
          </p:cNvSpPr>
          <p:nvPr>
            <p:ph type="pic" idx="3"/>
          </p:nvPr>
        </p:nvSpPr>
        <p:spPr>
          <a:xfrm>
            <a:off x="4487443" y="2025938"/>
            <a:ext cx="3537310" cy="2747675"/>
          </a:xfrm>
          <a:prstGeom prst="rect">
            <a:avLst/>
          </a:prstGeom>
          <a:noFill/>
          <a:ln>
            <a:noFill/>
          </a:ln>
        </p:spPr>
      </p:sp>
      <p:sp>
        <p:nvSpPr>
          <p:cNvPr id="330" name="Google Shape;330;p60"/>
          <p:cNvSpPr>
            <a:spLocks noGrp="1"/>
          </p:cNvSpPr>
          <p:nvPr>
            <p:ph type="pic" idx="4"/>
          </p:nvPr>
        </p:nvSpPr>
        <p:spPr>
          <a:xfrm>
            <a:off x="8329301" y="1067830"/>
            <a:ext cx="3408569" cy="4807676"/>
          </a:xfrm>
          <a:prstGeom prst="rect">
            <a:avLst/>
          </a:prstGeom>
          <a:noFill/>
          <a:ln>
            <a:noFill/>
          </a:ln>
        </p:spPr>
      </p:sp>
      <p:sp>
        <p:nvSpPr>
          <p:cNvPr id="331" name="Google Shape;331;p60"/>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2" name="Google Shape;332;p60"/>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3" name="Google Shape;333;p60"/>
          <p:cNvSpPr txBox="1">
            <a:spLocks noGrp="1"/>
          </p:cNvSpPr>
          <p:nvPr>
            <p:ph type="body" idx="6"/>
          </p:nvPr>
        </p:nvSpPr>
        <p:spPr>
          <a:xfrm>
            <a:off x="751724" y="1067831"/>
            <a:ext cx="7324774" cy="58140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4" name="Google Shape;334;p60"/>
          <p:cNvSpPr txBox="1">
            <a:spLocks noGrp="1"/>
          </p:cNvSpPr>
          <p:nvPr>
            <p:ph type="body" idx="7"/>
          </p:nvPr>
        </p:nvSpPr>
        <p:spPr>
          <a:xfrm>
            <a:off x="751723" y="5147732"/>
            <a:ext cx="7273030" cy="116488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DE 5">
  <p:cSld name="VERDE 5">
    <p:bg>
      <p:bgPr>
        <a:solidFill>
          <a:schemeClr val="lt1"/>
        </a:solidFill>
        <a:effectLst/>
      </p:bgPr>
    </p:bg>
    <p:spTree>
      <p:nvGrpSpPr>
        <p:cNvPr id="1" name="Shape 335"/>
        <p:cNvGrpSpPr/>
        <p:nvPr/>
      </p:nvGrpSpPr>
      <p:grpSpPr>
        <a:xfrm>
          <a:off x="0" y="0"/>
          <a:ext cx="0" cy="0"/>
          <a:chOff x="0" y="0"/>
          <a:chExt cx="0" cy="0"/>
        </a:xfrm>
      </p:grpSpPr>
      <p:sp>
        <p:nvSpPr>
          <p:cNvPr id="336" name="Google Shape;336;p61"/>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7" name="Google Shape;337;p61"/>
          <p:cNvSpPr/>
          <p:nvPr/>
        </p:nvSpPr>
        <p:spPr>
          <a:xfrm>
            <a:off x="103863" y="76456"/>
            <a:ext cx="481700" cy="495163"/>
          </a:xfrm>
          <a:prstGeom prst="rect">
            <a:avLst/>
          </a:prstGeom>
          <a:solidFill>
            <a:srgbClr val="97B5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8" name="Google Shape;338;p61"/>
          <p:cNvSpPr>
            <a:spLocks noGrp="1"/>
          </p:cNvSpPr>
          <p:nvPr>
            <p:ph type="dgm" idx="2"/>
          </p:nvPr>
        </p:nvSpPr>
        <p:spPr>
          <a:xfrm>
            <a:off x="751722" y="2478088"/>
            <a:ext cx="10986147" cy="35909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61"/>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61"/>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61"/>
          <p:cNvSpPr txBox="1">
            <a:spLocks noGrp="1"/>
          </p:cNvSpPr>
          <p:nvPr>
            <p:ph type="body" idx="4"/>
          </p:nvPr>
        </p:nvSpPr>
        <p:spPr>
          <a:xfrm>
            <a:off x="751723" y="1014599"/>
            <a:ext cx="4469633" cy="117788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2" name="Google Shape;342;p61"/>
          <p:cNvSpPr txBox="1">
            <a:spLocks noGrp="1"/>
          </p:cNvSpPr>
          <p:nvPr>
            <p:ph type="body" idx="5"/>
          </p:nvPr>
        </p:nvSpPr>
        <p:spPr>
          <a:xfrm>
            <a:off x="5499652" y="1014599"/>
            <a:ext cx="6106785" cy="117788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DE 6">
  <p:cSld name="VERDE 6">
    <p:bg>
      <p:bgPr>
        <a:solidFill>
          <a:schemeClr val="lt1"/>
        </a:solidFill>
        <a:effectLst/>
      </p:bgPr>
    </p:bg>
    <p:spTree>
      <p:nvGrpSpPr>
        <p:cNvPr id="1" name="Shape 343"/>
        <p:cNvGrpSpPr/>
        <p:nvPr/>
      </p:nvGrpSpPr>
      <p:grpSpPr>
        <a:xfrm>
          <a:off x="0" y="0"/>
          <a:ext cx="0" cy="0"/>
          <a:chOff x="0" y="0"/>
          <a:chExt cx="0" cy="0"/>
        </a:xfrm>
      </p:grpSpPr>
      <p:sp>
        <p:nvSpPr>
          <p:cNvPr id="344" name="Google Shape;344;p62"/>
          <p:cNvSpPr/>
          <p:nvPr/>
        </p:nvSpPr>
        <p:spPr>
          <a:xfrm>
            <a:off x="0" y="0"/>
            <a:ext cx="558140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5" name="Google Shape;345;p62"/>
          <p:cNvSpPr txBox="1">
            <a:spLocks noGrp="1"/>
          </p:cNvSpPr>
          <p:nvPr>
            <p:ph type="body" idx="1"/>
          </p:nvPr>
        </p:nvSpPr>
        <p:spPr>
          <a:xfrm>
            <a:off x="751725" y="1583573"/>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3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6" name="Google Shape;346;p62"/>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7" name="Google Shape;347;p62"/>
          <p:cNvSpPr/>
          <p:nvPr/>
        </p:nvSpPr>
        <p:spPr>
          <a:xfrm>
            <a:off x="103863" y="76456"/>
            <a:ext cx="481700" cy="49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8" name="Google Shape;348;p62"/>
          <p:cNvSpPr txBox="1">
            <a:spLocks noGrp="1"/>
          </p:cNvSpPr>
          <p:nvPr>
            <p:ph type="body" idx="2"/>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1"/>
              </a:buClr>
              <a:buSzPts val="1600"/>
              <a:buNone/>
              <a:defRPr sz="1600">
                <a:solidFill>
                  <a:schemeClr val="accen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62"/>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1200"/>
              <a:buNone/>
              <a:defRPr sz="1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62"/>
          <p:cNvSpPr txBox="1">
            <a:spLocks noGrp="1"/>
          </p:cNvSpPr>
          <p:nvPr>
            <p:ph type="body" idx="4"/>
          </p:nvPr>
        </p:nvSpPr>
        <p:spPr>
          <a:xfrm>
            <a:off x="751724" y="3839902"/>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62"/>
          <p:cNvSpPr txBox="1">
            <a:spLocks noGrp="1"/>
          </p:cNvSpPr>
          <p:nvPr>
            <p:ph type="body" idx="5"/>
          </p:nvPr>
        </p:nvSpPr>
        <p:spPr>
          <a:xfrm>
            <a:off x="6096000" y="1552402"/>
            <a:ext cx="5544132" cy="413292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YAN 2">
  <p:cSld name="CYAN 2">
    <p:bg>
      <p:bgPr>
        <a:solidFill>
          <a:schemeClr val="lt1"/>
        </a:solidFill>
        <a:effectLst/>
      </p:bgPr>
    </p:bg>
    <p:spTree>
      <p:nvGrpSpPr>
        <p:cNvPr id="1" name="Shape 356"/>
        <p:cNvGrpSpPr/>
        <p:nvPr/>
      </p:nvGrpSpPr>
      <p:grpSpPr>
        <a:xfrm>
          <a:off x="0" y="0"/>
          <a:ext cx="0" cy="0"/>
          <a:chOff x="0" y="0"/>
          <a:chExt cx="0" cy="0"/>
        </a:xfrm>
      </p:grpSpPr>
      <p:sp>
        <p:nvSpPr>
          <p:cNvPr id="357" name="Google Shape;357;p64"/>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8" name="Google Shape;358;p64"/>
          <p:cNvSpPr/>
          <p:nvPr/>
        </p:nvSpPr>
        <p:spPr>
          <a:xfrm>
            <a:off x="103863" y="76456"/>
            <a:ext cx="481700" cy="495163"/>
          </a:xfrm>
          <a:prstGeom prst="rect">
            <a:avLst/>
          </a:prstGeom>
          <a:solidFill>
            <a:srgbClr val="01A0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9" name="Google Shape;359;p64"/>
          <p:cNvSpPr>
            <a:spLocks noGrp="1"/>
          </p:cNvSpPr>
          <p:nvPr>
            <p:ph type="pic" idx="2"/>
          </p:nvPr>
        </p:nvSpPr>
        <p:spPr>
          <a:xfrm>
            <a:off x="751723" y="3828775"/>
            <a:ext cx="3297424" cy="2227251"/>
          </a:xfrm>
          <a:prstGeom prst="rect">
            <a:avLst/>
          </a:prstGeom>
          <a:noFill/>
          <a:ln>
            <a:noFill/>
          </a:ln>
        </p:spPr>
      </p:sp>
      <p:sp>
        <p:nvSpPr>
          <p:cNvPr id="360" name="Google Shape;360;p64"/>
          <p:cNvSpPr>
            <a:spLocks noGrp="1"/>
          </p:cNvSpPr>
          <p:nvPr>
            <p:ph type="pic" idx="3"/>
          </p:nvPr>
        </p:nvSpPr>
        <p:spPr>
          <a:xfrm>
            <a:off x="4446179" y="3828775"/>
            <a:ext cx="3359722" cy="2227251"/>
          </a:xfrm>
          <a:prstGeom prst="rect">
            <a:avLst/>
          </a:prstGeom>
          <a:noFill/>
          <a:ln>
            <a:noFill/>
          </a:ln>
        </p:spPr>
      </p:sp>
      <p:sp>
        <p:nvSpPr>
          <p:cNvPr id="361" name="Google Shape;361;p64"/>
          <p:cNvSpPr>
            <a:spLocks noGrp="1"/>
          </p:cNvSpPr>
          <p:nvPr>
            <p:ph type="pic" idx="4"/>
          </p:nvPr>
        </p:nvSpPr>
        <p:spPr>
          <a:xfrm>
            <a:off x="8202934" y="3830617"/>
            <a:ext cx="3437197" cy="2227251"/>
          </a:xfrm>
          <a:prstGeom prst="rect">
            <a:avLst/>
          </a:prstGeom>
          <a:noFill/>
          <a:ln>
            <a:noFill/>
          </a:ln>
        </p:spPr>
      </p:sp>
      <p:sp>
        <p:nvSpPr>
          <p:cNvPr id="362" name="Google Shape;362;p64"/>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64"/>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64"/>
          <p:cNvSpPr txBox="1">
            <a:spLocks noGrp="1"/>
          </p:cNvSpPr>
          <p:nvPr>
            <p:ph type="body" idx="6"/>
          </p:nvPr>
        </p:nvSpPr>
        <p:spPr>
          <a:xfrm>
            <a:off x="751724" y="1117600"/>
            <a:ext cx="10888408" cy="83386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b="1" i="0">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64"/>
          <p:cNvSpPr txBox="1">
            <a:spLocks noGrp="1"/>
          </p:cNvSpPr>
          <p:nvPr>
            <p:ph type="body" idx="7"/>
          </p:nvPr>
        </p:nvSpPr>
        <p:spPr>
          <a:xfrm>
            <a:off x="751723" y="2192482"/>
            <a:ext cx="10888408" cy="138705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YAN 3">
  <p:cSld name="CYAN 3">
    <p:bg>
      <p:bgPr>
        <a:solidFill>
          <a:schemeClr val="lt1"/>
        </a:solidFill>
        <a:effectLst/>
      </p:bgPr>
    </p:bg>
    <p:spTree>
      <p:nvGrpSpPr>
        <p:cNvPr id="1" name="Shape 366"/>
        <p:cNvGrpSpPr/>
        <p:nvPr/>
      </p:nvGrpSpPr>
      <p:grpSpPr>
        <a:xfrm>
          <a:off x="0" y="0"/>
          <a:ext cx="0" cy="0"/>
          <a:chOff x="0" y="0"/>
          <a:chExt cx="0" cy="0"/>
        </a:xfrm>
      </p:grpSpPr>
      <p:sp>
        <p:nvSpPr>
          <p:cNvPr id="367" name="Google Shape;367;p65"/>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8" name="Google Shape;368;p65"/>
          <p:cNvSpPr/>
          <p:nvPr/>
        </p:nvSpPr>
        <p:spPr>
          <a:xfrm>
            <a:off x="103863" y="76456"/>
            <a:ext cx="481700" cy="495163"/>
          </a:xfrm>
          <a:prstGeom prst="rect">
            <a:avLst/>
          </a:prstGeom>
          <a:solidFill>
            <a:srgbClr val="01A0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9" name="Google Shape;369;p65"/>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65"/>
          <p:cNvSpPr txBox="1">
            <a:spLocks noGrp="1"/>
          </p:cNvSpPr>
          <p:nvPr>
            <p:ph type="body" idx="2"/>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65"/>
          <p:cNvSpPr txBox="1">
            <a:spLocks noGrp="1"/>
          </p:cNvSpPr>
          <p:nvPr>
            <p:ph type="body" idx="3"/>
          </p:nvPr>
        </p:nvSpPr>
        <p:spPr>
          <a:xfrm>
            <a:off x="793289" y="1283332"/>
            <a:ext cx="10888408" cy="80064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65"/>
          <p:cNvSpPr txBox="1">
            <a:spLocks noGrp="1"/>
          </p:cNvSpPr>
          <p:nvPr>
            <p:ph type="body" idx="4"/>
          </p:nvPr>
        </p:nvSpPr>
        <p:spPr>
          <a:xfrm>
            <a:off x="793288" y="2519374"/>
            <a:ext cx="10846843" cy="172301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65"/>
          <p:cNvSpPr txBox="1">
            <a:spLocks noGrp="1"/>
          </p:cNvSpPr>
          <p:nvPr>
            <p:ph type="body" idx="5"/>
          </p:nvPr>
        </p:nvSpPr>
        <p:spPr>
          <a:xfrm>
            <a:off x="793288" y="4585298"/>
            <a:ext cx="10836212" cy="98937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YAN 4">
  <p:cSld name="CYAN 4">
    <p:bg>
      <p:bgPr>
        <a:solidFill>
          <a:schemeClr val="lt1"/>
        </a:solidFill>
        <a:effectLst/>
      </p:bgPr>
    </p:bg>
    <p:spTree>
      <p:nvGrpSpPr>
        <p:cNvPr id="1" name="Shape 374"/>
        <p:cNvGrpSpPr/>
        <p:nvPr/>
      </p:nvGrpSpPr>
      <p:grpSpPr>
        <a:xfrm>
          <a:off x="0" y="0"/>
          <a:ext cx="0" cy="0"/>
          <a:chOff x="0" y="0"/>
          <a:chExt cx="0" cy="0"/>
        </a:xfrm>
      </p:grpSpPr>
      <p:sp>
        <p:nvSpPr>
          <p:cNvPr id="375" name="Google Shape;375;p66"/>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6" name="Google Shape;376;p66"/>
          <p:cNvSpPr/>
          <p:nvPr/>
        </p:nvSpPr>
        <p:spPr>
          <a:xfrm>
            <a:off x="103863" y="76456"/>
            <a:ext cx="481700" cy="495163"/>
          </a:xfrm>
          <a:prstGeom prst="rect">
            <a:avLst/>
          </a:prstGeom>
          <a:solidFill>
            <a:srgbClr val="01A0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7" name="Google Shape;377;p66"/>
          <p:cNvSpPr>
            <a:spLocks noGrp="1"/>
          </p:cNvSpPr>
          <p:nvPr>
            <p:ph type="pic" idx="2"/>
          </p:nvPr>
        </p:nvSpPr>
        <p:spPr>
          <a:xfrm>
            <a:off x="774325" y="2023353"/>
            <a:ext cx="3408570" cy="2769310"/>
          </a:xfrm>
          <a:prstGeom prst="rect">
            <a:avLst/>
          </a:prstGeom>
          <a:noFill/>
          <a:ln>
            <a:noFill/>
          </a:ln>
        </p:spPr>
      </p:sp>
      <p:sp>
        <p:nvSpPr>
          <p:cNvPr id="378" name="Google Shape;378;p66"/>
          <p:cNvSpPr>
            <a:spLocks noGrp="1"/>
          </p:cNvSpPr>
          <p:nvPr>
            <p:ph type="pic" idx="3"/>
          </p:nvPr>
        </p:nvSpPr>
        <p:spPr>
          <a:xfrm>
            <a:off x="4487443" y="2025938"/>
            <a:ext cx="3537310" cy="2747675"/>
          </a:xfrm>
          <a:prstGeom prst="rect">
            <a:avLst/>
          </a:prstGeom>
          <a:noFill/>
          <a:ln>
            <a:noFill/>
          </a:ln>
        </p:spPr>
      </p:sp>
      <p:sp>
        <p:nvSpPr>
          <p:cNvPr id="379" name="Google Shape;379;p66"/>
          <p:cNvSpPr>
            <a:spLocks noGrp="1"/>
          </p:cNvSpPr>
          <p:nvPr>
            <p:ph type="pic" idx="4"/>
          </p:nvPr>
        </p:nvSpPr>
        <p:spPr>
          <a:xfrm>
            <a:off x="8329301" y="1067830"/>
            <a:ext cx="3408569" cy="4807676"/>
          </a:xfrm>
          <a:prstGeom prst="rect">
            <a:avLst/>
          </a:prstGeom>
          <a:noFill/>
          <a:ln>
            <a:noFill/>
          </a:ln>
        </p:spPr>
      </p:sp>
      <p:sp>
        <p:nvSpPr>
          <p:cNvPr id="380" name="Google Shape;380;p66"/>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66"/>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2" name="Google Shape;382;p66"/>
          <p:cNvSpPr txBox="1">
            <a:spLocks noGrp="1"/>
          </p:cNvSpPr>
          <p:nvPr>
            <p:ph type="body" idx="6"/>
          </p:nvPr>
        </p:nvSpPr>
        <p:spPr>
          <a:xfrm>
            <a:off x="751724" y="1067831"/>
            <a:ext cx="7324774" cy="58140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3" name="Google Shape;383;p66"/>
          <p:cNvSpPr txBox="1">
            <a:spLocks noGrp="1"/>
          </p:cNvSpPr>
          <p:nvPr>
            <p:ph type="body" idx="7"/>
          </p:nvPr>
        </p:nvSpPr>
        <p:spPr>
          <a:xfrm>
            <a:off x="774325" y="5147732"/>
            <a:ext cx="7250428" cy="116488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YAN 5">
  <p:cSld name="CYAN 5">
    <p:bg>
      <p:bgPr>
        <a:solidFill>
          <a:schemeClr val="lt1"/>
        </a:solidFill>
        <a:effectLst/>
      </p:bgPr>
    </p:bg>
    <p:spTree>
      <p:nvGrpSpPr>
        <p:cNvPr id="1" name="Shape 384"/>
        <p:cNvGrpSpPr/>
        <p:nvPr/>
      </p:nvGrpSpPr>
      <p:grpSpPr>
        <a:xfrm>
          <a:off x="0" y="0"/>
          <a:ext cx="0" cy="0"/>
          <a:chOff x="0" y="0"/>
          <a:chExt cx="0" cy="0"/>
        </a:xfrm>
      </p:grpSpPr>
      <p:sp>
        <p:nvSpPr>
          <p:cNvPr id="385" name="Google Shape;385;p67"/>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6" name="Google Shape;386;p67"/>
          <p:cNvSpPr/>
          <p:nvPr/>
        </p:nvSpPr>
        <p:spPr>
          <a:xfrm>
            <a:off x="103863" y="76456"/>
            <a:ext cx="481700" cy="495163"/>
          </a:xfrm>
          <a:prstGeom prst="rect">
            <a:avLst/>
          </a:prstGeom>
          <a:solidFill>
            <a:srgbClr val="01A0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7" name="Google Shape;387;p67"/>
          <p:cNvSpPr>
            <a:spLocks noGrp="1"/>
          </p:cNvSpPr>
          <p:nvPr>
            <p:ph type="dgm" idx="2"/>
          </p:nvPr>
        </p:nvSpPr>
        <p:spPr>
          <a:xfrm>
            <a:off x="751722" y="2478088"/>
            <a:ext cx="10986147" cy="35909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8" name="Google Shape;388;p67"/>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67"/>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0" name="Google Shape;390;p67"/>
          <p:cNvSpPr txBox="1">
            <a:spLocks noGrp="1"/>
          </p:cNvSpPr>
          <p:nvPr>
            <p:ph type="body" idx="4"/>
          </p:nvPr>
        </p:nvSpPr>
        <p:spPr>
          <a:xfrm>
            <a:off x="751723" y="1014599"/>
            <a:ext cx="4469633" cy="117788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67"/>
          <p:cNvSpPr txBox="1">
            <a:spLocks noGrp="1"/>
          </p:cNvSpPr>
          <p:nvPr>
            <p:ph type="body" idx="5"/>
          </p:nvPr>
        </p:nvSpPr>
        <p:spPr>
          <a:xfrm>
            <a:off x="5499652" y="1014599"/>
            <a:ext cx="6106785" cy="117788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2" name="Google Shape;392;p67"/>
          <p:cNvGrpSpPr/>
          <p:nvPr/>
        </p:nvGrpSpPr>
        <p:grpSpPr>
          <a:xfrm>
            <a:off x="10297536" y="6223538"/>
            <a:ext cx="1440334" cy="431844"/>
            <a:chOff x="10557183" y="6257405"/>
            <a:chExt cx="1440334" cy="431844"/>
          </a:xfrm>
        </p:grpSpPr>
        <p:pic>
          <p:nvPicPr>
            <p:cNvPr id="393" name="Google Shape;393;p67"/>
            <p:cNvPicPr preferRelativeResize="0"/>
            <p:nvPr/>
          </p:nvPicPr>
          <p:blipFill rotWithShape="1">
            <a:blip r:embed="rId2">
              <a:alphaModFix/>
            </a:blip>
            <a:srcRect/>
            <a:stretch/>
          </p:blipFill>
          <p:spPr>
            <a:xfrm>
              <a:off x="10557183" y="6312622"/>
              <a:ext cx="370251" cy="353767"/>
            </a:xfrm>
            <a:prstGeom prst="rect">
              <a:avLst/>
            </a:prstGeom>
            <a:noFill/>
            <a:ln>
              <a:noFill/>
            </a:ln>
          </p:spPr>
        </p:pic>
        <p:pic>
          <p:nvPicPr>
            <p:cNvPr id="394" name="Google Shape;394;p67"/>
            <p:cNvPicPr preferRelativeResize="0"/>
            <p:nvPr/>
          </p:nvPicPr>
          <p:blipFill rotWithShape="1">
            <a:blip r:embed="rId3">
              <a:alphaModFix/>
            </a:blip>
            <a:srcRect l="22697" t="31937" r="23230" b="35993"/>
            <a:stretch/>
          </p:blipFill>
          <p:spPr>
            <a:xfrm>
              <a:off x="11055234" y="6257405"/>
              <a:ext cx="942283" cy="431844"/>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YAN 6">
  <p:cSld name="CYAN 6">
    <p:bg>
      <p:bgPr>
        <a:solidFill>
          <a:schemeClr val="lt1"/>
        </a:solidFill>
        <a:effectLst/>
      </p:bgPr>
    </p:bg>
    <p:spTree>
      <p:nvGrpSpPr>
        <p:cNvPr id="1" name="Shape 395"/>
        <p:cNvGrpSpPr/>
        <p:nvPr/>
      </p:nvGrpSpPr>
      <p:grpSpPr>
        <a:xfrm>
          <a:off x="0" y="0"/>
          <a:ext cx="0" cy="0"/>
          <a:chOff x="0" y="0"/>
          <a:chExt cx="0" cy="0"/>
        </a:xfrm>
      </p:grpSpPr>
      <p:sp>
        <p:nvSpPr>
          <p:cNvPr id="396" name="Google Shape;396;p68"/>
          <p:cNvSpPr/>
          <p:nvPr/>
        </p:nvSpPr>
        <p:spPr>
          <a:xfrm>
            <a:off x="0" y="0"/>
            <a:ext cx="5581403"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7" name="Google Shape;397;p68"/>
          <p:cNvSpPr txBox="1">
            <a:spLocks noGrp="1"/>
          </p:cNvSpPr>
          <p:nvPr>
            <p:ph type="body" idx="1"/>
          </p:nvPr>
        </p:nvSpPr>
        <p:spPr>
          <a:xfrm>
            <a:off x="751725" y="1583573"/>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3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68"/>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9" name="Google Shape;399;p68"/>
          <p:cNvSpPr/>
          <p:nvPr/>
        </p:nvSpPr>
        <p:spPr>
          <a:xfrm>
            <a:off x="103863" y="76456"/>
            <a:ext cx="481700" cy="49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0" name="Google Shape;400;p68"/>
          <p:cNvSpPr txBox="1">
            <a:spLocks noGrp="1"/>
          </p:cNvSpPr>
          <p:nvPr>
            <p:ph type="body" idx="2"/>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6"/>
              </a:buClr>
              <a:buSzPts val="1600"/>
              <a:buNone/>
              <a:defRPr sz="1600">
                <a:solidFill>
                  <a:schemeClr val="accent6"/>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68"/>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1200"/>
              <a:buNone/>
              <a:defRPr sz="1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2" name="Google Shape;402;p68"/>
          <p:cNvSpPr txBox="1">
            <a:spLocks noGrp="1"/>
          </p:cNvSpPr>
          <p:nvPr>
            <p:ph type="body" idx="4"/>
          </p:nvPr>
        </p:nvSpPr>
        <p:spPr>
          <a:xfrm>
            <a:off x="751724" y="3839902"/>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68"/>
          <p:cNvSpPr txBox="1">
            <a:spLocks noGrp="1"/>
          </p:cNvSpPr>
          <p:nvPr>
            <p:ph type="body" idx="5"/>
          </p:nvPr>
        </p:nvSpPr>
        <p:spPr>
          <a:xfrm>
            <a:off x="6096000" y="1552402"/>
            <a:ext cx="5544132" cy="413292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 AMARILLO INTRODUCCIÓN">
  <p:cSld name=" AMARILLO INTRODUCCIÓN">
    <p:spTree>
      <p:nvGrpSpPr>
        <p:cNvPr id="1" name="Shape 404"/>
        <p:cNvGrpSpPr/>
        <p:nvPr/>
      </p:nvGrpSpPr>
      <p:grpSpPr>
        <a:xfrm>
          <a:off x="0" y="0"/>
          <a:ext cx="0" cy="0"/>
          <a:chOff x="0" y="0"/>
          <a:chExt cx="0" cy="0"/>
        </a:xfrm>
      </p:grpSpPr>
      <p:sp>
        <p:nvSpPr>
          <p:cNvPr id="405" name="Google Shape;405;p69"/>
          <p:cNvSpPr txBox="1">
            <a:spLocks noGrp="1"/>
          </p:cNvSpPr>
          <p:nvPr>
            <p:ph type="body" idx="1"/>
          </p:nvPr>
        </p:nvSpPr>
        <p:spPr>
          <a:xfrm>
            <a:off x="552543" y="2808271"/>
            <a:ext cx="11185327" cy="334638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6" name="Google Shape;406;p69"/>
          <p:cNvSpPr/>
          <p:nvPr/>
        </p:nvSpPr>
        <p:spPr>
          <a:xfrm>
            <a:off x="0" y="0"/>
            <a:ext cx="12192000" cy="226818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407" name="Google Shape;407;p69"/>
          <p:cNvSpPr txBox="1">
            <a:spLocks noGrp="1"/>
          </p:cNvSpPr>
          <p:nvPr>
            <p:ph type="title"/>
          </p:nvPr>
        </p:nvSpPr>
        <p:spPr>
          <a:xfrm>
            <a:off x="552543" y="540081"/>
            <a:ext cx="11185327" cy="118802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3800"/>
              <a:buFont typeface="Verdana"/>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MARILLO 2">
  <p:cSld name="AMARILLO 2">
    <p:bg>
      <p:bgPr>
        <a:solidFill>
          <a:schemeClr val="lt1"/>
        </a:solidFill>
        <a:effectLst/>
      </p:bgPr>
    </p:bg>
    <p:spTree>
      <p:nvGrpSpPr>
        <p:cNvPr id="1" name="Shape 408"/>
        <p:cNvGrpSpPr/>
        <p:nvPr/>
      </p:nvGrpSpPr>
      <p:grpSpPr>
        <a:xfrm>
          <a:off x="0" y="0"/>
          <a:ext cx="0" cy="0"/>
          <a:chOff x="0" y="0"/>
          <a:chExt cx="0" cy="0"/>
        </a:xfrm>
      </p:grpSpPr>
      <p:sp>
        <p:nvSpPr>
          <p:cNvPr id="409" name="Google Shape;409;p70"/>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0" name="Google Shape;410;p70"/>
          <p:cNvSpPr/>
          <p:nvPr/>
        </p:nvSpPr>
        <p:spPr>
          <a:xfrm>
            <a:off x="103863" y="76456"/>
            <a:ext cx="481700" cy="495163"/>
          </a:xfrm>
          <a:prstGeom prst="rect">
            <a:avLst/>
          </a:prstGeom>
          <a:solidFill>
            <a:srgbClr val="F9A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1" name="Google Shape;411;p70"/>
          <p:cNvSpPr>
            <a:spLocks noGrp="1"/>
          </p:cNvSpPr>
          <p:nvPr>
            <p:ph type="pic" idx="2"/>
          </p:nvPr>
        </p:nvSpPr>
        <p:spPr>
          <a:xfrm>
            <a:off x="751723" y="3828775"/>
            <a:ext cx="3297424" cy="2227251"/>
          </a:xfrm>
          <a:prstGeom prst="rect">
            <a:avLst/>
          </a:prstGeom>
          <a:noFill/>
          <a:ln>
            <a:noFill/>
          </a:ln>
        </p:spPr>
      </p:sp>
      <p:sp>
        <p:nvSpPr>
          <p:cNvPr id="412" name="Google Shape;412;p70"/>
          <p:cNvSpPr>
            <a:spLocks noGrp="1"/>
          </p:cNvSpPr>
          <p:nvPr>
            <p:ph type="pic" idx="3"/>
          </p:nvPr>
        </p:nvSpPr>
        <p:spPr>
          <a:xfrm>
            <a:off x="4446179" y="3828775"/>
            <a:ext cx="3359722" cy="2227251"/>
          </a:xfrm>
          <a:prstGeom prst="rect">
            <a:avLst/>
          </a:prstGeom>
          <a:noFill/>
          <a:ln>
            <a:noFill/>
          </a:ln>
        </p:spPr>
      </p:sp>
      <p:sp>
        <p:nvSpPr>
          <p:cNvPr id="413" name="Google Shape;413;p70"/>
          <p:cNvSpPr>
            <a:spLocks noGrp="1"/>
          </p:cNvSpPr>
          <p:nvPr>
            <p:ph type="pic" idx="4"/>
          </p:nvPr>
        </p:nvSpPr>
        <p:spPr>
          <a:xfrm>
            <a:off x="8202934" y="3830617"/>
            <a:ext cx="3437197" cy="2227251"/>
          </a:xfrm>
          <a:prstGeom prst="rect">
            <a:avLst/>
          </a:prstGeom>
          <a:noFill/>
          <a:ln>
            <a:noFill/>
          </a:ln>
        </p:spPr>
      </p:sp>
      <p:sp>
        <p:nvSpPr>
          <p:cNvPr id="414" name="Google Shape;414;p70"/>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70"/>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6" name="Google Shape;416;p70"/>
          <p:cNvSpPr txBox="1">
            <a:spLocks noGrp="1"/>
          </p:cNvSpPr>
          <p:nvPr>
            <p:ph type="body" idx="6"/>
          </p:nvPr>
        </p:nvSpPr>
        <p:spPr>
          <a:xfrm>
            <a:off x="751724" y="1117600"/>
            <a:ext cx="10888408" cy="83386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b="1" i="0">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7" name="Google Shape;417;p70"/>
          <p:cNvSpPr txBox="1">
            <a:spLocks noGrp="1"/>
          </p:cNvSpPr>
          <p:nvPr>
            <p:ph type="body" idx="7"/>
          </p:nvPr>
        </p:nvSpPr>
        <p:spPr>
          <a:xfrm>
            <a:off x="751723" y="2192482"/>
            <a:ext cx="10888408" cy="138705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ZUL 1">
  <p:cSld name="AZUL 1">
    <p:bg>
      <p:bgPr>
        <a:solidFill>
          <a:schemeClr val="lt1"/>
        </a:solidFill>
        <a:effectLst/>
      </p:bgPr>
    </p:bg>
    <p:spTree>
      <p:nvGrpSpPr>
        <p:cNvPr id="1" name="Shape 56"/>
        <p:cNvGrpSpPr/>
        <p:nvPr/>
      </p:nvGrpSpPr>
      <p:grpSpPr>
        <a:xfrm>
          <a:off x="0" y="0"/>
          <a:ext cx="0" cy="0"/>
          <a:chOff x="0" y="0"/>
          <a:chExt cx="0" cy="0"/>
        </a:xfrm>
      </p:grpSpPr>
      <p:sp>
        <p:nvSpPr>
          <p:cNvPr id="57" name="Google Shape;57;p25"/>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5"/>
          <p:cNvSpPr/>
          <p:nvPr/>
        </p:nvSpPr>
        <p:spPr>
          <a:xfrm>
            <a:off x="103863" y="76456"/>
            <a:ext cx="481700" cy="4951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5"/>
          <p:cNvSpPr txBox="1">
            <a:spLocks noGrp="1"/>
          </p:cNvSpPr>
          <p:nvPr>
            <p:ph type="body" idx="1"/>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5"/>
          <p:cNvSpPr txBox="1">
            <a:spLocks noGrp="1"/>
          </p:cNvSpPr>
          <p:nvPr>
            <p:ph type="body" idx="2"/>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5"/>
          <p:cNvSpPr txBox="1">
            <a:spLocks noGrp="1"/>
          </p:cNvSpPr>
          <p:nvPr>
            <p:ph type="body" idx="3"/>
          </p:nvPr>
        </p:nvSpPr>
        <p:spPr>
          <a:xfrm>
            <a:off x="5429454" y="1283332"/>
            <a:ext cx="4394168" cy="115125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5"/>
          <p:cNvSpPr txBox="1">
            <a:spLocks noGrp="1"/>
          </p:cNvSpPr>
          <p:nvPr>
            <p:ph type="body" idx="4"/>
          </p:nvPr>
        </p:nvSpPr>
        <p:spPr>
          <a:xfrm>
            <a:off x="5429454" y="2729455"/>
            <a:ext cx="6210678" cy="304687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5"/>
          <p:cNvSpPr>
            <a:spLocks noGrp="1"/>
          </p:cNvSpPr>
          <p:nvPr>
            <p:ph type="dgm" idx="5"/>
          </p:nvPr>
        </p:nvSpPr>
        <p:spPr>
          <a:xfrm>
            <a:off x="751724" y="1294793"/>
            <a:ext cx="4232248" cy="44936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MARILLO 3">
  <p:cSld name="AMARILLO 3">
    <p:bg>
      <p:bgPr>
        <a:solidFill>
          <a:schemeClr val="lt1"/>
        </a:solidFill>
        <a:effectLst/>
      </p:bgPr>
    </p:bg>
    <p:spTree>
      <p:nvGrpSpPr>
        <p:cNvPr id="1" name="Shape 418"/>
        <p:cNvGrpSpPr/>
        <p:nvPr/>
      </p:nvGrpSpPr>
      <p:grpSpPr>
        <a:xfrm>
          <a:off x="0" y="0"/>
          <a:ext cx="0" cy="0"/>
          <a:chOff x="0" y="0"/>
          <a:chExt cx="0" cy="0"/>
        </a:xfrm>
      </p:grpSpPr>
      <p:sp>
        <p:nvSpPr>
          <p:cNvPr id="419" name="Google Shape;419;p71"/>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0" name="Google Shape;420;p71"/>
          <p:cNvSpPr/>
          <p:nvPr/>
        </p:nvSpPr>
        <p:spPr>
          <a:xfrm>
            <a:off x="103863" y="76456"/>
            <a:ext cx="481700" cy="495163"/>
          </a:xfrm>
          <a:prstGeom prst="rect">
            <a:avLst/>
          </a:prstGeom>
          <a:solidFill>
            <a:srgbClr val="F8B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1" name="Google Shape;421;p71"/>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p71"/>
          <p:cNvSpPr txBox="1">
            <a:spLocks noGrp="1"/>
          </p:cNvSpPr>
          <p:nvPr>
            <p:ph type="body" idx="2"/>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71"/>
          <p:cNvSpPr txBox="1">
            <a:spLocks noGrp="1"/>
          </p:cNvSpPr>
          <p:nvPr>
            <p:ph type="body" idx="3"/>
          </p:nvPr>
        </p:nvSpPr>
        <p:spPr>
          <a:xfrm>
            <a:off x="793289" y="1283332"/>
            <a:ext cx="10888408" cy="80064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4" name="Google Shape;424;p71"/>
          <p:cNvSpPr txBox="1">
            <a:spLocks noGrp="1"/>
          </p:cNvSpPr>
          <p:nvPr>
            <p:ph type="body" idx="4"/>
          </p:nvPr>
        </p:nvSpPr>
        <p:spPr>
          <a:xfrm>
            <a:off x="751724" y="2519374"/>
            <a:ext cx="10888408" cy="172301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71"/>
          <p:cNvSpPr txBox="1">
            <a:spLocks noGrp="1"/>
          </p:cNvSpPr>
          <p:nvPr>
            <p:ph type="body" idx="5"/>
          </p:nvPr>
        </p:nvSpPr>
        <p:spPr>
          <a:xfrm>
            <a:off x="741092" y="4585298"/>
            <a:ext cx="10888408" cy="98937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AMARILLO 4">
  <p:cSld name="AMARILLO 4">
    <p:bg>
      <p:bgPr>
        <a:solidFill>
          <a:schemeClr val="lt1"/>
        </a:solidFill>
        <a:effectLst/>
      </p:bgPr>
    </p:bg>
    <p:spTree>
      <p:nvGrpSpPr>
        <p:cNvPr id="1" name="Shape 426"/>
        <p:cNvGrpSpPr/>
        <p:nvPr/>
      </p:nvGrpSpPr>
      <p:grpSpPr>
        <a:xfrm>
          <a:off x="0" y="0"/>
          <a:ext cx="0" cy="0"/>
          <a:chOff x="0" y="0"/>
          <a:chExt cx="0" cy="0"/>
        </a:xfrm>
      </p:grpSpPr>
      <p:sp>
        <p:nvSpPr>
          <p:cNvPr id="427" name="Google Shape;427;p72"/>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8" name="Google Shape;428;p72"/>
          <p:cNvSpPr/>
          <p:nvPr/>
        </p:nvSpPr>
        <p:spPr>
          <a:xfrm>
            <a:off x="103863" y="76456"/>
            <a:ext cx="481700" cy="495163"/>
          </a:xfrm>
          <a:prstGeom prst="rect">
            <a:avLst/>
          </a:prstGeom>
          <a:solidFill>
            <a:srgbClr val="F9A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9" name="Google Shape;429;p72"/>
          <p:cNvSpPr>
            <a:spLocks noGrp="1"/>
          </p:cNvSpPr>
          <p:nvPr>
            <p:ph type="pic" idx="2"/>
          </p:nvPr>
        </p:nvSpPr>
        <p:spPr>
          <a:xfrm>
            <a:off x="751723" y="2023353"/>
            <a:ext cx="3431171" cy="2769310"/>
          </a:xfrm>
          <a:prstGeom prst="rect">
            <a:avLst/>
          </a:prstGeom>
          <a:noFill/>
          <a:ln>
            <a:noFill/>
          </a:ln>
        </p:spPr>
      </p:sp>
      <p:sp>
        <p:nvSpPr>
          <p:cNvPr id="430" name="Google Shape;430;p72"/>
          <p:cNvSpPr>
            <a:spLocks noGrp="1"/>
          </p:cNvSpPr>
          <p:nvPr>
            <p:ph type="pic" idx="3"/>
          </p:nvPr>
        </p:nvSpPr>
        <p:spPr>
          <a:xfrm>
            <a:off x="4487443" y="2025938"/>
            <a:ext cx="3537310" cy="2747675"/>
          </a:xfrm>
          <a:prstGeom prst="rect">
            <a:avLst/>
          </a:prstGeom>
          <a:noFill/>
          <a:ln>
            <a:noFill/>
          </a:ln>
        </p:spPr>
      </p:sp>
      <p:sp>
        <p:nvSpPr>
          <p:cNvPr id="431" name="Google Shape;431;p72"/>
          <p:cNvSpPr>
            <a:spLocks noGrp="1"/>
          </p:cNvSpPr>
          <p:nvPr>
            <p:ph type="pic" idx="4"/>
          </p:nvPr>
        </p:nvSpPr>
        <p:spPr>
          <a:xfrm>
            <a:off x="8329301" y="1067830"/>
            <a:ext cx="3408569" cy="4807676"/>
          </a:xfrm>
          <a:prstGeom prst="rect">
            <a:avLst/>
          </a:prstGeom>
          <a:noFill/>
          <a:ln>
            <a:noFill/>
          </a:ln>
        </p:spPr>
      </p:sp>
      <p:sp>
        <p:nvSpPr>
          <p:cNvPr id="432" name="Google Shape;432;p72"/>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3" name="Google Shape;433;p72"/>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72"/>
          <p:cNvSpPr txBox="1">
            <a:spLocks noGrp="1"/>
          </p:cNvSpPr>
          <p:nvPr>
            <p:ph type="body" idx="6"/>
          </p:nvPr>
        </p:nvSpPr>
        <p:spPr>
          <a:xfrm>
            <a:off x="751724" y="1067831"/>
            <a:ext cx="7324774" cy="58140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72"/>
          <p:cNvSpPr txBox="1">
            <a:spLocks noGrp="1"/>
          </p:cNvSpPr>
          <p:nvPr>
            <p:ph type="body" idx="7"/>
          </p:nvPr>
        </p:nvSpPr>
        <p:spPr>
          <a:xfrm>
            <a:off x="751723" y="5147732"/>
            <a:ext cx="7273030" cy="116488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AMARILLO 5">
  <p:cSld name="AMARILLO 5">
    <p:bg>
      <p:bgPr>
        <a:solidFill>
          <a:schemeClr val="lt1"/>
        </a:solidFill>
        <a:effectLst/>
      </p:bgPr>
    </p:bg>
    <p:spTree>
      <p:nvGrpSpPr>
        <p:cNvPr id="1" name="Shape 436"/>
        <p:cNvGrpSpPr/>
        <p:nvPr/>
      </p:nvGrpSpPr>
      <p:grpSpPr>
        <a:xfrm>
          <a:off x="0" y="0"/>
          <a:ext cx="0" cy="0"/>
          <a:chOff x="0" y="0"/>
          <a:chExt cx="0" cy="0"/>
        </a:xfrm>
      </p:grpSpPr>
      <p:sp>
        <p:nvSpPr>
          <p:cNvPr id="437" name="Google Shape;437;p73"/>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8" name="Google Shape;438;p73"/>
          <p:cNvSpPr/>
          <p:nvPr/>
        </p:nvSpPr>
        <p:spPr>
          <a:xfrm>
            <a:off x="103863" y="76456"/>
            <a:ext cx="481700" cy="495163"/>
          </a:xfrm>
          <a:prstGeom prst="rect">
            <a:avLst/>
          </a:prstGeom>
          <a:solidFill>
            <a:srgbClr val="F9A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9" name="Google Shape;439;p73"/>
          <p:cNvSpPr>
            <a:spLocks noGrp="1"/>
          </p:cNvSpPr>
          <p:nvPr>
            <p:ph type="dgm" idx="2"/>
          </p:nvPr>
        </p:nvSpPr>
        <p:spPr>
          <a:xfrm>
            <a:off x="751722" y="2478088"/>
            <a:ext cx="10920987" cy="35909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0" name="Google Shape;440;p73"/>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1" name="Google Shape;441;p73"/>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p73"/>
          <p:cNvSpPr txBox="1">
            <a:spLocks noGrp="1"/>
          </p:cNvSpPr>
          <p:nvPr>
            <p:ph type="body" idx="4"/>
          </p:nvPr>
        </p:nvSpPr>
        <p:spPr>
          <a:xfrm>
            <a:off x="751723" y="1014599"/>
            <a:ext cx="4469633" cy="117788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73"/>
          <p:cNvSpPr txBox="1">
            <a:spLocks noGrp="1"/>
          </p:cNvSpPr>
          <p:nvPr>
            <p:ph type="body" idx="5"/>
          </p:nvPr>
        </p:nvSpPr>
        <p:spPr>
          <a:xfrm>
            <a:off x="5499652" y="1014599"/>
            <a:ext cx="6106785" cy="117788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MARILLO 6">
  <p:cSld name="AMARILLO 6">
    <p:bg>
      <p:bgPr>
        <a:solidFill>
          <a:schemeClr val="lt1"/>
        </a:solidFill>
        <a:effectLst/>
      </p:bgPr>
    </p:bg>
    <p:spTree>
      <p:nvGrpSpPr>
        <p:cNvPr id="1" name="Shape 444"/>
        <p:cNvGrpSpPr/>
        <p:nvPr/>
      </p:nvGrpSpPr>
      <p:grpSpPr>
        <a:xfrm>
          <a:off x="0" y="0"/>
          <a:ext cx="0" cy="0"/>
          <a:chOff x="0" y="0"/>
          <a:chExt cx="0" cy="0"/>
        </a:xfrm>
      </p:grpSpPr>
      <p:sp>
        <p:nvSpPr>
          <p:cNvPr id="445" name="Google Shape;445;p74"/>
          <p:cNvSpPr/>
          <p:nvPr/>
        </p:nvSpPr>
        <p:spPr>
          <a:xfrm>
            <a:off x="0" y="0"/>
            <a:ext cx="5581403"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6" name="Google Shape;446;p74"/>
          <p:cNvSpPr txBox="1">
            <a:spLocks noGrp="1"/>
          </p:cNvSpPr>
          <p:nvPr>
            <p:ph type="body" idx="1"/>
          </p:nvPr>
        </p:nvSpPr>
        <p:spPr>
          <a:xfrm>
            <a:off x="751725" y="1583573"/>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3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74"/>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8" name="Google Shape;448;p74"/>
          <p:cNvSpPr/>
          <p:nvPr/>
        </p:nvSpPr>
        <p:spPr>
          <a:xfrm>
            <a:off x="103863" y="76456"/>
            <a:ext cx="481700" cy="49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9" name="Google Shape;449;p74"/>
          <p:cNvSpPr txBox="1">
            <a:spLocks noGrp="1"/>
          </p:cNvSpPr>
          <p:nvPr>
            <p:ph type="body" idx="2"/>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5"/>
              </a:buClr>
              <a:buSzPts val="1600"/>
              <a:buNone/>
              <a:defRPr sz="1600">
                <a:solidFill>
                  <a:schemeClr val="accent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0" name="Google Shape;450;p74"/>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1200"/>
              <a:buNone/>
              <a:defRPr sz="1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p74"/>
          <p:cNvSpPr txBox="1">
            <a:spLocks noGrp="1"/>
          </p:cNvSpPr>
          <p:nvPr>
            <p:ph type="body" idx="4"/>
          </p:nvPr>
        </p:nvSpPr>
        <p:spPr>
          <a:xfrm>
            <a:off x="751724" y="3839902"/>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74"/>
          <p:cNvSpPr txBox="1">
            <a:spLocks noGrp="1"/>
          </p:cNvSpPr>
          <p:nvPr>
            <p:ph type="body" idx="5"/>
          </p:nvPr>
        </p:nvSpPr>
        <p:spPr>
          <a:xfrm>
            <a:off x="6096000" y="1552402"/>
            <a:ext cx="5544132" cy="413292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ORADO 2">
  <p:cSld name="MORADO 2">
    <p:bg>
      <p:bgPr>
        <a:solidFill>
          <a:schemeClr val="lt1"/>
        </a:solidFill>
        <a:effectLst/>
      </p:bgPr>
    </p:bg>
    <p:spTree>
      <p:nvGrpSpPr>
        <p:cNvPr id="1" name="Shape 457"/>
        <p:cNvGrpSpPr/>
        <p:nvPr/>
      </p:nvGrpSpPr>
      <p:grpSpPr>
        <a:xfrm>
          <a:off x="0" y="0"/>
          <a:ext cx="0" cy="0"/>
          <a:chOff x="0" y="0"/>
          <a:chExt cx="0" cy="0"/>
        </a:xfrm>
      </p:grpSpPr>
      <p:sp>
        <p:nvSpPr>
          <p:cNvPr id="458" name="Google Shape;458;p76"/>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9" name="Google Shape;459;p76"/>
          <p:cNvSpPr/>
          <p:nvPr/>
        </p:nvSpPr>
        <p:spPr>
          <a:xfrm>
            <a:off x="103863" y="76456"/>
            <a:ext cx="481700" cy="495163"/>
          </a:xfrm>
          <a:prstGeom prst="rect">
            <a:avLst/>
          </a:prstGeom>
          <a:solidFill>
            <a:srgbClr val="824F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0" name="Google Shape;460;p76"/>
          <p:cNvSpPr>
            <a:spLocks noGrp="1"/>
          </p:cNvSpPr>
          <p:nvPr>
            <p:ph type="pic" idx="2"/>
          </p:nvPr>
        </p:nvSpPr>
        <p:spPr>
          <a:xfrm>
            <a:off x="751723" y="3828775"/>
            <a:ext cx="3297424" cy="2227251"/>
          </a:xfrm>
          <a:prstGeom prst="rect">
            <a:avLst/>
          </a:prstGeom>
          <a:noFill/>
          <a:ln>
            <a:noFill/>
          </a:ln>
        </p:spPr>
      </p:sp>
      <p:sp>
        <p:nvSpPr>
          <p:cNvPr id="461" name="Google Shape;461;p76"/>
          <p:cNvSpPr>
            <a:spLocks noGrp="1"/>
          </p:cNvSpPr>
          <p:nvPr>
            <p:ph type="pic" idx="3"/>
          </p:nvPr>
        </p:nvSpPr>
        <p:spPr>
          <a:xfrm>
            <a:off x="4446179" y="3828775"/>
            <a:ext cx="3359722" cy="2227251"/>
          </a:xfrm>
          <a:prstGeom prst="rect">
            <a:avLst/>
          </a:prstGeom>
          <a:noFill/>
          <a:ln>
            <a:noFill/>
          </a:ln>
        </p:spPr>
      </p:sp>
      <p:sp>
        <p:nvSpPr>
          <p:cNvPr id="462" name="Google Shape;462;p76"/>
          <p:cNvSpPr>
            <a:spLocks noGrp="1"/>
          </p:cNvSpPr>
          <p:nvPr>
            <p:ph type="pic" idx="4"/>
          </p:nvPr>
        </p:nvSpPr>
        <p:spPr>
          <a:xfrm>
            <a:off x="8202934" y="3830617"/>
            <a:ext cx="3437197" cy="2227251"/>
          </a:xfrm>
          <a:prstGeom prst="rect">
            <a:avLst/>
          </a:prstGeom>
          <a:noFill/>
          <a:ln>
            <a:noFill/>
          </a:ln>
        </p:spPr>
      </p:sp>
      <p:sp>
        <p:nvSpPr>
          <p:cNvPr id="463" name="Google Shape;463;p76"/>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76"/>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5" name="Google Shape;465;p76"/>
          <p:cNvSpPr txBox="1">
            <a:spLocks noGrp="1"/>
          </p:cNvSpPr>
          <p:nvPr>
            <p:ph type="body" idx="6"/>
          </p:nvPr>
        </p:nvSpPr>
        <p:spPr>
          <a:xfrm>
            <a:off x="751724" y="1117600"/>
            <a:ext cx="10888408" cy="83386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b="1" i="0">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76"/>
          <p:cNvSpPr txBox="1">
            <a:spLocks noGrp="1"/>
          </p:cNvSpPr>
          <p:nvPr>
            <p:ph type="body" idx="7"/>
          </p:nvPr>
        </p:nvSpPr>
        <p:spPr>
          <a:xfrm>
            <a:off x="751723" y="2192482"/>
            <a:ext cx="10888408" cy="138705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ORADO 3">
  <p:cSld name="MORADO 3">
    <p:bg>
      <p:bgPr>
        <a:solidFill>
          <a:schemeClr val="lt1"/>
        </a:solidFill>
        <a:effectLst/>
      </p:bgPr>
    </p:bg>
    <p:spTree>
      <p:nvGrpSpPr>
        <p:cNvPr id="1" name="Shape 467"/>
        <p:cNvGrpSpPr/>
        <p:nvPr/>
      </p:nvGrpSpPr>
      <p:grpSpPr>
        <a:xfrm>
          <a:off x="0" y="0"/>
          <a:ext cx="0" cy="0"/>
          <a:chOff x="0" y="0"/>
          <a:chExt cx="0" cy="0"/>
        </a:xfrm>
      </p:grpSpPr>
      <p:sp>
        <p:nvSpPr>
          <p:cNvPr id="468" name="Google Shape;468;p77"/>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9" name="Google Shape;469;p77"/>
          <p:cNvSpPr/>
          <p:nvPr/>
        </p:nvSpPr>
        <p:spPr>
          <a:xfrm>
            <a:off x="103863" y="76456"/>
            <a:ext cx="481700" cy="495163"/>
          </a:xfrm>
          <a:prstGeom prst="rect">
            <a:avLst/>
          </a:prstGeom>
          <a:solidFill>
            <a:srgbClr val="824F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0" name="Google Shape;470;p77"/>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77"/>
          <p:cNvSpPr txBox="1">
            <a:spLocks noGrp="1"/>
          </p:cNvSpPr>
          <p:nvPr>
            <p:ph type="body" idx="2"/>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77"/>
          <p:cNvSpPr txBox="1">
            <a:spLocks noGrp="1"/>
          </p:cNvSpPr>
          <p:nvPr>
            <p:ph type="body" idx="3"/>
          </p:nvPr>
        </p:nvSpPr>
        <p:spPr>
          <a:xfrm>
            <a:off x="741092" y="1283332"/>
            <a:ext cx="10940605" cy="80064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3" name="Google Shape;473;p77"/>
          <p:cNvSpPr txBox="1">
            <a:spLocks noGrp="1"/>
          </p:cNvSpPr>
          <p:nvPr>
            <p:ph type="body" idx="4"/>
          </p:nvPr>
        </p:nvSpPr>
        <p:spPr>
          <a:xfrm>
            <a:off x="751724" y="2519374"/>
            <a:ext cx="10888408" cy="172301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4" name="Google Shape;474;p77"/>
          <p:cNvSpPr txBox="1">
            <a:spLocks noGrp="1"/>
          </p:cNvSpPr>
          <p:nvPr>
            <p:ph type="body" idx="5"/>
          </p:nvPr>
        </p:nvSpPr>
        <p:spPr>
          <a:xfrm>
            <a:off x="741092" y="4585298"/>
            <a:ext cx="10888408" cy="98937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ORADO 4">
  <p:cSld name="MORADO 4">
    <p:bg>
      <p:bgPr>
        <a:solidFill>
          <a:schemeClr val="lt1"/>
        </a:solidFill>
        <a:effectLst/>
      </p:bgPr>
    </p:bg>
    <p:spTree>
      <p:nvGrpSpPr>
        <p:cNvPr id="1" name="Shape 475"/>
        <p:cNvGrpSpPr/>
        <p:nvPr/>
      </p:nvGrpSpPr>
      <p:grpSpPr>
        <a:xfrm>
          <a:off x="0" y="0"/>
          <a:ext cx="0" cy="0"/>
          <a:chOff x="0" y="0"/>
          <a:chExt cx="0" cy="0"/>
        </a:xfrm>
      </p:grpSpPr>
      <p:sp>
        <p:nvSpPr>
          <p:cNvPr id="476" name="Google Shape;476;p78"/>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7" name="Google Shape;477;p78"/>
          <p:cNvSpPr/>
          <p:nvPr/>
        </p:nvSpPr>
        <p:spPr>
          <a:xfrm>
            <a:off x="103863" y="76456"/>
            <a:ext cx="481700" cy="495163"/>
          </a:xfrm>
          <a:prstGeom prst="rect">
            <a:avLst/>
          </a:prstGeom>
          <a:solidFill>
            <a:srgbClr val="824F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8" name="Google Shape;478;p78"/>
          <p:cNvSpPr>
            <a:spLocks noGrp="1"/>
          </p:cNvSpPr>
          <p:nvPr>
            <p:ph type="pic" idx="2"/>
          </p:nvPr>
        </p:nvSpPr>
        <p:spPr>
          <a:xfrm>
            <a:off x="751723" y="2023353"/>
            <a:ext cx="3431171" cy="2769310"/>
          </a:xfrm>
          <a:prstGeom prst="rect">
            <a:avLst/>
          </a:prstGeom>
          <a:noFill/>
          <a:ln>
            <a:noFill/>
          </a:ln>
        </p:spPr>
      </p:sp>
      <p:sp>
        <p:nvSpPr>
          <p:cNvPr id="479" name="Google Shape;479;p78"/>
          <p:cNvSpPr>
            <a:spLocks noGrp="1"/>
          </p:cNvSpPr>
          <p:nvPr>
            <p:ph type="pic" idx="3"/>
          </p:nvPr>
        </p:nvSpPr>
        <p:spPr>
          <a:xfrm>
            <a:off x="4487443" y="2025938"/>
            <a:ext cx="3537310" cy="2747675"/>
          </a:xfrm>
          <a:prstGeom prst="rect">
            <a:avLst/>
          </a:prstGeom>
          <a:noFill/>
          <a:ln>
            <a:noFill/>
          </a:ln>
        </p:spPr>
      </p:sp>
      <p:sp>
        <p:nvSpPr>
          <p:cNvPr id="480" name="Google Shape;480;p78"/>
          <p:cNvSpPr>
            <a:spLocks noGrp="1"/>
          </p:cNvSpPr>
          <p:nvPr>
            <p:ph type="pic" idx="4"/>
          </p:nvPr>
        </p:nvSpPr>
        <p:spPr>
          <a:xfrm>
            <a:off x="8329301" y="1067830"/>
            <a:ext cx="3408569" cy="4807676"/>
          </a:xfrm>
          <a:prstGeom prst="rect">
            <a:avLst/>
          </a:prstGeom>
          <a:noFill/>
          <a:ln>
            <a:noFill/>
          </a:ln>
        </p:spPr>
      </p:sp>
      <p:sp>
        <p:nvSpPr>
          <p:cNvPr id="481" name="Google Shape;481;p78"/>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78"/>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78"/>
          <p:cNvSpPr txBox="1">
            <a:spLocks noGrp="1"/>
          </p:cNvSpPr>
          <p:nvPr>
            <p:ph type="body" idx="6"/>
          </p:nvPr>
        </p:nvSpPr>
        <p:spPr>
          <a:xfrm>
            <a:off x="751724" y="1067831"/>
            <a:ext cx="7324774" cy="58140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4" name="Google Shape;484;p78"/>
          <p:cNvSpPr txBox="1">
            <a:spLocks noGrp="1"/>
          </p:cNvSpPr>
          <p:nvPr>
            <p:ph type="body" idx="7"/>
          </p:nvPr>
        </p:nvSpPr>
        <p:spPr>
          <a:xfrm>
            <a:off x="751723" y="5147732"/>
            <a:ext cx="7273030" cy="116488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MORADO 5">
  <p:cSld name="MORADO 5">
    <p:bg>
      <p:bgPr>
        <a:solidFill>
          <a:schemeClr val="lt1"/>
        </a:solidFill>
        <a:effectLst/>
      </p:bgPr>
    </p:bg>
    <p:spTree>
      <p:nvGrpSpPr>
        <p:cNvPr id="1" name="Shape 485"/>
        <p:cNvGrpSpPr/>
        <p:nvPr/>
      </p:nvGrpSpPr>
      <p:grpSpPr>
        <a:xfrm>
          <a:off x="0" y="0"/>
          <a:ext cx="0" cy="0"/>
          <a:chOff x="0" y="0"/>
          <a:chExt cx="0" cy="0"/>
        </a:xfrm>
      </p:grpSpPr>
      <p:sp>
        <p:nvSpPr>
          <p:cNvPr id="486" name="Google Shape;486;p79"/>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7" name="Google Shape;487;p79"/>
          <p:cNvSpPr/>
          <p:nvPr/>
        </p:nvSpPr>
        <p:spPr>
          <a:xfrm>
            <a:off x="103863" y="76456"/>
            <a:ext cx="481700" cy="495163"/>
          </a:xfrm>
          <a:prstGeom prst="rect">
            <a:avLst/>
          </a:prstGeom>
          <a:solidFill>
            <a:srgbClr val="824F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8" name="Google Shape;488;p79"/>
          <p:cNvSpPr>
            <a:spLocks noGrp="1"/>
          </p:cNvSpPr>
          <p:nvPr>
            <p:ph type="dgm" idx="2"/>
          </p:nvPr>
        </p:nvSpPr>
        <p:spPr>
          <a:xfrm>
            <a:off x="751723" y="2478088"/>
            <a:ext cx="10854714" cy="336531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p79"/>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0" name="Google Shape;490;p79"/>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1" name="Google Shape;491;p79"/>
          <p:cNvSpPr txBox="1">
            <a:spLocks noGrp="1"/>
          </p:cNvSpPr>
          <p:nvPr>
            <p:ph type="body" idx="4"/>
          </p:nvPr>
        </p:nvSpPr>
        <p:spPr>
          <a:xfrm>
            <a:off x="751723" y="1014599"/>
            <a:ext cx="4469633" cy="117788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2" name="Google Shape;492;p79"/>
          <p:cNvSpPr txBox="1">
            <a:spLocks noGrp="1"/>
          </p:cNvSpPr>
          <p:nvPr>
            <p:ph type="body" idx="5"/>
          </p:nvPr>
        </p:nvSpPr>
        <p:spPr>
          <a:xfrm>
            <a:off x="5499652" y="1014599"/>
            <a:ext cx="6106785" cy="117788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ORADO 6">
  <p:cSld name="MORADO 6">
    <p:bg>
      <p:bgPr>
        <a:solidFill>
          <a:schemeClr val="lt1"/>
        </a:solidFill>
        <a:effectLst/>
      </p:bgPr>
    </p:bg>
    <p:spTree>
      <p:nvGrpSpPr>
        <p:cNvPr id="1" name="Shape 493"/>
        <p:cNvGrpSpPr/>
        <p:nvPr/>
      </p:nvGrpSpPr>
      <p:grpSpPr>
        <a:xfrm>
          <a:off x="0" y="0"/>
          <a:ext cx="0" cy="0"/>
          <a:chOff x="0" y="0"/>
          <a:chExt cx="0" cy="0"/>
        </a:xfrm>
      </p:grpSpPr>
      <p:sp>
        <p:nvSpPr>
          <p:cNvPr id="494" name="Google Shape;494;p80"/>
          <p:cNvSpPr/>
          <p:nvPr/>
        </p:nvSpPr>
        <p:spPr>
          <a:xfrm>
            <a:off x="0" y="0"/>
            <a:ext cx="5581403"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5" name="Google Shape;495;p80"/>
          <p:cNvSpPr txBox="1">
            <a:spLocks noGrp="1"/>
          </p:cNvSpPr>
          <p:nvPr>
            <p:ph type="body" idx="1"/>
          </p:nvPr>
        </p:nvSpPr>
        <p:spPr>
          <a:xfrm>
            <a:off x="751724" y="3839902"/>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80"/>
          <p:cNvSpPr txBox="1">
            <a:spLocks noGrp="1"/>
          </p:cNvSpPr>
          <p:nvPr>
            <p:ph type="body" idx="2"/>
          </p:nvPr>
        </p:nvSpPr>
        <p:spPr>
          <a:xfrm>
            <a:off x="751725" y="1583573"/>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3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7" name="Google Shape;497;p80"/>
          <p:cNvSpPr txBox="1">
            <a:spLocks noGrp="1"/>
          </p:cNvSpPr>
          <p:nvPr>
            <p:ph type="body" idx="3"/>
          </p:nvPr>
        </p:nvSpPr>
        <p:spPr>
          <a:xfrm>
            <a:off x="6096000" y="1552402"/>
            <a:ext cx="5544132" cy="413292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80"/>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9" name="Google Shape;499;p80"/>
          <p:cNvSpPr/>
          <p:nvPr/>
        </p:nvSpPr>
        <p:spPr>
          <a:xfrm>
            <a:off x="103863" y="76456"/>
            <a:ext cx="481700" cy="49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0" name="Google Shape;500;p80"/>
          <p:cNvSpPr txBox="1">
            <a:spLocks noGrp="1"/>
          </p:cNvSpPr>
          <p:nvPr>
            <p:ph type="body" idx="4"/>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4"/>
              </a:buClr>
              <a:buSzPts val="1600"/>
              <a:buNone/>
              <a:defRPr sz="16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80"/>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1200"/>
              <a:buNone/>
              <a:defRPr sz="1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OJO INTRODUCCIÓN">
  <p:cSld name="ROJO INTRODUCCIÓN">
    <p:spTree>
      <p:nvGrpSpPr>
        <p:cNvPr id="1" name="Shape 502"/>
        <p:cNvGrpSpPr/>
        <p:nvPr/>
      </p:nvGrpSpPr>
      <p:grpSpPr>
        <a:xfrm>
          <a:off x="0" y="0"/>
          <a:ext cx="0" cy="0"/>
          <a:chOff x="0" y="0"/>
          <a:chExt cx="0" cy="0"/>
        </a:xfrm>
      </p:grpSpPr>
      <p:sp>
        <p:nvSpPr>
          <p:cNvPr id="503" name="Google Shape;503;p81"/>
          <p:cNvSpPr txBox="1">
            <a:spLocks noGrp="1"/>
          </p:cNvSpPr>
          <p:nvPr>
            <p:ph type="body" idx="1"/>
          </p:nvPr>
        </p:nvSpPr>
        <p:spPr>
          <a:xfrm>
            <a:off x="552543" y="2808271"/>
            <a:ext cx="11185327" cy="3346384"/>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4" name="Google Shape;504;p81"/>
          <p:cNvSpPr/>
          <p:nvPr/>
        </p:nvSpPr>
        <p:spPr>
          <a:xfrm>
            <a:off x="0" y="0"/>
            <a:ext cx="12192000" cy="22681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2"/>
              </a:solidFill>
              <a:latin typeface="Calibri"/>
              <a:ea typeface="Calibri"/>
              <a:cs typeface="Calibri"/>
              <a:sym typeface="Calibri"/>
            </a:endParaRPr>
          </a:p>
        </p:txBody>
      </p:sp>
      <p:sp>
        <p:nvSpPr>
          <p:cNvPr id="505" name="Google Shape;505;p81"/>
          <p:cNvSpPr txBox="1">
            <a:spLocks noGrp="1"/>
          </p:cNvSpPr>
          <p:nvPr>
            <p:ph type="title"/>
          </p:nvPr>
        </p:nvSpPr>
        <p:spPr>
          <a:xfrm>
            <a:off x="552543" y="540081"/>
            <a:ext cx="11185327" cy="1188027"/>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3800"/>
              <a:buFont typeface="Verdana"/>
              <a:buNone/>
              <a:defRPr sz="3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ÍTULO NARANJO">
  <p:cSld name="CAPÍTULO NARANJO">
    <p:bg>
      <p:bgPr>
        <a:solidFill>
          <a:schemeClr val="lt1"/>
        </a:solidFill>
        <a:effectLst/>
      </p:bgPr>
    </p:bg>
    <p:spTree>
      <p:nvGrpSpPr>
        <p:cNvPr id="1" name="Shape 64"/>
        <p:cNvGrpSpPr/>
        <p:nvPr/>
      </p:nvGrpSpPr>
      <p:grpSpPr>
        <a:xfrm>
          <a:off x="0" y="0"/>
          <a:ext cx="0" cy="0"/>
          <a:chOff x="0" y="0"/>
          <a:chExt cx="0" cy="0"/>
        </a:xfrm>
      </p:grpSpPr>
      <p:sp>
        <p:nvSpPr>
          <p:cNvPr id="65" name="Google Shape;65;p26"/>
          <p:cNvSpPr/>
          <p:nvPr/>
        </p:nvSpPr>
        <p:spPr>
          <a:xfrm>
            <a:off x="0" y="-2"/>
            <a:ext cx="12192000" cy="6858001"/>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26"/>
          <p:cNvSpPr/>
          <p:nvPr/>
        </p:nvSpPr>
        <p:spPr>
          <a:xfrm>
            <a:off x="1195421" y="1478480"/>
            <a:ext cx="9820468" cy="3947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26"/>
          <p:cNvSpPr/>
          <p:nvPr/>
        </p:nvSpPr>
        <p:spPr>
          <a:xfrm>
            <a:off x="1195421" y="1478480"/>
            <a:ext cx="3924117" cy="394793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6"/>
          <p:cNvSpPr txBox="1">
            <a:spLocks noGrp="1"/>
          </p:cNvSpPr>
          <p:nvPr>
            <p:ph type="title"/>
          </p:nvPr>
        </p:nvSpPr>
        <p:spPr>
          <a:xfrm>
            <a:off x="1195422" y="2702677"/>
            <a:ext cx="3924116" cy="1501200"/>
          </a:xfrm>
          <a:prstGeom prst="rect">
            <a:avLst/>
          </a:prstGeom>
          <a:noFill/>
          <a:ln>
            <a:noFill/>
          </a:ln>
        </p:spPr>
        <p:txBody>
          <a:bodyPr spcFirstLastPara="1" wrap="square" lIns="90000" tIns="45700" rIns="90000" bIns="45700" anchor="ctr" anchorCtr="0">
            <a:noAutofit/>
          </a:bodyPr>
          <a:lstStyle>
            <a:lvl1pPr lvl="0" algn="r">
              <a:lnSpc>
                <a:spcPct val="90000"/>
              </a:lnSpc>
              <a:spcBef>
                <a:spcPts val="0"/>
              </a:spcBef>
              <a:spcAft>
                <a:spcPts val="0"/>
              </a:spcAft>
              <a:buClr>
                <a:schemeClr val="lt1"/>
              </a:buClr>
              <a:buSzPts val="7900"/>
              <a:buFont typeface="Verdana"/>
              <a:buNone/>
              <a:defRPr sz="7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6"/>
          <p:cNvSpPr txBox="1">
            <a:spLocks noGrp="1"/>
          </p:cNvSpPr>
          <p:nvPr>
            <p:ph type="body" idx="1"/>
          </p:nvPr>
        </p:nvSpPr>
        <p:spPr>
          <a:xfrm>
            <a:off x="5515198" y="2702677"/>
            <a:ext cx="5105031" cy="15012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3800"/>
              <a:buNone/>
              <a:defRPr sz="3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OJO 2">
  <p:cSld name="ROJO 2">
    <p:bg>
      <p:bgPr>
        <a:solidFill>
          <a:schemeClr val="lt1"/>
        </a:solidFill>
        <a:effectLst/>
      </p:bgPr>
    </p:bg>
    <p:spTree>
      <p:nvGrpSpPr>
        <p:cNvPr id="1" name="Shape 506"/>
        <p:cNvGrpSpPr/>
        <p:nvPr/>
      </p:nvGrpSpPr>
      <p:grpSpPr>
        <a:xfrm>
          <a:off x="0" y="0"/>
          <a:ext cx="0" cy="0"/>
          <a:chOff x="0" y="0"/>
          <a:chExt cx="0" cy="0"/>
        </a:xfrm>
      </p:grpSpPr>
      <p:sp>
        <p:nvSpPr>
          <p:cNvPr id="507" name="Google Shape;507;p82"/>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8" name="Google Shape;508;p82"/>
          <p:cNvSpPr/>
          <p:nvPr/>
        </p:nvSpPr>
        <p:spPr>
          <a:xfrm>
            <a:off x="103863" y="76456"/>
            <a:ext cx="481700" cy="495163"/>
          </a:xfrm>
          <a:prstGeom prst="rect">
            <a:avLst/>
          </a:prstGeom>
          <a:solidFill>
            <a:srgbClr val="B22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9" name="Google Shape;509;p82"/>
          <p:cNvSpPr>
            <a:spLocks noGrp="1"/>
          </p:cNvSpPr>
          <p:nvPr>
            <p:ph type="pic" idx="2"/>
          </p:nvPr>
        </p:nvSpPr>
        <p:spPr>
          <a:xfrm>
            <a:off x="751723" y="3828775"/>
            <a:ext cx="3297424" cy="2227251"/>
          </a:xfrm>
          <a:prstGeom prst="rect">
            <a:avLst/>
          </a:prstGeom>
          <a:noFill/>
          <a:ln>
            <a:noFill/>
          </a:ln>
        </p:spPr>
      </p:sp>
      <p:sp>
        <p:nvSpPr>
          <p:cNvPr id="510" name="Google Shape;510;p82"/>
          <p:cNvSpPr>
            <a:spLocks noGrp="1"/>
          </p:cNvSpPr>
          <p:nvPr>
            <p:ph type="pic" idx="3"/>
          </p:nvPr>
        </p:nvSpPr>
        <p:spPr>
          <a:xfrm>
            <a:off x="4446179" y="3828775"/>
            <a:ext cx="3359722" cy="2227251"/>
          </a:xfrm>
          <a:prstGeom prst="rect">
            <a:avLst/>
          </a:prstGeom>
          <a:noFill/>
          <a:ln>
            <a:noFill/>
          </a:ln>
        </p:spPr>
      </p:sp>
      <p:sp>
        <p:nvSpPr>
          <p:cNvPr id="511" name="Google Shape;511;p82"/>
          <p:cNvSpPr>
            <a:spLocks noGrp="1"/>
          </p:cNvSpPr>
          <p:nvPr>
            <p:ph type="pic" idx="4"/>
          </p:nvPr>
        </p:nvSpPr>
        <p:spPr>
          <a:xfrm>
            <a:off x="8202934" y="3830617"/>
            <a:ext cx="3437197" cy="2227251"/>
          </a:xfrm>
          <a:prstGeom prst="rect">
            <a:avLst/>
          </a:prstGeom>
          <a:noFill/>
          <a:ln>
            <a:noFill/>
          </a:ln>
        </p:spPr>
      </p:sp>
      <p:sp>
        <p:nvSpPr>
          <p:cNvPr id="512" name="Google Shape;512;p82"/>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82"/>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82"/>
          <p:cNvSpPr txBox="1">
            <a:spLocks noGrp="1"/>
          </p:cNvSpPr>
          <p:nvPr>
            <p:ph type="body" idx="6"/>
          </p:nvPr>
        </p:nvSpPr>
        <p:spPr>
          <a:xfrm>
            <a:off x="751724" y="1117600"/>
            <a:ext cx="10888408" cy="833863"/>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b="1" i="0">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82"/>
          <p:cNvSpPr txBox="1">
            <a:spLocks noGrp="1"/>
          </p:cNvSpPr>
          <p:nvPr>
            <p:ph type="body" idx="7"/>
          </p:nvPr>
        </p:nvSpPr>
        <p:spPr>
          <a:xfrm>
            <a:off x="751723" y="2192482"/>
            <a:ext cx="10888408" cy="138705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OJO 3">
  <p:cSld name="ROJO 3">
    <p:bg>
      <p:bgPr>
        <a:solidFill>
          <a:schemeClr val="lt1"/>
        </a:solidFill>
        <a:effectLst/>
      </p:bgPr>
    </p:bg>
    <p:spTree>
      <p:nvGrpSpPr>
        <p:cNvPr id="1" name="Shape 516"/>
        <p:cNvGrpSpPr/>
        <p:nvPr/>
      </p:nvGrpSpPr>
      <p:grpSpPr>
        <a:xfrm>
          <a:off x="0" y="0"/>
          <a:ext cx="0" cy="0"/>
          <a:chOff x="0" y="0"/>
          <a:chExt cx="0" cy="0"/>
        </a:xfrm>
      </p:grpSpPr>
      <p:sp>
        <p:nvSpPr>
          <p:cNvPr id="517" name="Google Shape;517;p83"/>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8" name="Google Shape;518;p83"/>
          <p:cNvSpPr/>
          <p:nvPr/>
        </p:nvSpPr>
        <p:spPr>
          <a:xfrm>
            <a:off x="103863" y="76456"/>
            <a:ext cx="481700" cy="495163"/>
          </a:xfrm>
          <a:prstGeom prst="rect">
            <a:avLst/>
          </a:prstGeom>
          <a:solidFill>
            <a:srgbClr val="B22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9" name="Google Shape;519;p83"/>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0" name="Google Shape;520;p83"/>
          <p:cNvSpPr txBox="1">
            <a:spLocks noGrp="1"/>
          </p:cNvSpPr>
          <p:nvPr>
            <p:ph type="body" idx="2"/>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83"/>
          <p:cNvSpPr txBox="1">
            <a:spLocks noGrp="1"/>
          </p:cNvSpPr>
          <p:nvPr>
            <p:ph type="body" idx="3"/>
          </p:nvPr>
        </p:nvSpPr>
        <p:spPr>
          <a:xfrm>
            <a:off x="751724" y="1283332"/>
            <a:ext cx="10929973" cy="80064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2" name="Google Shape;522;p83"/>
          <p:cNvSpPr txBox="1">
            <a:spLocks noGrp="1"/>
          </p:cNvSpPr>
          <p:nvPr>
            <p:ph type="body" idx="4"/>
          </p:nvPr>
        </p:nvSpPr>
        <p:spPr>
          <a:xfrm>
            <a:off x="751724" y="2519374"/>
            <a:ext cx="10888408" cy="172301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83"/>
          <p:cNvSpPr txBox="1">
            <a:spLocks noGrp="1"/>
          </p:cNvSpPr>
          <p:nvPr>
            <p:ph type="body" idx="5"/>
          </p:nvPr>
        </p:nvSpPr>
        <p:spPr>
          <a:xfrm>
            <a:off x="751724" y="4585298"/>
            <a:ext cx="10877776" cy="989370"/>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OJO 4">
  <p:cSld name="ROJO 4">
    <p:bg>
      <p:bgPr>
        <a:solidFill>
          <a:schemeClr val="lt1"/>
        </a:solidFill>
        <a:effectLst/>
      </p:bgPr>
    </p:bg>
    <p:spTree>
      <p:nvGrpSpPr>
        <p:cNvPr id="1" name="Shape 524"/>
        <p:cNvGrpSpPr/>
        <p:nvPr/>
      </p:nvGrpSpPr>
      <p:grpSpPr>
        <a:xfrm>
          <a:off x="0" y="0"/>
          <a:ext cx="0" cy="0"/>
          <a:chOff x="0" y="0"/>
          <a:chExt cx="0" cy="0"/>
        </a:xfrm>
      </p:grpSpPr>
      <p:sp>
        <p:nvSpPr>
          <p:cNvPr id="525" name="Google Shape;525;p84"/>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6" name="Google Shape;526;p84"/>
          <p:cNvSpPr/>
          <p:nvPr/>
        </p:nvSpPr>
        <p:spPr>
          <a:xfrm>
            <a:off x="103863" y="76456"/>
            <a:ext cx="481700" cy="495163"/>
          </a:xfrm>
          <a:prstGeom prst="rect">
            <a:avLst/>
          </a:prstGeom>
          <a:solidFill>
            <a:srgbClr val="B22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7" name="Google Shape;527;p84"/>
          <p:cNvSpPr>
            <a:spLocks noGrp="1"/>
          </p:cNvSpPr>
          <p:nvPr>
            <p:ph type="pic" idx="2"/>
          </p:nvPr>
        </p:nvSpPr>
        <p:spPr>
          <a:xfrm>
            <a:off x="688977" y="2023353"/>
            <a:ext cx="3493918" cy="2769310"/>
          </a:xfrm>
          <a:prstGeom prst="rect">
            <a:avLst/>
          </a:prstGeom>
          <a:noFill/>
          <a:ln>
            <a:noFill/>
          </a:ln>
        </p:spPr>
      </p:sp>
      <p:sp>
        <p:nvSpPr>
          <p:cNvPr id="528" name="Google Shape;528;p84"/>
          <p:cNvSpPr>
            <a:spLocks noGrp="1"/>
          </p:cNvSpPr>
          <p:nvPr>
            <p:ph type="pic" idx="3"/>
          </p:nvPr>
        </p:nvSpPr>
        <p:spPr>
          <a:xfrm>
            <a:off x="4487443" y="2025938"/>
            <a:ext cx="3537310" cy="2747675"/>
          </a:xfrm>
          <a:prstGeom prst="rect">
            <a:avLst/>
          </a:prstGeom>
          <a:noFill/>
          <a:ln>
            <a:noFill/>
          </a:ln>
        </p:spPr>
      </p:sp>
      <p:sp>
        <p:nvSpPr>
          <p:cNvPr id="529" name="Google Shape;529;p84"/>
          <p:cNvSpPr>
            <a:spLocks noGrp="1"/>
          </p:cNvSpPr>
          <p:nvPr>
            <p:ph type="pic" idx="4"/>
          </p:nvPr>
        </p:nvSpPr>
        <p:spPr>
          <a:xfrm>
            <a:off x="8329301" y="1067830"/>
            <a:ext cx="3408569" cy="4807676"/>
          </a:xfrm>
          <a:prstGeom prst="rect">
            <a:avLst/>
          </a:prstGeom>
          <a:noFill/>
          <a:ln>
            <a:noFill/>
          </a:ln>
        </p:spPr>
      </p:sp>
      <p:sp>
        <p:nvSpPr>
          <p:cNvPr id="530" name="Google Shape;530;p84"/>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84"/>
          <p:cNvSpPr txBox="1">
            <a:spLocks noGrp="1"/>
          </p:cNvSpPr>
          <p:nvPr>
            <p:ph type="body" idx="5"/>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2" name="Google Shape;532;p84"/>
          <p:cNvSpPr txBox="1">
            <a:spLocks noGrp="1"/>
          </p:cNvSpPr>
          <p:nvPr>
            <p:ph type="body" idx="6"/>
          </p:nvPr>
        </p:nvSpPr>
        <p:spPr>
          <a:xfrm>
            <a:off x="751724" y="1067831"/>
            <a:ext cx="7324774" cy="581404"/>
          </a:xfrm>
          <a:prstGeom prst="rect">
            <a:avLst/>
          </a:prstGeom>
          <a:noFill/>
          <a:ln>
            <a:noFill/>
          </a:ln>
        </p:spPr>
        <p:txBody>
          <a:bodyPr spcFirstLastPara="1" wrap="square" lIns="0" tIns="45700" rIns="0" bIns="45700" anchor="ctr"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3" name="Google Shape;533;p84"/>
          <p:cNvSpPr txBox="1">
            <a:spLocks noGrp="1"/>
          </p:cNvSpPr>
          <p:nvPr>
            <p:ph type="body" idx="7"/>
          </p:nvPr>
        </p:nvSpPr>
        <p:spPr>
          <a:xfrm>
            <a:off x="688977" y="5147732"/>
            <a:ext cx="7335776" cy="1164889"/>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OJO 5">
  <p:cSld name="ROJO 5">
    <p:bg>
      <p:bgPr>
        <a:solidFill>
          <a:schemeClr val="lt1"/>
        </a:solidFill>
        <a:effectLst/>
      </p:bgPr>
    </p:bg>
    <p:spTree>
      <p:nvGrpSpPr>
        <p:cNvPr id="1" name="Shape 534"/>
        <p:cNvGrpSpPr/>
        <p:nvPr/>
      </p:nvGrpSpPr>
      <p:grpSpPr>
        <a:xfrm>
          <a:off x="0" y="0"/>
          <a:ext cx="0" cy="0"/>
          <a:chOff x="0" y="0"/>
          <a:chExt cx="0" cy="0"/>
        </a:xfrm>
      </p:grpSpPr>
      <p:sp>
        <p:nvSpPr>
          <p:cNvPr id="535" name="Google Shape;535;p85"/>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6" name="Google Shape;536;p85"/>
          <p:cNvSpPr/>
          <p:nvPr/>
        </p:nvSpPr>
        <p:spPr>
          <a:xfrm>
            <a:off x="103863" y="76456"/>
            <a:ext cx="481700" cy="495163"/>
          </a:xfrm>
          <a:prstGeom prst="rect">
            <a:avLst/>
          </a:prstGeom>
          <a:solidFill>
            <a:srgbClr val="B22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7" name="Google Shape;537;p85"/>
          <p:cNvSpPr>
            <a:spLocks noGrp="1"/>
          </p:cNvSpPr>
          <p:nvPr>
            <p:ph type="dgm" idx="2"/>
          </p:nvPr>
        </p:nvSpPr>
        <p:spPr>
          <a:xfrm>
            <a:off x="751722" y="2478088"/>
            <a:ext cx="10986147" cy="336531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Google Shape;538;p85"/>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9" name="Google Shape;539;p85"/>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0" name="Google Shape;540;p85"/>
          <p:cNvSpPr txBox="1">
            <a:spLocks noGrp="1"/>
          </p:cNvSpPr>
          <p:nvPr>
            <p:ph type="body" idx="4"/>
          </p:nvPr>
        </p:nvSpPr>
        <p:spPr>
          <a:xfrm>
            <a:off x="751723" y="1014599"/>
            <a:ext cx="4469633" cy="1177883"/>
          </a:xfrm>
          <a:prstGeom prst="rect">
            <a:avLst/>
          </a:prstGeom>
          <a:noFill/>
          <a:ln>
            <a:noFill/>
          </a:ln>
        </p:spPr>
        <p:txBody>
          <a:bodyPr spcFirstLastPara="1" wrap="square" lIns="0" tIns="45700" rIns="0" bIns="45700" anchor="ctr"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1" name="Google Shape;541;p85"/>
          <p:cNvSpPr txBox="1">
            <a:spLocks noGrp="1"/>
          </p:cNvSpPr>
          <p:nvPr>
            <p:ph type="body" idx="5"/>
          </p:nvPr>
        </p:nvSpPr>
        <p:spPr>
          <a:xfrm>
            <a:off x="5499652" y="1014599"/>
            <a:ext cx="6106785" cy="1177883"/>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OJO 6">
  <p:cSld name="ROJO 6">
    <p:bg>
      <p:bgPr>
        <a:solidFill>
          <a:schemeClr val="lt1"/>
        </a:solidFill>
        <a:effectLst/>
      </p:bgPr>
    </p:bg>
    <p:spTree>
      <p:nvGrpSpPr>
        <p:cNvPr id="1" name="Shape 542"/>
        <p:cNvGrpSpPr/>
        <p:nvPr/>
      </p:nvGrpSpPr>
      <p:grpSpPr>
        <a:xfrm>
          <a:off x="0" y="0"/>
          <a:ext cx="0" cy="0"/>
          <a:chOff x="0" y="0"/>
          <a:chExt cx="0" cy="0"/>
        </a:xfrm>
      </p:grpSpPr>
      <p:sp>
        <p:nvSpPr>
          <p:cNvPr id="543" name="Google Shape;543;p86"/>
          <p:cNvSpPr/>
          <p:nvPr/>
        </p:nvSpPr>
        <p:spPr>
          <a:xfrm>
            <a:off x="0" y="0"/>
            <a:ext cx="5581403" cy="6858000"/>
          </a:xfrm>
          <a:prstGeom prst="rect">
            <a:avLst/>
          </a:prstGeom>
          <a:solidFill>
            <a:srgbClr val="B22B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4" name="Google Shape;544;p86"/>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5" name="Google Shape;545;p86"/>
          <p:cNvSpPr/>
          <p:nvPr/>
        </p:nvSpPr>
        <p:spPr>
          <a:xfrm>
            <a:off x="103863" y="76456"/>
            <a:ext cx="481700" cy="4951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6" name="Google Shape;546;p86"/>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accent2"/>
              </a:buClr>
              <a:buSzPts val="1600"/>
              <a:buNone/>
              <a:defRPr sz="1600">
                <a:solidFill>
                  <a:schemeClr val="accent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86"/>
          <p:cNvSpPr txBox="1">
            <a:spLocks noGrp="1"/>
          </p:cNvSpPr>
          <p:nvPr>
            <p:ph type="body" idx="2"/>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lt1"/>
              </a:buClr>
              <a:buSzPts val="1200"/>
              <a:buNone/>
              <a:defRPr sz="12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86"/>
          <p:cNvSpPr txBox="1">
            <a:spLocks noGrp="1"/>
          </p:cNvSpPr>
          <p:nvPr>
            <p:ph type="body" idx="3"/>
          </p:nvPr>
        </p:nvSpPr>
        <p:spPr>
          <a:xfrm>
            <a:off x="751725" y="1583573"/>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lt1"/>
              </a:buClr>
              <a:buSzPts val="3800"/>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86"/>
          <p:cNvSpPr txBox="1">
            <a:spLocks noGrp="1"/>
          </p:cNvSpPr>
          <p:nvPr>
            <p:ph type="body" idx="4"/>
          </p:nvPr>
        </p:nvSpPr>
        <p:spPr>
          <a:xfrm>
            <a:off x="751724" y="3839902"/>
            <a:ext cx="4200286" cy="184542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lt1"/>
              </a:buClr>
              <a:buSzPts val="1600"/>
              <a:buNone/>
              <a:defRPr sz="1600" b="0" i="0">
                <a:solidFill>
                  <a:schemeClr val="lt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86"/>
          <p:cNvSpPr txBox="1">
            <a:spLocks noGrp="1"/>
          </p:cNvSpPr>
          <p:nvPr>
            <p:ph type="body" idx="5"/>
          </p:nvPr>
        </p:nvSpPr>
        <p:spPr>
          <a:xfrm>
            <a:off x="6096000" y="1552402"/>
            <a:ext cx="5544132" cy="4132928"/>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ÁGINA BLANCA">
  <p:cSld name="PÁGINA BLANCA">
    <p:bg>
      <p:bgPr>
        <a:solidFill>
          <a:schemeClr val="lt1"/>
        </a:solidFill>
        <a:effectLst/>
      </p:bgPr>
    </p:bg>
    <p:spTree>
      <p:nvGrpSpPr>
        <p:cNvPr id="1" name="Shape 551"/>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ENTARIOS 1">
  <p:cSld name="COMENTARIOS 1">
    <p:spTree>
      <p:nvGrpSpPr>
        <p:cNvPr id="1" name="Shape 552"/>
        <p:cNvGrpSpPr/>
        <p:nvPr/>
      </p:nvGrpSpPr>
      <p:grpSpPr>
        <a:xfrm>
          <a:off x="0" y="0"/>
          <a:ext cx="0" cy="0"/>
          <a:chOff x="0" y="0"/>
          <a:chExt cx="0" cy="0"/>
        </a:xfrm>
      </p:grpSpPr>
      <p:sp>
        <p:nvSpPr>
          <p:cNvPr id="553" name="Google Shape;553;p88"/>
          <p:cNvSpPr/>
          <p:nvPr/>
        </p:nvSpPr>
        <p:spPr>
          <a:xfrm>
            <a:off x="0" y="-2"/>
            <a:ext cx="12192000" cy="6858001"/>
          </a:xfrm>
          <a:prstGeom prst="rect">
            <a:avLst/>
          </a:prstGeom>
          <a:solidFill>
            <a:schemeClr val="lt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54" name="Google Shape;554;p88"/>
          <p:cNvPicPr preferRelativeResize="0"/>
          <p:nvPr/>
        </p:nvPicPr>
        <p:blipFill rotWithShape="1">
          <a:blip r:embed="rId2">
            <a:alphaModFix amt="82000"/>
          </a:blip>
          <a:srcRect l="62450" b="53521"/>
          <a:stretch/>
        </p:blipFill>
        <p:spPr>
          <a:xfrm>
            <a:off x="7662041" y="214785"/>
            <a:ext cx="4151804" cy="3394851"/>
          </a:xfrm>
          <a:prstGeom prst="rect">
            <a:avLst/>
          </a:prstGeom>
          <a:noFill/>
          <a:ln>
            <a:noFill/>
          </a:ln>
        </p:spPr>
      </p:pic>
      <p:sp>
        <p:nvSpPr>
          <p:cNvPr id="555" name="Google Shape;555;p88"/>
          <p:cNvSpPr txBox="1">
            <a:spLocks noGrp="1"/>
          </p:cNvSpPr>
          <p:nvPr>
            <p:ph type="title"/>
          </p:nvPr>
        </p:nvSpPr>
        <p:spPr>
          <a:xfrm>
            <a:off x="838200" y="3712616"/>
            <a:ext cx="10515600" cy="1325563"/>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lt1"/>
              </a:buClr>
              <a:buSzPts val="4200"/>
              <a:buFont typeface="Verdana"/>
              <a:buNone/>
              <a:defRPr sz="4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6" name="Google Shape;556;p88"/>
          <p:cNvPicPr preferRelativeResize="0"/>
          <p:nvPr/>
        </p:nvPicPr>
        <p:blipFill rotWithShape="1">
          <a:blip r:embed="rId3">
            <a:alphaModFix/>
          </a:blip>
          <a:srcRect/>
          <a:stretch/>
        </p:blipFill>
        <p:spPr>
          <a:xfrm>
            <a:off x="10732291" y="6344665"/>
            <a:ext cx="345570" cy="330595"/>
          </a:xfrm>
          <a:prstGeom prst="rect">
            <a:avLst/>
          </a:prstGeom>
          <a:noFill/>
          <a:ln>
            <a:noFill/>
          </a:ln>
        </p:spPr>
      </p:pic>
      <p:pic>
        <p:nvPicPr>
          <p:cNvPr id="557" name="Google Shape;557;p88"/>
          <p:cNvPicPr preferRelativeResize="0"/>
          <p:nvPr/>
        </p:nvPicPr>
        <p:blipFill rotWithShape="1">
          <a:blip r:embed="rId4">
            <a:alphaModFix/>
          </a:blip>
          <a:srcRect/>
          <a:stretch/>
        </p:blipFill>
        <p:spPr>
          <a:xfrm>
            <a:off x="11135736" y="6265623"/>
            <a:ext cx="932696" cy="48868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IERRE">
  <p:cSld name="1_CIERRE">
    <p:spTree>
      <p:nvGrpSpPr>
        <p:cNvPr id="1" name="Shape 558"/>
        <p:cNvGrpSpPr/>
        <p:nvPr/>
      </p:nvGrpSpPr>
      <p:grpSpPr>
        <a:xfrm>
          <a:off x="0" y="0"/>
          <a:ext cx="0" cy="0"/>
          <a:chOff x="0" y="0"/>
          <a:chExt cx="0" cy="0"/>
        </a:xfrm>
      </p:grpSpPr>
      <p:sp>
        <p:nvSpPr>
          <p:cNvPr id="559" name="Google Shape;559;p89"/>
          <p:cNvSpPr/>
          <p:nvPr/>
        </p:nvSpPr>
        <p:spPr>
          <a:xfrm>
            <a:off x="0" y="-2"/>
            <a:ext cx="12192000" cy="6858001"/>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60" name="Google Shape;560;p89"/>
          <p:cNvPicPr preferRelativeResize="0"/>
          <p:nvPr/>
        </p:nvPicPr>
        <p:blipFill rotWithShape="1">
          <a:blip r:embed="rId2">
            <a:alphaModFix/>
          </a:blip>
          <a:srcRect l="4998" t="16129" r="2507" b="22262"/>
          <a:stretch/>
        </p:blipFill>
        <p:spPr>
          <a:xfrm>
            <a:off x="0" y="5143580"/>
            <a:ext cx="12192000" cy="321797"/>
          </a:xfrm>
          <a:prstGeom prst="rect">
            <a:avLst/>
          </a:prstGeom>
          <a:noFill/>
          <a:ln>
            <a:noFill/>
          </a:ln>
        </p:spPr>
      </p:pic>
      <p:pic>
        <p:nvPicPr>
          <p:cNvPr id="561" name="Google Shape;561;p89"/>
          <p:cNvPicPr preferRelativeResize="0"/>
          <p:nvPr/>
        </p:nvPicPr>
        <p:blipFill rotWithShape="1">
          <a:blip r:embed="rId3">
            <a:alphaModFix/>
          </a:blip>
          <a:srcRect/>
          <a:stretch/>
        </p:blipFill>
        <p:spPr>
          <a:xfrm>
            <a:off x="4049333" y="2783622"/>
            <a:ext cx="1149000" cy="1117758"/>
          </a:xfrm>
          <a:prstGeom prst="rect">
            <a:avLst/>
          </a:prstGeom>
          <a:noFill/>
          <a:ln>
            <a:noFill/>
          </a:ln>
        </p:spPr>
      </p:pic>
      <p:pic>
        <p:nvPicPr>
          <p:cNvPr id="562" name="Google Shape;562;p89"/>
          <p:cNvPicPr preferRelativeResize="0"/>
          <p:nvPr/>
        </p:nvPicPr>
        <p:blipFill rotWithShape="1">
          <a:blip r:embed="rId4">
            <a:alphaModFix/>
          </a:blip>
          <a:srcRect/>
          <a:stretch/>
        </p:blipFill>
        <p:spPr>
          <a:xfrm>
            <a:off x="4669036" y="5836169"/>
            <a:ext cx="2853929" cy="523780"/>
          </a:xfrm>
          <a:prstGeom prst="rect">
            <a:avLst/>
          </a:prstGeom>
          <a:noFill/>
          <a:ln>
            <a:noFill/>
          </a:ln>
        </p:spPr>
      </p:pic>
      <p:pic>
        <p:nvPicPr>
          <p:cNvPr id="563" name="Google Shape;563;p89"/>
          <p:cNvPicPr preferRelativeResize="0"/>
          <p:nvPr/>
        </p:nvPicPr>
        <p:blipFill rotWithShape="1">
          <a:blip r:embed="rId5">
            <a:alphaModFix/>
          </a:blip>
          <a:srcRect/>
          <a:stretch/>
        </p:blipFill>
        <p:spPr>
          <a:xfrm>
            <a:off x="5131387" y="2554799"/>
            <a:ext cx="3228975" cy="157540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APÍTULO CYAN">
  <p:cSld name="CAPÍTULO CYAN">
    <p:bg>
      <p:bgPr>
        <a:solidFill>
          <a:schemeClr val="lt1"/>
        </a:solidFill>
        <a:effectLst/>
      </p:bgPr>
    </p:bg>
    <p:spTree>
      <p:nvGrpSpPr>
        <p:cNvPr id="1" name="Shape 120"/>
        <p:cNvGrpSpPr/>
        <p:nvPr/>
      </p:nvGrpSpPr>
      <p:grpSpPr>
        <a:xfrm>
          <a:off x="0" y="0"/>
          <a:ext cx="0" cy="0"/>
          <a:chOff x="0" y="0"/>
          <a:chExt cx="0" cy="0"/>
        </a:xfrm>
      </p:grpSpPr>
      <p:sp>
        <p:nvSpPr>
          <p:cNvPr id="121" name="Google Shape;121;p34"/>
          <p:cNvSpPr/>
          <p:nvPr/>
        </p:nvSpPr>
        <p:spPr>
          <a:xfrm>
            <a:off x="0" y="-2"/>
            <a:ext cx="12192000" cy="6858001"/>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4"/>
          <p:cNvSpPr/>
          <p:nvPr/>
        </p:nvSpPr>
        <p:spPr>
          <a:xfrm>
            <a:off x="1195421" y="1478480"/>
            <a:ext cx="9820468" cy="3947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4"/>
          <p:cNvSpPr/>
          <p:nvPr/>
        </p:nvSpPr>
        <p:spPr>
          <a:xfrm>
            <a:off x="1195421" y="1478480"/>
            <a:ext cx="3924117" cy="3947932"/>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34"/>
          <p:cNvSpPr txBox="1">
            <a:spLocks noGrp="1"/>
          </p:cNvSpPr>
          <p:nvPr>
            <p:ph type="title"/>
          </p:nvPr>
        </p:nvSpPr>
        <p:spPr>
          <a:xfrm>
            <a:off x="1195422" y="2702677"/>
            <a:ext cx="3924116" cy="1501200"/>
          </a:xfrm>
          <a:prstGeom prst="rect">
            <a:avLst/>
          </a:prstGeom>
          <a:noFill/>
          <a:ln>
            <a:noFill/>
          </a:ln>
        </p:spPr>
        <p:txBody>
          <a:bodyPr spcFirstLastPara="1" wrap="square" lIns="90000" tIns="45700" rIns="90000" bIns="45700" anchor="ctr" anchorCtr="0">
            <a:noAutofit/>
          </a:bodyPr>
          <a:lstStyle>
            <a:lvl1pPr lvl="0" algn="r">
              <a:lnSpc>
                <a:spcPct val="90000"/>
              </a:lnSpc>
              <a:spcBef>
                <a:spcPts val="0"/>
              </a:spcBef>
              <a:spcAft>
                <a:spcPts val="0"/>
              </a:spcAft>
              <a:buClr>
                <a:schemeClr val="lt1"/>
              </a:buClr>
              <a:buSzPts val="7900"/>
              <a:buFont typeface="Verdana"/>
              <a:buNone/>
              <a:defRPr sz="7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4"/>
          <p:cNvSpPr txBox="1">
            <a:spLocks noGrp="1"/>
          </p:cNvSpPr>
          <p:nvPr>
            <p:ph type="body" idx="1"/>
          </p:nvPr>
        </p:nvSpPr>
        <p:spPr>
          <a:xfrm>
            <a:off x="5515198" y="2702677"/>
            <a:ext cx="5105031" cy="15012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3800"/>
              <a:buNone/>
              <a:defRPr sz="3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7067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ÍTULO MORADO">
  <p:cSld name="CAPÍTULO MORADO">
    <p:bg>
      <p:bgPr>
        <a:solidFill>
          <a:schemeClr val="lt1"/>
        </a:solidFill>
        <a:effectLst/>
      </p:bgPr>
    </p:bg>
    <p:spTree>
      <p:nvGrpSpPr>
        <p:cNvPr id="1" name="Shape 78"/>
        <p:cNvGrpSpPr/>
        <p:nvPr/>
      </p:nvGrpSpPr>
      <p:grpSpPr>
        <a:xfrm>
          <a:off x="0" y="0"/>
          <a:ext cx="0" cy="0"/>
          <a:chOff x="0" y="0"/>
          <a:chExt cx="0" cy="0"/>
        </a:xfrm>
      </p:grpSpPr>
      <p:sp>
        <p:nvSpPr>
          <p:cNvPr id="79" name="Google Shape;79;p28"/>
          <p:cNvSpPr/>
          <p:nvPr/>
        </p:nvSpPr>
        <p:spPr>
          <a:xfrm>
            <a:off x="0" y="-2"/>
            <a:ext cx="12192000" cy="6858001"/>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8"/>
          <p:cNvSpPr/>
          <p:nvPr/>
        </p:nvSpPr>
        <p:spPr>
          <a:xfrm>
            <a:off x="1195421" y="1478480"/>
            <a:ext cx="9820468" cy="3947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28"/>
          <p:cNvSpPr/>
          <p:nvPr/>
        </p:nvSpPr>
        <p:spPr>
          <a:xfrm>
            <a:off x="1195421" y="1478480"/>
            <a:ext cx="3924117" cy="39479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28"/>
          <p:cNvSpPr txBox="1">
            <a:spLocks noGrp="1"/>
          </p:cNvSpPr>
          <p:nvPr>
            <p:ph type="title"/>
          </p:nvPr>
        </p:nvSpPr>
        <p:spPr>
          <a:xfrm>
            <a:off x="1195422" y="2702677"/>
            <a:ext cx="3924116" cy="1501200"/>
          </a:xfrm>
          <a:prstGeom prst="rect">
            <a:avLst/>
          </a:prstGeom>
          <a:noFill/>
          <a:ln>
            <a:noFill/>
          </a:ln>
        </p:spPr>
        <p:txBody>
          <a:bodyPr spcFirstLastPara="1" wrap="square" lIns="90000" tIns="45700" rIns="90000" bIns="45700" anchor="ctr" anchorCtr="0">
            <a:noAutofit/>
          </a:bodyPr>
          <a:lstStyle>
            <a:lvl1pPr lvl="0" algn="r">
              <a:lnSpc>
                <a:spcPct val="90000"/>
              </a:lnSpc>
              <a:spcBef>
                <a:spcPts val="0"/>
              </a:spcBef>
              <a:spcAft>
                <a:spcPts val="0"/>
              </a:spcAft>
              <a:buClr>
                <a:schemeClr val="lt1"/>
              </a:buClr>
              <a:buSzPts val="7900"/>
              <a:buFont typeface="Verdana"/>
              <a:buNone/>
              <a:defRPr sz="7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8"/>
          <p:cNvSpPr txBox="1">
            <a:spLocks noGrp="1"/>
          </p:cNvSpPr>
          <p:nvPr>
            <p:ph type="body" idx="1"/>
          </p:nvPr>
        </p:nvSpPr>
        <p:spPr>
          <a:xfrm>
            <a:off x="5515198" y="2702677"/>
            <a:ext cx="5105031" cy="15012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3800"/>
              <a:buNone/>
              <a:defRPr sz="3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ORADO 1">
  <p:cSld name="MORADO 1">
    <p:bg>
      <p:bgPr>
        <a:solidFill>
          <a:schemeClr val="lt1"/>
        </a:solidFill>
        <a:effectLst/>
      </p:bgPr>
    </p:bg>
    <p:spTree>
      <p:nvGrpSpPr>
        <p:cNvPr id="1" name="Shape 84"/>
        <p:cNvGrpSpPr/>
        <p:nvPr/>
      </p:nvGrpSpPr>
      <p:grpSpPr>
        <a:xfrm>
          <a:off x="0" y="0"/>
          <a:ext cx="0" cy="0"/>
          <a:chOff x="0" y="0"/>
          <a:chExt cx="0" cy="0"/>
        </a:xfrm>
      </p:grpSpPr>
      <p:sp>
        <p:nvSpPr>
          <p:cNvPr id="85" name="Google Shape;85;p29"/>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29"/>
          <p:cNvSpPr/>
          <p:nvPr/>
        </p:nvSpPr>
        <p:spPr>
          <a:xfrm>
            <a:off x="103863" y="76456"/>
            <a:ext cx="481700" cy="495163"/>
          </a:xfrm>
          <a:prstGeom prst="rect">
            <a:avLst/>
          </a:prstGeom>
          <a:solidFill>
            <a:srgbClr val="824F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29"/>
          <p:cNvSpPr>
            <a:spLocks noGrp="1"/>
          </p:cNvSpPr>
          <p:nvPr>
            <p:ph type="dgm" idx="2"/>
          </p:nvPr>
        </p:nvSpPr>
        <p:spPr>
          <a:xfrm>
            <a:off x="751724" y="1294793"/>
            <a:ext cx="4232248" cy="44936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29"/>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9"/>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9"/>
          <p:cNvSpPr txBox="1">
            <a:spLocks noGrp="1"/>
          </p:cNvSpPr>
          <p:nvPr>
            <p:ph type="body" idx="4"/>
          </p:nvPr>
        </p:nvSpPr>
        <p:spPr>
          <a:xfrm>
            <a:off x="5429454" y="1283332"/>
            <a:ext cx="4394168" cy="115125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29"/>
          <p:cNvSpPr txBox="1">
            <a:spLocks noGrp="1"/>
          </p:cNvSpPr>
          <p:nvPr>
            <p:ph type="body" idx="5"/>
          </p:nvPr>
        </p:nvSpPr>
        <p:spPr>
          <a:xfrm>
            <a:off x="5429454" y="2729455"/>
            <a:ext cx="6210678" cy="304687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MARILLO 1">
  <p:cSld name="AMARILLO 1">
    <p:bg>
      <p:bgPr>
        <a:solidFill>
          <a:schemeClr val="lt1"/>
        </a:solidFill>
        <a:effectLst/>
      </p:bgPr>
    </p:bg>
    <p:spTree>
      <p:nvGrpSpPr>
        <p:cNvPr id="1" name="Shape 98"/>
        <p:cNvGrpSpPr/>
        <p:nvPr/>
      </p:nvGrpSpPr>
      <p:grpSpPr>
        <a:xfrm>
          <a:off x="0" y="0"/>
          <a:ext cx="0" cy="0"/>
          <a:chOff x="0" y="0"/>
          <a:chExt cx="0" cy="0"/>
        </a:xfrm>
      </p:grpSpPr>
      <p:sp>
        <p:nvSpPr>
          <p:cNvPr id="99" name="Google Shape;99;p31"/>
          <p:cNvSpPr/>
          <p:nvPr/>
        </p:nvSpPr>
        <p:spPr>
          <a:xfrm>
            <a:off x="0" y="0"/>
            <a:ext cx="381965" cy="36367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31"/>
          <p:cNvSpPr/>
          <p:nvPr/>
        </p:nvSpPr>
        <p:spPr>
          <a:xfrm>
            <a:off x="103863" y="76456"/>
            <a:ext cx="481700" cy="495163"/>
          </a:xfrm>
          <a:prstGeom prst="rect">
            <a:avLst/>
          </a:prstGeom>
          <a:solidFill>
            <a:srgbClr val="F9AD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31"/>
          <p:cNvSpPr>
            <a:spLocks noGrp="1"/>
          </p:cNvSpPr>
          <p:nvPr>
            <p:ph type="dgm" idx="2"/>
          </p:nvPr>
        </p:nvSpPr>
        <p:spPr>
          <a:xfrm>
            <a:off x="751724" y="1294793"/>
            <a:ext cx="4232248" cy="449363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R="0" lvl="4"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1"/>
          <p:cNvSpPr txBox="1">
            <a:spLocks noGrp="1"/>
          </p:cNvSpPr>
          <p:nvPr>
            <p:ph type="body" idx="1"/>
          </p:nvPr>
        </p:nvSpPr>
        <p:spPr>
          <a:xfrm>
            <a:off x="65970" y="78090"/>
            <a:ext cx="581891" cy="495164"/>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1"/>
          <p:cNvSpPr txBox="1">
            <a:spLocks noGrp="1"/>
          </p:cNvSpPr>
          <p:nvPr>
            <p:ph type="body" idx="3"/>
          </p:nvPr>
        </p:nvSpPr>
        <p:spPr>
          <a:xfrm>
            <a:off x="751724" y="76455"/>
            <a:ext cx="10888408" cy="496799"/>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1200"/>
              <a:buNone/>
              <a:defRPr sz="1200" b="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1"/>
          <p:cNvSpPr txBox="1">
            <a:spLocks noGrp="1"/>
          </p:cNvSpPr>
          <p:nvPr>
            <p:ph type="body" idx="4"/>
          </p:nvPr>
        </p:nvSpPr>
        <p:spPr>
          <a:xfrm>
            <a:off x="5429454" y="1283332"/>
            <a:ext cx="4394168" cy="1151259"/>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000"/>
              </a:spcBef>
              <a:spcAft>
                <a:spcPts val="0"/>
              </a:spcAft>
              <a:buClr>
                <a:schemeClr val="dk1"/>
              </a:buClr>
              <a:buSzPts val="3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1"/>
          <p:cNvSpPr txBox="1">
            <a:spLocks noGrp="1"/>
          </p:cNvSpPr>
          <p:nvPr>
            <p:ph type="body" idx="5"/>
          </p:nvPr>
        </p:nvSpPr>
        <p:spPr>
          <a:xfrm>
            <a:off x="5429454" y="2729455"/>
            <a:ext cx="6210678" cy="3046877"/>
          </a:xfrm>
          <a:prstGeom prst="rect">
            <a:avLst/>
          </a:prstGeom>
          <a:noFill/>
          <a:ln>
            <a:noFill/>
          </a:ln>
        </p:spPr>
        <p:txBody>
          <a:bodyPr spcFirstLastPara="1" wrap="square" lIns="0" tIns="45700" rIns="0" bIns="45700" anchor="t" anchorCtr="0">
            <a:norm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Verdana"/>
                <a:ea typeface="Verdana"/>
                <a:cs typeface="Verdana"/>
                <a:sym typeface="Verdana"/>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ÍTULO ROJO">
  <p:cSld name="CAPÍTULO ROJO">
    <p:bg>
      <p:bgPr>
        <a:solidFill>
          <a:schemeClr val="lt1"/>
        </a:solidFill>
        <a:effectLst/>
      </p:bgPr>
    </p:bg>
    <p:spTree>
      <p:nvGrpSpPr>
        <p:cNvPr id="1" name="Shape 134"/>
        <p:cNvGrpSpPr/>
        <p:nvPr/>
      </p:nvGrpSpPr>
      <p:grpSpPr>
        <a:xfrm>
          <a:off x="0" y="0"/>
          <a:ext cx="0" cy="0"/>
          <a:chOff x="0" y="0"/>
          <a:chExt cx="0" cy="0"/>
        </a:xfrm>
      </p:grpSpPr>
      <p:sp>
        <p:nvSpPr>
          <p:cNvPr id="135" name="Google Shape;135;p36"/>
          <p:cNvSpPr/>
          <p:nvPr/>
        </p:nvSpPr>
        <p:spPr>
          <a:xfrm>
            <a:off x="0" y="-2"/>
            <a:ext cx="12192000" cy="6858001"/>
          </a:xfrm>
          <a:prstGeom prst="rect">
            <a:avLst/>
          </a:prstGeom>
          <a:solidFill>
            <a:schemeClr val="dk2"/>
          </a:solidFill>
          <a:ln>
            <a:noFill/>
          </a:ln>
          <a:effectLst>
            <a:outerShdw blurRad="50800" dist="38100" dir="2700000" sx="1000" sy="1000" algn="tl"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36"/>
          <p:cNvSpPr/>
          <p:nvPr/>
        </p:nvSpPr>
        <p:spPr>
          <a:xfrm>
            <a:off x="1195421" y="1478480"/>
            <a:ext cx="9820468" cy="39479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6"/>
          <p:cNvSpPr/>
          <p:nvPr/>
        </p:nvSpPr>
        <p:spPr>
          <a:xfrm>
            <a:off x="1195421" y="1478480"/>
            <a:ext cx="3924117" cy="39479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36"/>
          <p:cNvSpPr txBox="1">
            <a:spLocks noGrp="1"/>
          </p:cNvSpPr>
          <p:nvPr>
            <p:ph type="title"/>
          </p:nvPr>
        </p:nvSpPr>
        <p:spPr>
          <a:xfrm>
            <a:off x="1195422" y="2702677"/>
            <a:ext cx="3924116" cy="1501200"/>
          </a:xfrm>
          <a:prstGeom prst="rect">
            <a:avLst/>
          </a:prstGeom>
          <a:noFill/>
          <a:ln>
            <a:noFill/>
          </a:ln>
        </p:spPr>
        <p:txBody>
          <a:bodyPr spcFirstLastPara="1" wrap="square" lIns="90000" tIns="45700" rIns="90000" bIns="45700" anchor="ctr" anchorCtr="0">
            <a:noAutofit/>
          </a:bodyPr>
          <a:lstStyle>
            <a:lvl1pPr lvl="0" algn="r">
              <a:lnSpc>
                <a:spcPct val="90000"/>
              </a:lnSpc>
              <a:spcBef>
                <a:spcPts val="0"/>
              </a:spcBef>
              <a:spcAft>
                <a:spcPts val="0"/>
              </a:spcAft>
              <a:buClr>
                <a:schemeClr val="lt1"/>
              </a:buClr>
              <a:buSzPts val="7900"/>
              <a:buFont typeface="Verdana"/>
              <a:buNone/>
              <a:defRPr sz="7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a:off x="5515198" y="2702677"/>
            <a:ext cx="5105031" cy="1501200"/>
          </a:xfrm>
          <a:prstGeom prst="rect">
            <a:avLst/>
          </a:prstGeom>
          <a:noFill/>
          <a:ln>
            <a:noFill/>
          </a:ln>
        </p:spPr>
        <p:txBody>
          <a:bodyPr spcFirstLastPara="1" wrap="square" lIns="0" tIns="45700" rIns="91425" bIns="45700" anchor="ctr" anchorCtr="0">
            <a:normAutofit/>
          </a:bodyPr>
          <a:lstStyle>
            <a:lvl1pPr marL="457200" lvl="0" indent="-228600" algn="l">
              <a:lnSpc>
                <a:spcPct val="90000"/>
              </a:lnSpc>
              <a:spcBef>
                <a:spcPts val="1000"/>
              </a:spcBef>
              <a:spcAft>
                <a:spcPts val="0"/>
              </a:spcAft>
              <a:buClr>
                <a:schemeClr val="dk1"/>
              </a:buClr>
              <a:buSzPts val="3800"/>
              <a:buNone/>
              <a:defRPr sz="3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800"/>
              <a:buFont typeface="Verdana"/>
              <a:buNone/>
              <a:defRPr sz="4800" b="1"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69900" algn="l" rtl="0">
              <a:lnSpc>
                <a:spcPct val="90000"/>
              </a:lnSpc>
              <a:spcBef>
                <a:spcPts val="1000"/>
              </a:spcBef>
              <a:spcAft>
                <a:spcPts val="0"/>
              </a:spcAft>
              <a:buClr>
                <a:schemeClr val="dk1"/>
              </a:buClr>
              <a:buSzPts val="3800"/>
              <a:buFont typeface="Arial"/>
              <a:buChar char="•"/>
              <a:defRPr sz="3800" b="1"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Avenir"/>
                <a:ea typeface="Avenir"/>
                <a:cs typeface="Avenir"/>
                <a:sym typeface="Avenir"/>
              </a:defRPr>
            </a:lvl1pPr>
            <a:lvl2pPr marL="0" marR="0" lvl="1" indent="0" algn="r" rtl="0">
              <a:spcBef>
                <a:spcPts val="0"/>
              </a:spcBef>
              <a:buNone/>
              <a:defRPr sz="1200" b="1" i="0" u="none" strike="noStrike" cap="none">
                <a:solidFill>
                  <a:schemeClr val="dk1"/>
                </a:solidFill>
                <a:latin typeface="Avenir"/>
                <a:ea typeface="Avenir"/>
                <a:cs typeface="Avenir"/>
                <a:sym typeface="Avenir"/>
              </a:defRPr>
            </a:lvl2pPr>
            <a:lvl3pPr marL="0" marR="0" lvl="2" indent="0" algn="r" rtl="0">
              <a:spcBef>
                <a:spcPts val="0"/>
              </a:spcBef>
              <a:buNone/>
              <a:defRPr sz="1200" b="1" i="0" u="none" strike="noStrike" cap="none">
                <a:solidFill>
                  <a:schemeClr val="dk1"/>
                </a:solidFill>
                <a:latin typeface="Avenir"/>
                <a:ea typeface="Avenir"/>
                <a:cs typeface="Avenir"/>
                <a:sym typeface="Avenir"/>
              </a:defRPr>
            </a:lvl3pPr>
            <a:lvl4pPr marL="0" marR="0" lvl="3" indent="0" algn="r" rtl="0">
              <a:spcBef>
                <a:spcPts val="0"/>
              </a:spcBef>
              <a:buNone/>
              <a:defRPr sz="1200" b="1" i="0" u="none" strike="noStrike" cap="none">
                <a:solidFill>
                  <a:schemeClr val="dk1"/>
                </a:solidFill>
                <a:latin typeface="Avenir"/>
                <a:ea typeface="Avenir"/>
                <a:cs typeface="Avenir"/>
                <a:sym typeface="Avenir"/>
              </a:defRPr>
            </a:lvl4pPr>
            <a:lvl5pPr marL="0" marR="0" lvl="4" indent="0" algn="r" rtl="0">
              <a:spcBef>
                <a:spcPts val="0"/>
              </a:spcBef>
              <a:buNone/>
              <a:defRPr sz="1200" b="1" i="0" u="none" strike="noStrike" cap="none">
                <a:solidFill>
                  <a:schemeClr val="dk1"/>
                </a:solidFill>
                <a:latin typeface="Avenir"/>
                <a:ea typeface="Avenir"/>
                <a:cs typeface="Avenir"/>
                <a:sym typeface="Avenir"/>
              </a:defRPr>
            </a:lvl5pPr>
            <a:lvl6pPr marL="0" marR="0" lvl="5" indent="0" algn="r" rtl="0">
              <a:spcBef>
                <a:spcPts val="0"/>
              </a:spcBef>
              <a:buNone/>
              <a:defRPr sz="1200" b="1" i="0" u="none" strike="noStrike" cap="none">
                <a:solidFill>
                  <a:schemeClr val="dk1"/>
                </a:solidFill>
                <a:latin typeface="Avenir"/>
                <a:ea typeface="Avenir"/>
                <a:cs typeface="Avenir"/>
                <a:sym typeface="Avenir"/>
              </a:defRPr>
            </a:lvl6pPr>
            <a:lvl7pPr marL="0" marR="0" lvl="6" indent="0" algn="r" rtl="0">
              <a:spcBef>
                <a:spcPts val="0"/>
              </a:spcBef>
              <a:buNone/>
              <a:defRPr sz="1200" b="1" i="0" u="none" strike="noStrike" cap="none">
                <a:solidFill>
                  <a:schemeClr val="dk1"/>
                </a:solidFill>
                <a:latin typeface="Avenir"/>
                <a:ea typeface="Avenir"/>
                <a:cs typeface="Avenir"/>
                <a:sym typeface="Avenir"/>
              </a:defRPr>
            </a:lvl7pPr>
            <a:lvl8pPr marL="0" marR="0" lvl="7" indent="0" algn="r" rtl="0">
              <a:spcBef>
                <a:spcPts val="0"/>
              </a:spcBef>
              <a:buNone/>
              <a:defRPr sz="1200" b="1" i="0" u="none" strike="noStrike" cap="none">
                <a:solidFill>
                  <a:schemeClr val="dk1"/>
                </a:solidFill>
                <a:latin typeface="Avenir"/>
                <a:ea typeface="Avenir"/>
                <a:cs typeface="Avenir"/>
                <a:sym typeface="Avenir"/>
              </a:defRPr>
            </a:lvl8pPr>
            <a:lvl9pPr marL="0" marR="0" lvl="8" indent="0" algn="r" rtl="0">
              <a:spcBef>
                <a:spcPts val="0"/>
              </a:spcBef>
              <a:buNone/>
              <a:defRPr sz="1200" b="1" i="0" u="none" strike="noStrike" cap="none">
                <a:solidFill>
                  <a:schemeClr val="dk1"/>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s-CL"/>
              <a:t>‹Nº›</a:t>
            </a:fld>
            <a:endParaRPr/>
          </a:p>
        </p:txBody>
      </p:sp>
      <p:pic>
        <p:nvPicPr>
          <p:cNvPr id="15" name="Google Shape;15;p21"/>
          <p:cNvPicPr preferRelativeResize="0"/>
          <p:nvPr/>
        </p:nvPicPr>
        <p:blipFill rotWithShape="1">
          <a:blip r:embed="rId60">
            <a:alphaModFix/>
          </a:blip>
          <a:srcRect/>
          <a:stretch/>
        </p:blipFill>
        <p:spPr>
          <a:xfrm>
            <a:off x="10915650" y="0"/>
            <a:ext cx="1276350" cy="851637"/>
          </a:xfrm>
          <a:prstGeom prst="rect">
            <a:avLst/>
          </a:prstGeom>
          <a:noFill/>
          <a:ln>
            <a:noFill/>
          </a:ln>
        </p:spPr>
      </p:pic>
      <p:pic>
        <p:nvPicPr>
          <p:cNvPr id="16" name="Google Shape;16;p21"/>
          <p:cNvPicPr preferRelativeResize="0"/>
          <p:nvPr/>
        </p:nvPicPr>
        <p:blipFill rotWithShape="1">
          <a:blip r:embed="rId61">
            <a:alphaModFix/>
          </a:blip>
          <a:srcRect/>
          <a:stretch/>
        </p:blipFill>
        <p:spPr>
          <a:xfrm>
            <a:off x="0" y="6001938"/>
            <a:ext cx="1701063" cy="856062"/>
          </a:xfrm>
          <a:prstGeom prst="rect">
            <a:avLst/>
          </a:prstGeom>
          <a:noFill/>
          <a:ln>
            <a:noFill/>
          </a:ln>
        </p:spPr>
      </p:pic>
      <p:pic>
        <p:nvPicPr>
          <p:cNvPr id="17" name="Google Shape;17;p21"/>
          <p:cNvPicPr preferRelativeResize="0"/>
          <p:nvPr/>
        </p:nvPicPr>
        <p:blipFill rotWithShape="1">
          <a:blip r:embed="rId62">
            <a:alphaModFix/>
          </a:blip>
          <a:srcRect/>
          <a:stretch/>
        </p:blipFill>
        <p:spPr>
          <a:xfrm>
            <a:off x="11092386" y="6237938"/>
            <a:ext cx="922877" cy="483537"/>
          </a:xfrm>
          <a:prstGeom prst="rect">
            <a:avLst/>
          </a:prstGeom>
          <a:noFill/>
          <a:ln>
            <a:noFill/>
          </a:ln>
        </p:spPr>
      </p:pic>
      <p:pic>
        <p:nvPicPr>
          <p:cNvPr id="18" name="Google Shape;18;p21"/>
          <p:cNvPicPr preferRelativeResize="0"/>
          <p:nvPr/>
        </p:nvPicPr>
        <p:blipFill rotWithShape="1">
          <a:blip r:embed="rId63">
            <a:alphaModFix/>
          </a:blip>
          <a:srcRect/>
          <a:stretch/>
        </p:blipFill>
        <p:spPr>
          <a:xfrm>
            <a:off x="10421853" y="6135350"/>
            <a:ext cx="891273" cy="6887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2" r:id="rId6"/>
    <p:sldLayoutId id="2147483923" r:id="rId7"/>
    <p:sldLayoutId id="2147483925"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 id="2147483942" r:id="rId21"/>
    <p:sldLayoutId id="2147483943" r:id="rId22"/>
    <p:sldLayoutId id="2147483944" r:id="rId23"/>
    <p:sldLayoutId id="2147483946" r:id="rId24"/>
    <p:sldLayoutId id="2147483947" r:id="rId25"/>
    <p:sldLayoutId id="2147483948" r:id="rId26"/>
    <p:sldLayoutId id="2147483949" r:id="rId27"/>
    <p:sldLayoutId id="2147483950" r:id="rId28"/>
    <p:sldLayoutId id="2147483951" r:id="rId29"/>
    <p:sldLayoutId id="2147483954" r:id="rId30"/>
    <p:sldLayoutId id="2147483955" r:id="rId31"/>
    <p:sldLayoutId id="2147483956" r:id="rId32"/>
    <p:sldLayoutId id="2147483958" r:id="rId33"/>
    <p:sldLayoutId id="2147483959" r:id="rId34"/>
    <p:sldLayoutId id="2147483960" r:id="rId35"/>
    <p:sldLayoutId id="2147483961" r:id="rId36"/>
    <p:sldLayoutId id="2147483962" r:id="rId37"/>
    <p:sldLayoutId id="2147483963" r:id="rId38"/>
    <p:sldLayoutId id="2147483964" r:id="rId39"/>
    <p:sldLayoutId id="2147483965" r:id="rId40"/>
    <p:sldLayoutId id="2147483966" r:id="rId41"/>
    <p:sldLayoutId id="2147483967" r:id="rId42"/>
    <p:sldLayoutId id="2147483968" r:id="rId43"/>
    <p:sldLayoutId id="2147483970" r:id="rId44"/>
    <p:sldLayoutId id="2147483971" r:id="rId45"/>
    <p:sldLayoutId id="2147483972" r:id="rId46"/>
    <p:sldLayoutId id="2147483973" r:id="rId47"/>
    <p:sldLayoutId id="2147483974" r:id="rId48"/>
    <p:sldLayoutId id="2147483975" r:id="rId49"/>
    <p:sldLayoutId id="2147483976" r:id="rId50"/>
    <p:sldLayoutId id="2147483977" r:id="rId51"/>
    <p:sldLayoutId id="2147483978" r:id="rId52"/>
    <p:sldLayoutId id="2147483979" r:id="rId53"/>
    <p:sldLayoutId id="2147483980" r:id="rId54"/>
    <p:sldLayoutId id="2147483981" r:id="rId55"/>
    <p:sldLayoutId id="2147483982" r:id="rId56"/>
    <p:sldLayoutId id="2147483983" r:id="rId57"/>
    <p:sldLayoutId id="2147483985" r:id="rId5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8.png"/><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23_8AEE3588.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diagramLayout" Target="../diagrams/layout10.xml"/><Relationship Id="rId7" Type="http://schemas.openxmlformats.org/officeDocument/2006/relationships/image" Target="../media/image59.png"/><Relationship Id="rId2" Type="http://schemas.openxmlformats.org/officeDocument/2006/relationships/diagramData" Target="../diagrams/data10.xml"/><Relationship Id="rId1" Type="http://schemas.openxmlformats.org/officeDocument/2006/relationships/slideLayout" Target="../slideLayouts/slideLayout3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Layout" Target="../diagrams/layout11.xml"/><Relationship Id="rId7" Type="http://schemas.openxmlformats.org/officeDocument/2006/relationships/image" Target="../media/image62.jpeg"/><Relationship Id="rId2" Type="http://schemas.openxmlformats.org/officeDocument/2006/relationships/diagramData" Target="../diagrams/data11.xml"/><Relationship Id="rId1" Type="http://schemas.openxmlformats.org/officeDocument/2006/relationships/slideLayout" Target="../slideLayouts/slideLayout3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4.jpeg"/><Relationship Id="rId2" Type="http://schemas.openxmlformats.org/officeDocument/2006/relationships/diagramData" Target="../diagrams/data12.xml"/><Relationship Id="rId1" Type="http://schemas.openxmlformats.org/officeDocument/2006/relationships/slideLayout" Target="../slideLayouts/slideLayout3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3.jpe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diagramLayout" Target="../diagrams/layout3.xml"/><Relationship Id="rId7" Type="http://schemas.openxmlformats.org/officeDocument/2006/relationships/image" Target="../media/image35.png"/><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6.jpe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diagramLayout" Target="../diagrams/layout5.xml"/><Relationship Id="rId7" Type="http://schemas.openxmlformats.org/officeDocument/2006/relationships/image" Target="../media/image37.png"/><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2E0C957-7FE0-BEE7-959E-B8B2B957D457}"/>
              </a:ext>
            </a:extLst>
          </p:cNvPr>
          <p:cNvSpPr>
            <a:spLocks noGrp="1"/>
          </p:cNvSpPr>
          <p:nvPr>
            <p:ph type="body" idx="1"/>
          </p:nvPr>
        </p:nvSpPr>
        <p:spPr/>
        <p:txBody>
          <a:bodyPr/>
          <a:lstStyle/>
          <a:p>
            <a:r>
              <a:rPr lang="es-ES" dirty="0"/>
              <a:t>Mayo, 2024</a:t>
            </a:r>
          </a:p>
        </p:txBody>
      </p:sp>
      <p:sp>
        <p:nvSpPr>
          <p:cNvPr id="3" name="Título 2">
            <a:extLst>
              <a:ext uri="{FF2B5EF4-FFF2-40B4-BE49-F238E27FC236}">
                <a16:creationId xmlns:a16="http://schemas.microsoft.com/office/drawing/2014/main" id="{3DF4CBD6-5C84-AC83-7F2B-49BBBABC2A80}"/>
              </a:ext>
            </a:extLst>
          </p:cNvPr>
          <p:cNvSpPr>
            <a:spLocks noGrp="1"/>
          </p:cNvSpPr>
          <p:nvPr>
            <p:ph type="title"/>
          </p:nvPr>
        </p:nvSpPr>
        <p:spPr>
          <a:xfrm>
            <a:off x="3856056" y="2259623"/>
            <a:ext cx="8142513" cy="2095439"/>
          </a:xfrm>
        </p:spPr>
        <p:txBody>
          <a:bodyPr/>
          <a:lstStyle/>
          <a:p>
            <a:r>
              <a:rPr lang="es-ES" sz="5400" dirty="0"/>
              <a:t>Logística de Reversa de Bienes</a:t>
            </a:r>
            <a:r>
              <a:rPr lang="es-ES" dirty="0"/>
              <a:t> </a:t>
            </a:r>
          </a:p>
        </p:txBody>
      </p:sp>
    </p:spTree>
    <p:extLst>
      <p:ext uri="{BB962C8B-B14F-4D97-AF65-F5344CB8AC3E}">
        <p14:creationId xmlns:p14="http://schemas.microsoft.com/office/powerpoint/2010/main" val="1170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19;g24fb06a83bd_1_0"/>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graphicFrame>
        <p:nvGraphicFramePr>
          <p:cNvPr id="8" name="Marcador de SmartArt 7"/>
          <p:cNvGraphicFramePr>
            <a:graphicFrameLocks noGrp="1"/>
          </p:cNvGraphicFramePr>
          <p:nvPr>
            <p:ph type="dgm" idx="3"/>
            <p:extLst>
              <p:ext uri="{D42A27DB-BD31-4B8C-83A1-F6EECF244321}">
                <p14:modId xmlns:p14="http://schemas.microsoft.com/office/powerpoint/2010/main" val="4006663976"/>
              </p:ext>
            </p:extLst>
          </p:nvPr>
        </p:nvGraphicFramePr>
        <p:xfrm>
          <a:off x="470996" y="721715"/>
          <a:ext cx="6890400" cy="54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texto 2"/>
          <p:cNvSpPr>
            <a:spLocks noGrp="1"/>
          </p:cNvSpPr>
          <p:nvPr>
            <p:ph type="body" idx="5"/>
          </p:nvPr>
        </p:nvSpPr>
        <p:spPr/>
        <p:txBody>
          <a:bodyPr/>
          <a:lstStyle/>
          <a:p>
            <a:r>
              <a:rPr lang="es-ES"/>
              <a:t>Bienes – Conceptos generales</a:t>
            </a:r>
          </a:p>
        </p:txBody>
      </p:sp>
      <p:pic>
        <p:nvPicPr>
          <p:cNvPr id="978" name="Imagen 977" descr="Imagen que contiene reloj&#10;&#10;Descripción generada automáticamente">
            <a:extLst>
              <a:ext uri="{FF2B5EF4-FFF2-40B4-BE49-F238E27FC236}">
                <a16:creationId xmlns:a16="http://schemas.microsoft.com/office/drawing/2014/main" id="{2EC4384B-6B2B-22A8-0AB8-43156F9B0DB9}"/>
              </a:ext>
            </a:extLst>
          </p:cNvPr>
          <p:cNvPicPr>
            <a:picLocks noChangeAspect="1"/>
          </p:cNvPicPr>
          <p:nvPr/>
        </p:nvPicPr>
        <p:blipFill>
          <a:blip r:embed="rId7"/>
          <a:stretch>
            <a:fillRect/>
          </a:stretch>
        </p:blipFill>
        <p:spPr>
          <a:xfrm>
            <a:off x="6027384" y="4375080"/>
            <a:ext cx="971550" cy="971550"/>
          </a:xfrm>
          <a:prstGeom prst="rect">
            <a:avLst/>
          </a:prstGeom>
        </p:spPr>
      </p:pic>
      <p:sp>
        <p:nvSpPr>
          <p:cNvPr id="35" name="Marcador de texto 4">
            <a:extLst>
              <a:ext uri="{FF2B5EF4-FFF2-40B4-BE49-F238E27FC236}">
                <a16:creationId xmlns:a16="http://schemas.microsoft.com/office/drawing/2014/main" id="{00F78AD0-6D1D-35E0-62A8-BFE176606717}"/>
              </a:ext>
            </a:extLst>
          </p:cNvPr>
          <p:cNvSpPr txBox="1">
            <a:spLocks/>
          </p:cNvSpPr>
          <p:nvPr/>
        </p:nvSpPr>
        <p:spPr>
          <a:xfrm>
            <a:off x="8158101" y="2098643"/>
            <a:ext cx="3099666" cy="1170309"/>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3800"/>
              <a:buFont typeface="Arial"/>
              <a:buNone/>
              <a:defRPr sz="3800" b="1" i="0" u="none" strike="noStrike" cap="none">
                <a:solidFill>
                  <a:schemeClr val="dk1"/>
                </a:solidFill>
                <a:latin typeface="Verdana"/>
                <a:ea typeface="Verdana"/>
                <a:cs typeface="Verdana"/>
                <a:sym typeface="Verdana"/>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r>
              <a:rPr lang="es-CL" sz="3600"/>
              <a:t>Bienes de uso</a:t>
            </a:r>
            <a:endParaRPr lang="es-ES"/>
          </a:p>
        </p:txBody>
      </p:sp>
      <p:sp>
        <p:nvSpPr>
          <p:cNvPr id="49" name="CuadroTexto 48">
            <a:extLst>
              <a:ext uri="{FF2B5EF4-FFF2-40B4-BE49-F238E27FC236}">
                <a16:creationId xmlns:a16="http://schemas.microsoft.com/office/drawing/2014/main" id="{C9737D6C-4019-C4EB-317C-0C2CDED3760C}"/>
              </a:ext>
            </a:extLst>
          </p:cNvPr>
          <p:cNvSpPr txBox="1"/>
          <p:nvPr/>
        </p:nvSpPr>
        <p:spPr>
          <a:xfrm>
            <a:off x="635723" y="4257769"/>
            <a:ext cx="5029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err="1">
                <a:solidFill>
                  <a:srgbClr val="122361"/>
                </a:solidFill>
                <a:latin typeface="Verdana"/>
                <a:ea typeface="Verdana"/>
              </a:rPr>
              <a:t>Corresponde</a:t>
            </a:r>
            <a:r>
              <a:rPr lang="en-US" sz="1800" dirty="0">
                <a:solidFill>
                  <a:srgbClr val="122361"/>
                </a:solidFill>
                <a:latin typeface="Verdana"/>
                <a:ea typeface="Verdana"/>
              </a:rPr>
              <a:t> a </a:t>
            </a:r>
            <a:r>
              <a:rPr lang="en-US" sz="1800" dirty="0" err="1">
                <a:solidFill>
                  <a:srgbClr val="122361"/>
                </a:solidFill>
                <a:latin typeface="Verdana"/>
                <a:ea typeface="Verdana"/>
              </a:rPr>
              <a:t>los</a:t>
            </a:r>
            <a:r>
              <a:rPr lang="en-US" sz="1800" dirty="0">
                <a:solidFill>
                  <a:srgbClr val="122361"/>
                </a:solidFill>
                <a:latin typeface="Verdana"/>
                <a:ea typeface="Verdana"/>
              </a:rPr>
              <a:t> </a:t>
            </a:r>
            <a:r>
              <a:rPr lang="en-US" sz="1800" dirty="0" err="1">
                <a:solidFill>
                  <a:srgbClr val="122361"/>
                </a:solidFill>
                <a:latin typeface="Verdana"/>
                <a:ea typeface="Verdana"/>
              </a:rPr>
              <a:t>productos</a:t>
            </a:r>
            <a:r>
              <a:rPr lang="en-US" sz="1800" dirty="0">
                <a:solidFill>
                  <a:srgbClr val="122361"/>
                </a:solidFill>
                <a:latin typeface="Verdana"/>
                <a:ea typeface="Verdana"/>
              </a:rPr>
              <a:t> </a:t>
            </a:r>
            <a:r>
              <a:rPr lang="en-US" sz="1800" dirty="0" err="1">
                <a:solidFill>
                  <a:srgbClr val="122361"/>
                </a:solidFill>
                <a:latin typeface="Verdana"/>
                <a:ea typeface="Verdana"/>
              </a:rPr>
              <a:t>necesarios</a:t>
            </a:r>
            <a:r>
              <a:rPr lang="en-US" sz="1800" dirty="0">
                <a:solidFill>
                  <a:srgbClr val="122361"/>
                </a:solidFill>
                <a:latin typeface="Verdana"/>
                <a:ea typeface="Verdana"/>
              </a:rPr>
              <a:t> para </a:t>
            </a:r>
            <a:r>
              <a:rPr lang="en-US" sz="1800" dirty="0" err="1">
                <a:solidFill>
                  <a:srgbClr val="122361"/>
                </a:solidFill>
                <a:latin typeface="Verdana"/>
                <a:ea typeface="Verdana"/>
              </a:rPr>
              <a:t>realizar</a:t>
            </a:r>
            <a:r>
              <a:rPr lang="en-US" sz="1800" dirty="0">
                <a:solidFill>
                  <a:srgbClr val="122361"/>
                </a:solidFill>
                <a:latin typeface="Verdana"/>
                <a:ea typeface="Verdana"/>
              </a:rPr>
              <a:t> la </a:t>
            </a:r>
            <a:r>
              <a:rPr lang="en-US" sz="1800" dirty="0" err="1">
                <a:solidFill>
                  <a:srgbClr val="122361"/>
                </a:solidFill>
                <a:latin typeface="Verdana"/>
                <a:ea typeface="Verdana"/>
              </a:rPr>
              <a:t>trazabilidad</a:t>
            </a:r>
            <a:r>
              <a:rPr lang="en-US" sz="1800" dirty="0">
                <a:solidFill>
                  <a:srgbClr val="122361"/>
                </a:solidFill>
                <a:latin typeface="Verdana"/>
                <a:ea typeface="Verdana"/>
              </a:rPr>
              <a:t>, </a:t>
            </a:r>
            <a:r>
              <a:rPr lang="en-US" sz="1800" dirty="0" err="1">
                <a:solidFill>
                  <a:srgbClr val="122361"/>
                </a:solidFill>
                <a:latin typeface="Verdana"/>
                <a:ea typeface="Verdana"/>
              </a:rPr>
              <a:t>como</a:t>
            </a:r>
            <a:r>
              <a:rPr lang="en-US" sz="1800" dirty="0">
                <a:solidFill>
                  <a:srgbClr val="122361"/>
                </a:solidFill>
                <a:latin typeface="Verdana"/>
                <a:ea typeface="Verdana"/>
              </a:rPr>
              <a:t> son: lector de </a:t>
            </a:r>
            <a:r>
              <a:rPr lang="en-US" sz="1800" dirty="0" err="1">
                <a:solidFill>
                  <a:srgbClr val="122361"/>
                </a:solidFill>
                <a:latin typeface="Verdana"/>
                <a:ea typeface="Verdana"/>
              </a:rPr>
              <a:t>códigos</a:t>
            </a:r>
            <a:r>
              <a:rPr lang="en-US" sz="1800" dirty="0">
                <a:solidFill>
                  <a:srgbClr val="122361"/>
                </a:solidFill>
                <a:latin typeface="Verdana"/>
                <a:ea typeface="Verdana"/>
              </a:rPr>
              <a:t> de </a:t>
            </a:r>
            <a:r>
              <a:rPr lang="en-US" sz="1800" dirty="0" err="1">
                <a:solidFill>
                  <a:srgbClr val="122361"/>
                </a:solidFill>
                <a:latin typeface="Verdana"/>
                <a:ea typeface="Verdana"/>
              </a:rPr>
              <a:t>barra</a:t>
            </a:r>
            <a:r>
              <a:rPr lang="en-US" sz="1800" dirty="0">
                <a:solidFill>
                  <a:srgbClr val="122361"/>
                </a:solidFill>
                <a:latin typeface="Verdana"/>
                <a:ea typeface="Verdana"/>
              </a:rPr>
              <a:t> e </a:t>
            </a:r>
            <a:r>
              <a:rPr lang="en-US" sz="1800" dirty="0" err="1">
                <a:solidFill>
                  <a:srgbClr val="122361"/>
                </a:solidFill>
                <a:latin typeface="Verdana"/>
                <a:ea typeface="Verdana"/>
              </a:rPr>
              <a:t>impresora</a:t>
            </a:r>
            <a:r>
              <a:rPr lang="en-US" sz="1800" dirty="0">
                <a:solidFill>
                  <a:srgbClr val="122361"/>
                </a:solidFill>
                <a:latin typeface="Verdana"/>
                <a:ea typeface="Verdana"/>
              </a:rPr>
              <a:t>.</a:t>
            </a:r>
            <a:endParaRPr lang="en-US" dirty="0"/>
          </a:p>
        </p:txBody>
      </p:sp>
      <p:sp>
        <p:nvSpPr>
          <p:cNvPr id="10"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Tree>
    <p:extLst>
      <p:ext uri="{BB962C8B-B14F-4D97-AF65-F5344CB8AC3E}">
        <p14:creationId xmlns:p14="http://schemas.microsoft.com/office/powerpoint/2010/main" val="285769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19;g24fb06a83bd_1_0"/>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a:spcBef>
                <a:spcPts val="1000"/>
              </a:spcBef>
              <a:spcAft>
                <a:spcPts val="0"/>
              </a:spcAft>
              <a:buNone/>
            </a:pPr>
            <a:r>
              <a:rPr lang="es-CL" sz="1600" b="1">
                <a:solidFill>
                  <a:schemeClr val="bg1"/>
                </a:solidFill>
                <a:latin typeface="Verdana"/>
                <a:ea typeface="Verdana"/>
              </a:rPr>
              <a:t>02.</a:t>
            </a:r>
            <a:endParaRPr lang="es-ES">
              <a:solidFill>
                <a:schemeClr val="bg1"/>
              </a:solidFill>
              <a:latin typeface="Verdana"/>
              <a:ea typeface="Verdana"/>
            </a:endParaRPr>
          </a:p>
        </p:txBody>
      </p:sp>
      <p:sp>
        <p:nvSpPr>
          <p:cNvPr id="6" name="Marcador de texto 5"/>
          <p:cNvSpPr>
            <a:spLocks noGrp="1"/>
          </p:cNvSpPr>
          <p:nvPr>
            <p:ph type="body" idx="5"/>
          </p:nvPr>
        </p:nvSpPr>
        <p:spPr/>
        <p:txBody>
          <a:bodyPr>
            <a:noAutofit/>
          </a:bodyPr>
          <a:lstStyle/>
          <a:p>
            <a:r>
              <a:rPr lang="es-ES"/>
              <a:t>Bienes – Conceptos generales</a:t>
            </a:r>
          </a:p>
        </p:txBody>
      </p:sp>
      <p:sp>
        <p:nvSpPr>
          <p:cNvPr id="8" name="Rectángulo 7"/>
          <p:cNvSpPr/>
          <p:nvPr/>
        </p:nvSpPr>
        <p:spPr>
          <a:xfrm>
            <a:off x="2416804" y="2781108"/>
            <a:ext cx="7360467" cy="867289"/>
          </a:xfrm>
          <a:prstGeom prst="rect">
            <a:avLst/>
          </a:prstGeom>
        </p:spPr>
        <p:txBody>
          <a:bodyPr wrap="square" lIns="91440" tIns="45720" rIns="91440" bIns="45720" anchor="t">
            <a:spAutoFit/>
          </a:bodyPr>
          <a:lstStyle/>
          <a:p>
            <a:pPr algn="ctr">
              <a:lnSpc>
                <a:spcPct val="150000"/>
              </a:lnSpc>
            </a:pPr>
            <a:r>
              <a:rPr lang="es-ES" sz="1800" dirty="0">
                <a:solidFill>
                  <a:schemeClr val="tx1"/>
                </a:solidFill>
                <a:latin typeface="Verdana"/>
                <a:ea typeface="Verdana"/>
              </a:rPr>
              <a:t>Son aquellos bienes que se extinguen o agotan en un período de tiempo ya sea por el uso o por fecha de caducidad</a:t>
            </a:r>
            <a:endParaRPr lang="es-CL" sz="1800" dirty="0">
              <a:solidFill>
                <a:schemeClr val="tx1"/>
              </a:solidFill>
              <a:latin typeface="Verdana"/>
              <a:ea typeface="Verdana"/>
            </a:endParaRPr>
          </a:p>
        </p:txBody>
      </p:sp>
      <p:sp>
        <p:nvSpPr>
          <p:cNvPr id="9"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
        <p:nvSpPr>
          <p:cNvPr id="10" name="Marcador de texto 3"/>
          <p:cNvSpPr>
            <a:spLocks noGrp="1"/>
          </p:cNvSpPr>
          <p:nvPr>
            <p:ph type="body" idx="1"/>
          </p:nvPr>
        </p:nvSpPr>
        <p:spPr>
          <a:xfrm>
            <a:off x="2986539" y="1014599"/>
            <a:ext cx="4953350" cy="1177883"/>
          </a:xfrm>
        </p:spPr>
        <p:txBody>
          <a:bodyPr>
            <a:noAutofit/>
          </a:bodyPr>
          <a:lstStyle/>
          <a:p>
            <a:pPr marL="180975" indent="0" algn="ctr"/>
            <a:r>
              <a:rPr lang="es-ES"/>
              <a:t>Bienes de consumo</a:t>
            </a:r>
          </a:p>
        </p:txBody>
      </p:sp>
    </p:spTree>
    <p:extLst>
      <p:ext uri="{BB962C8B-B14F-4D97-AF65-F5344CB8AC3E}">
        <p14:creationId xmlns:p14="http://schemas.microsoft.com/office/powerpoint/2010/main" val="385962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19;g24fb06a83bd_1_0"/>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a:spcBef>
                <a:spcPts val="1000"/>
              </a:spcBef>
              <a:spcAft>
                <a:spcPts val="0"/>
              </a:spcAft>
              <a:buNone/>
            </a:pPr>
            <a:r>
              <a:rPr lang="es-CL" sz="1600" b="1">
                <a:solidFill>
                  <a:schemeClr val="bg1"/>
                </a:solidFill>
                <a:latin typeface="Verdana"/>
                <a:ea typeface="Verdana"/>
              </a:rPr>
              <a:t>02.</a:t>
            </a:r>
            <a:endParaRPr lang="es-ES">
              <a:solidFill>
                <a:schemeClr val="bg1"/>
              </a:solidFill>
              <a:latin typeface="Verdana"/>
              <a:ea typeface="Verdana"/>
            </a:endParaRPr>
          </a:p>
        </p:txBody>
      </p:sp>
      <p:graphicFrame>
        <p:nvGraphicFramePr>
          <p:cNvPr id="8" name="Marcador de SmartArt 7"/>
          <p:cNvGraphicFramePr>
            <a:graphicFrameLocks noGrp="1" noChangeAspect="1"/>
          </p:cNvGraphicFramePr>
          <p:nvPr>
            <p:ph type="dgm" idx="3"/>
            <p:extLst>
              <p:ext uri="{D42A27DB-BD31-4B8C-83A1-F6EECF244321}">
                <p14:modId xmlns:p14="http://schemas.microsoft.com/office/powerpoint/2010/main" val="2650748944"/>
              </p:ext>
            </p:extLst>
          </p:nvPr>
        </p:nvGraphicFramePr>
        <p:xfrm>
          <a:off x="1086278" y="747313"/>
          <a:ext cx="9548105" cy="3367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texto 1"/>
          <p:cNvSpPr>
            <a:spLocks noGrp="1"/>
          </p:cNvSpPr>
          <p:nvPr>
            <p:ph type="body" idx="5"/>
          </p:nvPr>
        </p:nvSpPr>
        <p:spPr/>
        <p:txBody>
          <a:bodyPr/>
          <a:lstStyle/>
          <a:p>
            <a:r>
              <a:rPr lang="es-ES"/>
              <a:t>Bienes – Conceptos generales</a:t>
            </a:r>
          </a:p>
        </p:txBody>
      </p:sp>
      <p:sp>
        <p:nvSpPr>
          <p:cNvPr id="67" name="CuadroTexto 66">
            <a:extLst>
              <a:ext uri="{FF2B5EF4-FFF2-40B4-BE49-F238E27FC236}">
                <a16:creationId xmlns:a16="http://schemas.microsoft.com/office/drawing/2014/main" id="{BDC918C7-D8E9-2123-0C96-7046E58DDDEB}"/>
              </a:ext>
            </a:extLst>
          </p:cNvPr>
          <p:cNvSpPr txBox="1"/>
          <p:nvPr/>
        </p:nvSpPr>
        <p:spPr>
          <a:xfrm>
            <a:off x="356914" y="4382488"/>
            <a:ext cx="30858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dirty="0">
                <a:solidFill>
                  <a:srgbClr val="2C437F"/>
                </a:solidFill>
              </a:rPr>
              <a:t>1. Considera los elementos de protección personal.</a:t>
            </a:r>
          </a:p>
        </p:txBody>
      </p:sp>
      <p:sp>
        <p:nvSpPr>
          <p:cNvPr id="9"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
        <p:nvSpPr>
          <p:cNvPr id="3" name="Rectángulo 2"/>
          <p:cNvSpPr/>
          <p:nvPr/>
        </p:nvSpPr>
        <p:spPr>
          <a:xfrm>
            <a:off x="3632696" y="4338899"/>
            <a:ext cx="4455270" cy="1569660"/>
          </a:xfrm>
          <a:prstGeom prst="rect">
            <a:avLst/>
          </a:prstGeom>
        </p:spPr>
        <p:txBody>
          <a:bodyPr wrap="square" lIns="91440" tIns="45720" rIns="91440" bIns="45720" anchor="t">
            <a:spAutoFit/>
          </a:bodyPr>
          <a:lstStyle/>
          <a:p>
            <a:pPr>
              <a:lnSpc>
                <a:spcPct val="150000"/>
              </a:lnSpc>
            </a:pPr>
            <a:r>
              <a:rPr lang="es-ES" sz="1600" dirty="0">
                <a:solidFill>
                  <a:srgbClr val="122361"/>
                </a:solidFill>
                <a:latin typeface="+mn-lt"/>
                <a:ea typeface="Verdana"/>
              </a:rPr>
              <a:t>2. Considera aquellos artículos necesarios para el trabajo de campo y gabinete, junto con aquellos necesarios para la mantención de la infraestructura.</a:t>
            </a:r>
            <a:endParaRPr lang="es-ES" sz="1600" dirty="0">
              <a:latin typeface="+mn-lt"/>
            </a:endParaRPr>
          </a:p>
        </p:txBody>
      </p:sp>
      <p:sp>
        <p:nvSpPr>
          <p:cNvPr id="4" name="Rectángulo 3"/>
          <p:cNvSpPr/>
          <p:nvPr/>
        </p:nvSpPr>
        <p:spPr>
          <a:xfrm>
            <a:off x="8277946" y="4338899"/>
            <a:ext cx="3130953" cy="1061829"/>
          </a:xfrm>
          <a:prstGeom prst="rect">
            <a:avLst/>
          </a:prstGeom>
        </p:spPr>
        <p:txBody>
          <a:bodyPr wrap="square">
            <a:spAutoFit/>
          </a:bodyPr>
          <a:lstStyle/>
          <a:p>
            <a:pPr>
              <a:lnSpc>
                <a:spcPct val="150000"/>
              </a:lnSpc>
            </a:pPr>
            <a:r>
              <a:rPr lang="es-ES" dirty="0">
                <a:solidFill>
                  <a:srgbClr val="122361"/>
                </a:solidFill>
                <a:latin typeface="Verdana"/>
                <a:ea typeface="Verdana"/>
              </a:rPr>
              <a:t>3. Son todos aquellos bienes destinados a actividades de difusión del proceso censal.</a:t>
            </a:r>
            <a:endParaRPr lang="es-ES" dirty="0"/>
          </a:p>
        </p:txBody>
      </p:sp>
    </p:spTree>
    <p:extLst>
      <p:ext uri="{BB962C8B-B14F-4D97-AF65-F5344CB8AC3E}">
        <p14:creationId xmlns:p14="http://schemas.microsoft.com/office/powerpoint/2010/main" val="388031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5"/>
          </p:nvPr>
        </p:nvSpPr>
        <p:spPr/>
        <p:txBody>
          <a:bodyPr>
            <a:normAutofit/>
          </a:bodyPr>
          <a:lstStyle/>
          <a:p>
            <a:pPr algn="just">
              <a:lnSpc>
                <a:spcPct val="150000"/>
              </a:lnSpc>
            </a:pPr>
            <a:r>
              <a:rPr lang="es-ES"/>
              <a:t>Bienes – Conceptos generales</a:t>
            </a:r>
          </a:p>
        </p:txBody>
      </p:sp>
      <p:sp>
        <p:nvSpPr>
          <p:cNvPr id="3" name="Rectángulo 2"/>
          <p:cNvSpPr/>
          <p:nvPr/>
        </p:nvSpPr>
        <p:spPr>
          <a:xfrm>
            <a:off x="1991763" y="2736503"/>
            <a:ext cx="8111904" cy="2169825"/>
          </a:xfrm>
          <a:prstGeom prst="rect">
            <a:avLst/>
          </a:prstGeom>
        </p:spPr>
        <p:txBody>
          <a:bodyPr wrap="square" lIns="91440" tIns="45720" rIns="91440" bIns="45720" anchor="t">
            <a:spAutoFit/>
          </a:bodyPr>
          <a:lstStyle/>
          <a:p>
            <a:pPr>
              <a:lnSpc>
                <a:spcPct val="150000"/>
              </a:lnSpc>
            </a:pPr>
            <a:r>
              <a:rPr lang="es-ES" sz="1800" dirty="0">
                <a:solidFill>
                  <a:schemeClr val="tx1"/>
                </a:solidFill>
                <a:latin typeface="Verdana"/>
                <a:ea typeface="Verdana"/>
              </a:rPr>
              <a:t>Son todos aquellos productos que cuentan con logo INE, y dado el riesgo de mal uso de </a:t>
            </a:r>
            <a:r>
              <a:rPr lang="es-ES" sz="1800">
                <a:solidFill>
                  <a:schemeClr val="tx1"/>
                </a:solidFill>
                <a:latin typeface="Verdana"/>
                <a:ea typeface="Verdana"/>
              </a:rPr>
              <a:t>los mismos, deben devolverse en su </a:t>
            </a:r>
            <a:r>
              <a:rPr lang="es-ES" sz="1800" dirty="0">
                <a:solidFill>
                  <a:schemeClr val="tx1"/>
                </a:solidFill>
                <a:latin typeface="Verdana"/>
                <a:ea typeface="Verdana"/>
              </a:rPr>
              <a:t>totalidad una vez que los usuarios terminen sus funciones, haciendo cumplir el protocolo correspondiente en caso de robo, hurto, extravío o no devolución. </a:t>
            </a:r>
            <a:endParaRPr lang="es-CL" sz="1800" dirty="0">
              <a:solidFill>
                <a:schemeClr val="tx1"/>
              </a:solidFill>
              <a:latin typeface="Verdana"/>
              <a:ea typeface="Verdana"/>
            </a:endParaRPr>
          </a:p>
        </p:txBody>
      </p:sp>
      <p:sp>
        <p:nvSpPr>
          <p:cNvPr id="9"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
        <p:nvSpPr>
          <p:cNvPr id="10" name="Marcador de texto 9"/>
          <p:cNvSpPr>
            <a:spLocks noGrp="1"/>
          </p:cNvSpPr>
          <p:nvPr>
            <p:ph type="body" idx="1"/>
          </p:nvPr>
        </p:nvSpPr>
        <p:spPr>
          <a:xfrm>
            <a:off x="1786693" y="978385"/>
            <a:ext cx="8618614" cy="1177883"/>
          </a:xfrm>
        </p:spPr>
        <p:txBody>
          <a:bodyPr>
            <a:noAutofit/>
          </a:bodyPr>
          <a:lstStyle/>
          <a:p>
            <a:pPr marL="180975" indent="0"/>
            <a:r>
              <a:rPr lang="es-MX"/>
              <a:t>Bienes de consumo sensibles</a:t>
            </a:r>
            <a:endParaRPr lang="es-CL"/>
          </a:p>
        </p:txBody>
      </p:sp>
    </p:spTree>
    <p:extLst>
      <p:ext uri="{BB962C8B-B14F-4D97-AF65-F5344CB8AC3E}">
        <p14:creationId xmlns:p14="http://schemas.microsoft.com/office/powerpoint/2010/main" val="2330867080"/>
      </p:ext>
    </p:extLst>
  </p:cSld>
  <p:clrMapOvr>
    <a:masterClrMapping/>
  </p:clrMapOvr>
  <p:extLst>
    <p:ext uri="{6950BFC3-D8DA-4A85-94F7-54DA5524770B}">
      <p188:commentRel xmlns:p188="http://schemas.microsoft.com/office/powerpoint/2018/8/main" xmlns=""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19;g24fb06a83bd_1_0"/>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a:spcBef>
                <a:spcPts val="1000"/>
              </a:spcBef>
              <a:spcAft>
                <a:spcPts val="0"/>
              </a:spcAft>
              <a:buNone/>
            </a:pPr>
            <a:r>
              <a:rPr lang="es-CL" sz="1600" b="1">
                <a:solidFill>
                  <a:schemeClr val="bg1"/>
                </a:solidFill>
                <a:latin typeface="Verdana"/>
                <a:ea typeface="Verdana"/>
              </a:rPr>
              <a:t>02.</a:t>
            </a:r>
            <a:endParaRPr lang="es-ES">
              <a:solidFill>
                <a:schemeClr val="bg1"/>
              </a:solidFill>
              <a:latin typeface="Verdana"/>
              <a:ea typeface="Verdana"/>
            </a:endParaRPr>
          </a:p>
        </p:txBody>
      </p:sp>
      <p:graphicFrame>
        <p:nvGraphicFramePr>
          <p:cNvPr id="10" name="Marcador de SmartArt 9"/>
          <p:cNvGraphicFramePr>
            <a:graphicFrameLocks noGrp="1"/>
          </p:cNvGraphicFramePr>
          <p:nvPr>
            <p:ph type="dgm" idx="3"/>
            <p:extLst>
              <p:ext uri="{D42A27DB-BD31-4B8C-83A1-F6EECF244321}">
                <p14:modId xmlns:p14="http://schemas.microsoft.com/office/powerpoint/2010/main" val="1270752895"/>
              </p:ext>
            </p:extLst>
          </p:nvPr>
        </p:nvGraphicFramePr>
        <p:xfrm>
          <a:off x="751723" y="714959"/>
          <a:ext cx="10853738" cy="3590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texto 1"/>
          <p:cNvSpPr>
            <a:spLocks noGrp="1"/>
          </p:cNvSpPr>
          <p:nvPr>
            <p:ph type="body" idx="5"/>
          </p:nvPr>
        </p:nvSpPr>
        <p:spPr/>
        <p:txBody>
          <a:bodyPr/>
          <a:lstStyle/>
          <a:p>
            <a:r>
              <a:rPr lang="es-ES"/>
              <a:t>Bienes – Conceptos generales</a:t>
            </a:r>
          </a:p>
        </p:txBody>
      </p:sp>
      <p:sp>
        <p:nvSpPr>
          <p:cNvPr id="73" name="CuadroTexto 72">
            <a:extLst>
              <a:ext uri="{FF2B5EF4-FFF2-40B4-BE49-F238E27FC236}">
                <a16:creationId xmlns:a16="http://schemas.microsoft.com/office/drawing/2014/main" id="{A07647E6-DE04-B910-F11F-A4EBB647CE60}"/>
              </a:ext>
            </a:extLst>
          </p:cNvPr>
          <p:cNvSpPr txBox="1"/>
          <p:nvPr/>
        </p:nvSpPr>
        <p:spPr>
          <a:xfrm>
            <a:off x="1739399" y="4447589"/>
            <a:ext cx="81534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800" b="1" dirty="0">
                <a:solidFill>
                  <a:schemeClr val="dk1"/>
                </a:solidFill>
                <a:latin typeface="Verdana"/>
                <a:ea typeface="Verdana"/>
              </a:rPr>
              <a:t>KIT INDUMENTARIA:</a:t>
            </a:r>
            <a:r>
              <a:rPr lang="es-ES" sz="1800" dirty="0">
                <a:solidFill>
                  <a:schemeClr val="dk1"/>
                </a:solidFill>
                <a:latin typeface="Verdana"/>
                <a:ea typeface="Verdana"/>
              </a:rPr>
              <a:t> </a:t>
            </a:r>
            <a:r>
              <a:rPr lang="es-ES" sz="1800" dirty="0">
                <a:solidFill>
                  <a:schemeClr val="dk1"/>
                </a:solidFill>
                <a:latin typeface="Calibri"/>
                <a:ea typeface="Verdana"/>
                <a:cs typeface="Calibri"/>
              </a:rPr>
              <a:t>Tiene relación con la identificación institucional, que utilizarán a diario censistas y coordinadores/as durante el levantamiento.</a:t>
            </a:r>
          </a:p>
          <a:p>
            <a:r>
              <a:rPr lang="es-ES" sz="1800" b="1" dirty="0">
                <a:solidFill>
                  <a:srgbClr val="122361"/>
                </a:solidFill>
                <a:latin typeface="Verdana"/>
                <a:ea typeface="Verdana"/>
              </a:rPr>
              <a:t>CUESTIONARIOS DE CONTINGENCIA EN PAPEL:</a:t>
            </a:r>
            <a:r>
              <a:rPr lang="es-ES" sz="1800" dirty="0">
                <a:solidFill>
                  <a:srgbClr val="122361"/>
                </a:solidFill>
                <a:latin typeface="Verdana"/>
                <a:ea typeface="Verdana"/>
              </a:rPr>
              <a:t> </a:t>
            </a:r>
            <a:r>
              <a:rPr lang="es-ES" sz="1800" dirty="0">
                <a:solidFill>
                  <a:srgbClr val="122361"/>
                </a:solidFill>
                <a:latin typeface="Calibri" panose="020F0502020204030204" pitchFamily="34" charset="0"/>
                <a:ea typeface="Calibri" panose="020F0502020204030204" pitchFamily="34" charset="0"/>
                <a:cs typeface="Calibri" panose="020F0502020204030204" pitchFamily="34" charset="0"/>
              </a:rPr>
              <a:t>Son el instrumento impreso y gráfico en papel con la información relevante para el levantamiento de información del proceso censal.</a:t>
            </a:r>
          </a:p>
          <a:p>
            <a:r>
              <a:rPr lang="es-ES" sz="1800" b="1" dirty="0">
                <a:solidFill>
                  <a:srgbClr val="122361"/>
                </a:solidFill>
                <a:latin typeface="Verdana"/>
                <a:ea typeface="Verdana"/>
              </a:rPr>
              <a:t>KIT CAPACITACIÓN:</a:t>
            </a:r>
            <a:r>
              <a:rPr lang="es-ES" sz="1800" dirty="0">
                <a:solidFill>
                  <a:srgbClr val="122361"/>
                </a:solidFill>
                <a:latin typeface="Verdana"/>
                <a:ea typeface="Verdana"/>
              </a:rPr>
              <a:t> </a:t>
            </a:r>
            <a:r>
              <a:rPr lang="es-ES" sz="1800" dirty="0">
                <a:solidFill>
                  <a:srgbClr val="122361"/>
                </a:solidFill>
                <a:latin typeface="Calibri" panose="020F0502020204030204" pitchFamily="34" charset="0"/>
                <a:ea typeface="Calibri" panose="020F0502020204030204" pitchFamily="34" charset="0"/>
                <a:cs typeface="Calibri" panose="020F0502020204030204" pitchFamily="34" charset="0"/>
              </a:rPr>
              <a:t>Son todos los manuales e instructivos para capacitación a utilizar por los distintos perfiles y su área de responsabilidad.</a:t>
            </a:r>
          </a:p>
          <a:p>
            <a:endParaRPr lang="es-ES" sz="1800" dirty="0">
              <a:solidFill>
                <a:srgbClr val="122361"/>
              </a:solidFill>
            </a:endParaRPr>
          </a:p>
          <a:p>
            <a:endParaRPr lang="es-ES" sz="1800" dirty="0">
              <a:solidFill>
                <a:schemeClr val="dk1"/>
              </a:solidFill>
              <a:latin typeface="Calibri"/>
              <a:ea typeface="Verdana"/>
              <a:cs typeface="Calibri"/>
            </a:endParaRPr>
          </a:p>
        </p:txBody>
      </p:sp>
      <p:sp>
        <p:nvSpPr>
          <p:cNvPr id="11"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Tree>
    <p:extLst>
      <p:ext uri="{BB962C8B-B14F-4D97-AF65-F5344CB8AC3E}">
        <p14:creationId xmlns:p14="http://schemas.microsoft.com/office/powerpoint/2010/main" val="384125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BA7A4-DC3E-EBC9-4F04-F8BA32099612}"/>
              </a:ext>
            </a:extLst>
          </p:cNvPr>
          <p:cNvSpPr>
            <a:spLocks noGrp="1"/>
          </p:cNvSpPr>
          <p:nvPr>
            <p:ph type="title"/>
          </p:nvPr>
        </p:nvSpPr>
        <p:spPr/>
        <p:txBody>
          <a:bodyPr/>
          <a:lstStyle/>
          <a:p>
            <a:r>
              <a:rPr lang="es-ES"/>
              <a:t>02.</a:t>
            </a:r>
          </a:p>
        </p:txBody>
      </p:sp>
      <p:sp>
        <p:nvSpPr>
          <p:cNvPr id="3" name="Marcador de texto 2">
            <a:extLst>
              <a:ext uri="{FF2B5EF4-FFF2-40B4-BE49-F238E27FC236}">
                <a16:creationId xmlns:a16="http://schemas.microsoft.com/office/drawing/2014/main" id="{49453283-A2DC-5BFF-01C5-532691DE209C}"/>
              </a:ext>
            </a:extLst>
          </p:cNvPr>
          <p:cNvSpPr>
            <a:spLocks noGrp="1"/>
          </p:cNvSpPr>
          <p:nvPr>
            <p:ph type="body" idx="1"/>
          </p:nvPr>
        </p:nvSpPr>
        <p:spPr/>
        <p:txBody>
          <a:bodyPr>
            <a:normAutofit/>
          </a:bodyPr>
          <a:lstStyle/>
          <a:p>
            <a:pPr marL="228600" indent="0"/>
            <a:r>
              <a:rPr lang="es-ES" dirty="0"/>
              <a:t>Reversa personal de terreno a local</a:t>
            </a:r>
          </a:p>
        </p:txBody>
      </p:sp>
    </p:spTree>
    <p:extLst>
      <p:ext uri="{BB962C8B-B14F-4D97-AF65-F5344CB8AC3E}">
        <p14:creationId xmlns:p14="http://schemas.microsoft.com/office/powerpoint/2010/main" val="1948141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9" name="Marcador de texto 38">
            <a:extLst>
              <a:ext uri="{FF2B5EF4-FFF2-40B4-BE49-F238E27FC236}">
                <a16:creationId xmlns:a16="http://schemas.microsoft.com/office/drawing/2014/main" id="{692A86EF-F3D1-AC10-AFDB-01628409F15F}"/>
              </a:ext>
            </a:extLst>
          </p:cNvPr>
          <p:cNvSpPr>
            <a:spLocks noGrp="1"/>
          </p:cNvSpPr>
          <p:nvPr>
            <p:ph type="body" idx="3"/>
          </p:nvPr>
        </p:nvSpPr>
        <p:spPr/>
        <p:txBody>
          <a:bodyPr>
            <a:normAutofit fontScale="70000" lnSpcReduction="20000"/>
          </a:bodyPr>
          <a:lstStyle/>
          <a:p>
            <a:pPr marL="228600" indent="0" algn="ctr"/>
            <a:r>
              <a:rPr lang="es-ES" dirty="0"/>
              <a:t>Paso a paso de reversa del equipo de terreno a local censal</a:t>
            </a:r>
          </a:p>
        </p:txBody>
      </p:sp>
      <p:sp>
        <p:nvSpPr>
          <p:cNvPr id="6337" name="CuadroTexto 6336">
            <a:extLst>
              <a:ext uri="{FF2B5EF4-FFF2-40B4-BE49-F238E27FC236}">
                <a16:creationId xmlns:a16="http://schemas.microsoft.com/office/drawing/2014/main" id="{02AC785C-357D-C7FF-87AD-7E8C5F768519}"/>
              </a:ext>
            </a:extLst>
          </p:cNvPr>
          <p:cNvSpPr txBox="1"/>
          <p:nvPr/>
        </p:nvSpPr>
        <p:spPr>
          <a:xfrm>
            <a:off x="1890131" y="6424962"/>
            <a:ext cx="87091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dirty="0">
                <a:solidFill>
                  <a:srgbClr val="FF0000"/>
                </a:solidFill>
                <a:latin typeface="Calibri"/>
                <a:cs typeface="Calibri"/>
              </a:rPr>
              <a:t>NOTA: No es necesario </a:t>
            </a:r>
            <a:r>
              <a:rPr lang="es-ES" b="1" dirty="0" err="1">
                <a:solidFill>
                  <a:srgbClr val="FF0000"/>
                </a:solidFill>
                <a:latin typeface="Calibri"/>
                <a:cs typeface="Calibri"/>
              </a:rPr>
              <a:t>recepcionar</a:t>
            </a:r>
            <a:r>
              <a:rPr lang="es-ES" b="1" dirty="0">
                <a:solidFill>
                  <a:srgbClr val="FF0000"/>
                </a:solidFill>
                <a:latin typeface="Calibri"/>
                <a:cs typeface="Calibri"/>
              </a:rPr>
              <a:t> los bienes de consumo tales como Lápices, Cuadernos, Protector solar, etc.</a:t>
            </a:r>
          </a:p>
          <a:p>
            <a:pPr algn="ctr"/>
            <a:endParaRPr lang="es-ES" sz="1800" b="1" dirty="0">
              <a:solidFill>
                <a:srgbClr val="FF0000"/>
              </a:solidFill>
            </a:endParaRP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9650" y="2409825"/>
            <a:ext cx="5457825"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1 – Recepción de bienes asignados:</a:t>
            </a:r>
            <a:r>
              <a:rPr lang="es-ES" sz="1800" dirty="0">
                <a:solidFill>
                  <a:srgbClr val="122361"/>
                </a:solidFill>
                <a:latin typeface="Verdana"/>
                <a:ea typeface="Verdana"/>
              </a:rPr>
              <a:t> En este paso el o la Coordinadora de local o el Gestor Administrativo debe ​</a:t>
            </a:r>
            <a:r>
              <a:rPr lang="es-ES" sz="1800" err="1">
                <a:solidFill>
                  <a:srgbClr val="122361"/>
                </a:solidFill>
                <a:latin typeface="Verdana"/>
                <a:ea typeface="Verdana"/>
              </a:rPr>
              <a:t>recepcionar</a:t>
            </a:r>
            <a:r>
              <a:rPr lang="es-ES" sz="1800" dirty="0">
                <a:solidFill>
                  <a:srgbClr val="122361"/>
                </a:solidFill>
                <a:latin typeface="Verdana"/>
                <a:ea typeface="Verdana"/>
              </a:rPr>
              <a:t> todos los bienes de uso y consumo sensible asignados a el personal en terreno con las actas correspondientes a la persona.</a:t>
            </a:r>
            <a:endParaRPr lang="es-ES"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188" y="2409825"/>
            <a:ext cx="4124325" cy="3143250"/>
          </a:xfrm>
          <a:prstGeom prst="rect">
            <a:avLst/>
          </a:prstGeom>
        </p:spPr>
      </p:pic>
    </p:spTree>
    <p:extLst>
      <p:ext uri="{BB962C8B-B14F-4D97-AF65-F5344CB8AC3E}">
        <p14:creationId xmlns:p14="http://schemas.microsoft.com/office/powerpoint/2010/main" val="63101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1761" y="1717292"/>
            <a:ext cx="6349221" cy="4191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2 – Revisión:</a:t>
            </a:r>
            <a:r>
              <a:rPr lang="es-ES" sz="1800" dirty="0">
                <a:solidFill>
                  <a:srgbClr val="122361"/>
                </a:solidFill>
                <a:latin typeface="Verdana"/>
                <a:ea typeface="Verdana"/>
              </a:rPr>
              <a:t> Se debe realizar una revisión, control y clasificación de los bienes entregados. En caso de que no se reversara la totalidad de los bienes, la única justificación para no devolver algún bien es que lo haya perdido, extraviado o se haya enfrentado a un robo, para lo cual debe de tener la constancia correspondiente en carabineros de chile. </a:t>
            </a:r>
            <a:r>
              <a:rPr lang="es-ES" sz="1800" b="1" dirty="0">
                <a:solidFill>
                  <a:srgbClr val="122361"/>
                </a:solidFill>
                <a:latin typeface="Verdana"/>
                <a:ea typeface="Verdana"/>
              </a:rPr>
              <a:t>Una vez completada la revisión se procede a firmar el acta de asignación y devolución correspondiente</a:t>
            </a:r>
            <a:r>
              <a:rPr lang="es-ES" b="1" dirty="0">
                <a:ea typeface="Verdana"/>
              </a:rPr>
              <a:t>.</a:t>
            </a:r>
            <a:endParaRPr lang="es-ES" sz="1800" b="1" dirty="0">
              <a:solidFill>
                <a:srgbClr val="122361"/>
              </a:solidFill>
              <a:latin typeface="Verdana"/>
              <a:ea typeface="Verdana"/>
            </a:endParaRPr>
          </a:p>
        </p:txBody>
      </p:sp>
      <p:sp>
        <p:nvSpPr>
          <p:cNvPr id="9"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1001761" y="1086384"/>
            <a:ext cx="10888408" cy="800649"/>
          </a:xfrm>
        </p:spPr>
        <p:txBody>
          <a:bodyPr>
            <a:normAutofit fontScale="70000" lnSpcReduction="20000"/>
          </a:bodyPr>
          <a:lstStyle/>
          <a:p>
            <a:pPr marL="228600" indent="0" algn="ctr"/>
            <a:r>
              <a:rPr lang="es-ES" dirty="0"/>
              <a:t>Paso a paso de reversa del equipo de terreno a local censal</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605" y="2082238"/>
            <a:ext cx="3328841" cy="3541546"/>
          </a:xfrm>
          <a:prstGeom prst="rect">
            <a:avLst/>
          </a:prstGeom>
        </p:spPr>
      </p:pic>
    </p:spTree>
    <p:extLst>
      <p:ext uri="{BB962C8B-B14F-4D97-AF65-F5344CB8AC3E}">
        <p14:creationId xmlns:p14="http://schemas.microsoft.com/office/powerpoint/2010/main" val="13047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9650" y="2409825"/>
            <a:ext cx="6147938" cy="33602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3 – Cuadratura:</a:t>
            </a:r>
            <a:r>
              <a:rPr lang="es-ES" sz="1800" dirty="0">
                <a:solidFill>
                  <a:srgbClr val="122361"/>
                </a:solidFill>
                <a:latin typeface="Verdana"/>
                <a:ea typeface="Verdana"/>
              </a:rPr>
              <a:t> Una vez se termina la reversa de los bienes, el CL y GA deben realizar la cuadratura de lo asignado mediante acta de asignación respecto de lo </a:t>
            </a:r>
            <a:r>
              <a:rPr lang="es-ES" sz="1800" err="1">
                <a:solidFill>
                  <a:srgbClr val="122361"/>
                </a:solidFill>
                <a:latin typeface="Verdana"/>
                <a:ea typeface="Verdana"/>
              </a:rPr>
              <a:t>recepcionado</a:t>
            </a:r>
            <a:r>
              <a:rPr lang="es-ES" sz="1800" dirty="0">
                <a:solidFill>
                  <a:srgbClr val="122361"/>
                </a:solidFill>
                <a:latin typeface="Verdana"/>
                <a:ea typeface="Verdana"/>
              </a:rPr>
              <a:t> en primera instancia en el local.</a:t>
            </a:r>
          </a:p>
          <a:p>
            <a:pPr algn="just">
              <a:lnSpc>
                <a:spcPct val="150000"/>
              </a:lnSpc>
            </a:pPr>
            <a:r>
              <a:rPr lang="es-ES" sz="1800" dirty="0">
                <a:solidFill>
                  <a:srgbClr val="122361"/>
                </a:solidFill>
                <a:latin typeface="Verdana"/>
                <a:ea typeface="Verdana"/>
              </a:rPr>
              <a:t>Es decir, las cantidades </a:t>
            </a:r>
            <a:r>
              <a:rPr lang="es-ES" sz="1800" dirty="0" err="1">
                <a:solidFill>
                  <a:srgbClr val="122361"/>
                </a:solidFill>
                <a:latin typeface="Verdana"/>
                <a:ea typeface="Verdana"/>
              </a:rPr>
              <a:t>recepcionadas</a:t>
            </a:r>
            <a:r>
              <a:rPr lang="es-ES" sz="1800" dirty="0">
                <a:solidFill>
                  <a:srgbClr val="122361"/>
                </a:solidFill>
                <a:latin typeface="Verdana"/>
                <a:ea typeface="Verdana"/>
              </a:rPr>
              <a:t>, deben ser igual a la suma total de las cantidades de las actas de asignación. </a:t>
            </a:r>
          </a:p>
        </p:txBody>
      </p:sp>
      <p:sp>
        <p:nvSpPr>
          <p:cNvPr id="9"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741092" y="1283332"/>
            <a:ext cx="10888408" cy="800649"/>
          </a:xfrm>
        </p:spPr>
        <p:txBody>
          <a:bodyPr>
            <a:normAutofit fontScale="70000" lnSpcReduction="20000"/>
          </a:bodyPr>
          <a:lstStyle/>
          <a:p>
            <a:pPr marL="228600" indent="0" algn="ctr"/>
            <a:r>
              <a:rPr lang="es-ES" dirty="0"/>
              <a:t>Paso a paso de reversa del equipo de terreno a local censal</a:t>
            </a:r>
          </a:p>
        </p:txBody>
      </p:sp>
      <p:pic>
        <p:nvPicPr>
          <p:cNvPr id="7" name="Imagen 6"/>
          <p:cNvPicPr>
            <a:picLocks noChangeAspect="1"/>
          </p:cNvPicPr>
          <p:nvPr/>
        </p:nvPicPr>
        <p:blipFill>
          <a:blip r:embed="rId2"/>
          <a:stretch>
            <a:fillRect/>
          </a:stretch>
        </p:blipFill>
        <p:spPr>
          <a:xfrm>
            <a:off x="7445916" y="2409825"/>
            <a:ext cx="3096057" cy="3057952"/>
          </a:xfrm>
          <a:prstGeom prst="rect">
            <a:avLst/>
          </a:prstGeom>
        </p:spPr>
      </p:pic>
    </p:spTree>
    <p:extLst>
      <p:ext uri="{BB962C8B-B14F-4D97-AF65-F5344CB8AC3E}">
        <p14:creationId xmlns:p14="http://schemas.microsoft.com/office/powerpoint/2010/main" val="4120761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9650" y="2409825"/>
            <a:ext cx="545782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4 – Trazabilidad de bienes Reversados:</a:t>
            </a:r>
            <a:r>
              <a:rPr lang="es-ES" sz="1800" dirty="0">
                <a:solidFill>
                  <a:srgbClr val="122361"/>
                </a:solidFill>
                <a:latin typeface="Verdana"/>
                <a:ea typeface="Verdana"/>
              </a:rPr>
              <a:t> Finalizada la cuadratura de los bienes se debe realizar la trazabilidad de estos por el sistema de AMF </a:t>
            </a:r>
            <a:r>
              <a:rPr lang="es-ES" sz="1800" err="1">
                <a:solidFill>
                  <a:srgbClr val="122361"/>
                </a:solidFill>
                <a:latin typeface="Verdana"/>
                <a:ea typeface="Verdana"/>
              </a:rPr>
              <a:t>logistics</a:t>
            </a:r>
            <a:r>
              <a:rPr lang="es-ES" sz="1800" dirty="0">
                <a:solidFill>
                  <a:srgbClr val="122361"/>
                </a:solidFill>
                <a:latin typeface="Verdana"/>
                <a:ea typeface="Verdana"/>
              </a:rPr>
              <a:t>.</a:t>
            </a:r>
            <a:endParaRPr lang="es-ES" dirty="0"/>
          </a:p>
        </p:txBody>
      </p:sp>
      <p:sp>
        <p:nvSpPr>
          <p:cNvPr id="9"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741092" y="1283332"/>
            <a:ext cx="10888408" cy="800649"/>
          </a:xfrm>
        </p:spPr>
        <p:txBody>
          <a:bodyPr>
            <a:normAutofit fontScale="70000" lnSpcReduction="20000"/>
          </a:bodyPr>
          <a:lstStyle/>
          <a:p>
            <a:pPr marL="228600" indent="0" algn="ctr"/>
            <a:r>
              <a:rPr lang="es-ES" dirty="0"/>
              <a:t>Paso a paso de reversa del equipo de terreno a local censal</a:t>
            </a:r>
          </a:p>
        </p:txBody>
      </p:sp>
      <p:pic>
        <p:nvPicPr>
          <p:cNvPr id="10" name="Imagen 9"/>
          <p:cNvPicPr/>
          <p:nvPr/>
        </p:nvPicPr>
        <p:blipFill>
          <a:blip r:embed="rId2"/>
          <a:stretch>
            <a:fillRect/>
          </a:stretch>
        </p:blipFill>
        <p:spPr>
          <a:xfrm>
            <a:off x="7430598" y="2271200"/>
            <a:ext cx="3204577" cy="3412148"/>
          </a:xfrm>
          <a:prstGeom prst="rect">
            <a:avLst/>
          </a:prstGeom>
        </p:spPr>
      </p:pic>
    </p:spTree>
    <p:extLst>
      <p:ext uri="{BB962C8B-B14F-4D97-AF65-F5344CB8AC3E}">
        <p14:creationId xmlns:p14="http://schemas.microsoft.com/office/powerpoint/2010/main" val="219861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2"/>
          <p:cNvSpPr txBox="1">
            <a:spLocks noGrp="1"/>
          </p:cNvSpPr>
          <p:nvPr>
            <p:ph type="body" idx="1"/>
          </p:nvPr>
        </p:nvSpPr>
        <p:spPr>
          <a:xfrm>
            <a:off x="6162528" y="945315"/>
            <a:ext cx="6029400" cy="338003"/>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dk1"/>
              </a:buClr>
              <a:buSzPts val="1600"/>
              <a:buNone/>
            </a:pPr>
            <a:endParaRPr sz="2800" dirty="0"/>
          </a:p>
          <a:p>
            <a:pPr marL="0" indent="0">
              <a:spcBef>
                <a:spcPts val="0"/>
              </a:spcBef>
            </a:pPr>
            <a:endParaRPr lang="es-MX" sz="2800" dirty="0"/>
          </a:p>
          <a:p>
            <a:pPr marL="0" indent="0">
              <a:spcBef>
                <a:spcPts val="0"/>
              </a:spcBef>
            </a:pPr>
            <a:endParaRPr lang="es-MX" sz="2800" dirty="0"/>
          </a:p>
          <a:p>
            <a:pPr marL="0" indent="0">
              <a:spcBef>
                <a:spcPts val="0"/>
              </a:spcBef>
            </a:pPr>
            <a:endParaRPr lang="es-MX" sz="2800" b="1" dirty="0"/>
          </a:p>
          <a:p>
            <a:pPr marL="0" indent="0">
              <a:spcBef>
                <a:spcPts val="0"/>
              </a:spcBef>
            </a:pPr>
            <a:r>
              <a:rPr lang="es-MX" sz="2600" b="1" dirty="0">
                <a:solidFill>
                  <a:schemeClr val="bg2"/>
                </a:solidFill>
              </a:rPr>
              <a:t>Bienes - Conceptos generales</a:t>
            </a:r>
          </a:p>
          <a:p>
            <a:pPr marL="127000" indent="0">
              <a:spcBef>
                <a:spcPts val="0"/>
              </a:spcBef>
            </a:pPr>
            <a:endParaRPr lang="es-MX" sz="2800" dirty="0"/>
          </a:p>
          <a:p>
            <a:pPr marL="127000" indent="0">
              <a:spcBef>
                <a:spcPts val="0"/>
              </a:spcBef>
            </a:pPr>
            <a:endParaRPr lang="es-MX" sz="2800" dirty="0"/>
          </a:p>
        </p:txBody>
      </p:sp>
      <p:sp>
        <p:nvSpPr>
          <p:cNvPr id="576" name="Google Shape;576;p2"/>
          <p:cNvSpPr txBox="1">
            <a:spLocks noGrp="1"/>
          </p:cNvSpPr>
          <p:nvPr>
            <p:ph type="body" idx="2"/>
          </p:nvPr>
        </p:nvSpPr>
        <p:spPr>
          <a:xfrm>
            <a:off x="6095999" y="4666149"/>
            <a:ext cx="5489400" cy="482400"/>
          </a:xfrm>
          <a:prstGeom prst="rect">
            <a:avLst/>
          </a:prstGeom>
          <a:noFill/>
          <a:ln>
            <a:noFill/>
          </a:ln>
        </p:spPr>
        <p:txBody>
          <a:bodyPr spcFirstLastPara="1" wrap="square" lIns="0" tIns="45700" rIns="91425" bIns="45700" anchor="ctr" anchorCtr="0">
            <a:noAutofit/>
          </a:bodyPr>
          <a:lstStyle/>
          <a:p>
            <a:pPr marL="127000" indent="0">
              <a:spcBef>
                <a:spcPts val="0"/>
              </a:spcBef>
            </a:pPr>
            <a:r>
              <a:rPr lang="es-CL" sz="2600" b="1" dirty="0">
                <a:solidFill>
                  <a:srgbClr val="00B0F0"/>
                </a:solidFill>
              </a:rPr>
              <a:t>Consideraciones para la reversa</a:t>
            </a:r>
          </a:p>
        </p:txBody>
      </p:sp>
      <p:sp>
        <p:nvSpPr>
          <p:cNvPr id="577" name="Google Shape;577;p2"/>
          <p:cNvSpPr txBox="1">
            <a:spLocks noGrp="1"/>
          </p:cNvSpPr>
          <p:nvPr>
            <p:ph type="body" idx="3"/>
          </p:nvPr>
        </p:nvSpPr>
        <p:spPr>
          <a:xfrm>
            <a:off x="6096100" y="2388449"/>
            <a:ext cx="5489400" cy="755173"/>
          </a:xfrm>
          <a:prstGeom prst="rect">
            <a:avLst/>
          </a:prstGeom>
          <a:noFill/>
          <a:ln>
            <a:noFill/>
          </a:ln>
        </p:spPr>
        <p:txBody>
          <a:bodyPr spcFirstLastPara="1" wrap="square" lIns="0" tIns="45700" rIns="91425" bIns="45700" anchor="ctr" anchorCtr="0">
            <a:noAutofit/>
          </a:bodyPr>
          <a:lstStyle/>
          <a:p>
            <a:pPr marL="127000" indent="0">
              <a:spcBef>
                <a:spcPts val="0"/>
              </a:spcBef>
            </a:pPr>
            <a:r>
              <a:rPr lang="es-MX" sz="2600" b="1" dirty="0">
                <a:solidFill>
                  <a:schemeClr val="accent3"/>
                </a:solidFill>
              </a:rPr>
              <a:t>Reversa de bienes desde personal de terreno a Local Censal</a:t>
            </a:r>
            <a:endParaRPr lang="es-ES" sz="2600" dirty="0">
              <a:solidFill>
                <a:schemeClr val="accent3"/>
              </a:solidFill>
            </a:endParaRPr>
          </a:p>
          <a:p>
            <a:pPr marL="127000" indent="0">
              <a:spcBef>
                <a:spcPts val="0"/>
              </a:spcBef>
            </a:pPr>
            <a:endParaRPr lang="es-ES" sz="2600" b="1" dirty="0">
              <a:solidFill>
                <a:schemeClr val="accent3"/>
              </a:solidFill>
            </a:endParaRPr>
          </a:p>
        </p:txBody>
      </p:sp>
      <p:sp>
        <p:nvSpPr>
          <p:cNvPr id="579" name="Google Shape;579;p2"/>
          <p:cNvSpPr txBox="1">
            <a:spLocks noGrp="1"/>
          </p:cNvSpPr>
          <p:nvPr>
            <p:ph type="body" idx="5"/>
          </p:nvPr>
        </p:nvSpPr>
        <p:spPr>
          <a:xfrm>
            <a:off x="6096100" y="3446486"/>
            <a:ext cx="5489400" cy="842400"/>
          </a:xfrm>
          <a:prstGeom prst="rect">
            <a:avLst/>
          </a:prstGeom>
          <a:noFill/>
          <a:ln>
            <a:noFill/>
          </a:ln>
        </p:spPr>
        <p:txBody>
          <a:bodyPr spcFirstLastPara="1" wrap="square" lIns="0" tIns="45700" rIns="91425" bIns="45700" anchor="ctr" anchorCtr="0">
            <a:normAutofit/>
          </a:bodyPr>
          <a:lstStyle/>
          <a:p>
            <a:pPr marL="127000" indent="0">
              <a:spcBef>
                <a:spcPts val="0"/>
              </a:spcBef>
            </a:pPr>
            <a:r>
              <a:rPr lang="es-CL" sz="2600" b="1" dirty="0">
                <a:solidFill>
                  <a:srgbClr val="824E98"/>
                </a:solidFill>
              </a:rPr>
              <a:t>Reversa de Local Censal a Bodega Regional</a:t>
            </a:r>
            <a:endParaRPr lang="es-ES" sz="2600" dirty="0"/>
          </a:p>
        </p:txBody>
      </p:sp>
      <p:sp>
        <p:nvSpPr>
          <p:cNvPr id="581" name="Google Shape;581;p2"/>
          <p:cNvSpPr txBox="1">
            <a:spLocks noGrp="1"/>
          </p:cNvSpPr>
          <p:nvPr>
            <p:ph type="body" idx="7"/>
          </p:nvPr>
        </p:nvSpPr>
        <p:spPr>
          <a:xfrm>
            <a:off x="5042496" y="1268941"/>
            <a:ext cx="1053503" cy="482400"/>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lt2"/>
              </a:buClr>
              <a:buSzPts val="3400"/>
              <a:buNone/>
            </a:pPr>
            <a:r>
              <a:rPr lang="es-CL" sz="2800">
                <a:latin typeface="Verdana"/>
                <a:ea typeface="Verdana"/>
                <a:cs typeface="Verdana"/>
                <a:sym typeface="Verdana"/>
              </a:rPr>
              <a:t>01.</a:t>
            </a:r>
            <a:endParaRPr sz="2800"/>
          </a:p>
        </p:txBody>
      </p:sp>
      <p:sp>
        <p:nvSpPr>
          <p:cNvPr id="582" name="Google Shape;582;p2"/>
          <p:cNvSpPr txBox="1">
            <a:spLocks noGrp="1"/>
          </p:cNvSpPr>
          <p:nvPr>
            <p:ph type="body" idx="8"/>
          </p:nvPr>
        </p:nvSpPr>
        <p:spPr>
          <a:xfrm>
            <a:off x="5042496" y="2389652"/>
            <a:ext cx="1053600" cy="482400"/>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rgbClr val="EB7D1D"/>
              </a:buClr>
              <a:buSzPts val="3400"/>
              <a:buNone/>
            </a:pPr>
            <a:r>
              <a:rPr lang="es-CL" sz="2800">
                <a:solidFill>
                  <a:schemeClr val="accent3"/>
                </a:solidFill>
                <a:sym typeface="Verdana"/>
              </a:rPr>
              <a:t>02.</a:t>
            </a:r>
            <a:endParaRPr lang="es-CL" sz="2800">
              <a:solidFill>
                <a:schemeClr val="accent3"/>
              </a:solidFill>
            </a:endParaRPr>
          </a:p>
        </p:txBody>
      </p:sp>
      <p:sp>
        <p:nvSpPr>
          <p:cNvPr id="583" name="Google Shape;583;p2"/>
          <p:cNvSpPr txBox="1">
            <a:spLocks noGrp="1"/>
          </p:cNvSpPr>
          <p:nvPr>
            <p:ph type="body" idx="9"/>
          </p:nvPr>
        </p:nvSpPr>
        <p:spPr>
          <a:xfrm>
            <a:off x="5042496" y="3668645"/>
            <a:ext cx="1053600" cy="482400"/>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rgbClr val="7030A0"/>
              </a:buClr>
              <a:buSzPts val="3400"/>
              <a:buNone/>
            </a:pPr>
            <a:r>
              <a:rPr lang="es-CL" sz="2800">
                <a:solidFill>
                  <a:srgbClr val="824E98"/>
                </a:solidFill>
              </a:rPr>
              <a:t>03</a:t>
            </a:r>
            <a:r>
              <a:rPr lang="es-CL" sz="2800">
                <a:solidFill>
                  <a:srgbClr val="824E98"/>
                </a:solidFill>
                <a:sym typeface="Verdana"/>
              </a:rPr>
              <a:t>.</a:t>
            </a:r>
            <a:endParaRPr sz="2800">
              <a:solidFill>
                <a:srgbClr val="824E98"/>
              </a:solidFill>
            </a:endParaRPr>
          </a:p>
        </p:txBody>
      </p:sp>
      <p:sp>
        <p:nvSpPr>
          <p:cNvPr id="585" name="Google Shape;585;p2"/>
          <p:cNvSpPr txBox="1">
            <a:spLocks noGrp="1"/>
          </p:cNvSpPr>
          <p:nvPr>
            <p:ph type="body" idx="14"/>
          </p:nvPr>
        </p:nvSpPr>
        <p:spPr>
          <a:xfrm>
            <a:off x="5042399" y="4685964"/>
            <a:ext cx="1053600" cy="482400"/>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rgbClr val="97B52D"/>
              </a:buClr>
              <a:buSzPts val="3400"/>
              <a:buNone/>
            </a:pPr>
            <a:r>
              <a:rPr lang="es-CL" sz="2800" dirty="0">
                <a:solidFill>
                  <a:srgbClr val="00B0F0"/>
                </a:solidFill>
                <a:latin typeface="Verdana"/>
                <a:ea typeface="Verdana"/>
                <a:cs typeface="Verdana"/>
                <a:sym typeface="Verdana"/>
              </a:rPr>
              <a:t>04.</a:t>
            </a:r>
            <a:endParaRPr sz="2800" dirty="0">
              <a:solidFill>
                <a:srgbClr val="00B0F0"/>
              </a:solidFill>
            </a:endParaRPr>
          </a:p>
        </p:txBody>
      </p:sp>
      <p:sp>
        <p:nvSpPr>
          <p:cNvPr id="586" name="Google Shape;586;p2"/>
          <p:cNvSpPr txBox="1">
            <a:spLocks noGrp="1"/>
          </p:cNvSpPr>
          <p:nvPr>
            <p:ph type="title"/>
          </p:nvPr>
        </p:nvSpPr>
        <p:spPr>
          <a:xfrm>
            <a:off x="724828" y="2929499"/>
            <a:ext cx="4009215" cy="999003"/>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lt1"/>
              </a:buClr>
              <a:buSzPts val="4000"/>
              <a:buFont typeface="Verdana"/>
              <a:buNone/>
            </a:pPr>
            <a:r>
              <a:rPr lang="es-CL">
                <a:latin typeface="Verdana"/>
                <a:ea typeface="Verdana"/>
                <a:cs typeface="Verdana"/>
                <a:sym typeface="Verdana"/>
              </a:rPr>
              <a:t>Contenidos</a:t>
            </a:r>
            <a:endParaRPr/>
          </a:p>
        </p:txBody>
      </p:sp>
    </p:spTree>
  </p:cSld>
  <p:clrMapOvr>
    <a:masterClrMapping/>
  </p:clrMapOvr>
  <p:extLst>
    <p:ext uri="{6950BFC3-D8DA-4A85-94F7-54DA5524770B}">
      <p188:commentRel xmlns:p188="http://schemas.microsoft.com/office/powerpoint/2018/8/main" xmlns=""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9650" y="2423893"/>
            <a:ext cx="5817258" cy="21266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5 –Mecanizado:</a:t>
            </a:r>
            <a:r>
              <a:rPr lang="es-ES" sz="1800" dirty="0">
                <a:solidFill>
                  <a:srgbClr val="122361"/>
                </a:solidFill>
                <a:latin typeface="Verdana"/>
                <a:ea typeface="Verdana"/>
              </a:rPr>
              <a:t> En este momento se debe preparar todo el material reversado en las cajas dispuestas para ello. Estas se deben rotular y etiquetar con los sellos correspondientes.</a:t>
            </a:r>
            <a:endParaRPr lang="es-ES" dirty="0"/>
          </a:p>
        </p:txBody>
      </p:sp>
      <p:sp>
        <p:nvSpPr>
          <p:cNvPr id="9" name="Marcador de texto 38">
            <a:extLst>
              <a:ext uri="{FF2B5EF4-FFF2-40B4-BE49-F238E27FC236}">
                <a16:creationId xmlns:a16="http://schemas.microsoft.com/office/drawing/2014/main" id="{692A86EF-F3D1-AC10-AFDB-01628409F15F}"/>
              </a:ext>
            </a:extLst>
          </p:cNvPr>
          <p:cNvSpPr>
            <a:spLocks noGrp="1"/>
          </p:cNvSpPr>
          <p:nvPr>
            <p:ph type="body" idx="3"/>
          </p:nvPr>
        </p:nvSpPr>
        <p:spPr/>
        <p:txBody>
          <a:bodyPr>
            <a:normAutofit fontScale="70000" lnSpcReduction="20000"/>
          </a:bodyPr>
          <a:lstStyle/>
          <a:p>
            <a:pPr marL="228600" indent="0" algn="ctr"/>
            <a:r>
              <a:rPr lang="es-ES" dirty="0"/>
              <a:t>Paso a paso de reversa del equipo de terreno a local censal</a:t>
            </a:r>
          </a:p>
        </p:txBody>
      </p:sp>
      <p:pic>
        <p:nvPicPr>
          <p:cNvPr id="10" name="Imagen 9"/>
          <p:cNvPicPr>
            <a:picLocks noChangeAspect="1"/>
          </p:cNvPicPr>
          <p:nvPr/>
        </p:nvPicPr>
        <p:blipFill>
          <a:blip r:embed="rId2"/>
          <a:stretch>
            <a:fillRect/>
          </a:stretch>
        </p:blipFill>
        <p:spPr>
          <a:xfrm>
            <a:off x="8029474" y="2140947"/>
            <a:ext cx="2395805" cy="2395805"/>
          </a:xfrm>
          <a:prstGeom prst="rect">
            <a:avLst/>
          </a:prstGeom>
        </p:spPr>
      </p:pic>
      <p:sp>
        <p:nvSpPr>
          <p:cNvPr id="5" name="AutoShape 2" descr="data:image/png;base64,iVBORw0KGgoAAAANSUhEUgAAAmIAAAC2CAYAAAB6ZuH2AAAAAXNSR0IArs4c6QAAAARnQU1BAACxjwv8YQUAAAAJcEhZcwAADsMAAA7DAcdvqGQAAH8tSURBVHhe7Z0FfBtH9sd/YluyZWbG2LHj2EmcOMycpkzXpnT9l9srM7dXZsbrldsrQ9KGmdkhQ2JmZpb0nzdas+zYjmNI5tvOJ97Vane1MPObN2/ek5kYEAgEAoFAIBAMOHLpX4FAIBAIBALBACOEmEAgEAgEAsEg0TI06bD4BehVTVjiX44fTjii0SjjGwgEAoFAcCrIZUY8eutKaUkgOHOpTPVCY40SjhHp0prO3LVwo/SXGWEREwgEAoFAIBgkhBATCAQCgUAgGCTaCbFGkwxZ1VYwinmUAoFAIBAIBL1CpauD2q5GWuoZ7YRYbZMCm3J0MDBBJhAIBAKBQCDoOVauxbDxLpSWeoYYmhQIBAKBQCAYJIQQEwgEAoFAIBgkhBATCAQCgUAgOE1QkLC2pSNCiAkEAoFAIBCcJoxNcmStH9VSOiKEmEAgEAgEAsFpQq40wnNCakvpiBBiAoFAIBAIBKcJmQxQ6KpaSkeEEBMIBAKBQCAYJIQQEwgEAoFAIBgkhBATCAQCgUAgGCSEEBMIBAKBQCAYJIQQEwgEAoFAIBgkhBATCAQCgUAgGCSEEBMIBAKBQCAYJIQQEwgEAoFAIBgkhBATCAQCgUAgGCSEEBMIBAKBQCAYJIQQEwgEAoFAIBgkhBATCAQCgUAgGCSEEBMIBAKBQCAYJIQQEwgEAoFAIBgkhBATCAQCgUAgGCSEEBMIBAKBQCAYJIQQEwgEAoFAIBgkhBATCAQCgUAgGCSEEBMIBAKBQCAYJIQQEwgEAoFAIBgkhBATCAQCgUAgGCSEEBMIBAKBQCAYJGQmBv3hsPgFvkJw+hnp5wxbrUZaOjtoaDIgMaMINfVN0pqhi1Ihh51OA3tba2g1Sr4sl8n4b6ipb0R5VT0qquv58smQywCdtZp/v79o5OfR/jqqlXJYa1TSkhl6tavrGmEw8le8R9Bp2lix86UT7wD93toe3D/6ptZKxa6hFXvO1dColVCw/dF5NDQa2Dk1oKq2gV9Ho7n66TN0nvbsOHY2Gv771UoFv+Z17Dh1DU3sGHUoY6U310DQ/8hlRjx660ppSSA4u7lr4UbpLzNCiA0Cq15dhgB3B1SxBulsQMWEDLXOVzzzMw4ez5PWDj10TDzMjAnAvNggBHo68OJsp+VCTMYUSpPBgMKyGqTmliEtrww7jmTi180JqGSiois8nWzw6FXT4eKgk9acOtsPZ+K1/22XlszMGReIG5eOk5bM0Pl+t+YwftuaKK05OS72Wjx+9XS4O9lKa1pZvy8V7/26W1qyjI+rHpfMiEB0iAf83O3g7aKHnolahVwOo9GIypoGFJRVI6eoEsfSC7F2byq2HMrgoqk3KJnaomNcOH0kRvq78GO5sHtFYozuFQnm0opafp8OpxZg1e4TWL8/lYlTaQeCAUUIMYGgFSHEhgAkxL5eHY9v1hyS1pzZjPRzwau3zsc9760akkLM3dEGy+ZF4eoF0XBjf5P1hhrz7qDXhqw5haXV/D5+unw/coorpU9bCfFyxE/PXsoEip205tQh8XftC79KS2auWRiN129bIC2ZoXOsrKnHpU/+iJ1Hs9ATDeLrZodfnr2Mi9CO0DN72xsrpKX20DW8/cLxuHLe6C4tah2h8yNLVUZ+GT5bcQA/bjyKvJIq6VPLaFQKLIoLwS3njcfoYLcWkdwdzcc5mlaAd3/ZheXbk7mlUDBwCCEmELQihNgQgITYFysP4qtV8dKaM5sIfxe8ecfCISfESHBNGeWL+y6fjLiR3lCQ5a4PNBmM2JuYg0c/XosDJ/L5cjODKcQIer0PpxTgxlf+wLGMImlt1/RFiPm72+HN2xdiYqQPVEqFtLZ30HDrQx+t4YK2K7ycbZnYm4B/zBnV56F9GhJdvj0JT3624aSiT9B/DBchppCroVM7sY6E+TmuqitCk7GO/91btGoH9j5owbp10prhhcHYiKr6IlaHWHbBULJrpdU4n7QjNJSprS9Fg6FGWho4hBAbAgghNviQCLt0ZiSeuX4WHPXW0tpTo6C0Ck/9d2M7S+dgC7FmNh5IZWLsT+SXVktrLNNbIUZDmZ8/fD4XsqdSIVfU1GPJA1/jEBONlvBj5/XuXYsxiYm9/qj4yUJ459t/ISGjWFojOJ0MFyHmYR+JpWP/zUSUPV/+be9DSCnYxv/uDSq5FRbHPAUbK9c+C7nBRC5TMKGlwR/7H0NpdYa0tj1BrlMxO+JuVNYNXXeT7tAxERmf8Rt2pXwlrRk4hBAbAgghNrhwETYrEi/dNJc7lfdnjy67sAIXPvY9EjPNDfxQEWJkpft9awLuePOvbofleivEHrpiCu65bBK7pp2tiVS1kMAqqahFY5MRKqWc+4vZ21i12562+2NbEm557U+L5+blYotP7jsX48O9uh3ypP00O//T5Iju7ittdyQlH8v+/QvS88ultYLTxdkmxNQKLdvPc9ia9AmKq1KltcMHjcoG8yIfwMaEd1FUeUJa254RHrMR6DoZa4+8Kq0ZXozxv4QLzm3Jn0hrBg4hxIYAQogNLpMifPDhfUvg7WJZHNErQbMDU3NLsfVQBpKzS7gzuZOtNSID3TAlyrfFib8tldX1eOunHXj7512obzSb87sTYoeZEFi9J0Va6jlH0wq5P1VbTibECIPRiH9/sZn7SXU147M3QszB1gq//ftyjApyk9aYoetHsxXf/20Pdh7LQkFpNZ8tScOW9J0gT0fMiPHnEyNotiOd17/e/BvfrTss7aEVa42SWy2vWxhjUViRoCI/uN3HcrgzfmZBOTu+edIADZXS0DPN3rQk4Oi4v2w6hrve/htVwmfstHK2CrENx97uUsgMZTQqWyyOfhKbEt7rVoj5u0zAyvjnpDXDi9jAK6BSWAshdrYihNjgobNW4Y/n/4GYEA9pTXvodfh18zF8+Mde7DyaLa1tjyMTE2RRu/m8WD4rkARCSUUN7v9gNWvYE9qFZOhOiNEz8K+3/pKWTo2eCDGipq4BT3y2AZ/8uU9a057eCLHpo/3wnwfP6zS0W1Fdxy1vJ5utSQ7+V8wdhalRfrjy2Z+5/1ZHLp0VwSd66KzU0ppW6F7ROb3DhGViF0OM9HvuujgOl7D7pe0Q3oOgfdA9+PIseRcHCyHEhhdCiJ1eOgqxvnknCwTDELKJXDA1nAtDS1DIgw9+280a5r+7FGFESWUdPmJC7YpnfuLC8kROCW/MaciwrQgbimiZoLnn0kmYHxvEBKS0so/QDFNbJmw7kpJbih3dXL9myFn+jR924J8v/WZRhFFMsJvOHWdRhNU1NOLjP/figQ/WdCnCiIz8cjz26Tq8+t021Dd2DpFBIvpqJmIpzIhAIBg6kEiys/aEQt65jjnTEEJMcNZgq1Pj/GnhUKuU0pr2/LjhCP795eZu44I1Q+EQyLGcZiP+30u/48/tyXzdcIAsUc/dMBvBno7Smr7Bw3xY8A2zZcJJz651T6BrVlxeKy21hyYAhPlaFs2rdqfwYVYSzyejqrYRb/64o0uhTOFV4iJ8pCWBYPCw03py36XmIoN59qaMNdVRPue2++xkxccphn93eCLjFqvzx72EEPcZ0rozFyHEBGcNNDw4McJbWmpPUkYRXvluW6/jSyVllWB/8vCbNRTg4YB3714Mf3fzEExfKK2sQ60FIRTo5YiXb56HqVG+PEhuXyCRt2hiCI8b1pHCsmq88PVmPhGgp5Dge/m7rUjJLpHWtGKlVuKcSaHSkkAweDjq/DEt7BZexvhdBBPMoXACXOIwLfzWls96UoJcp/HvDjcohIhGacN+80TY67zh6zQOSrkV++QUTfhDGCHEBGcN40Z4ska3szAwskZ61Z4TPNr7QOLtbIv544N6XGZE+1kUJt1BPlCSG2g7aEhuTIgHnrpuRp/F0pG0AouxuGjf00b74bOHzsO3j1+Ih6+cismRPvB0soWNdc8sZXqthkfM7+igT7+FIvFTxPzekppDQ6ZZ0lIrdIzYk8zIFAgGAnoWm0sxDxth4mEkyB+L4na1/bwnZegjg5VKD0/7KMT4XYiFUY/hwtjXcEHsK3CwMYfEIRF64fjXsDj6KYwPvBI+jmOgVTtyK+GZghBigrOGMF9n6a/2UGiH7YezBnxocdbYQHz3xMU9Lh/et5TP1uwNPEwDE0yGNkFmm6EAtoviQvHAPyZzq1BvySyowJb4dGmpPVSBOum1mDranwfM/eOFf2D1a1fhY/Yb7r5kIrdMdpx12hbKz2lpggOJZrJA9iTnZUfo9m6JtxwTycHGCm4Owk/sTIHJkD7/N1QoqjTPqLbX+SDANW6YCKueY2vlysTXxTh/3Iu4OO4NzBh5B8K85sDLcRTc7cOgUpAVDNBq7OHpEIFQj+mYPOL/mCh7FRdPeBMTgq+Go86PbzPcEUJsCEHJix9dNhXv3bWopbx801wEWZjBJmMNrEtjDWKrcnBF0RHML0uB3Ni5sSUURgPCaopwY8EBPJ69FeeVJMG+0bJfzo1Lx7Y7fm+Ls13/BEc9HXi56KW/2kNhDA6l5ktLZxZkDHv+qy1Yuy/FomWMxNAN54zDNQtGdyuMuoJyXm45lG5x322hRsTT2RYLJgTjYfaMf//kxVj3xtW49bxYHjG/IxqVkgm5zs9SIxOUlKOyr9B9tuQnRnHHhMP+mYG12gHLpvwX/zfr514XmulorbJcTwwkBmMTiqvS+N8utkHsmTWc9B0bLpATfrjnAlwS9y6mht3IRNdIHs+rp8hkcjja+DIhtoxbyuKCr4VGOfj37FQQQmwIobVWYdHEUFw+J6qlXDhjJFwt9NTDa4vwTvoafJy+Gk/nbsfUqmx2Mzu8qOzF1TU14LqiQ3y7+/P34JqSY3ghezMezt0Ju6bOYmx6tH+74/e20JDSUKW7Yb3aMziOFMXxevq/G3EsrdBiZa5RK3HXJRP5TMreklVYyWeMrmNCr8HCrERLUDBXSlE0KtANT143E589eB7GjfBgFay0AYPmAHSVLulU7lVDoxFNFmKokVDUqHs37CsYmshZQ63VOECncex1sVZTOJrBbxYpvRANS5K/VHLeRizf/xRyS9vHDhyO2GicMSP8dsyKuBN6a1f2+3pviW+GxJuNlTMXZPNGPcD964YrQogNR1hj+s+iw4itLYCevbD17Dbu0bqhqUMFYtdUj5ezNuLe/L1wNLSm2VCzF/y88hNYUG7ucZ0t1HUxnEWNsI310BWQ/cERJsJue3MFCsss51Ujsf/GHQsQFegqrek5KTllPEI9xYnbdCANNb0QSmSFI/+srx67ENNHt1akZLWi/JOWsLYQD6ynqFVyi5Y/kqf1DZaPJxAMNGqlNeZG3o/zx70MP5fxyCzZi9rG4Z0Bgvy6Fo1+HBHei/jv6y9IkAW7T8HimCfhog+R1g4vhBAbhrg1ViOytjWBc7lSjb06N1IU0hrAvaES/87ZgrjqXHzuNBLnBp2L7+1bH1Ila3omVeVIS91TWlnLU/f0pNDQ0VAlq6hC+qs9NENvVFDvBcipQql/4k/k97iQRauriPg9gXyrHv90HYrKLeebJJ+uZ66fDVd7nbSm55DP1ter4nH1879iyYNf49kvNmHTwTSk5ZZajBHWEfLPeuSqqfCQhgdJFFGQ3I6QiArzdZKWek+EvyvkFkJuGI1GkQT8DIGsvkZjEx/eO9ViMg1efUbPqY9TNBx1PnDQ+sLLIVL6ZPhha+XGhOV98HSM4h3f04GTjR8WRj0KB52vtGb4IITYMCSsrgSuTa2NVIraHpnq1jFyDatA7s7bixmVmXjccxJecY/FcWtHJFm1jxul7iKrfkcoeOnlT//YozKUG7OkLgJ/0lAZz2N4miqIrli56zhPdN3TQgFki7qwaPWUnzcdwzs/7+JO7x2hCpLCWdhoezazsSO0x7KqOi74Xv1+G8+5efETP+CGl3/H6//bztbn8okRXRHu69yS8YAyAOQUd36WuGgOdINVL2ePNkOxySxRWdOA/FIhxM4E6puqsP7YW1h16IVTLoUVx6W9Dg5GowEFFckIdp8KtbL3HaShwriAyxDgOvG0iTCChpSdbP0xOfQGaJSd/U6HMkKIDTdYby+uOocPSTazSu/XYg1TG5rwSI7ZZ+w+72n40z4IDdI4PH2vLSc0PYshRZYuCl7ak0LJnYcq249kWrTO0KVbOnkEQrxPLcBpbyHrIQWP7WmhGGed5VPvoGN++PtevP/rbiaKTu9QXJPBhOPZJfhr53E8/flGzLnrC0y+5VOeQopyd3aEov5T/kmirKoeB5ig6+jTRhX57LGBCO2DVSzUxxGzxgRKS+2hCQd0voLhj8HYgOS8DUjIWX3Kpaq+deRhMKisLWDPZT1C3WdyoTEcCXWfjXCvBfzdHQiCXCch2u98aWl4IITYMENuMmJyZU7LJOtSuRrxWnP0cfrs3PLjWFyeirdcY7Ba798i0KwNDRhTXcD/JurZHg5bWw7n0EwDayxTUnIsOjcPR/JKq7DzaJbFxp1CJdx2wXjY9jDOVTMxIe48RhZZaoYLJIJe+X4b1u1LZY3WqQln+tU9/e3k95WUVcx9yXYwUdwRug9uDuZeP21LSbwpWXhHnOy0uPncWNj0Iv6ZSinHDUvGwdu18+wqSpfUl+TrAsHpprw2F3prdzjZBgyYkOlP1EobxAZe3q8+YSdDLlcg0mcJHIZRaAshxIYZ7o01CK9vjQ5+XGOPdGlYclRNIW4tOIBvHUfgJ4dQNLEHsplx1fnQs55iM3kqHU5oOsdpasvBXUew8dFXUVfd6ug/nKmobsCPG45adAKnSu6SmZF4/oY5rNI4+bAX1Yk0nPnhvefgvw+dj4umjxxWAUFpCPHBD9fgQHKutKZvONlZ444LJ8ClF35l5Bt3OLW1U9CWtqElNhxI4xY1S5w3NRyPLJvWo6hPapUC1y8ewxOjW3LUT84sweYu4qEJBINJeU0OAl0nsc5O32cXDiaUZsnVLmTARSTNzgx1n87qh+FRJwshNpxgjdSsinQp+5iZfVpXlCit4MAE2sN5O3HMyhHvuI5BQxsRJjcauL+Yqs3AVrLGAendCLGUlFwUvfI2QiMCoNaaA+udCfy8+Rh2HrOckJoa7MvmROLHZy7Borhgbp3pWH+QZSXczxkPXTEVXz92IYK9HLkYee22+bhp6ThoT2FG30CTmluGO978G+l5ZZ2shD1l/niKCzYNq169EvdcOhGhPk4njUcW6OmAqVGde6skwtrGCKNhbsoRWWUhlREFoL3+nLF4585FiA52s3hMEsYjfJ3wAhPXj1093aJQJp818oHMKRL+YYKhR5OxHh724dLS8ILihUV6LZaWBhayioV5zoVmCMSE6wlCiA0jyAl/fE1rXkNqOjfbekNtMuK6osNQGY14xW0c6hRMDLRREPaGeoyuLWzXN9hq49niO9YRshjt/fg7uOZnwuPic6HXafiQXVelt2l3BhMa6nrxm63IyLc8FZwc90kkfHDPOVxovXPnYi4wbj0/Fo+zxpxiXn3z+EW4m62jKPfU06NC/k0PXTGFb0tirSdMCPfCK7fM63V56aa58HDsn+CjxzIK+UzK4grLAX67g0TnJTMjuAjyd3fAQ1dOxTfsmr3LxNHVC6IxJsSdi1Q79vzY21hxH63LZkXg/bsXIyKg8yzViuo67Elo78f4185kLN+RbFEo0nEvnzMKnz98Pj6+7xxcvzgGc8YGYuYYf1y3KAbv3bWYnc9FuGrBaB7yomOvnGZKrtlzAr9vTZDWCM4MzGlz+qPIehFotL+hZ57OQWfVvQvJUMVO6wUnW8s+mQOBg84HTjbDI7aYjN1sXsM5LH6BrxCcfla9ugxfrDyIr1bFS2vMUOTxH5++BOF+Zp8vgkJHXPHMz9zR3L+uDJ+mrURAozknYqHCCjNCL8G0qiw8mbMdt/rOxj4bd/5ZW6Kr8/Bt6gpopKnYNTIlFoecb9Ei9uUj50NZkA+Xh+5D3e13YPItV/CZelV1XYcg+PjPvXjvl93SUmci/F3w5h0LuW/QweNDI0E2JXl+mwkGO13/WvtyiipwwaPfIzHTPEMzxMsRPz17qcV0PX2FhPLMf/2XxwZrhobdXr9tgbTUCll8Ft73FfYkdh+q5J9MxDx17UyeWqgrvl4dj9veWCEtAQsnBOODu5dAz0RWV5DwJZ80pYI1jmol66l2LVLJJ+za539FeXV7CxhZJum5HBfm1UlMnQrxJ/Kw7NlfkFEwvOMzDQfkMiMevXWltHR6odQ518/8QVo6Nb7bfjNyy3ofSFWt0PIo/RuOvY2iyhPS2pMT6DoZ57LvEXWNVahndb2d1jyTuLccSP8F64++IS31Do3KFoujn8SmhPe6PH/Kf+nvMgEr483n25Eg9lsWxzw9qMOqmxI+wN7Ub6Wl9sQGXsGtdtuSP5HWDBx3Ldwo/WVGWMSGEcFMiPmwl7OZLTZeCGgoxy2FB3mssINaC7GwmM6eWZnZIsKI3Vo3FCgt5yw8kZAOxRtvonZkJALPncfXOdtreViDrkppH6wpg82KHcm4+52/uWWsr8NyHTmeVYyHP1rLHdKHG1+vPoR3f9nVK+f986eGw1bXfSBcGu4liypZDLsSYXT9ScC++PWWTiKMyC+txi2vL+cJuy3lzOwtdLzthzNxx1t/CREmGLJQkm9bazdpafjhbBs86L5trjzAa/913k4XQogNIyZVZ/NArEQDe7h2ad3xz6JDqJKr8DUTYgYLDZ21sZHPsmymiX1vu40H6iy9IKyBqvrqe/inJaDp6qvh5tkzk/iJLhyqhzKU4PvnTQm47Y3lnYbDegsNcdFszP97+Xf8vjWRLuOwg6xWb/ywA6t3n2jnMN8dZKUlkXSqUPyuO9/+u1ur3fHsUtzy6nL8uPHU0ryQhZDit93K7vvB42dmflHBmYFSwTovwzRkBWGn9ZT+GjwobZVSMfSzpgghNkyg8BNT2giqYqU1XJpqMK4mHy+6j0el0vLDNqq2CH4NrRHlK1gva4OtD0wdh3hY4zu3PA0XpO/B0QuvxOSFk1oCnFJE97V7UyyWNXtSkNBFoNThwOb4DCx64Gvc++5K7DyWZTG+VVdQo743MRuPfLIW5z/yHQ6whn0YarAWatlv/9dbf2Pj/p6lvvrsrwOYdPMneOyTdTh0Ih/1Pcw1SZBVqqK6Ht+vO4xzHvyGh48gcdwdaflluPm1P7Hs2Z+w+WA6aut7nkqJhnO3HsrAza/+gSuf/ZlPVBAIBKeP0uoMpBbs6HOpbzR38ipqCyx+3pOSX54ImWnoW8SEj9gg0Bcfscadu/Bh+mo4SCEoMlQ2XFT9beePj1xGtwtV0QK7tTcWHsS9+XtaZlrutXbBZUHnwNC2p8W2c2mswTcpy9EYEAiXD95AUFCrP84D76/C9+uP8L87Qg8PNajdMRR9xDpCv9TNUcev/YIJIRgd5MbvB/drouvA/qdo9NT455VU43BqPjYeSMOuYzkoKK1CVxrC08kGj18zo09pg7qCBOC97J60nXAwd1wgj63VERpqpOHS5F5YLSMCXHD/ZZN5Yu62kPB+99fOvoB07bxc9Dwg7swYf0wI9+bD2TQcSaFA6PLR5aFhxRp2/XIKK7E3KQd/bk/C4ZQCHqi2t7jYaTGSneeF00byWG6Oei2/V3z2JDteU5ORC0N6f/Yl5mLFzmRucSN/x+7lnuB0MJA+YnKZCm52I6SlU4P8oxoNvXe96KuPmJ/TeFww/mVp6dTYm/I9NiW+Jy31jv7wEVPKNZD3cWhSBjkuHv8Ge8+DcSSLdQ6PvcPe2967JVBmgiaj5fBLQ8lHTAixQaC3QuzKZ35C5Po/cV8bQVUtUyJXqcNFweegQmnZWZrdXHzBxNXkNjMt33SJwZvuY6UlM/qmOjyZvQ0j60pQ+twLWHDJHOkTM3e8uQJfdjjX3jAchFhHSDzQzERXBx3UKiVfrm9o4iJM5CQ8ObZaNbyc9XCwtYKKibFmEZZZUIGi8lNL09QRmrVLgVrdmNi1sVbzDgRlIqDjkFjtjZVTcHoYSCE2FOirELPXeuPa6V9LS6fG2iOvIz7jV2mpd/SHEDsVSIj9Y9KHcLULxaHMP7H28Kt9EmLdIZz1Bb2CwlZMrsppFz+M1PPbbtGo6Gb8W0fR9GtbA2fWyBTYqWs/q5L2fXvBfkytzsZDXlOgDBge031PN9Q9oVyHNNy461g2dh7N5n8LEdYzKHdjQkYRth/JwqaD6dh6OJPnoOxvEUbUNxpwIrsU29ixVu1JwcrdJ7CNHS8ps1iIMMGwglIaVbTpOPcVmnFZXJkqLQmGOkKIDQNsmaCKrmkfifyA1gVrbVtzTFoiqrYQ1m1mS6arbZHFSjMKowFXFB/F0tLj+NA5Cvt1bqzP0fX+BAKBQHD6MJgacaJgK/ehPBWKKlNQUiWyRQwXhBAb4tD7OKE6F7am1p59nUyBj51HoUbZfV7EmA7iLU2tR57KHLZCbWzCpSWJuDdvD36xD8HnzhHdijqBQCAQnG5MOJL9F6rq+p5s3MQ634cz/0Rto5iQMlwQQmyIU1pejbDMJGnJPCS5S+uGeGsLMcM6oDa2z6koY19WMmXn2FiLO/P24r783fjBMRTvu0ajscWpsnNPbFFcKI+a3pNCEdQFZw/kR3fBtHC8/a+F+OvlK7HxrWvwy78vxX2XT8KoQFd0lRCcHOunR/vh5ZvmYtUry7Dujau5H+GSiSHQWUjmTU74UUFuuP3C8fjq0Quwnm2//s1reET9y2ZFwr2HmQbobGLDPPHJfUuxdHL/OHQLhibkZ+RmFw6tykFa0wo5klOMKVf9CItFq3aUthx4iiqOY1/aj2gydB1EuyuMJgOS8jYiOb+9D5JgaCOE2BCn6Hg6rNNbx/pJJv2lD0B5F+Eq2nLU2qmdrJpUk4s3MjfgvYy1+GfxYezQeeIV91iUq1rFkyWL+IIJwbj/8sk9Ko62Q1eIuVpV4cHR23F1SDxslN3P9OwdJoTbFeHJmM04z49EM7uIrFcaXp2Dy/N3IaQ63/KF7QtsPzQJY2pZMi4s2AfX+nK+TidvwC0e+3Gb5z44KfvTD8sET1UlHvDegWvcDkGBVnEfN9Ibn9y/FO/fswSTIn1QUlGDpMwSnq3g7ksm4fsnL8aF0zvnydMyoXXPJRPxxcPn47ypYTy9UlZBBU9P9Mn95+LJa2dyJ/9mKCjszeeOw7ePX4iHmdh3tdciJaeU58icPMoXb92xAJ8+cC48nU8uxjycbHhid3f2755EyzlHBWcGLkxoLRz9CKaF3wK1sv2sZb3WE+eNfQkXjX/dQnkNsyLulrYceEzsv8OZv+Nw1nJu3eopNJyZV3oMWxI/ZCLO8kxBwdBECLEhTsL6nfCpbo3Tla20wR/2QT0aRlxv64OjGgeSBRy9sRHzKtMxpiYf3zmE4n7vqajs6OzfT3phKHJ/1E7cFbkXL8RuYmUDbFX9IcaYKHLLxDcz/8DNIw/i5fHrMcqhAO4NFbg6byfmliXhtpyNGF+RRjWl9J2+o2H38PzC/bg2fycWlx7F5QV72EtswuUux/CI3y485LsbH4ashpuqfyYVjLAuxudhf+MO74N43G8HFjiaY4yRoevhZVO5xevyp37AuP/7iIdZoaC2s+78HNPv+IwJrBqeEHykX/vAwPdeOhE3nReL//59ANH//ACXP/0jrnruF7aPD/Hop2uxbF4Unrp2BqzU5ukp0UFufPs/tiUh9oaPMO/er/DPl37HNc//iqhr38MDH67h1rJH2LEoXEZXkLX2xZvnwYUJudvfXCESfZ/BaFg9OWvkv3i+wXCveZgRdhtf1wwFStWodF0UG4S4T4Wf83hp64GnwVCD9UffxLak/6C67uRxGptYvRCf8Tv+2P84KmpzpbWC4YIQYkMIitBOMbkoZEVzyUtOR51chUxWOWzTuuMxr0kn9Q1rhpJ6P+Q9DetsvHleymJWjlo54BHPyXiFB4HtbL2qrG1//N6W3qTIGWhqmlQ83heJiPP8juPR6K2wV1uOESRj4sZOXQdXq2po5F3NvDNhmnsGnhu3CZ46c/DBOoOSVYpyGNmr1SAlDLY1NuAKJphGVWVD3kUPV2EywK6xBjZNdZBZ2oaJOLWhEYuLDzNxl8hX0Vb17NkgeVdnpOOaxfkEfR6eD9gMLzUF8rUk/kywkTfAVVUNLfu3K0ZaF7H9bMFInTkGWZNJhnqDucqg63jr68txHRNE6/aldToKzVj84Nc9cLK1xsQIH2kt26e/C65ZGINVu4/jxa+3toshRgFlP1txAP/9az8fDp81JoCv35eci4sf/x+e/u8GZBWa86w202Qw4YcNR7HpYBrGh3vD100vfdIeEoz/unACxoR44In/bEBanvCfOZMJcZvOLWLNuNqFwVptLy31jEjvRTy8weBhwp7Ub/H7vkdxKOMPlNXkoE7KM0w0srqCZlmeyN+GFfuf5qEmahqGb3DtsxnFkwz648VvtvAVgtPPsvmjcfBEPuJZaUtDoxGHUwt4HsRftyTwsqu4AatUrvjEZRRPY5Ru1YvKRCZDAevhrbTzxzYbTyy3C8SnzqN4YnASaZagIZ9Vu0+0HL+3hYamKOBoWyiY6cIJIXy/+YMY/iG53B6jHArhrauCkumJKMdC6BSN2FXogQYmZFoxYpFXCp4Ysw3Lgo8gzL4IB0rcmJBrK4BNiHHMw3uTVyNAb64cKxuVePPwOPydHYQahRrlTOhGSWmpNExohdfkIV9ti7wOydZ1rEJdWHIE5xXFI6Yqk4k1EzKYYG5r9aQZrucwEbagNAFqKZ5OBmtYvnMdhwqlNdLq9fDVVCDEupSJDiDYuhw+mkrsrHBHtbG91XOsTR6e9N2Oa90PY5xtPhJrHFDSRKK89Xg+bF/vBq/FGFtzYvEGJi6/KQjHF/mRXGQS1GmgMBVdoVEpcd7UcBxLL+LhK+RMDNEQYyQTYw9/vBbpbQLSNkNGQ4p6v3TKCDjbarGcvQsktgrLatDY4blqpqHJwC1iY0Lc8dvWxE5pl+hXLYwLwVPXzcQHv+3GZ0zo9YNxUtALZDLWaRnf83hapwKJp7jgq1knwI8vG1gHhgKbZpce5MuEknVK7bVeKK/NZQInSyrZPP6Xmr1PhFppw2cw1jX2Ph+pgnWQRnjORlrRLiaOSqW1vYdiZ1XVFyKlcBuO52/mkeJHeMzin5kDtr6L+IzfUFKdxjpH/ReqhdIChbrPQHrR7i7P39k2EPY6byYEN0tr+g8Z+2+UzznQWTmhoCIJqQXb2dr+fWm9HKL4fcos2SetGTgmhlwr/WVGWMSGENSg7E3K5XGXmktytQn7dO4oZILK1Me8YyS6DmldeXgKEgfdcSStsN3xe1uGctymrBo9bty6AFvyPFssY1eFHsHzsRth28ZnbIpbFl4YvxHTPLIQ6VjMxNgxPDt2E7SKZtFhwnT3dHw4ZRW8tOZGv7JRhSf2TsEniaOhgwI6mRL7bX3xH7c4lMrN19zeUIer83diXEVaq9WLKYILig5gCRNifg1lGFFXiGUFuzG6qtV/ycrQgHOL47Go9ChUrGKm6ihZ44SPPCcjT6uHk0M16hUK3Jc6Hb8UBaNRsozNc0jHO8Hr4MqHKc2VWLBVCV4J3Ii5jhkYqSvFUqcUvMaWHZWtlsGR2iI+vBmpM/euSYS9kz0az2dMQGO7aHbdQ8FwyRLVnFhbr1UjJsQDR5kwS8zselYYdQYOHc/HpFE+0HQz1NgM+ZC5sWORr1l5VWffGNrPizfO5emUPvh9jxBhZzgkptztzb6J5DeVUbyHp7tpS0VtHlYcfAp/7Hu0Xdmb+j8YjOY6zMbKGY46X/73UKCqrgC5ZYelJaCo6gRKqzPZm91+UpZg+CGEmOAsQobCOh0e2DUDW3K9uBhTyU043z8ZD0btaBmmnOCSC1frVmFCudSnuGdBryaxZkKcazYTZlvgZ1vJjVblDSq8Eh+L/6WEw8VkhUVKRyxkJUiuxT69H350jUGlXM2lkN5Qz4cpI6tyuBgjn6+R1XktLyJJKLKgRVdlcZGmZI3CohLzcKSCrad95Kj0+Mx9IkpsdZgWm4xLF+/F4hmHILcy4JmMOPxaHASDScaF5kR9Hp713woPSYyN1BYj0KqixdhG/462KYS3mqx6JoQwoUbbj7Yp4p/VGeT4PG8k3s+NRq2p82zGriBxdO7kESirrGux/NpYa+DrZoecoopuLWn0GxMzi+Fsr+P+XCcjyMMBU0f74UByHnKL2w9dervo8diy6ShjAu25Lze3HNfdUccnG1iaoSkY3uiYgLJi7whBzu5ZJYfQYOiYnJ7JF/butS8NyK9IYB1i82QXytBAPmaC/ocsXs62wbCzHvzE4EMBIcQEZx0pVY64fcccbM83W8aUTIxdF3YIj4zeDltVHaoaye7UHrN/mQzjnHLxweRVCLU3+xhVMBH20sHx+DAhGu6wxlylPdwUal5mqezgL7fGLn0APnOLQ63MPPxpZ6jDtfk7MLYig/VlyZes8zBxrVwFFRNh5xTFY0HJMT60SaSqHfC+xxQuwmZMSMLksalwdqjByOB8nDc3HnVqOR5OnYLfigK4TxeJqcVOaXgxcBPcmRgjX7IGU/vXnpbrTQo+tPleyBruY0bUG+X4b34E/p05ATXGnvklEmQFu2j6SCydEsYd8o+mmYc3SZw52Fghr7j6pFap7KJKJiRlcGWCqTso5+SjV09jV1GGt37ayRrR1jtHzv7P3zAb7k463Pn2XyhsE9V/YVwovn3iIgR7DV6YAsHpwdbKhYsogsI5lNVk8r97QkVtfrvcknprN+kvQX9CIUIunfAOzh373KCGChkqCCE2xKDp9Qpy8ukGX1c7c3LjHmKn0/CE1tYaVbuwAG3xd7fnjfbJCPCwb5mZRpsHeTrwhne4kVdrg9u3z8FmyTJGP+GyoAQ8O3Yzthd4Yk+hO19PVDcq8XlSJPcpe3PiWnhozQ06Cban9k3Cl8dHwUtmhVlMhNm28b1TsddrBltHlrF4Wx986ToepYrWYcorCnZjVE021juEoEpuFjp0yEKlDrts/bCk+BAWlCVwCxmtT9E44jOPSSiytcWcSccwNiKLW+sI+jfAuwRLZh6GxqYJj6ZNxS+FQWhkYoqYYZ+N14M2IqveBuvKfLjFjCDn+x8KQ6FXNOKt4HV8uJKg4cj3sqPwWtY4NJos+xNagp6FK+ZG4fGrp+PbNfHc8b4ZOiI1kOZfczLM2zQ3qJagWZCv3jofo4Pc8dDHa5Cc1eqoTPkn77gwjoe3eOaLTXzIX3B2QPHD+gu5NOFG0L/orT1YG6bmEyi0vZxEcSbSf0+soF/45+IxcNJbQ8tEk16r4VYBsiJQAMyLZ4yEJxNqI3ycEBPijjnjAqFSyrkoI3E0IdwLkyK9uahwtLXmnxGTI33wzHUz+Yy1eeOCuGWCGjFq4mhohhI0j/R35o2ovc6KCTYl36ettZp/Tusd9Vb83+vZ+Tmy8yOc7LS486I4LvBI7FlL4QaGBzJk1+jxwO4Z2JHvwS00aoURlwYm4kL/ZO7v9XJ8LP6bFIH7ds3AvmI3PDVmC4LtzP5OVQ1KvHFoDL45MRIOJmvMZILLRqq0m9jOqBBauQKTlXoEyK2w284fPzjHoEZG0ooJZGM9rszfzf32PmICa70+GH86jsR7nlMwpioT88oSoTKZfcJyVbb4j/tEFNrYYMrYExgTkQ2lkkka9mF9gxw0WZU0S7BfERZOO4x6lYwPU/5RHMC3UZCzNBNj//Laj3eyo/Fs+nh8lReGJ9Im4fvCEXjYdydibc2ZGBqMMnxTMAJv54xBdS8sYfSsnjdlBB67ahp2HMnE059vQkWbIUhytqdk3M3PT3c46bXsvE0orbQcD4k6FE9fNwNTR/viha8344+tSe3k3cIJwbjhnLH4ctVBPvmFhkLo/JpLs7yja2ZeJ60QDHsaWSenOUUQCSm9dfv8ut2h0zjxYK/NNBr6M96goBneweLvHFntT/LySffyTEbMmhwEupo1SSyZGMof0LsunshnjikUMtx6fiwqa1ijPS8KpVV1mBHtxy1TkyJ94e6gg5ujDS6fHYmIAFdEBbrBlS2fPzWMRxDfFJ+BIC9HbhkwNzYyBHo48MjntfVNuIMJKaVcjrmxQaiuacQNS8dysUa+OdcvGYtpUb6oqWvE3ex8aD9aJs4oCTbFhrrrkokI83NCam4p7r18MhN8vthyKAONbYaHiKEya9ISZQ3WWJ3tjzFOefDUVfFrNMY5HyqZAa8eHo/lmcGwV9fh/Umr4WdrPncajnxm/yR8lBQNX5k15igdoJcreYXSwITThqYyJBpr4SVXQy1jIpkVEmLFJgOOaGyQrbZDRE0uH260NjUhvDofCVp3/OU8CimsIZhRflxyzDdXQCe4Y/4UFNvaYM6UBIwfncEtYFQ/ZeXZ4Zs/YqFQGuHhUsHXO9jVwtO1DMcy3bG8IAj+mnIEW5cxMQaEasvgp6nAm9lj8GtJCGqMSrwdvB7RtmbnebKQfZQbhecz49hv6bkljIQ7WcJeuXU+ftx4FA99uBbl1e0bMZo1OTPGHzasg0HiiCandMX1S8bw5/rFr7d0mi1JkwDevG0h5rBn9qZX/uSzddvW1f7udvjkgXN5Z4SSjM8fH4xzJo9oV6aP9oeXs55bgunZp6DFyVkl3OFf0P8M5KxJmj1IM+5oRpyMvXtNTEylFm7n67tHhnDPOQhwiePfIw6m/8qd4ntLf82a7IhKaY1xAZfxv5PzNqK46vQk9j7dsyYddL58/02mBiTkrEF1ffuwG1SXjvY7H1qNA/LKjiGtsP1ki/5AzJoUnJTdCTlIzy/jU/yzCiu4FYFiMx1LN/vbkGPynsQcGIwms9WKNYQHj+fxIRhvZ1us25cKB9YQNfPzpqOYNtqPN04jfJ15I0kNXXVtA1btMVc0Pq569v0c1mDKuThbyYQTWTSiQ9yRV1rNt6fGlHB1sMF+dg7HWePlyY5H53E8pwTG5vG8YUQJE2N37ZiNLXmtw5QXBCTjsehtmOeVghfHb4SHThqOZCLsuQNx+C5lJDxkGj702GwJqzUasN1QiWRTHdJN9VjPBFkNW0e9cyWr2Kcr9QhWmIcpv3cZgzJpmFJvrOeBWWMq0rFEcsynF5PkR7raHv91n4ASGy1mxiUhOiy7RYSlZ9vj97WjUFKuw4YdoThwzBMGpm2ogxngXYqF045Aa1OPx9Mm49ciGqY037tJdrl4MXAzpuiz+L/hLcORMibCRuHd3Gg0mnpu3VQyhXfNgtF48Iop+JmJsOe/3Myem86WBOpMHGXPb4i3I+sMdD0c4cWeJ7Le7mPPckcRRj5hr94yD1FBrkzsrebivmOHWWelxpHUAuxKyOaWNUp/1LHY21rx6+TM9mdeZ8uHMwXDn4am6nYCxcd5LG90SWh1h42VCyK8FrH3y/wc1DdWobj69Aids52qukJW1xr4DFc3fedUY7YaN9hryYfXiMq6ItYlHX7tSm8QQmyIQQ1ITlEltzJRo2VgDRHFa6KePQW2HBXoxrchUUaiimIukaWKxBqFnqBGZdvhTIwOdufWKSKvtIrH9/pyVTyyiipQzPZFIQIS0ovY98oxPzYIh1MKsO1IJjydbHHoRD5OMFFFs9sS2DnklVTxRpQseEfZsSlEBf3tYm+NcibU9iTkckF2Iru0WyvH0EWGtGp73LtzJra3GaZcFnIU70xaixF2Zsd8EmGvHR6Lz5Kj4GwiS5hZhFHvrYlVGNsM7B4Ya3iVQSWd9fY2NJWjVnK018mVmKKw49axHXaB+NZlLGolEUfDlDfkbcOC0lbHfLKcfewxGYU2tpgy7gTGR2W0DEdm5drjz/WjUFxmy7aUoaZOg1VbRuLocfeWYcrQgCKcM/MQapRKPJU+CX8UB3KhScOUcxwy8VHoGsRJjvnkE/ZtQRheyYpFpaH7ECdtoeHqS2ZG4IlrZmA9E/+PfrIeJV0MJ1I8sF82JXBr6z/mUMNomYtnRMCDPYe/bj7WzrpK33vhpjncEvzkfzfg+3VHLFbP9B5c+uSPWPLgN12W/yzfz4PJ/uutv/jy+Y9+h0PsHRAMfxqaapFdcpA34oRGqcW08FvhYT+SL1vCRuOCWSPvhIONt7QGKKw8wURA51ELwalD8dBKqzNZJ06NGP+L4WQTKH0C7jc2OfR69pkVaupLkVG0R/rkzEUMTQ4C3Q1NUuNAPmIUlHL9vjTkFlfxnn1KThkSM4r5tH76XkFZDXYcyeKiiqbspzBBRlHx1+5JRWpeGR8+TMgo4r5lZDGjQLG0TI3U3sQcbGffpfhOtB0F3KR1NCxDyyT4KI8fiTs6PlkY9rN1ReXV2HE0mwtDstCR9S2dCcYjTKztOJrFxR1ZxjoylIcm21LeqMHqHH+Mcc6DlzRMaaUwiyIajnxq/yQuwhyhwjyVA/Qy83AkWcI2G8qRaKzrJAxK0YQSUyM8ZWqomWBSse39WAWTaWxAssYGeUxshdbkw4qJL/Ica+4ZHdc44VOPScjR2GPa+OOYNCa1xRKWlWuHH/4eg/Iqsni29vINBgXSsp2gVrPjuZpDVNjr6+Cgr8HhNA+sKfbnw5LNw5RWcvNvo9mRH+aMwouZ49HIzqKnkF/i/y0ZwwOlfv73Ae4Ub8kS1pZsJu7dHGxwyaxItmTinYH6RvN52FirsGRSKJ69fhZW7zmB13/Y0SLEqIPxwd1LeByy295czoc2LYmwnjKe+1P64Lu1hzsFgBX0PwM5NEnPVWVtPoLcpvGURYS1ir1n7jOh4lZoOR+SslLZ8vAUwW7TMTvibibUwvn7TJAVe3PCBzycRV84laFJ8muz03pxfzWt2qFdsbV2Q4T3Qr5dbtlRbv3ruA05v5Of3KkEeD39AV1N7L2vho9TDPtNrgjzmAVPh0j4OU/A1BE38L/JYnYseyWOZK+QvtO/DKWhSSHEBoHuhNj/nTOGvYgyJrSqecwjGi6kKfnXLYpGCRNK9U0G+LnZc/8ucqonvywKWElJk2kY0cZaDVuthvu/nDNpBDLyy7lPGH1OlrP6xib24Gt4AExynKYGjuI7NfvzUJolqoS4VUipxK0XxPIGPb+kmvud1TUYuHWMfGuoIb5g2kjsZCLMy8WWnbec9WBaU9Y0M1yEGImaWoMKuws8EGZfDB+dOU5YJRNh5Lj/1YlINJmU8GCiaoRCy4cb61hlsctQgWMWRFgzFTCglFWKvnIN+44MCnacAibOCphIy1PrUckah6DaQi7GaB+5Kj0+8piMXCbC6AQmjz0BJ/tafk8ycsgSFomySmpgzI1GW5qYGMvOs4etrhbODkxMMvFGWx074Y7qBivsqnTnYSzIV4yEJg9RkReBt7LHoNbUc8d84rLZkXjsqums0pZzgUVxuebFBnUqc8cF8g5E8zNGz32QpyMunxOJKaN8ERngiqlRvrj5vFjuZ0ZD3o99uh4FkkCiZ/qN2+djzrgg5LHnUKmUs312Pg6VyEBX3kE5GUKIDSwDK8SAusYKJro08LSPYO+AucNE1hdqfIPcJvMywmM2RnovQIj7NFizDlGzCCNLWkbRXuw4/hl7H1stsr3hVISYr/N4zB11P0Z6zef7aFvoXCkXJkFxuELcp3fahn4XHT+nNJ5v1xcGIrJ+WXUmF2MeDhFMFNvA0cYPrvpg1q7o+CSJhOy12J78KZpY3Xo6EELsLKc7ITZnbCD0Og23FFw0IxzjRngiPa8cVy0YjTT2L4maOy6awEUQCS3yz6JZkOSzRdx+wQQu4MgHZt541gBmFPN90jDm9Gg/nmOPhnZuXDqWW8Duu3wytzqQxYzwqy/HvIo0JFg5wUbH9hEbjI9+38t9xOaODUKIjxPCfJ350BHlBqQAneQj9M9FY/jkgK3krN/RuXrYCDEzpQ3W2JLvBQ/rKp438p2jMfg0aTSroCXfEVY92zARRqJph6ESCd2IsGbKmRgrY2KMhjJJlB0wVKGBvsUq/yzWg81ngsyjoRxpGkd87j6hRYQRjY0Kdj9rkJVvhxUbI1BaQcORXdNkUCI1yxlqdRNUSgP2H/NBeo4TE3JMKBtV2FrhCVt5A6wVTfi+YAReyhrPBGXvA5vSrF17G2veaaB/ydJlqZBz/br9qXx4nSCrL/kf0rNAAVdjmSgK83PhaYz+t/4oHv/P+nbiSGetYoI/nD+vNCxu6RjNhYZKl29Plr7ZNdTBoVm/f+1M7nIoVdB/DLQQI/IrkqCQKeHl2DoMbhZkNMPbjhdKZ9QswJrJKN6H1YdfZJ3e9sGBe8OpCDFP+0hEMIFIli2y2rUtzSKMoHPv+DkvrC6hzAEpBVulLXvPQAgxErmUvogyH5DwooC61XVFyGDCaPeJr7E//X9s/embPDOUhJjMJM3zdVj8Al8hOP2senUZvlh5EF+t6txjeeKa6XzIj0Qaiad/Lo7Bb1sSuMXgp00J3ApBjvQ0bEgzJ9fuTcWoQFcuirYxERTi7cQF0ffrj3CrAaV1uXRWJCqq6/iwJJX7LpvErQyULNnVXou4CB88/NEablEbUVuM+eWpeNc1BlZMiD15zQx8vTqeD1HSMNTuxBwet4ksazSkSRaN49klmBjhzX3Mvl97mFvw2hLh74I371iIe95bxScUDA9M0Cob+dBkeYMGhg5BUFUgy5ZZlJ1MhDVD1T0NT9LVaezwLfYiQscqoyaysrHKoVmEETKZERomqgxMFJIoM+/p5CjZuatVBiZelDCy77ZigkZm4Hk2qwxqNPTCMb8tZJGlfJIng65QFXu2LA1ba61UPFQL/dza+kYu0sw1Uiv0GVl5yVJ8Msinkiy9J4Mc8zVqJZ+sYum8BP2LnD3Dj966UloaOCjvZGzgFTyBN+Ut7A5Kok25JbclfcxzUJ4K5IS+dOxz2HDsbRRV9k6AkkXI2zFaGkbtGzmlh1BZ13efRw0TdIujn+SJxLs6f7K8+btMwMr456Q1fYeGY8knjALLNDFBRqLsdEPPBT0f25I/kdYMHHct3Cj9ZUZYxAaB7ixiFMfLz516Qkre+6eGimZHVtY2ctFEwzWNjUb23TxuISPrFAmhrIJyFJbXcusDWSj2JOTA102PwtIa1rg18DyQs8cEoqishluwyIGfIp57ONsir7gSB47n8wapWKXFThtPnteSkndXVDfw9DHUVpGPWEZBBW8wyYGfJhXUs3OkY1FcJ5r+T5MMOjZrw80iZkaGRqOCD1WaLAgfElN98cAgbyiLgx1MZFBO0CaasdVJcLDKyaCQxNTJxUgzRiYeG5sUTNh03h9F9K81qvi/fYWeD3pGT1bqG2jmqPSlDpA1loazKURKRwHfFvIjs7TvjqWnk0XoWad9dnVegv5lMCxiBPlJZZUeREG5Oc6cjcaZD1XSjef/mYxoMNQhq/gAdqd8jd2p37JObe8sWJY4FYsYpVsiR3aa+dnXQr5jp8JAWMTaQveiOc2USZqsdLoRFrGznO4sYmciw9MiJhAI+ovBsoh1RC5TwUUfBFsrV9YdkXNfMprB1zkX5alxKhaxocBAW8QGg6FkERNCbBAQQkwgEJxNDBUhNlA0C7G9qf/jTunDDZVKh2kjbmZC8q1uhRjNRN2S+KG0ZnhBQX9pGFQIsbMUIcQEAsHZxHATYnKZkouMgopklFSnSWt7DqVJmjnyTrjqQ9lS10PuQxZylWisxt/xz6OyznKd7eM0DrPC72BipvuQNUMVukf7035CfNZv0pqBQwixIYAQYoOLOb+mOZ8c+bt1TMXTEXISHxXkyuOnUQDdtpBPHiU+33ksu9dZBWhSRewIT3z29wEejoSguG8UBuJIWgGfRdhf0G8gPz46TnOIEZp5SzlHC8urMWtMAA9z8vGfXftLTGTnFRXshs/Zs1snnW9foWtG/o9HUinCds+vG+U/pcCu5TX1KC43z6jq6h6oFHLceUkc/t55nAdrDfZy4DHxyD9TMLAMFyFmr/VCoMtkRPoshoPOG7/ve5SnR+oLJOaaUyUNT8x+W10j4z5WwxmjsYn9yoEXyh2F2HB+SgSCPrF0chi+eexCfHDPEnz24Lm4/YLxrEJpdWinZOkUEqQZNVv+10VxPFwIiZe2244P88LzN8zh2xD0Cc3Io9haHaHvNm9H0CSGEF9KMty6blZMAGYyUUSO8M2QoCAhRfvtauYgHa85/RRtQt9pi0Ylxx0XTmCl9beeNzUMz1w/i+pbnlYo2NuRr6d9dbwehAsTPCFe7c+XflPHYzWfC51vx7Ol/dJ3LpoxkscNa9538/bNv8ESlKfy4/uX4t27FuPT+8/FJTPNkdKb74FWo+T7bkbG9hXh78pnHxMXTY/Avy6O438309W9Epw9kJig3IcTg6/DuWOfx9SwG+Fk68+d+juGtugNNFGAnM+Hb+lOhBEk1Cx9b/iUwRBhlhA1kOCsgywoZI2heFV/bk/GrUyIUVBRYnSQG168cQ7PZ7goLpgLA6qMyVI1JcoXr7D1D105FR5O5ng+1IjTvmgbCgly7aIYvPWvRTwMyQgf83R5Eh8UfuSVW+fhxZvm8mCiVL1TXKy03DI0UU4iBiVznxsbCAcbK4T7OnNBRTx05RTcdUkc3rh9IW5nQoqsWG2hza6eP5oJzFD+nVgmTCh5O51zM7UNBh4rjgLwBno6cMFywzljecYEsiFR3C6KV0dQ4F5KME+iL5T9Bgp3QqEq+PnmU/YE8/lSoNaXb56L52+czXNDEpS78ZFlU/HgP6ZwK+jlc0a1CDWKGfbYVdPw8i1zudWPzo+uG/3eR5dN49ft4SumwlbbObCsr6seL900j1+ve99fhS9XHURDo/k86B6QlezRq6bz+0MhVeg6kLGfsj2USnHCSFw3XxM6p3MmheL12xfwcyKLmuDsgkImeDpE8dRGl018F3EhV/OgonxWpUAwgAghJjgrofAFzTk8m5oo3paCCQVbLh4onlpiRhETZHMRFegmfQM8iTrFSiMR8dAVU6S1rTSy/dAw2/bDmRgT6sEFDEEhRkhkmMOMVGB8mCfkChlPfj1/fDAoFhcFGH2bbUNhQSjZOwkEEkHEeVPDecL2gydy8c/FY7hlqC0kpCjbwV0XT+RWtusXx3Bx0tDYfvjwz+1JXFjSMcnqRkJr9W6zI24UE6AUoJWgDA73XDqJp7G6jglLGsalMBMkLCk2HV0ryqzw2q3zQblLKYckpSWi8CoUjPjy2aPg46bn0fbJCkf5UelYJHgoByplYmgrJuvYeVbVNuDg8Vycw8TkFUy8dWTsCE/U1Dfg4z/38uHMnzYew29bW9PP0LlSaBaNWsEE2TR+znQNyOpHQYc7QmLtsaun8+T5FAj2JSaQBcMPmvnYWyiXYaDrFJw37kWcO+Y5RHgvhpVKL33aSmVtASjxt0BwuhFCTHBWQkLi0wfO5Y32xgPpPKYbCa0wP2e8/dNOfLPmMHKKK7lAaWb9/lSeEuePbYmIZOJCQQkb20CWHBJdZDlTKZhY8TBbWfw97GHFBMIHv+7h+RM/+mMfDEy8tIUsYBTM9OvVh/DWjzvh6ayHh2NrFG1KcP3Bb3u55YrSUnWE4sSRoKMUQeF+Lvh1cwIThdKHEuQfRkF8Sej8Y3Ykdh7L4nlJO3LwRB6PEfd/54xFTIg7/71th0qJiAAXbgkc4ePMrxupQRvJ745E1Rd/H+SJtcl6RiKJgrbS0OfvWxP5td0sJaQnXOy0/DhRQe7cUuXv3tk6RbHISACS1ZEgK2PbYVoKOPzur7vw9ap4c7aJNkOUlqAMETRkSSKRArvasHvX/m4KhgMu+mDorT2kpe6QQSVn99t7KRaPfhKLoh+Dn3Msey9tuVWWIAuq0WhARW0+9qR8hz/2PYq88mP8M4HgdCKE2CBBDRMNyZwNRc8aua58mwYLCjx75TM/YfZdn+PWN1bw4J5kHaPhu0eWTeM5P72ZGNqXlCN9A1g8IQQ3LBmLS2dG8iC2HcUUObvPHx+Ev3cm8xyfzRV8cmYxFxL3XjaRCb+puO2C8VAyIdGWw2kFfBLBjUz8kDjMLqxAZkGF9Kk58ClBzujN+20LJYH/adNR3H3pRD7cmM6Ob4nftybw4bnZYwPw378PWJxgUFRei582HsUd7DzLq+p5gviOHDyezyPYU8qs3QlZfF+pOebAj7RPXiQnfDrd6voGHkCYMkPcdO5YzB8XxD8j4iK8EcCu3Zq9KdwB39KjsuFgGhOHVXj5lnn8Gr11x0Lcf/lk6VNzcFmCLJ2Wrk9H6D6XVdUhOasIu9j5P//VFm5ZFAwvKMn1vFEPQqdxltZ0xlHnj7igq7Fs6meYM+oe+DjHMMHfOWo9BXfdn/4Tvth8DTYnvo/8ikT2PJ3MT0ogOHXErMlB4KdnLuFJuU82W+9MgRyiVeST9MofOCLltBxMaGgvOtidW6faQu13qLcTrl4Qza0vy7cncWuZgnVXKBtCczJ1yg7w1Zp49m81t5gtnBCM177fDnLEv5QJjWAvJyaiyvk+3vxxJ7fekMXnslmRPA/nd+uOIP54Hvflig33xH9W7OfWKpqVeO6UMG5p+2b1IcSnmLMdkN/U37uSsS85j08soJmnm+JbLUqEnU7D85LSkObtTFhuPJgufdIeOhcabqTMDR/+sbclEj3lIw3ycsCHv+/ly2SluveySXw4c7N0rElMMJHVikQXRbGfFOmNJRNHcCvWd+sO89RcTnbWuH7RGJ5ii4Y4b2CClvaRkFHMrp0Nrpg7mm+TV1SJIvb5t2sP8ST0t5wfy49BgvV4TjF+3ZzIl9tCQ8eUc5KGN0mk/rDhCB+mjApy5Zkb6B74uNrhH3NH4fX/bUcDE9f3XTYZv29LYMKrEIvYNu5OOna9D/BJApMjfbifWA279t+uOYSj6UXSkQT9zemaNenvPAHnjnseRzJX8OCpzaEUlHIrONsGIMxzLoLcpkgR9dtbSQ3GJtZBKOH5GSlvI82gW3vkNRzOWi5tIRCcHkT4iiEA+Q9Rw3k2QQ0+WVFo2ErQv5C18ZnrZ2L6aH/sTczFwx+v4cOcAsFQ4XQKsfNjX2L1Sy22Jn6MAxk/s46BNWaE34Zgt2l86LEjRpMRJVXpOJy5HLllR/i2Hg4R/SrEKGxFgMtEONmQP+fJLbRDkdqGciTmruky8batlRtPg9RR4A4n0gp3obDyuLQ0cAghJhCcgZB/Gs1YpMkAZHUTCIYSp0uIOdkE4OLxbzLBpefWsJ9334ey6iwsm/IZtBp7aSuz/xflTKTciQk5q3luSYOpERqlDc4f91K/CzHyR1s69t8oq8lhgqazH+ZQRyFXw8cpBivjn0dxVYq0tj2h7rMwPvAKpPQxztpg42E/EjmlR7D9+KfSmoFDCDGBQCAQDCinM6ArCYIpI26EndYdWxI+xNGclVyIWatbZ8sez9+CA2k/IafsMCh+VDOnS4idNbkmnSdg5SGRa7K3iICuAoFAIDhjSMpbh7WHX0F5TR4fErQEzZAcF3A5gt2ncZ8wgWAoIYSYQCAQCIY16cV7sHz/kyiryeUzHcuqKd2VeSIKoVJo4OcSi3mR9+OyiR9gUsj1cLEN4UNwQw0rlR1Ps9QfeNqP4lkDzgbIuqWQDc+US0KICQQCgWCYY0J+xTEcz9+EusZK/HXwWWxO/BBFlal8diR54FBYEyUTZJRDckLwMpw79jnMibin29AXg4Gv01jE+F/Eh01PBRkUCPGYiVE+S6U1ZzZj/S+Ft2O0tDS8EEJMIBAIBGcERhPNFjahvDYb+9K+x9db/w8r459DauEONDaZU101Y2vtiiD3KdBrW4M2K+SDO5tdJlMgwnsh3O3D4Oc8TlrbN3QaR4xwn4lA14lw0J75VjEn20DorMzZSIYbQogJBAKB4IyEhFli7lr8ffBZ/LznXiTlrEdlbSEP3toREkHjA/+BGeF3wMM+kg91DTSOOj8+W5GOHeY5j63pe+gL8ofTahygt3aHv8t4ae3whqyEOk3vxBalwaLsC5RbdKgihJhAIBAIzmjqm6qQU3oIf8U/gz/2P4q9qT+grqE1cwVBQ5c21i6I8b8Q5497GfOiHhpg/yoZRjLxpZCr+LnQBAO9Vau1rjdolHqEuE3j+1HIlRjptYCtHZ7xzNri4RCJuaMegIPWR1pzckiQzo2832I+0aGCEGICgUAgOCswmgzIL0/gKYz+u+kqbDj6DvLYMoWuaItGpeVCxl7rJa05/dCxAt1anfSVCjWifM/lFp3e4u04Gm52I6QlGrbzh7/z8LeKpRXuRF7ZESwY/Qi3HnaPDKN8zsX4wCuxLelTHkduqCKEmEAgEAjOMkyobSzF/vQfeXLv1YdfQVbJQTQ01XDHfoKsSVQGCnLS7yj8/FwmwNbKVVrqKTKEec6BStk6tCqXKRHqMQvKQfaBO3VM2Jv6PVILdmBWxN1w0vnz4Uo/p1jYaT3g5TCaB/nlQ7secxDhtQDbkz9Fbvlh6ftDEyHEBAKBQHCWYkJVXSGOZv+Fn3bdjb8OPoOkvA08ZdJAQmEXRnov6JQuiPJlknWrNzhoveHbwdGfBKU/E3UkVoY7jYY67Er5CrmlhzE/6iEsHfNvnB/7MtzsQhHpswiXxr2DhaMfx/igZdia9MmwiPwvhJhAIBAIznqMpiakFGzjsyy/3XYTDqb/xvMtDgQ+TmMtDrXJZXJEeC/ucbwzGsYM95wPtVIrrWlFq7bnWQjOBOheHc5aAWuNA7ydottZLjUqGz5TtKAyGTml8dLaoY0QYgKBQCAQSFAKpJLqNKw/+gbyyhKktacPGjYkh3JL4olwsg2Ah32EtNQ91kxsBbpN4gKuIyRWyAdNq3aQ1gxvSGzp1I7SUnu4BdB5AnRWQytGXFcIISYQCAQCQQdMMPJyurG1ckMIE2Jd+aNRSibyd6IArSfDx2kMXPRB0lJnaNjS3yVOWhoekL9XpPc5GO17XkuJ9rsAYZ5zoVB0HUnfWm3Lk5K3/V4UK35MoJH4HUoIISYQCASCMxaKnO/vHIfJof+HuZEPYEb47TxhNcWW6mpGokqhRYzfxXC3HymtOX14OkSipr4UFbX5neKbka9aWU02n/XY1vneEpRn09NhFEqqMlDTUCatNUMTEGhdZV0B3O3C2ZrhE8qCRBP5f7mx824p+nBYtUnq3hX2Ou9233PXh8Fe68k+GVq/X8ZuEJ8i4rD4Bb5CIBAIBIL+RC4z4tFbV0pLA4eXQxSmhd0KV30w5PL2VpCSqnTsSfkeR7KXS2vM2Fq5Y2LINQj3nMdjjpHfWG9RMyG3dOxz2HDsbRRVnpDWWoZyS6oUVkwohGFB1MNMcFlJnwDphXvZPt7kDurV9cXcN6orZOw/rcaRCxey/sQG/UP6hISYkf3W73Aw41f2twFV9UXSJ5bRqGyxOPpJbEp4r8vzJzFLw38rDz0nrRlIZDxfKP1GS8OwBKW2+nbbjSisPC6taU9s4BXc2rYt+RNpzcBx18KN0l9mhEVMIBAIBGccFDdrUfQTPF1QRxFGONr4YWbEHTzWFFnGSMCM9FyAS+Le5gFQO85gPF3UNZajsi4fNQ0l0ppWDMZ6bsWiz7sTYYSJ/UdijbalALYdoXX02clE2PDAxDMmkCXREmRforRWpdWZ0pqhjRBiAoFAIDij0ChtMSn0eticxFmbLFFxwVfBy3E0po64CTNH3gG9tWuX/lqCoQEJZ2ebIDQZ6jqlrGoy1KO8JpdPSrCxcpHWDm2EEBMIBALBGUWw21Qe2LMZo9GI4so0JOWuR3bpIT5s1QyJtXNinkGM/0VQq3TSWqC2oYIXwVBDhkDXyZgQfCU2HHsHP+++BzuSv+DiK7P4ANYeeR0/7PwXskviMTvibthrvaXvDV2EEBMIBALBGQPlavR2iuH/EmQh2ZL4Ab7fcSv+jv83ftl9H37f+zBq6lsd2q3Uti1WMBJpOaVHeAOfV3aUrxOcPrRqR0wMvo6J4We5Q/3JUjrR8PGEoGXc/y61cDtKqtOx48R/kV+ejGPZK3lw3qr6Au77Remr5o16AHbWA5eqqi8IISYQCASCMwZK4+Oo8+HCinyFcsuO4QhrnMlHymBsRKOhFmlFO3kEfWmuGof+phRHB9J+wvL9j6OgImlAwlecrZBPno/jGCyOfgLjg65EkNsUbpkcG3BZlwm6PewjEeW7FLtTvkFG8R62pvn+0b/kJdd6v8inbteJr7gFdHr4LXy4eqgihJhAIBAIzhjIEmbTkp+RCbHSw6hrrJSWW0kv2s2EWQP/m0RYUWUK/tj3ODYnfnCGOLQPXSh/5syRd+Lcsc/xyPgkoUgk21q7YMqI/8MF416Fr9M4JtbaT5ioZvdl3dHXkZy/QVrTPY2GGp5r8kD6Ly33eigihJhAIBAIzhjIEtbcgFMDX9tIaYpaLV/NNDRVo8lgbpzJErY9+TNkFO9mWwor2OlCrdTxFEznjXsJo3wWQ6nQoKw6G+uOvM5zfaYW7OSCzNUuBItjnsT0sNvb+XhV1OZxS2VvMJoM3HrWZKyX1gw9hBATCAQCwRmErP2sxzbDj+0xD2eZoWHJaulvwelAb+2OuZH3Y3bk3TyZOc10TMrdgN/3PYzDWX8ip+wQVhx8ClsSP0ZNQynPKBDldy6Wjv03gl0p80D34URIwBmNBmlpeCGEmEAgEAgEgtMCBawdH7QM/5j0EUI9ZkAhU6GgIhm/7HkQfx18BsVVadKWZivl/vQf8NWWf+JI1koensLJxh+LY57C0jHPwkUfyrayHFpk3ZFXkZzXPlDqcKElsv7sVy/gKwQCgUAg6F+MWDLScvDN/kanccKyKZ/BWm3Hh6V2Jn+OQ1l/SJ+2Qo7fZKGhGZP1jdVYfehFbpVpC/mWkaWlt/Qmsn4zlJ7ognGvtIusn5K/DSsOPs0nGPQGiho/ZcQN0hIZBY3YmvQJdqd8La3pnv6IrE++eu52IzEx5Fp42kdAzpZrG8r5rEby2aLgst1BUe9p/7FBV/D8mZQ5oLKuEPtSf0BC7mq2r/ZpnHrLUIqs3yLELvh8Fl8hEAgEAkH/YsJU14HxvWorxKh5o4j1luKBUTBXW2tX7k9Ggq2ytoCnEmrL+iNvIKv0gLTUc852IWatsucCKsJrIRe6NGSYW3YUWxI/ZP8e6ZUfHgVmpd8T4b2InZeO7yu7NB7bkj5l+zrM9tXV0HP3iBRHAoFAIBCcZshXjIQZ+SR1LHZajxanfvqXljtuo1Zp+eeCnkHChgTaxXFv8QC5GpUND7S6kQnSX/c+wC2OvZ0MQf5imxPfx8+770Va4S7+fW/HaJw37kVMDbsFdtaUxHt4I4SYQCAQCASCPkNBWPXWHpgdcS8r98DJxg8GQwOO52/BH/sewcGM305pMgRZLPPKj+Kvg89iW/J/UFVXCLVSixi/C3HOmGcR6DKJx48brgghJhAIBAKBoM9QMFZKlh7mOZsLJEontfLQC1hx4CkUVp7otRWsKyhB+p6Ub/DT7nt4uioSaOQ/tiTmaUwPv52JsdZh3eGE8BETCAQCwWlm4HzEyEnczzm2JcXRqZBTcgjVDSXSUs8523zEPO2jcM6YZ8g0hsScNdib+j9U1hWwrfrmv9UTaBg0yHUKxvhfAhe7YBxI/xmbjr3bY9EnnPUFAoHgDMXK2gsBeidWuRpQVpmOnNoq6ZOzmYETYkOBs02IUUiKUT7noLg6g4nXgzCYWmeaBrjEIcR9hrR06mw4+hYaDDXSEkXpd8NIrwU4lrMaFbU50tqTI5z1BQKB4ExEpsesmPvw7II38OSs+xFt7yh9IBCcuZDwOpDxMzKL97QTYYSzbSAivBf2W6Fo/G2hMBg7T3zeKxE21BBCTCAQCPoJK10Aop19ecjJ0ookJJYN38ZBIOgPUgt3YNWhF/ut1J+BGRCGxNCklZUH/PUukHcImEvmVIOhDiXVeSipq7Iw8iuDrc4HXjo79l3L0XabMTGVXlieDY2NN+yUSr6urr4AGWV5aOJLllDASe8PN2sd+9uEOqa4M2qN8LPzhkbR/fHYAVHDts+sLAYlXbDV+bPz1Fv8jY1NNSiqykF5Q123I+pKpT0CXSIRaO8FW5UaRmMDKmrykVl2HCmlWWjodjieguMFQasg7W1ijcRx5Nb2ztzdCZkSbnZBcFRr2J0w/94M9nt7NwAhh7tDOBzUCnZadUgvTEKNhd8hl2vh7RAAG6WC38vc8jSU1ZvPX61xRYCdGxTsGTAZqpFckgEbnTc8teZs+yZjDVIKj6O7TGM6Ky946x35PpoaS5FensvvmYuVFid5tGA01COnNAkVBhO7vzr4OQfCmt1oureFZQkoauj6CespMrkOAS6jEGTvDb1Gyw5ah9LqHJwoPIT0Ksql14pMOgdtx4fNAk0NhUguzeXPnYa9h4F2LuyCGVBRlYnsms6xlwi9TSB7lm242Kirz0dKWT6c7MLgaqXm63pCIzvuCXZca2sf+Ng6WHwvmgy1KGbvRSm7z90+2s3IreFj78/eDRXddJRXpiO7tnOyZ47MCl5sWzu1+uTb9oJg/+vwwOR/wIlVMXsOP4tX9m6AxVTDcj2CnXyhlnfsC5vYe92EhsYqFFTmosrQ9bOjVDlYrIuoSqe6geJi5VeX8vpn8BlIHzE19xGTs/qJYkwVMkFMOQoHEhHQtZXYwH+wc7lRWjp1Plx7Hg9pcaoIH7EO+AfcjCcmLoWVxVrcxMRYPUrKE7E28SdsyjyA0sZm06ca4yPvwm1R06E6mRBrKsVP259EhfuNuDpkJJNYQGX5Pry14VkcrrL8kGu0I3Hr9EcQ6+jI2qYyrNr9HP6o9MDDU2+Dp9VJHEHZg59w4iO8tvM3UPU+YfSzuDViLDtP88ftYY1OUy2yi/Zj/fE/sDkzHjVt6iyZ3AbRgRfiksjF8GNiTiVXtogDmjXCrw+rbH7f/x7WZKdYqHhlcHQ/Dy/M+CdsFfTLTUhJ+wqvbv8GJadQN9rqx+Lu2Y8jTMsaM7bP6pJNeGLta8hu6HmWe5lMi2vnfo45LqxhZ9ds95FX8PHhjag0tD8xa5sI/GvmUxit17F7WYyPtj6JDVnH+WcePv/AvydfAWsmMk11R3D78qegcT0fz029HNyIbarBV2v/D8vzu3C6lWmwdNLruMQ/gD8XR5Pfx1v7N2HW+GdxsV/QSYVYQ102Plh3K7aX1sNKE4VHlz6PIDU7F2M9ftx0A37OJqfVvqFQOmBswFIsCZuPYCYUlXKF1OmgxtbAxEo1Dqf9id+P/YkjZYVsLXsr1JF47NwXEczO4WRUFPyGf63+ABTG0jfwJrww8Vwuqmsr9uOldc8hobpz73Py2Bdxa1gUF11p2d/hoQ1f4Pxp/8HFPu49FmLF+b/iwTUfwj/sftw3ZibUFr9I734t8kuOYF3Sr+zdP8iei65lhaf7Utwz5f/gqaGOFhPBOT/hwfX/Qas3SRs0Qbh9xhOY5EzCsxY79r+AN4/tkj7sKxpcOO19XO7vB5khF++u/BfWFRVLn7VHZjsJr81/AO4aenc6wu4iq5YbmyqRweqETSdWYkf2IVQ0tf/tTq7z8QirizyszB3L9jAJwgRdeVUqdqf+jRXH1yOvrn2w0oFl4ISYVu2IKyZ/bI6sz67BuqNv4Wj2CulTqg3lcLTxg5VKz5er64tRVpPF/+4vhBBrRQixzgxJHzE5ExZqpQYaVtQKNRcaSl5U7EJp+Avl7RKLK+Iexg3RS+GsbD5t9kqxbczfVbPvsu1bvtuxqFgDZsTRzM0obpLzYznah2GixwhpX53xdZuEcAdXvu/6mjTsKTjBGmVF+3NVWDqWuShk7DylBqb1POl7reepovUKK+isHBHqNQvXTXoMV4ZPgW2LiUCNsIDLcWvsFQjVO7PerxIG1sDXNdairqmeVW9ytl8d3B1HIcjWbAHqBOt9Tw6YDgeVNT++hr3oAe6TEeHIGqE+I0ewz1yE2dq07NPBaQImu3n0uDEmKOAijfnzfbDzGx9+HRb7mYVyW2TsWtKzYD6WmvV6Wx9dGbuOLdeWfSaTmZCftxlJNSZ2bWm/9pgQOAN2XTztGm0kpnkHw5qeIVk99mVsRYVRBgW7v3y/9G+3z5ay5UXi5ymdCxVlD6xSXaFSu2JhzD24hd37CEd3WNHvZvunStVkYufHnh0rNRNqIZfjtil3IdbB7I/U9hxO9owqW64jvUvN19EK9g7jcdWYC5mo6SgUzMdtvt607+bvtt8vPddtzqHT5+bjtn8v2r/79H1r9vvoWb160iO4btRc2HOLriWUiA6YD2+tlu9Lo7SGm9ssjHOwkT5vD10jJTueeVv2OzpZpnqPwioM49zc2NUwobz4II5UWLYoEm3rEXq+2t4jFVtWs3ugs3JFuPc8/HPy4+z9vxz+WrLMt9JdXcTfFbUN3Fi9sDjmDtwVdw0CuWX/zIfqFHpGm4uc3eu2KFl9OyH4Kh5/ikqUD+t8SIFdBYLB4NRrn36mvj4HK+M/xlf7qHyC/x36EQeLskA2MKXKDrGhV+CioGjzxh2orTyKnw58Kn23QznwFeJLi5BbuAt7C8y9H7nCHpNCZsOOL3XEHlNCZsFRxV5Q1vAlZq5EUmX7vjVZZjYf+9by8di5r8w4jHoLYyoVlQn4/aB5uy/3fYofDv+GpHLzEKZK7YS5UTdhtqc/39baJhTnjVwIRzU1eA3IyFmNdzc9gadX34dn1z6BD3f/F5uyjqKqOhGbMpMtDkPY243GVJ9w1ujRcBnrKbNz0uiCMDcgts8PgNIqFHMCYqBhlZ55nybIFHpMDFkAF2XfxYda44UlY27DTNfeCbqOGBoysOHELtTRj2V7CvGagVA7S47TVogMXAh/KyWZh1FRvAGb84vJJtEGI/IKtuC7/R3vsbl8G/890mpPffixHTJbTIm4lYnyidCr2L1nz2Bl1QlsTPgOX+55H1/s+xxr0/eitIHeDAVsmJB3sLKxcD8N2J/8lcXzpvJD4nbLQ/OsYRrhfwmuGTUPupPeCBMOnWj/Hnx3eA0qmy+iqQk7j7V/L39K2t5pqLimOoX1/pu3Ye/+4Z9xtDSfnx8Nw00ZeQ3O8Q0zb9wBtU0s5voGcotz8/OoVLtgRsgM6AakllMgwGsifEi4mhpwKGeHdG96Qh32Jra9fv/BL0f/RGJZAf/tKtaRGBeyDHfEXQXXLt4tk6EEW49917KPbw98g63Ziag1GFhHRYMQ3wuwbNRMiDjxZqFGsa6s1XpeVEy0Ux7DwYbyXeaUHkZ2SXxLKa5K5aMevYWGpdvuJ7vkEF8nGJoMOSHW2FiIrUk/4Lcj/2PlO/xv/4d4beMz+DsrlTeOctbYTwqabrFCqa85gVUJP0rfbV9+P/YbEivKYGzKxcaUbagxmhtoG4fJmOLu3OE1lMHRdSriHJ3YXyY01Z/AhtSDnX09jOXYm7Lc4vF+O/oDtuYkW/QPqalJxbqE5t/4Lb7b9y5eWP88dpcU8d+oULljasB4kC3CQRcITxuzCb2hNgu/xf8HmzP3IKkoAQn5e9h+vsH7mx/DY2tfQmKNpUEYDaIC5nOhAWMDktPXIr2eVe8yFYL8FmKktm+xdkK8ZmGEnoSNCRkFO5FURkMwMni6xGGcqzffpq9Ya4Pwjwm3IMzGsjWjZxgQn7EGmdI1UVuHYKZvZCdLGzlXz/QdzV8Eg6EcW49vQEV7FcYwoaR0P/462uEeS+XPxL+QXdf7yrI7PN1mYWlwLNRc6DYgM+cvPL/qfnyw51P2LP+CP458iY+3Po1nNr6N+Pzd+Gr7K1ibm2HBP8+IYxl/WDxvKn+n7e/SR1Imt8ZoJgAuCRnLz6NrTEjKXIHf2+x3RfL2NkOCRsSntn8vV6cd4J2rttTVZ2NjYuu7//2+D/Dyhn9jU36O+b1QOmNK0GTzcHNbZNYYGzQXHmoV06sNOJK5hQ/DyaBEuM9shNha7mr1JzKFHcZ4jYVGLmd1WDH2Zx+w7BtmkQYcTW+tR349/A2+3vs2nlt9Pz47vAGVTeyusvfV13MBLgyhZ0L6WluMFdifuqJlHz+xeuKdjY/iqyR2HlTXyZQI8JyNYBtLQ6GCoUBJdTqWH3gCv+17uKXsPPElDOyZ7i3J+Rvb7ef3fY/wdYKhyZATYp0xoqr6BLZkUXJPhkwOrd4Prn0e8jEhN3ctDlXU8l6zXGGLCf5TYdP2Ssh1GOc3HfYqJdvGgIzcrThW2d4hun8xoKz8IHbkZbT8Rr2dHxzYn+Rw2vxTFUobBNj7QMk+b/31JjQ0liGjLAuNnQQEEyC6MEzzDmPfkaGxLh1/J/6M7blpMLBtNVZBmOIXid5LMRtMCp4FO+44X4fdxz7D7+lHWM/NBKXGEzOYiLTktdIT6J6QdcHeYSKuir4A7qxx7StV5QewvSCTn5dMrsYI39nw69CK+bhOQTgPMWBCZVUytuccNX8wyET4zYWntVlyVFcmMLH+GRIqS1mj2iq1GpuqkJaznHVUXsSa7OPdTDrpPWarElljnDFv9E2Y7OIqfTKQGFBReZR1aJJa3gsb9l44dXj1rax8MNl3DFTscxJBm458hHV52VyU0vM/gz3/p3vgSWftjyhXH16hVlUcwKGSU3P8N5maUFWbgTWHPsHqnDT+DMtZvTQ+YCacVD0RU1QvFONg+lYU0cvOsNY4wkVnz/8WDC5WKjtEei9BtN+FLWW073kI95qPcM95LYUSXbfdpqeFYnq13U+41zy+ru02UT7nwckmUDojwWAyDIQYIes0zm8JtTYQs0ecjyXhF3Yo5yPGwVnaivU/G7Kx7vhW1LKeIvmKjGC95jBu3TFjqwvHDP9RIP8eQ2M5NiavRkUH53GOXI+YgIUWjnch5vuZnZl7ToffaK47WS8pBTlV5oCQSrUrlsS9iLcWv4IbxizDDL84+Nk6c5HVFaP8FiFUT5WvCSm563GwIAmbT6zljr9yuQZxQUvgZdWbHF0y2LvNxwxXR9a4mVBTuhVrslIQf2I5jteZLW1+7IWP1VtL2/eO8pp8PpxCjW5owKW4IXpJe5HcG0xV2JH4N3IbjexMZdDrR2GKz8jWh17ughmhM2FPwz2s4UtI+xMJ1ZZ6nzI4OkRjfljn+7wkbAECrE/FcmcJZ4z2CJTuqwnJWX/jYElX0b2ZgKwr7UaEyRHms7jzebMyxz+OiWlpsw6YGoqRX9fAr5tGG4Qr4+5s8UEbWGRQtPXfYe9F+6ddjkD2+8Y46Nl6Iwry12BHQTZ2JLP73mBg77cGowLPQSifUHK6kMHHayaC6RimGhxK3Yhi6f09VZoa87Dm+Hr2TpBVjHXQHEYipBe+XuT71P716acTE/QZ6lzPG3U/5o66DzNH3jFoZXbkXbgw9hVYM1EoGFz62sQNGDLWsDvaRWCW72hzBWwyoro8DQXcctIWGXSsob1s7M24bvyt7UvsTZju4SVtRzTicNZGZNfStHgZlFbBmOYbLvWalQjxnYNAa/IZMqK8fBd25udZrL7kKhfMjLiq8/HG34Irw6f2+OLKZGq4OU/EVE8/6Tca2HFTQfNCaqoS8UfCShTX13MrBVWs7k7RmBd5NW6e8ggenvMSHp52F6Z6hMCqo5VQ4YZpQRN5GAOTsQq7UjagzGhEft4WHCwv47/J1n4MpnhIx+0BMoUjpgVPZ/sEjMZq7KVGhwmnmppEbMtKhoGJW4XKA1MC4mDd0522ISHtR6zMSEAj/Va5FSKCLsNFQWO4L1pfKC7bi72sYW62fk4k6yd3+JbBxXUSa8AduW9YY+1xbEw/CosDjOyae7hNx5WxHe/zrbh23FWIbCPi+wWZIxytm62eTFywZ6GvgUZkrNIfN+LaTudN5bKIhXDpYmalqSEZ3x34BTl1Zk8ue/acXDluGbxOwULZW+jdd3YYixneI6T3wogKdi2K2ryMcrUvpgfQ8wEYmgqxLWUbqNuSV7IHB4vMYTn0tmGY7BXOtz8tyF0xzmsk909rqM3Arvw06YP+wITCyhzWaTQ/meSH6WTdE1GpgNbKi3W0psNJCm9RW1+Eguoy/rdg8KDk1DZWg2Fh7ozOygk02UswuAw5IaZWu2NO5D9xRQwrY67HtePvwr3TH8FMD29eGRsN5dh2YqPFWFO9obZ8HzbnZYC7T8jVCPOdiwArBRRWgZjuN9rsm8PEy74T61BgwRh2KtjoQrE4qvk3/h/+GXcvHpx+D6LsHPhvNDTkYnPqbrOPiakW8cn/wSvbPsDWnERUNZltH+aZcTq46P0R7bcYt894BhcHRbfxn5HBzWMunzUmZ5V5del2bMkv4A2TyZCNzSl7+TWkin1c0By49nDsxkEfgUmeofw8a1mjsyVjPxcvdK12pm1AOTs/6vFF+c+Gj3XvXYMb6zPx+/4PsauokN8bGhpbEHMrprh6SFv0jqaGPGxI28GHYknEurpPx1g7W/a3NWLZOTqqVOyaGJGSsxmJlac+JbpfYPe2rfOwebh2oDHiaOr3+PbYRtRxy7EK3m4LcW3UfNh2OXPx1LC29seCUa3vxXUT7sH9M+7HBGdX83vRVIQtJ7a1c/L3cZuM0Q40UxEoKYvHzgKzCDLUZ2ND+h40sUunUNLEm9noYk7xKWNnH4ZRDubQHXkl8UipsByyoq80DxObYU9G66PRitwecaGXmK9dzPW4etztuGfWs7gogAlE6qCZmpCSvRbHq3o6gUBwuqDJAkNhckAzdD6CwWUICjE3TA+/HBeM+gcuiLwci0fMxwgHF26tamykmUGf4X8nDpg3bocJ5UUb8Ozft+K+P29qX5bfhm9OJEnbNVOHvcf/QrYUbNOeCQzqNVMIiQh78zBmedkhbMju2mfIyETDV5sf7ny8P2/G49u+t2xdYdjYBGPeyObfeBkWskbCz0bPb0ZDfT7+3P8OVue26VWb6pGY8TveXHcnbvn5Wryw+U38mrAahwtT+ZCFib1INENsfuTVCHUw+4DIVe6YGzJDis1mRIPcA1dMvB93TH6Ql7meHjCS0mEVgqfzREz0MM/S7B41RgctQaC1ZBVhYmZ61B3SPh/ApUFj2EtNigfQ6sdgjm9Ynx6wmqrD+Hj720iqqmJ3VQa1lT8uHnsdgpuP2ysMSEtbgfhqCvXBTk3hgukh0+GuH4UZ7Pxo+M9oqMDm5NUok3xpOsEaseOp3+Lx5R3vMysrHsGm4lxpw37CWIjCmiZ+vvSKejqE9Hm2Gzn6r9h5f+fzZuWZzR/wAMVdQuL62If4JvkA6tm1kclViA67Hud49+RZ6T0U3HVWm/diUehcBOkd+TPU2FCEtYc+xO8ZCeaNOdaYOmIJnCkYMEOu8sB5Y++Wnsf7cI6nPxpIwbB7bOs0C7M8XU5L8xfqMQ0eWit2sRtxJHMjCkn99RsyeNj5wprH/2O3xFCGgprOw+cyhT1ig5ear92oy7F05DmIcfHjwV5NhlocTfkWnx1a32fLqqD/MJoo/Ew/9+77CIl8ikcoGFyGnBCjhrOusQrVDVWoaazhlgyCgmNuPPga/hP/N0q7aDCNTeVIL0nGieKkDiUZBVIU9rYUlO7HgcIs3uDJWa95UsAcTAuaATuKU2YyICl7PVKru6u6GviwUefjJSG1okjapjMUGb625TfWMplkprGhAH/ufQnfJ+1qF9DVjInPnqmqzcaulN/wxc6X8NL6x/DxQXY9GulFksFK68YaM7OIdHUci3Gu5lQrNLTm6DAK04PmYUawuUz0joKtFI9NoXLDjIBJJ3WwV+siMN07pMUnTacLwOQ2+5wRGAdH7kjM+ntyDSL958JH00NTWwcqSrfji/2/ILuOCSh2PBsrF9hSFPS+YMjExtSD3LJD1qZAjxmYH3Ee/ChkBbv6laXbsL2weytGfX0BUks63+eUklSUN/W3laEEx9hzaeBmEBn83acj3L4rJ2t235XW3b7IJZUpnc6bSnpF7kmyMZAVqhSrD7yPrYW5vGNBw7uulCHC/HG/Qg7qbd+L5tfc0FSBVftfwZdHN6KSdx7MWNtPxDQ3VzRn1XCyj8TUNs/jVP8Y6PhwPT2P1ogLnAuHfrfm2SDGN4YPwxsa0rAnJ73lfe4PFCpnTPabCGu5OX5cdRmrW+oszY42op7Vl3Ttqhuq0ShN6qB6M5F1It7c9Q0y685GGSZHpM8SLBz9eEuZG/kAXGyDpc8BH6cYLIh6pN02zcXVNlTaqv+g4KxJeRtRU1+G2obyQSt0/BP5m1HTcHqHqxNz1+Pn3ff1W6lrPPUMGEON01GfnhI1Ncfxnw334olV9+DJ1Y9hdU4mb5CoNx7qGskqPHOl2x/QEODaE9t4Y0TDVs4eizDHzQUKGeslNGRiPY9DJW3cjxSX7MA7a82/8en1L2FnUSFfr1LZYaRzEMio1IoawV7TEG7n1OFmGZgoy8HuzC0okPx4zFeGvkzT+RfAmyKMs2tXz1660tqSTqWstpxV2HRtlfDyWYRxtt057SsQ6TcPgTa2vBdFKVjKLOyztLYMdTz6uQwuDmMw2aO1wusdRiSk/Q9fHFothRo5FUyIT1uBjBpzQ6TTR2FR0DhzzCljObYlr0HpabjPfceEA6l/IbfOLPBs7aNxdew/EcqufXtU8HKbg7tnPopZHr7Suv6nvu44vt71AQ6Wnd6h24qKeHy4zvxePLX2GWzKz+XPmkKhxQiXEVCZ2rz7MltMDlkAJyWF92AipKHCwrNIhZ5xEiUyBHrOQJTDqQQx7ozabjxiHUmYGpGXtxWJtf0XvZ7cNGZF3ohz/EL5xCGTsQ47U1ajsKFzsi5TYy5+3vFvfu2eWPUQvkyi5MvsV7MOka9rFOwV/SkPhw9yJmA97MMR5jm7pYR6TGcdu9bJWw46b4zwnNVum+ZiI3Vs+xcT9jJx/PXW6/Ht9psHsdyIFQefQRN7rk4nFbW5SC/a1W/FyDpsZxqKJxn0x/cHP+crBgMHxwmY5RvOG8b6+iz8ffg7JFeySrQmHynlZYjwHAcnjQZ2NgGwbkpDfCETZ/ybSni7TUacewATT6zpNjSgUa6Fv1MYQl3C2xfnEXCU1yK3upxLFTMmVFUVIshvPjw1Kv7SUu+aUoOkZvyC/53Y1ykkhNYmBDP846DnoRsMTHQY4WIf1Pl4LmHwt9EjvzKPO577eMxFnJsXP8+KisNYkbAcGVUlKKnKxImqJsT5joNWqWK9+lA0lu9BUnkp71lb6cJxddw9uCBsHkLtPaClCO9KHeytneCmD8HCyCsQ4+LBrp0M1RUJWJf0F2q1Y3H16EVwUqtgaMzCV5ufxCcHvseqpD/blTXH18HaaQoCdVr2u7XQGDOxPy+lU3wnQqnywqXjb0Kg1oo1aU1Ys+dR1sv+Gis77HNV8lqUqvwR4+zBrRBu6nqsTd1tcZ8ETVQYE3wRgnXmPIUZuWuwqyBHsio0Ir8sEfWaYIQ7uPPGiGOswe6MdUgtN1uxbO1HY67faO4LY2oqwJ+Ja1HT1H74pp71/qyYoIl2dOP3uHmGamnpXnx36FcUNXZ4udm5j/Sdi0h7R3ZeJlZZ1UOuckKQc8f7HI4QpyComopRWF/L7o07ZoTPMztIk2BtqoHe1sLz4RwCraEE+RatG0B1TQ7q1T4Y5eLLfreC53cc7xMHf1s3OOk8EOQai7kRV+DSyKUItvdDuFsYKkr2Ia26CgqlG2aGz5ectEk0V8OOPSudzoGVIAdPlJWnooaJHHvH8ZjH3kP+LdYRWZ64ga03vwB1ddlIrqjBaM8xsFW2ptgqrTiEVan7zQttUKn9MT98Bmz4zgzYm/wtTlgYBnVzmYapnjRDlP3m6uP46+gvSKH3gvJosuON9YmFnj3HDvpAKGqO4khJPn827OxicHn0xXBj721TQz5+2P44Ptzf+RlflbwZGscYBNvaQa7UQ2fIwvbsJBiUTogLmAU/nTmPbIOhHmprT4vXyFFRi/zqMumZbIsG0SMuxRyPQPZMVmDDsW+wt7hnQTNlGj8sCpnGriVZjMmaVQ97vfk5GcGE0zj/+bg05jrM8BnJ88OSZSst+w98sn85KqSOSXNdRJZtk6GYHf8XHCjOYB2kQmQUp8HNfRK8rbVQa9zgoarGwbxEPlN8sPDTDcyxKVgrhYJQKVpTBfWVxFxWn1VnSks9hyL6j2BCLo0JB8vpeOiZq2H3vXLwSlMVb8MsQdlOQt1nMOGzu8t0Qs62gbDXeuNEwWZpzfDCyyGK36dMVm8ONBNDrpX+MjMkck0GBt2OZyafz837lZUH8OJf9+BobfNLq0JsxN24LWYudxKurjqKTzY+hY3ciqRBXNR9uDOactVJLUNXmBpx6Nib+PeeFR2GYxSYMvpJ3Bw1iSdqJigR8ndb7scvmensdWmPs9tCPDHjTnidLNck+2Zl8QY8svYlZNXWY2LMi/jXKHMwxty85Xh+/WvIajkRKyyMex7LQqL4zMfS4k14feNrOFxZgZCAG/DApEvgwCpbOjsu/hpruCVLrbTmKY8Ik7EWG/Y/h0+P7UZ05MO4LWoq2xdQwI71zMZ3kFNvSQopEB1+F+4esxA2rD2oLt+J59c+j6NVHU2/Mnj6LMNLM66Glp2EoSEZj/18CxIaOjdNhKPrBXh1/q3Q0/VkYuOdFVdjfYnljPkUG+n6+d9ivqs5ifTmfQ/gnUPthZvaKhDXT38aM908mJAlsVWE9zY/irUZZr8/T7+r8NLUq3iDZaw7jJt+fxhFteaQH23xcL8IT82+CU4t19KIXYeexev7LSRmVjjgoskv4jL/YCbapHVdYDJUYPmOx/Hf4/HQWEXjyfNfQcjJ8jyaarFx9+N489heaUVnVGpvnD/+XpznHwkNO4munGrpd1RWHsF/tjyHzYX5rOGNwlMXvIbQHuSarK9PwUu//x/2Mz3oH3wrXpl8Abe8Giq34ubfnkRR29yOMhXGht+B26Ln82j/dDYpWV/j3rWfmj9vg7XNdLx6/hNwZzsjEfHRinOwsrhzTzZq5CN4aNxsPuuxmD33L6x+Cida0lGoMWPM47g+Ig5a1kmqKNuDdzc+j91l5RjHnvG7Y2ZyH8jC4rV4dtXzyLQUSI8RHnIXHp64hD271FmJx2trHsTBRh/cOesZTO1BfLT4hNfw8s4/0fEJVmq8cd20FzHfwx011Ufx+qp7sK/SUviTzsj1U/H2okfgYTHXZCtUPZOfX1L6z/hs77dIZkK7GWe3RXiS1UWeVkoYG1LxzupHsaGo2V9RDh+fS/DI5GvgwsSqsaEAP25/Ct+ntfWxG0gGLtekTuOEZVM+46nxTpXf9j6ElIJt0lLPUbGOHOWazC49iKq64RfRntJAhXvMw6rDL6G4KkVa255Q91k8HtmR7OXSmuGFv3McSqvSse145/rrdDMkc012TyP2J32OvzKOc1Gk04VhWey1Xab66D0G7EtbgfSa5mrWhOLSHdia01mEnT7qsPbg+9jBGlE6poPjZFwVfS7PjZiZ+xe+i/8Fx4qzUMNnTCpYBWMLvZUeVkpzJPGC0nj8sPNJfHx0O5rUAZgbEgcr8oVhDfS+tL9RYFGEEQYcyVyP9FomvFgjpbOLxjy/8E4PhVzlibmhM8xhMNCE1LS/uhRhRFnxevZbylgDwnarcMTsEQvYb+n7/WqoS8GX29/A7pKOqYd6RwFr6LdJw110nw11SVhzfF8vIqAPLI0NWfjf1ofx6s4vsK8wnVtfJQMVh0R5TW0udiR+iRfWPI5N0vNz2mCdmb3HPsTXiTsHyLLSgK1HPsaGHHOgY71dDK4eezlcbUdiXmAM77RQQOEjKSu7FGFEeu5qHCtn7zfbRKcLxuxTCDjcFif2voxyduN/5xVsxtEeirDuIeFl4FbMwvIU7Gfv2kcb7sWTmz9pJ8JOjhGZmb/gu6Q9qGOvqkLthoXR/4dYO3OWjjOZRgN7JrL+RnzG76dcymvypL32DgN7V5Jy1zFR6Ag3u/BhV5xsApBatAvV9V37OhdVpqCgIgnubPvhWOoaywfFGmaJIWERU6td4Gljb+6JG2uRX57VwTdLBq2VG9y1zT4yDcgtS2eNARMP1m5wtbblvfPuMaGW9Uzyaio6N1YyDdz0ntBJ1qWGhiJkV5V23o6hUOrhaevKhwJPhsFQiZyKfD40qbP2Yuep5efZ2FSOvMqCDsOectjpvOCkMZvTDcZq5JXnSLkqldBrneFo7QIvez+4ah250CLfr8ySJGRW5KCwppQP18rkNvC295Ci5ZtQUpmKMu7M3xVquNp5wUb67XX1Bcipbp9FgOJ5udrS9TEPo1SxyqmgzrKFy4wM9ja+cJSc6xsby5BbVchDCXRGDmd9APTSxIGqmmy2b0vDdQrY6zzhyK9PE4+tVNlo9pVRqR3hZSP50JlqkV6WwypCS0JRDj3bh5OGcsuxX2KoQnaFeei4M+x4Nl7sN/Qk2K0B5dW5KK6vZXrWGp723tzC0z1GVNbkorCLocn2KGBj7QR3vT8CHPzhaKXjM+GKKjOQVprGrq0UBFeCzsGDnYN5xmz3mEz1yCvLABmg1RoXeEuR1ykcSUaZ2UG/IyqVAzwokDD7u76xBNmVnSc6dHwOi8qPo8LCzqyt3Pl7TafaxO5HXqcJBDLYaD3gyn4zQcIrv6oMjjo3qLm4N6C0Mguljd2IIIpHZuvFnjHz2dTXFyKnphYu7Jm2UZ5cklG9kV9T3mFoUokpY57GHZFxUBhL8POWh/F1WseZ2d3Aro+PnXsX9QjNZGtCXVM1KuvKUd1hmL2ZdnWRiXXIKrJRZWhvdVSrHOFu68TvFU2GKK3KZvXBYHQ9Bs4iZqYHD3+PsFhp9ZL+OpeBpqe/fbj+PqI/7m/v6WgRGxJCTCAQCIYVqkDcPe95THF2QXXZTjy39lkcq+quc3K2M9BCTCAYugghJhAIBKeKTANHa3uo5HI0NVWjrK7CovVQ0IwQYgJBM8PQR0wgEAiGGKZ6lNTkI78qF8VChAkEglNACDGBQCAQCASCQUIIMYFAIBAIBIJBQggxgUAgEAgEgkFCCDGBQCAQCASCQUIIMYFAIBAIBIJBQggxgUAgEAgEgkFCCDGBQCAQCASCQUIIMYFAIBAIBIJBQggxgUAgEAgEgkFCCDGBQCAQCASCQUIIMYFAIBAIBIJBQggxgUAgEAgEgkFCCDGBQCAQCASCQUIIMYFAIBAIBIJBQggxgUAgEAgEgkFCCDGBQCAQCASCQUIIMYFAIBAIBIJBQggxgUAgEAgEgkFCCDGBQCAQCASCQUIIMYFAIBAIBIJBQggxgUAgEAgEgkFCCDGBQCAQCASCQUIIMYFAIBAIBIJBQggxgUAgEAgEgtOE0SBHxbGwltIRIcQEAoFAIBAIThtGNKkKWkpHhBATCAQCgUAgOE3IFYBjcElL6YgQYgKBQCAQCASDhBBiAoFAIBAIBINEOyEmM8qgqdUCJmmFQCAQCAQCgaBHGOrUaKrVSEs9o50QUzSo4Z4WzASZMJQJBAKBQCAQ9IaaXBdUprpLSz1DZmJIfwsEAoFAIBAIBhBh+hIIBAKBQCAYFID/B0qGQvzlQol1AAAAAElFTkSuQmCC"/>
          <p:cNvSpPr>
            <a:spLocks noChangeAspect="1" noChangeArrowheads="1"/>
          </p:cNvSpPr>
          <p:nvPr/>
        </p:nvSpPr>
        <p:spPr bwMode="auto">
          <a:xfrm>
            <a:off x="60960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23" name="Imagen 22"/>
          <p:cNvPicPr/>
          <p:nvPr/>
        </p:nvPicPr>
        <p:blipFill>
          <a:blip r:embed="rId3">
            <a:extLst>
              <a:ext uri="{28A0092B-C50C-407E-A947-70E740481C1C}">
                <a14:useLocalDpi xmlns:a14="http://schemas.microsoft.com/office/drawing/2010/main" val="0"/>
              </a:ext>
            </a:extLst>
          </a:blip>
          <a:stretch>
            <a:fillRect/>
          </a:stretch>
        </p:blipFill>
        <p:spPr>
          <a:xfrm>
            <a:off x="6840887" y="4740813"/>
            <a:ext cx="4772977" cy="1354192"/>
          </a:xfrm>
          <a:prstGeom prst="rect">
            <a:avLst/>
          </a:prstGeom>
        </p:spPr>
      </p:pic>
    </p:spTree>
    <p:extLst>
      <p:ext uri="{BB962C8B-B14F-4D97-AF65-F5344CB8AC3E}">
        <p14:creationId xmlns:p14="http://schemas.microsoft.com/office/powerpoint/2010/main" val="2317695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9650" y="2409825"/>
            <a:ext cx="5730994" cy="30008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6 – Confección de actos administrativos:</a:t>
            </a:r>
            <a:r>
              <a:rPr lang="es-ES" sz="1800" dirty="0">
                <a:solidFill>
                  <a:srgbClr val="122361"/>
                </a:solidFill>
                <a:latin typeface="Verdana"/>
                <a:ea typeface="Verdana"/>
              </a:rPr>
              <a:t> Previo a la coordinación con bodega y el Courier se deben preparar todos los actos administrativos necesarios (tales como actas de entrega, guías de despacho, partes de denuncia, etc.) para el despacho a la bodega regional.</a:t>
            </a:r>
            <a:endParaRPr lang="es-ES" dirty="0"/>
          </a:p>
        </p:txBody>
      </p:sp>
      <p:sp>
        <p:nvSpPr>
          <p:cNvPr id="9"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741092" y="1283332"/>
            <a:ext cx="10888408" cy="800649"/>
          </a:xfrm>
        </p:spPr>
        <p:txBody>
          <a:bodyPr>
            <a:normAutofit fontScale="70000" lnSpcReduction="20000"/>
          </a:bodyPr>
          <a:lstStyle/>
          <a:p>
            <a:pPr marL="228600" indent="0" algn="ctr"/>
            <a:r>
              <a:rPr lang="es-ES" dirty="0"/>
              <a:t>Paso a paso de reversa del equipo de terreno a local censal</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617" y="2409825"/>
            <a:ext cx="3590925" cy="3295650"/>
          </a:xfrm>
          <a:prstGeom prst="rect">
            <a:avLst/>
          </a:prstGeom>
        </p:spPr>
      </p:pic>
    </p:spTree>
    <p:extLst>
      <p:ext uri="{BB962C8B-B14F-4D97-AF65-F5344CB8AC3E}">
        <p14:creationId xmlns:p14="http://schemas.microsoft.com/office/powerpoint/2010/main" val="1810970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9650" y="2409825"/>
            <a:ext cx="6104806" cy="21176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7 – Coordinación con bodega regional:</a:t>
            </a:r>
            <a:r>
              <a:rPr lang="es-ES" sz="1800" dirty="0">
                <a:solidFill>
                  <a:srgbClr val="122361"/>
                </a:solidFill>
                <a:latin typeface="Verdana"/>
                <a:ea typeface="Verdana"/>
              </a:rPr>
              <a:t> Para poder despachar y recibir todos los bienes de los locales sin mayor dificultad se debe coordinar con la bodega una fecha y hora para evitar aglomeraciones en la bodega.</a:t>
            </a:r>
            <a:endParaRPr lang="es-ES" dirty="0"/>
          </a:p>
        </p:txBody>
      </p:sp>
      <p:sp>
        <p:nvSpPr>
          <p:cNvPr id="9"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741092" y="1283332"/>
            <a:ext cx="10888408" cy="800649"/>
          </a:xfrm>
        </p:spPr>
        <p:txBody>
          <a:bodyPr>
            <a:normAutofit fontScale="70000" lnSpcReduction="20000"/>
          </a:bodyPr>
          <a:lstStyle/>
          <a:p>
            <a:pPr marL="228600" indent="0" algn="ctr"/>
            <a:r>
              <a:rPr lang="es-ES" dirty="0"/>
              <a:t>Paso a paso de reversa del equipo de terreno a local censal</a:t>
            </a:r>
          </a:p>
        </p:txBody>
      </p:sp>
      <p:pic>
        <p:nvPicPr>
          <p:cNvPr id="5" name="Imagen 4"/>
          <p:cNvPicPr>
            <a:picLocks noChangeAspect="1"/>
          </p:cNvPicPr>
          <p:nvPr/>
        </p:nvPicPr>
        <p:blipFill>
          <a:blip r:embed="rId2"/>
          <a:stretch>
            <a:fillRect/>
          </a:stretch>
        </p:blipFill>
        <p:spPr>
          <a:xfrm>
            <a:off x="7426856" y="2208628"/>
            <a:ext cx="3625660" cy="3625660"/>
          </a:xfrm>
          <a:prstGeom prst="rect">
            <a:avLst/>
          </a:prstGeom>
        </p:spPr>
      </p:pic>
    </p:spTree>
    <p:extLst>
      <p:ext uri="{BB962C8B-B14F-4D97-AF65-F5344CB8AC3E}">
        <p14:creationId xmlns:p14="http://schemas.microsoft.com/office/powerpoint/2010/main" val="1534306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9650" y="2409825"/>
            <a:ext cx="5860391" cy="2533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8 – Solicitud y Coordinación con el Courier:</a:t>
            </a:r>
            <a:r>
              <a:rPr lang="es-ES" sz="1800" dirty="0">
                <a:solidFill>
                  <a:srgbClr val="122361"/>
                </a:solidFill>
                <a:latin typeface="Verdana"/>
                <a:ea typeface="Verdana"/>
              </a:rPr>
              <a:t> Una vez que ya se confirmó el día y la hora con la bodega se debe solicitar a través de la plataforma de correos de chile la coordinación y solicitar el Courier que realizará el despacho desde el local.</a:t>
            </a:r>
            <a:endParaRPr lang="es-ES" dirty="0"/>
          </a:p>
        </p:txBody>
      </p:sp>
      <p:sp>
        <p:nvSpPr>
          <p:cNvPr id="9"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741092" y="1283332"/>
            <a:ext cx="10888408" cy="800649"/>
          </a:xfrm>
        </p:spPr>
        <p:txBody>
          <a:bodyPr>
            <a:normAutofit fontScale="70000" lnSpcReduction="20000"/>
          </a:bodyPr>
          <a:lstStyle/>
          <a:p>
            <a:pPr marL="228600" indent="0" algn="ctr"/>
            <a:r>
              <a:rPr lang="es-ES" dirty="0"/>
              <a:t>Paso a paso de reversa del equipo de terreno a local censal</a:t>
            </a:r>
          </a:p>
        </p:txBody>
      </p:sp>
      <p:pic>
        <p:nvPicPr>
          <p:cNvPr id="11" name="Imagen 10"/>
          <p:cNvPicPr/>
          <p:nvPr/>
        </p:nvPicPr>
        <p:blipFill>
          <a:blip r:embed="rId2"/>
          <a:stretch>
            <a:fillRect/>
          </a:stretch>
        </p:blipFill>
        <p:spPr>
          <a:xfrm>
            <a:off x="7528120" y="2098049"/>
            <a:ext cx="3409950" cy="3333750"/>
          </a:xfrm>
          <a:prstGeom prst="rect">
            <a:avLst/>
          </a:prstGeom>
        </p:spPr>
      </p:pic>
    </p:spTree>
    <p:extLst>
      <p:ext uri="{BB962C8B-B14F-4D97-AF65-F5344CB8AC3E}">
        <p14:creationId xmlns:p14="http://schemas.microsoft.com/office/powerpoint/2010/main" val="378923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19;g24fb06a83bd_1_0">
            <a:extLst>
              <a:ext uri="{FF2B5EF4-FFF2-40B4-BE49-F238E27FC236}">
                <a16:creationId xmlns:a16="http://schemas.microsoft.com/office/drawing/2014/main" id="{0F06808F-1F3F-0D28-C070-770BFE64AC3E}"/>
              </a:ext>
            </a:extLst>
          </p:cNvPr>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a:extLst>
              <a:ext uri="{FF2B5EF4-FFF2-40B4-BE49-F238E27FC236}">
                <a16:creationId xmlns:a16="http://schemas.microsoft.com/office/drawing/2014/main" id="{62392898-8952-A6AF-008F-5D3BE29A310D}"/>
              </a:ext>
            </a:extLst>
          </p:cNvPr>
          <p:cNvSpPr>
            <a:spLocks noGrp="1"/>
          </p:cNvSpPr>
          <p:nvPr>
            <p:ph type="body" idx="2"/>
          </p:nvPr>
        </p:nvSpPr>
        <p:spPr/>
        <p:txBody>
          <a:bodyPr/>
          <a:lstStyle/>
          <a:p>
            <a:r>
              <a:rPr lang="es-MX" dirty="0"/>
              <a:t>Reversa de personal de terreno a Local</a:t>
            </a:r>
          </a:p>
        </p:txBody>
      </p:sp>
      <p:sp>
        <p:nvSpPr>
          <p:cNvPr id="37" name="CuadroTexto 36">
            <a:extLst>
              <a:ext uri="{FF2B5EF4-FFF2-40B4-BE49-F238E27FC236}">
                <a16:creationId xmlns:a16="http://schemas.microsoft.com/office/drawing/2014/main" id="{8D778E77-DB55-FEBA-2DE2-21B09BB924F0}"/>
              </a:ext>
            </a:extLst>
          </p:cNvPr>
          <p:cNvSpPr txBox="1"/>
          <p:nvPr/>
        </p:nvSpPr>
        <p:spPr>
          <a:xfrm>
            <a:off x="1001761" y="2083981"/>
            <a:ext cx="6147938"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9 – Despacho a la bodega regional:</a:t>
            </a:r>
            <a:r>
              <a:rPr lang="es-ES" sz="1800" dirty="0">
                <a:solidFill>
                  <a:srgbClr val="122361"/>
                </a:solidFill>
                <a:latin typeface="Verdana"/>
                <a:ea typeface="Verdana"/>
              </a:rPr>
              <a:t> Una vez que el Courier ya se encuentra en el local se deben enviar junto con la carga todos los documentos (Actas de asignación y devolución, partes de denuncia, actas de entrega y devolución, etc.) para que la bodega cuadre lo enviado por el local. </a:t>
            </a:r>
          </a:p>
          <a:p>
            <a:pPr algn="just">
              <a:lnSpc>
                <a:spcPct val="150000"/>
              </a:lnSpc>
            </a:pPr>
            <a:r>
              <a:rPr lang="es-ES" sz="1800" dirty="0">
                <a:solidFill>
                  <a:srgbClr val="122361"/>
                </a:solidFill>
                <a:latin typeface="Verdana"/>
                <a:ea typeface="Verdana"/>
              </a:rPr>
              <a:t>Junto con los bienes se deben reversar los bienes muebles adquiridos para el proyecto.</a:t>
            </a:r>
            <a:endParaRPr lang="es-ES"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877" y="2083981"/>
            <a:ext cx="2823267" cy="3996009"/>
          </a:xfrm>
          <a:prstGeom prst="rect">
            <a:avLst/>
          </a:prstGeom>
        </p:spPr>
      </p:pic>
      <p:sp>
        <p:nvSpPr>
          <p:cNvPr id="15"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741092" y="1283332"/>
            <a:ext cx="10888408" cy="800649"/>
          </a:xfrm>
        </p:spPr>
        <p:txBody>
          <a:bodyPr>
            <a:normAutofit fontScale="70000" lnSpcReduction="20000"/>
          </a:bodyPr>
          <a:lstStyle/>
          <a:p>
            <a:pPr marL="228600" indent="0" algn="ctr"/>
            <a:r>
              <a:rPr lang="es-ES" dirty="0"/>
              <a:t>Paso a paso de reversa del equipo de terreno a local censal</a:t>
            </a:r>
          </a:p>
        </p:txBody>
      </p:sp>
    </p:spTree>
    <p:extLst>
      <p:ext uri="{BB962C8B-B14F-4D97-AF65-F5344CB8AC3E}">
        <p14:creationId xmlns:p14="http://schemas.microsoft.com/office/powerpoint/2010/main" val="15780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1C3CA-5914-7BEB-A24F-5A82C7C92FF3}"/>
              </a:ext>
            </a:extLst>
          </p:cNvPr>
          <p:cNvSpPr>
            <a:spLocks noGrp="1"/>
          </p:cNvSpPr>
          <p:nvPr>
            <p:ph type="title"/>
          </p:nvPr>
        </p:nvSpPr>
        <p:spPr/>
        <p:txBody>
          <a:bodyPr/>
          <a:lstStyle/>
          <a:p>
            <a:r>
              <a:rPr lang="es-ES"/>
              <a:t>03.</a:t>
            </a:r>
          </a:p>
        </p:txBody>
      </p:sp>
      <p:sp>
        <p:nvSpPr>
          <p:cNvPr id="3" name="Marcador de texto 2">
            <a:extLst>
              <a:ext uri="{FF2B5EF4-FFF2-40B4-BE49-F238E27FC236}">
                <a16:creationId xmlns:a16="http://schemas.microsoft.com/office/drawing/2014/main" id="{C357F564-B8AA-AFC8-3644-0FE21D9A2E63}"/>
              </a:ext>
            </a:extLst>
          </p:cNvPr>
          <p:cNvSpPr>
            <a:spLocks noGrp="1"/>
          </p:cNvSpPr>
          <p:nvPr>
            <p:ph type="body" idx="1"/>
          </p:nvPr>
        </p:nvSpPr>
        <p:spPr/>
        <p:txBody>
          <a:bodyPr>
            <a:normAutofit/>
          </a:bodyPr>
          <a:lstStyle/>
          <a:p>
            <a:pPr marL="228600" indent="0"/>
            <a:r>
              <a:rPr lang="es-ES" dirty="0"/>
              <a:t>Reversa de Local a Bodega</a:t>
            </a:r>
          </a:p>
        </p:txBody>
      </p:sp>
    </p:spTree>
    <p:extLst>
      <p:ext uri="{BB962C8B-B14F-4D97-AF65-F5344CB8AC3E}">
        <p14:creationId xmlns:p14="http://schemas.microsoft.com/office/powerpoint/2010/main" val="340483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6823674" cy="21176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1 – Recepción de bienes desde Local Censal:</a:t>
            </a:r>
            <a:r>
              <a:rPr lang="es-ES" sz="1800" dirty="0">
                <a:solidFill>
                  <a:srgbClr val="122361"/>
                </a:solidFill>
                <a:latin typeface="Verdana"/>
                <a:ea typeface="Verdana"/>
              </a:rPr>
              <a:t> Cuando llegan los bienes desde el Local Censal se deben contabilizar los bultos especificados por el local. Además, se debe verificar que venga toda la documentación.</a:t>
            </a:r>
            <a:endParaRPr lang="es-ES" dirty="0"/>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9"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14" name="Imagen 13"/>
          <p:cNvPicPr/>
          <p:nvPr/>
        </p:nvPicPr>
        <p:blipFill>
          <a:blip r:embed="rId2"/>
          <a:stretch>
            <a:fillRect/>
          </a:stretch>
        </p:blipFill>
        <p:spPr>
          <a:xfrm>
            <a:off x="8210842" y="2343892"/>
            <a:ext cx="3044358" cy="2889933"/>
          </a:xfrm>
          <a:prstGeom prst="rect">
            <a:avLst/>
          </a:prstGeom>
        </p:spPr>
      </p:pic>
      <p:sp>
        <p:nvSpPr>
          <p:cNvPr id="15"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377" y="4082912"/>
            <a:ext cx="2257067" cy="2301825"/>
          </a:xfrm>
          <a:prstGeom prst="rect">
            <a:avLst/>
          </a:prstGeom>
        </p:spPr>
      </p:pic>
    </p:spTree>
    <p:extLst>
      <p:ext uri="{BB962C8B-B14F-4D97-AF65-F5344CB8AC3E}">
        <p14:creationId xmlns:p14="http://schemas.microsoft.com/office/powerpoint/2010/main" val="3146259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6421108" cy="21176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2 – Revisión y control de calidad:</a:t>
            </a:r>
            <a:r>
              <a:rPr lang="es-ES" sz="1800" dirty="0">
                <a:solidFill>
                  <a:srgbClr val="122361"/>
                </a:solidFill>
                <a:latin typeface="Verdana"/>
                <a:ea typeface="Verdana"/>
              </a:rPr>
              <a:t> Una vez que se verificó que llegaron todos los bultos junto con la documentación, se debe proceder al control de calidad a todos los bienes </a:t>
            </a:r>
            <a:r>
              <a:rPr lang="es-ES" sz="1800" dirty="0" err="1">
                <a:solidFill>
                  <a:srgbClr val="122361"/>
                </a:solidFill>
                <a:latin typeface="Verdana"/>
                <a:ea typeface="Verdana"/>
              </a:rPr>
              <a:t>recepcionados</a:t>
            </a:r>
            <a:r>
              <a:rPr lang="es-ES" sz="1800" dirty="0">
                <a:solidFill>
                  <a:srgbClr val="122361"/>
                </a:solidFill>
                <a:latin typeface="Verdana"/>
                <a:ea typeface="Verdana"/>
              </a:rPr>
              <a:t> por parte del local.</a:t>
            </a:r>
            <a:endParaRPr lang="es-ES" dirty="0"/>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2"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13" name="Imagen 12"/>
          <p:cNvPicPr/>
          <p:nvPr/>
        </p:nvPicPr>
        <p:blipFill>
          <a:blip r:embed="rId2"/>
          <a:stretch>
            <a:fillRect/>
          </a:stretch>
        </p:blipFill>
        <p:spPr>
          <a:xfrm>
            <a:off x="7090118" y="2055844"/>
            <a:ext cx="3271566" cy="3599367"/>
          </a:xfrm>
          <a:prstGeom prst="rect">
            <a:avLst/>
          </a:prstGeom>
        </p:spPr>
      </p:pic>
      <p:sp>
        <p:nvSpPr>
          <p:cNvPr id="14"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spTree>
    <p:extLst>
      <p:ext uri="{BB962C8B-B14F-4D97-AF65-F5344CB8AC3E}">
        <p14:creationId xmlns:p14="http://schemas.microsoft.com/office/powerpoint/2010/main" val="3588794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6032919" cy="2533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3 – Cuadratura:</a:t>
            </a:r>
            <a:r>
              <a:rPr lang="es-ES" sz="1800" dirty="0">
                <a:solidFill>
                  <a:srgbClr val="122361"/>
                </a:solidFill>
                <a:latin typeface="Verdana"/>
                <a:ea typeface="Verdana"/>
              </a:rPr>
              <a:t> Finalizado el proceso de revisión y control de calidad se debe proceder a la realizar la cuadratura de todos lo bienes con las actas de entrega y devolución y las actas de asignación y devolución para verificar que el local devolviese todo lo que le fue entregado.</a:t>
            </a:r>
            <a:endParaRPr lang="es-ES" dirty="0"/>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1"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12" name="Imagen 11"/>
          <p:cNvPicPr/>
          <p:nvPr/>
        </p:nvPicPr>
        <p:blipFill>
          <a:blip r:embed="rId2"/>
          <a:stretch>
            <a:fillRect/>
          </a:stretch>
        </p:blipFill>
        <p:spPr>
          <a:xfrm>
            <a:off x="7136238" y="2236323"/>
            <a:ext cx="3470801" cy="3306347"/>
          </a:xfrm>
          <a:prstGeom prst="rect">
            <a:avLst/>
          </a:prstGeom>
        </p:spPr>
      </p:pic>
      <p:sp>
        <p:nvSpPr>
          <p:cNvPr id="13"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spTree>
    <p:extLst>
      <p:ext uri="{BB962C8B-B14F-4D97-AF65-F5344CB8AC3E}">
        <p14:creationId xmlns:p14="http://schemas.microsoft.com/office/powerpoint/2010/main" val="4155893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594665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4 –Recepción conforme de los bienes reversados:</a:t>
            </a:r>
            <a:r>
              <a:rPr lang="es-ES" sz="1800" dirty="0">
                <a:solidFill>
                  <a:srgbClr val="122361"/>
                </a:solidFill>
                <a:latin typeface="Verdana"/>
                <a:ea typeface="Verdana"/>
              </a:rPr>
              <a:t> Cuando se termina el proceso de cuadratura y solo en este momento es posible realizar la recepción conforme de los bienes devueltos por el local. Para realizar dicha recepción conforme se deben firmar las actas de entrega y devolución en el apartado correspondiente.</a:t>
            </a:r>
            <a:endParaRPr lang="es-ES" dirty="0"/>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1"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sp>
        <p:nvSpPr>
          <p:cNvPr id="12"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pic>
        <p:nvPicPr>
          <p:cNvPr id="3" name="Imagen 2"/>
          <p:cNvPicPr>
            <a:picLocks noChangeAspect="1"/>
          </p:cNvPicPr>
          <p:nvPr/>
        </p:nvPicPr>
        <p:blipFill>
          <a:blip r:embed="rId2"/>
          <a:stretch>
            <a:fillRect/>
          </a:stretch>
        </p:blipFill>
        <p:spPr>
          <a:xfrm>
            <a:off x="6787723" y="2166529"/>
            <a:ext cx="3315163" cy="3305636"/>
          </a:xfrm>
          <a:prstGeom prst="rect">
            <a:avLst/>
          </a:prstGeom>
        </p:spPr>
      </p:pic>
    </p:spTree>
    <p:extLst>
      <p:ext uri="{BB962C8B-B14F-4D97-AF65-F5344CB8AC3E}">
        <p14:creationId xmlns:p14="http://schemas.microsoft.com/office/powerpoint/2010/main" val="23166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2" name="Google Shape;592;p3"/>
          <p:cNvSpPr txBox="1">
            <a:spLocks noGrp="1"/>
          </p:cNvSpPr>
          <p:nvPr>
            <p:ph type="title"/>
          </p:nvPr>
        </p:nvSpPr>
        <p:spPr>
          <a:xfrm>
            <a:off x="2942446" y="2702677"/>
            <a:ext cx="2177092" cy="1501200"/>
          </a:xfrm>
          <a:prstGeom prst="rect">
            <a:avLst/>
          </a:prstGeom>
          <a:noFill/>
          <a:ln>
            <a:noFill/>
          </a:ln>
        </p:spPr>
        <p:txBody>
          <a:bodyPr spcFirstLastPara="1" wrap="square" lIns="90000" tIns="45700" rIns="90000" bIns="45700" anchor="ctr" anchorCtr="0">
            <a:noAutofit/>
          </a:bodyPr>
          <a:lstStyle/>
          <a:p>
            <a:pPr marL="0" lvl="0" indent="0" algn="r" rtl="0">
              <a:lnSpc>
                <a:spcPct val="90000"/>
              </a:lnSpc>
              <a:spcBef>
                <a:spcPts val="0"/>
              </a:spcBef>
              <a:spcAft>
                <a:spcPts val="0"/>
              </a:spcAft>
              <a:buClr>
                <a:schemeClr val="lt1"/>
              </a:buClr>
              <a:buSzPts val="7900"/>
              <a:buFont typeface="Verdana"/>
              <a:buNone/>
            </a:pPr>
            <a:r>
              <a:rPr lang="es-CL"/>
              <a:t>01.</a:t>
            </a:r>
            <a:endParaRPr/>
          </a:p>
        </p:txBody>
      </p:sp>
      <p:sp>
        <p:nvSpPr>
          <p:cNvPr id="3" name="Marcador de texto 2">
            <a:extLst>
              <a:ext uri="{FF2B5EF4-FFF2-40B4-BE49-F238E27FC236}">
                <a16:creationId xmlns:a16="http://schemas.microsoft.com/office/drawing/2014/main" id="{6CF7AA26-5DF0-F569-BABB-1713E015486B}"/>
              </a:ext>
            </a:extLst>
          </p:cNvPr>
          <p:cNvSpPr>
            <a:spLocks noGrp="1"/>
          </p:cNvSpPr>
          <p:nvPr>
            <p:ph type="body" idx="1"/>
          </p:nvPr>
        </p:nvSpPr>
        <p:spPr/>
        <p:txBody>
          <a:bodyPr>
            <a:normAutofit fontScale="92500"/>
          </a:bodyPr>
          <a:lstStyle/>
          <a:p>
            <a:pPr marL="228600" indent="0"/>
            <a:r>
              <a:rPr lang="es-ES" dirty="0"/>
              <a:t>Bienes - Conceptos generales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6622391"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5 – Trazabilidad de los bienes reversados:</a:t>
            </a:r>
            <a:r>
              <a:rPr lang="es-ES" sz="1800" dirty="0">
                <a:solidFill>
                  <a:srgbClr val="122361"/>
                </a:solidFill>
                <a:latin typeface="Verdana"/>
                <a:ea typeface="Verdana"/>
              </a:rPr>
              <a:t> Una vez que los bienes fueron </a:t>
            </a:r>
            <a:r>
              <a:rPr lang="es-ES" sz="1800" dirty="0" err="1">
                <a:solidFill>
                  <a:srgbClr val="122361"/>
                </a:solidFill>
                <a:latin typeface="Verdana"/>
                <a:ea typeface="Verdana"/>
              </a:rPr>
              <a:t>recepcionados</a:t>
            </a:r>
            <a:r>
              <a:rPr lang="es-ES" sz="1800" dirty="0">
                <a:solidFill>
                  <a:srgbClr val="122361"/>
                </a:solidFill>
                <a:latin typeface="Verdana"/>
                <a:ea typeface="Verdana"/>
              </a:rPr>
              <a:t> conforme, se procede a realizar la trazabilidad por el sistema AMF </a:t>
            </a:r>
            <a:r>
              <a:rPr lang="es-ES" sz="1800" dirty="0" err="1">
                <a:solidFill>
                  <a:srgbClr val="122361"/>
                </a:solidFill>
                <a:latin typeface="Verdana"/>
                <a:ea typeface="Verdana"/>
              </a:rPr>
              <a:t>logistics</a:t>
            </a:r>
            <a:r>
              <a:rPr lang="es-ES" sz="1800" dirty="0">
                <a:solidFill>
                  <a:srgbClr val="122361"/>
                </a:solidFill>
                <a:latin typeface="Verdana"/>
                <a:ea typeface="Verdana"/>
              </a:rPr>
              <a:t>,  adjuntando la documentación correspondiente firmada por ambas partes.</a:t>
            </a:r>
            <a:endParaRPr lang="es-ES" dirty="0"/>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1"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12" name="Imagen 11"/>
          <p:cNvPicPr/>
          <p:nvPr/>
        </p:nvPicPr>
        <p:blipFill>
          <a:blip r:embed="rId2"/>
          <a:stretch>
            <a:fillRect/>
          </a:stretch>
        </p:blipFill>
        <p:spPr>
          <a:xfrm>
            <a:off x="7482715" y="2243063"/>
            <a:ext cx="2871107" cy="3102659"/>
          </a:xfrm>
          <a:prstGeom prst="rect">
            <a:avLst/>
          </a:prstGeom>
        </p:spPr>
      </p:pic>
      <p:sp>
        <p:nvSpPr>
          <p:cNvPr id="13"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spTree>
    <p:extLst>
      <p:ext uri="{BB962C8B-B14F-4D97-AF65-F5344CB8AC3E}">
        <p14:creationId xmlns:p14="http://schemas.microsoft.com/office/powerpoint/2010/main" val="220443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7269372" cy="2529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6 – Mecanizado:</a:t>
            </a:r>
            <a:r>
              <a:rPr lang="es-ES" sz="1800" dirty="0">
                <a:solidFill>
                  <a:srgbClr val="122361"/>
                </a:solidFill>
                <a:latin typeface="Verdana"/>
                <a:ea typeface="Verdana"/>
              </a:rPr>
              <a:t> Preparar todos los bienes de la bodega para el despacho a INE nivel Central o a la Dirección Regional, se debe mecanizar todos los bienes clasificándolos por tipo de bien y destino final. Para ello se debe rotular y etiquetar las cajas con los rótulos y </a:t>
            </a:r>
            <a:r>
              <a:rPr lang="es-ES" sz="1800" dirty="0" err="1">
                <a:solidFill>
                  <a:srgbClr val="122361"/>
                </a:solidFill>
                <a:latin typeface="Verdana"/>
                <a:ea typeface="Verdana"/>
              </a:rPr>
              <a:t>stickers</a:t>
            </a:r>
            <a:r>
              <a:rPr lang="es-ES" sz="1800" dirty="0">
                <a:solidFill>
                  <a:srgbClr val="122361"/>
                </a:solidFill>
                <a:latin typeface="Verdana"/>
                <a:ea typeface="Verdana"/>
              </a:rPr>
              <a:t> de trazabilidad correspondientes.</a:t>
            </a:r>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1"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3" name="Imagen 2"/>
          <p:cNvPicPr>
            <a:picLocks noChangeAspect="1"/>
          </p:cNvPicPr>
          <p:nvPr/>
        </p:nvPicPr>
        <p:blipFill>
          <a:blip r:embed="rId2"/>
          <a:stretch>
            <a:fillRect/>
          </a:stretch>
        </p:blipFill>
        <p:spPr>
          <a:xfrm>
            <a:off x="7934125" y="2055845"/>
            <a:ext cx="2561493" cy="2561493"/>
          </a:xfrm>
          <a:prstGeom prst="rect">
            <a:avLst/>
          </a:prstGeom>
        </p:spPr>
      </p:pic>
      <p:sp>
        <p:nvSpPr>
          <p:cNvPr id="12"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pic>
        <p:nvPicPr>
          <p:cNvPr id="13" name="Imagen 12"/>
          <p:cNvPicPr/>
          <p:nvPr/>
        </p:nvPicPr>
        <p:blipFill>
          <a:blip r:embed="rId3">
            <a:extLst>
              <a:ext uri="{28A0092B-C50C-407E-A947-70E740481C1C}">
                <a14:useLocalDpi xmlns:a14="http://schemas.microsoft.com/office/drawing/2010/main" val="0"/>
              </a:ext>
            </a:extLst>
          </a:blip>
          <a:stretch>
            <a:fillRect/>
          </a:stretch>
        </p:blipFill>
        <p:spPr>
          <a:xfrm>
            <a:off x="6645673" y="4951827"/>
            <a:ext cx="4890596" cy="1328825"/>
          </a:xfrm>
          <a:prstGeom prst="rect">
            <a:avLst/>
          </a:prstGeom>
        </p:spPr>
      </p:pic>
    </p:spTree>
    <p:extLst>
      <p:ext uri="{BB962C8B-B14F-4D97-AF65-F5344CB8AC3E}">
        <p14:creationId xmlns:p14="http://schemas.microsoft.com/office/powerpoint/2010/main" val="2314629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6377976" cy="21137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7 – Coordinación con el Courier:</a:t>
            </a:r>
            <a:r>
              <a:rPr lang="es-ES" sz="1800" dirty="0">
                <a:solidFill>
                  <a:srgbClr val="122361"/>
                </a:solidFill>
                <a:latin typeface="Verdana"/>
                <a:ea typeface="Verdana"/>
              </a:rPr>
              <a:t> Se debe coordinar a través de plataforma de correos de chile el servicio de Courier para realizar el retiro y despacho desde la bodega a el lugar de destino final de los bienes. </a:t>
            </a:r>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3"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14" name="Imagen 13"/>
          <p:cNvPicPr/>
          <p:nvPr/>
        </p:nvPicPr>
        <p:blipFill>
          <a:blip r:embed="rId2"/>
          <a:stretch>
            <a:fillRect/>
          </a:stretch>
        </p:blipFill>
        <p:spPr>
          <a:xfrm>
            <a:off x="7260834" y="2351267"/>
            <a:ext cx="3409950" cy="3333750"/>
          </a:xfrm>
          <a:prstGeom prst="rect">
            <a:avLst/>
          </a:prstGeom>
        </p:spPr>
      </p:pic>
      <p:sp>
        <p:nvSpPr>
          <p:cNvPr id="15"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spTree>
    <p:extLst>
      <p:ext uri="{BB962C8B-B14F-4D97-AF65-F5344CB8AC3E}">
        <p14:creationId xmlns:p14="http://schemas.microsoft.com/office/powerpoint/2010/main" val="3158477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6277334" cy="33641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8 – Despacho de bienes de consumo a DR:</a:t>
            </a:r>
            <a:r>
              <a:rPr lang="es-ES" sz="1800" dirty="0">
                <a:solidFill>
                  <a:srgbClr val="122361"/>
                </a:solidFill>
                <a:latin typeface="Verdana"/>
                <a:ea typeface="Verdana"/>
              </a:rPr>
              <a:t> Todos los bienes de consumo NO UTILIZADOS y EN BUEN ESTADO deben ser despachados directamente a la dirección regional para que ellos dispongan del uso de dichos bienes. Además, se deben despachar los bienes muebles adquiridos para que la dirección regional determine su disposición final.</a:t>
            </a:r>
            <a:endParaRPr lang="es-ES" dirty="0"/>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1"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12" name="Imagen 11"/>
          <p:cNvPicPr/>
          <p:nvPr/>
        </p:nvPicPr>
        <p:blipFill>
          <a:blip r:embed="rId2"/>
          <a:stretch>
            <a:fillRect/>
          </a:stretch>
        </p:blipFill>
        <p:spPr>
          <a:xfrm>
            <a:off x="7142650" y="2383085"/>
            <a:ext cx="3590998" cy="3177337"/>
          </a:xfrm>
          <a:prstGeom prst="rect">
            <a:avLst/>
          </a:prstGeom>
        </p:spPr>
      </p:pic>
      <p:sp>
        <p:nvSpPr>
          <p:cNvPr id="13"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spTree>
    <p:extLst>
      <p:ext uri="{BB962C8B-B14F-4D97-AF65-F5344CB8AC3E}">
        <p14:creationId xmlns:p14="http://schemas.microsoft.com/office/powerpoint/2010/main" val="1153676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472788"/>
            <a:ext cx="6291711" cy="2533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9 – Despacho de bienes de uso a INE nivel central:</a:t>
            </a:r>
            <a:r>
              <a:rPr lang="es-ES" sz="1800" dirty="0">
                <a:solidFill>
                  <a:srgbClr val="122361"/>
                </a:solidFill>
                <a:latin typeface="Verdana"/>
                <a:ea typeface="Verdana"/>
              </a:rPr>
              <a:t> Todos los bienes de uso deben ser despachados a INE nivel central, a la bodega del área de Control Bienes a nombre de Francisco Figueroa, la dirección de la bodega o destino se informará oportunamente.</a:t>
            </a:r>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2"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6" name="Imagen 5"/>
          <p:cNvPicPr>
            <a:picLocks noChangeAspect="1"/>
          </p:cNvPicPr>
          <p:nvPr/>
        </p:nvPicPr>
        <p:blipFill>
          <a:blip r:embed="rId2"/>
          <a:stretch>
            <a:fillRect/>
          </a:stretch>
        </p:blipFill>
        <p:spPr>
          <a:xfrm>
            <a:off x="7126804" y="2475914"/>
            <a:ext cx="3656082" cy="3656082"/>
          </a:xfrm>
          <a:prstGeom prst="rect">
            <a:avLst/>
          </a:prstGeom>
        </p:spPr>
      </p:pic>
      <p:sp>
        <p:nvSpPr>
          <p:cNvPr id="14"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spTree>
    <p:extLst>
      <p:ext uri="{BB962C8B-B14F-4D97-AF65-F5344CB8AC3E}">
        <p14:creationId xmlns:p14="http://schemas.microsoft.com/office/powerpoint/2010/main" val="3056077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6291711" cy="2533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10 – Despacho de cuestionarios en papel a INE central (Digitación):</a:t>
            </a:r>
            <a:r>
              <a:rPr lang="es-ES" sz="1800" dirty="0">
                <a:solidFill>
                  <a:srgbClr val="122361"/>
                </a:solidFill>
                <a:latin typeface="Verdana"/>
                <a:ea typeface="Verdana"/>
              </a:rPr>
              <a:t> Cuando se </a:t>
            </a:r>
            <a:r>
              <a:rPr lang="es-ES" sz="1800" dirty="0" err="1">
                <a:solidFill>
                  <a:srgbClr val="122361"/>
                </a:solidFill>
                <a:latin typeface="Verdana"/>
                <a:ea typeface="Verdana"/>
              </a:rPr>
              <a:t>recepcionan</a:t>
            </a:r>
            <a:r>
              <a:rPr lang="es-ES" sz="1800" dirty="0">
                <a:solidFill>
                  <a:srgbClr val="122361"/>
                </a:solidFill>
                <a:latin typeface="Verdana"/>
                <a:ea typeface="Verdana"/>
              </a:rPr>
              <a:t> los bienes desde el Local Censal se deben contabilizar los bultos especificados por el local. Además, se debe verificar que venga toda la documentación.</a:t>
            </a:r>
            <a:endParaRPr lang="es-ES" dirty="0"/>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2"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pic>
        <p:nvPicPr>
          <p:cNvPr id="13" name="Imagen 12"/>
          <p:cNvPicPr/>
          <p:nvPr/>
        </p:nvPicPr>
        <p:blipFill>
          <a:blip r:embed="rId2"/>
          <a:stretch>
            <a:fillRect/>
          </a:stretch>
        </p:blipFill>
        <p:spPr>
          <a:xfrm>
            <a:off x="7311243" y="2327690"/>
            <a:ext cx="3562350" cy="2962275"/>
          </a:xfrm>
          <a:prstGeom prst="rect">
            <a:avLst/>
          </a:prstGeom>
        </p:spPr>
      </p:pic>
      <p:sp>
        <p:nvSpPr>
          <p:cNvPr id="14"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sp>
        <p:nvSpPr>
          <p:cNvPr id="15" name="CuadroTexto 14">
            <a:extLst>
              <a:ext uri="{FF2B5EF4-FFF2-40B4-BE49-F238E27FC236}">
                <a16:creationId xmlns:a16="http://schemas.microsoft.com/office/drawing/2014/main" id="{02AC785C-357D-C7FF-87AD-7E8C5F768519}"/>
              </a:ext>
            </a:extLst>
          </p:cNvPr>
          <p:cNvSpPr txBox="1"/>
          <p:nvPr/>
        </p:nvSpPr>
        <p:spPr>
          <a:xfrm>
            <a:off x="1751135" y="6368691"/>
            <a:ext cx="870910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b="1" dirty="0">
                <a:solidFill>
                  <a:srgbClr val="FF0000"/>
                </a:solidFill>
                <a:latin typeface="Calibri"/>
                <a:cs typeface="Calibri"/>
              </a:rPr>
              <a:t>NOTA: Los cuestionarios reversados deben ir con la especificación de los folios utilizados y los no utilizados.</a:t>
            </a:r>
            <a:endParaRPr lang="es-ES" sz="1800" b="1" dirty="0">
              <a:solidFill>
                <a:srgbClr val="FF0000"/>
              </a:solidFill>
            </a:endParaRPr>
          </a:p>
        </p:txBody>
      </p:sp>
    </p:spTree>
    <p:extLst>
      <p:ext uri="{BB962C8B-B14F-4D97-AF65-F5344CB8AC3E}">
        <p14:creationId xmlns:p14="http://schemas.microsoft.com/office/powerpoint/2010/main" val="3232985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8D778E77-DB55-FEBA-2DE2-21B09BB924F0}"/>
              </a:ext>
            </a:extLst>
          </p:cNvPr>
          <p:cNvSpPr txBox="1"/>
          <p:nvPr/>
        </p:nvSpPr>
        <p:spPr>
          <a:xfrm>
            <a:off x="647861" y="2055845"/>
            <a:ext cx="584601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ES" sz="1800" b="1" dirty="0">
                <a:solidFill>
                  <a:srgbClr val="122361"/>
                </a:solidFill>
                <a:latin typeface="Verdana"/>
                <a:ea typeface="Verdana"/>
              </a:rPr>
              <a:t>Paso 11 –Almacenamiento de bienes sensibles para su destrucción o enajenación:</a:t>
            </a:r>
            <a:r>
              <a:rPr lang="es-ES" sz="1800" dirty="0">
                <a:solidFill>
                  <a:srgbClr val="122361"/>
                </a:solidFill>
                <a:latin typeface="Verdana"/>
                <a:ea typeface="Verdana"/>
              </a:rPr>
              <a:t> Las bodegas deben </a:t>
            </a:r>
            <a:r>
              <a:rPr lang="es-CL" sz="1800" dirty="0">
                <a:solidFill>
                  <a:srgbClr val="122361"/>
                </a:solidFill>
                <a:latin typeface="Verdana"/>
                <a:ea typeface="Verdana"/>
              </a:rPr>
              <a:t>identificar y separar los bienes sensibles que necesitan ser destruidos o enajenados, asegurándose de seguir los procedimientos legales y administrativos establecidos, que pueden incluir la elaboración de un acta de baja, destrucción y obtener una resolución exenta para su disposición final. </a:t>
            </a:r>
            <a:r>
              <a:rPr lang="es-ES" sz="1800" dirty="0">
                <a:solidFill>
                  <a:srgbClr val="122361"/>
                </a:solidFill>
                <a:latin typeface="Verdana"/>
                <a:ea typeface="Verdana"/>
              </a:rPr>
              <a:t> </a:t>
            </a:r>
          </a:p>
        </p:txBody>
      </p:sp>
      <p:sp>
        <p:nvSpPr>
          <p:cNvPr id="8" name="Google Shape;619;g24fb06a83bd_1_0">
            <a:extLst>
              <a:ext uri="{FF2B5EF4-FFF2-40B4-BE49-F238E27FC236}">
                <a16:creationId xmlns:a16="http://schemas.microsoft.com/office/drawing/2014/main" id="{DB080DB2-9113-32B8-C548-14C8A4660510}"/>
              </a:ext>
            </a:extLst>
          </p:cNvPr>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dirty="0">
                <a:solidFill>
                  <a:schemeClr val="bg1"/>
                </a:solidFill>
              </a:rPr>
              <a:t>03.</a:t>
            </a:r>
            <a:endParaRPr b="1" dirty="0">
              <a:solidFill>
                <a:schemeClr val="bg1"/>
              </a:solidFill>
            </a:endParaRPr>
          </a:p>
        </p:txBody>
      </p:sp>
      <p:sp>
        <p:nvSpPr>
          <p:cNvPr id="11" name="Marcador de texto 38">
            <a:extLst>
              <a:ext uri="{FF2B5EF4-FFF2-40B4-BE49-F238E27FC236}">
                <a16:creationId xmlns:a16="http://schemas.microsoft.com/office/drawing/2014/main" id="{692A86EF-F3D1-AC10-AFDB-01628409F15F}"/>
              </a:ext>
            </a:extLst>
          </p:cNvPr>
          <p:cNvSpPr>
            <a:spLocks noGrp="1"/>
          </p:cNvSpPr>
          <p:nvPr>
            <p:ph type="body" idx="3"/>
          </p:nvPr>
        </p:nvSpPr>
        <p:spPr>
          <a:xfrm>
            <a:off x="647861" y="1255196"/>
            <a:ext cx="10888408" cy="800649"/>
          </a:xfrm>
        </p:spPr>
        <p:txBody>
          <a:bodyPr>
            <a:normAutofit fontScale="92500"/>
          </a:bodyPr>
          <a:lstStyle/>
          <a:p>
            <a:pPr marL="228600" indent="0" algn="ctr"/>
            <a:r>
              <a:rPr lang="es-ES" dirty="0"/>
              <a:t>Paso a paso de reversa de local a bodega </a:t>
            </a:r>
          </a:p>
        </p:txBody>
      </p:sp>
      <p:sp>
        <p:nvSpPr>
          <p:cNvPr id="12" name="Marcador de texto 1"/>
          <p:cNvSpPr>
            <a:spLocks noGrp="1"/>
          </p:cNvSpPr>
          <p:nvPr>
            <p:ph type="body" idx="2"/>
          </p:nvPr>
        </p:nvSpPr>
        <p:spPr>
          <a:xfrm>
            <a:off x="751724" y="76455"/>
            <a:ext cx="10888408" cy="496799"/>
          </a:xfrm>
        </p:spPr>
        <p:txBody>
          <a:bodyPr/>
          <a:lstStyle/>
          <a:p>
            <a:r>
              <a:rPr lang="es-ES" dirty="0"/>
              <a:t>Reversa de Local a Bodega</a:t>
            </a:r>
            <a:endParaRPr lang="es-CL" dirty="0"/>
          </a:p>
        </p:txBody>
      </p:sp>
      <p:pic>
        <p:nvPicPr>
          <p:cNvPr id="3" name="Imagen 2"/>
          <p:cNvPicPr>
            <a:picLocks noChangeAspect="1"/>
          </p:cNvPicPr>
          <p:nvPr/>
        </p:nvPicPr>
        <p:blipFill>
          <a:blip r:embed="rId2"/>
          <a:stretch>
            <a:fillRect/>
          </a:stretch>
        </p:blipFill>
        <p:spPr>
          <a:xfrm>
            <a:off x="6522199" y="2254261"/>
            <a:ext cx="4296375" cy="3334215"/>
          </a:xfrm>
          <a:prstGeom prst="rect">
            <a:avLst/>
          </a:prstGeom>
        </p:spPr>
      </p:pic>
    </p:spTree>
    <p:extLst>
      <p:ext uri="{BB962C8B-B14F-4D97-AF65-F5344CB8AC3E}">
        <p14:creationId xmlns:p14="http://schemas.microsoft.com/office/powerpoint/2010/main" val="1500405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EC943-7A44-39E8-85AA-97980E6E0CD0}"/>
              </a:ext>
            </a:extLst>
          </p:cNvPr>
          <p:cNvSpPr>
            <a:spLocks noGrp="1"/>
          </p:cNvSpPr>
          <p:nvPr>
            <p:ph type="title"/>
          </p:nvPr>
        </p:nvSpPr>
        <p:spPr/>
        <p:txBody>
          <a:bodyPr/>
          <a:lstStyle/>
          <a:p>
            <a:r>
              <a:rPr lang="es-ES" dirty="0"/>
              <a:t>04.</a:t>
            </a:r>
          </a:p>
        </p:txBody>
      </p:sp>
      <p:sp>
        <p:nvSpPr>
          <p:cNvPr id="3" name="Marcador de texto 2">
            <a:extLst>
              <a:ext uri="{FF2B5EF4-FFF2-40B4-BE49-F238E27FC236}">
                <a16:creationId xmlns:a16="http://schemas.microsoft.com/office/drawing/2014/main" id="{6C903665-8734-E19C-E244-A56021ACE9DC}"/>
              </a:ext>
            </a:extLst>
          </p:cNvPr>
          <p:cNvSpPr>
            <a:spLocks noGrp="1"/>
          </p:cNvSpPr>
          <p:nvPr>
            <p:ph type="body" idx="1"/>
          </p:nvPr>
        </p:nvSpPr>
        <p:spPr/>
        <p:txBody>
          <a:bodyPr>
            <a:normAutofit/>
          </a:bodyPr>
          <a:lstStyle/>
          <a:p>
            <a:pPr marL="228600" indent="0"/>
            <a:r>
              <a:rPr lang="es-ES" dirty="0"/>
              <a:t>Consideraciones para la reversa.</a:t>
            </a:r>
          </a:p>
        </p:txBody>
      </p:sp>
    </p:spTree>
    <p:extLst>
      <p:ext uri="{BB962C8B-B14F-4D97-AF65-F5344CB8AC3E}">
        <p14:creationId xmlns:p14="http://schemas.microsoft.com/office/powerpoint/2010/main" val="28019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2"/>
          </p:nvPr>
        </p:nvSpPr>
        <p:spPr/>
        <p:txBody>
          <a:bodyPr/>
          <a:lstStyle/>
          <a:p>
            <a:r>
              <a:rPr lang="es-ES" dirty="0"/>
              <a:t>Consideraciones para la reversa</a:t>
            </a:r>
            <a:endParaRPr lang="es-CL" dirty="0"/>
          </a:p>
        </p:txBody>
      </p:sp>
      <p:sp>
        <p:nvSpPr>
          <p:cNvPr id="7" name="CuadroTexto 6">
            <a:extLst>
              <a:ext uri="{FF2B5EF4-FFF2-40B4-BE49-F238E27FC236}">
                <a16:creationId xmlns:a16="http://schemas.microsoft.com/office/drawing/2014/main" id="{E8303FA9-C413-70AE-3814-0622DE0CE99D}"/>
              </a:ext>
            </a:extLst>
          </p:cNvPr>
          <p:cNvSpPr txBox="1"/>
          <p:nvPr/>
        </p:nvSpPr>
        <p:spPr>
          <a:xfrm>
            <a:off x="2936468" y="710969"/>
            <a:ext cx="651891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3800" b="1" dirty="0">
                <a:solidFill>
                  <a:schemeClr val="tx1"/>
                </a:solidFill>
                <a:latin typeface="Verdana"/>
                <a:ea typeface="Verdana"/>
              </a:rPr>
              <a:t>BIENES A REVERSAR A INE NIVEL CENTRAL</a:t>
            </a:r>
            <a:endParaRPr lang="es-ES" dirty="0">
              <a:solidFill>
                <a:schemeClr val="tx1"/>
              </a:solidFill>
            </a:endParaRPr>
          </a:p>
        </p:txBody>
      </p:sp>
      <p:graphicFrame>
        <p:nvGraphicFramePr>
          <p:cNvPr id="3" name="Diagrama 2">
            <a:extLst>
              <a:ext uri="{FF2B5EF4-FFF2-40B4-BE49-F238E27FC236}">
                <a16:creationId xmlns:a16="http://schemas.microsoft.com/office/drawing/2014/main" id="{C8BF01E3-415D-7C46-03CE-94ED1AA73555}"/>
              </a:ext>
            </a:extLst>
          </p:cNvPr>
          <p:cNvGraphicFramePr/>
          <p:nvPr>
            <p:extLst>
              <p:ext uri="{D42A27DB-BD31-4B8C-83A1-F6EECF244321}">
                <p14:modId xmlns:p14="http://schemas.microsoft.com/office/powerpoint/2010/main" val="3160884179"/>
              </p:ext>
            </p:extLst>
          </p:nvPr>
        </p:nvGraphicFramePr>
        <p:xfrm>
          <a:off x="647970" y="1972989"/>
          <a:ext cx="11343992" cy="4885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 name="Google Shape;619;g24fb06a83bd_1_0">
            <a:extLst>
              <a:ext uri="{FF2B5EF4-FFF2-40B4-BE49-F238E27FC236}">
                <a16:creationId xmlns:a16="http://schemas.microsoft.com/office/drawing/2014/main" id="{C719789E-B886-B2A6-685B-BFD7784B1FFE}"/>
              </a:ext>
            </a:extLst>
          </p:cNvPr>
          <p:cNvSpPr txBox="1">
            <a:spLocks/>
          </p:cNvSpPr>
          <p:nvPr/>
        </p:nvSpPr>
        <p:spPr>
          <a:xfrm>
            <a:off x="65970" y="78090"/>
            <a:ext cx="582000" cy="495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6990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s-CL" sz="1600" b="1" dirty="0">
                <a:solidFill>
                  <a:schemeClr val="bg1"/>
                </a:solidFill>
              </a:rPr>
              <a:t>04.</a:t>
            </a:r>
            <a:endParaRPr lang="es-CL" b="1" dirty="0">
              <a:solidFill>
                <a:schemeClr val="bg1"/>
              </a:solidFill>
            </a:endParaRPr>
          </a:p>
        </p:txBody>
      </p:sp>
    </p:spTree>
    <p:extLst>
      <p:ext uri="{BB962C8B-B14F-4D97-AF65-F5344CB8AC3E}">
        <p14:creationId xmlns:p14="http://schemas.microsoft.com/office/powerpoint/2010/main" val="2520542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2"/>
          </p:nvPr>
        </p:nvSpPr>
        <p:spPr/>
        <p:txBody>
          <a:bodyPr/>
          <a:lstStyle/>
          <a:p>
            <a:r>
              <a:rPr lang="es-ES" dirty="0"/>
              <a:t>Consideraciones para la reversa</a:t>
            </a:r>
            <a:endParaRPr lang="es-CL" dirty="0"/>
          </a:p>
        </p:txBody>
      </p:sp>
      <p:sp>
        <p:nvSpPr>
          <p:cNvPr id="7" name="CuadroTexto 6">
            <a:extLst>
              <a:ext uri="{FF2B5EF4-FFF2-40B4-BE49-F238E27FC236}">
                <a16:creationId xmlns:a16="http://schemas.microsoft.com/office/drawing/2014/main" id="{E8303FA9-C413-70AE-3814-0622DE0CE99D}"/>
              </a:ext>
            </a:extLst>
          </p:cNvPr>
          <p:cNvSpPr txBox="1"/>
          <p:nvPr/>
        </p:nvSpPr>
        <p:spPr>
          <a:xfrm>
            <a:off x="3240846" y="946408"/>
            <a:ext cx="6518919"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3800" b="1">
                <a:solidFill>
                  <a:schemeClr val="tx1"/>
                </a:solidFill>
                <a:latin typeface="Verdana"/>
                <a:ea typeface="Verdana"/>
              </a:rPr>
              <a:t>BIENES A REVERSAR A BODEGA REGIONAL</a:t>
            </a:r>
          </a:p>
        </p:txBody>
      </p:sp>
      <p:sp>
        <p:nvSpPr>
          <p:cNvPr id="52" name="Google Shape;619;g24fb06a83bd_1_0">
            <a:extLst>
              <a:ext uri="{FF2B5EF4-FFF2-40B4-BE49-F238E27FC236}">
                <a16:creationId xmlns:a16="http://schemas.microsoft.com/office/drawing/2014/main" id="{C719789E-B886-B2A6-685B-BFD7784B1FFE}"/>
              </a:ext>
            </a:extLst>
          </p:cNvPr>
          <p:cNvSpPr txBox="1">
            <a:spLocks/>
          </p:cNvSpPr>
          <p:nvPr/>
        </p:nvSpPr>
        <p:spPr>
          <a:xfrm>
            <a:off x="65970" y="78090"/>
            <a:ext cx="582000" cy="495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6990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s-CL" sz="1600" b="1" dirty="0">
                <a:solidFill>
                  <a:schemeClr val="bg1"/>
                </a:solidFill>
              </a:rPr>
              <a:t>04.</a:t>
            </a:r>
            <a:endParaRPr lang="es-CL" b="1" dirty="0">
              <a:solidFill>
                <a:schemeClr val="bg1"/>
              </a:solidFill>
            </a:endParaRPr>
          </a:p>
        </p:txBody>
      </p:sp>
      <p:graphicFrame>
        <p:nvGraphicFramePr>
          <p:cNvPr id="26" name="Diagrama 25">
            <a:extLst>
              <a:ext uri="{FF2B5EF4-FFF2-40B4-BE49-F238E27FC236}">
                <a16:creationId xmlns:a16="http://schemas.microsoft.com/office/drawing/2014/main" id="{93DB4481-1D4C-ACF4-3C20-8CA8CAB45A44}"/>
              </a:ext>
            </a:extLst>
          </p:cNvPr>
          <p:cNvGraphicFramePr/>
          <p:nvPr>
            <p:extLst>
              <p:ext uri="{D42A27DB-BD31-4B8C-83A1-F6EECF244321}">
                <p14:modId xmlns:p14="http://schemas.microsoft.com/office/powerpoint/2010/main" val="1394471683"/>
              </p:ext>
            </p:extLst>
          </p:nvPr>
        </p:nvGraphicFramePr>
        <p:xfrm>
          <a:off x="2107872" y="798617"/>
          <a:ext cx="7511140" cy="5023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5" name="Imagen 274" descr="Interfaz de usuario gráfica, Aplicación&#10;&#10;Descripción generada automáticamente">
            <a:extLst>
              <a:ext uri="{FF2B5EF4-FFF2-40B4-BE49-F238E27FC236}">
                <a16:creationId xmlns:a16="http://schemas.microsoft.com/office/drawing/2014/main" id="{C3BDB2AB-D2F2-8BC4-AD88-84F8B2CBDC65}"/>
              </a:ext>
            </a:extLst>
          </p:cNvPr>
          <p:cNvPicPr>
            <a:picLocks noChangeAspect="1"/>
          </p:cNvPicPr>
          <p:nvPr/>
        </p:nvPicPr>
        <p:blipFill>
          <a:blip r:embed="rId7"/>
          <a:stretch>
            <a:fillRect/>
          </a:stretch>
        </p:blipFill>
        <p:spPr>
          <a:xfrm>
            <a:off x="2637930" y="4093028"/>
            <a:ext cx="1562348" cy="1690255"/>
          </a:xfrm>
          <a:prstGeom prst="rect">
            <a:avLst/>
          </a:prstGeom>
        </p:spPr>
      </p:pic>
      <p:pic>
        <p:nvPicPr>
          <p:cNvPr id="276" name="Imagen 275" descr="Imagen que contiene dibujo, cuarto&#10;&#10;Descripción generada automáticamente">
            <a:extLst>
              <a:ext uri="{FF2B5EF4-FFF2-40B4-BE49-F238E27FC236}">
                <a16:creationId xmlns:a16="http://schemas.microsoft.com/office/drawing/2014/main" id="{936C03DB-32BC-5D63-616B-B9B1499AC9C2}"/>
              </a:ext>
            </a:extLst>
          </p:cNvPr>
          <p:cNvPicPr>
            <a:picLocks noChangeAspect="1"/>
          </p:cNvPicPr>
          <p:nvPr/>
        </p:nvPicPr>
        <p:blipFill>
          <a:blip r:embed="rId8"/>
          <a:stretch>
            <a:fillRect/>
          </a:stretch>
        </p:blipFill>
        <p:spPr>
          <a:xfrm>
            <a:off x="4951950" y="3959988"/>
            <a:ext cx="1644857" cy="1738622"/>
          </a:xfrm>
          <a:prstGeom prst="rect">
            <a:avLst/>
          </a:prstGeom>
        </p:spPr>
      </p:pic>
      <p:pic>
        <p:nvPicPr>
          <p:cNvPr id="277" name="Imagen 276" descr="Gráfico, Gráfico de embudo&#10;&#10;Descripción generada automáticamente">
            <a:extLst>
              <a:ext uri="{FF2B5EF4-FFF2-40B4-BE49-F238E27FC236}">
                <a16:creationId xmlns:a16="http://schemas.microsoft.com/office/drawing/2014/main" id="{CA3735DB-F4C8-2D08-409D-AC065D662222}"/>
              </a:ext>
            </a:extLst>
          </p:cNvPr>
          <p:cNvPicPr>
            <a:picLocks noChangeAspect="1"/>
          </p:cNvPicPr>
          <p:nvPr/>
        </p:nvPicPr>
        <p:blipFill>
          <a:blip r:embed="rId9"/>
          <a:stretch>
            <a:fillRect/>
          </a:stretch>
        </p:blipFill>
        <p:spPr>
          <a:xfrm>
            <a:off x="7822995" y="4089689"/>
            <a:ext cx="959675" cy="1815687"/>
          </a:xfrm>
          <a:prstGeom prst="rect">
            <a:avLst/>
          </a:prstGeom>
        </p:spPr>
      </p:pic>
    </p:spTree>
    <p:extLst>
      <p:ext uri="{BB962C8B-B14F-4D97-AF65-F5344CB8AC3E}">
        <p14:creationId xmlns:p14="http://schemas.microsoft.com/office/powerpoint/2010/main" val="127178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19;g24fb06a83bd_1_0"/>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21" name="Marcador de texto 20">
            <a:extLst>
              <a:ext uri="{FF2B5EF4-FFF2-40B4-BE49-F238E27FC236}">
                <a16:creationId xmlns:a16="http://schemas.microsoft.com/office/drawing/2014/main" id="{48C50B75-FEAA-7013-8676-58302D812A7B}"/>
              </a:ext>
            </a:extLst>
          </p:cNvPr>
          <p:cNvSpPr>
            <a:spLocks noGrp="1"/>
          </p:cNvSpPr>
          <p:nvPr>
            <p:ph type="body" idx="2"/>
          </p:nvPr>
        </p:nvSpPr>
        <p:spPr>
          <a:xfrm>
            <a:off x="3051538" y="824099"/>
            <a:ext cx="5887899" cy="730208"/>
          </a:xfrm>
        </p:spPr>
        <p:txBody>
          <a:bodyPr/>
          <a:lstStyle/>
          <a:p>
            <a:pPr algn="ctr"/>
            <a:r>
              <a:rPr lang="es-ES" sz="3800" b="1"/>
              <a:t>BIENES DE USO</a:t>
            </a:r>
          </a:p>
        </p:txBody>
      </p:sp>
      <p:sp>
        <p:nvSpPr>
          <p:cNvPr id="39" name="Marcador de texto 38">
            <a:extLst>
              <a:ext uri="{FF2B5EF4-FFF2-40B4-BE49-F238E27FC236}">
                <a16:creationId xmlns:a16="http://schemas.microsoft.com/office/drawing/2014/main" id="{14DA7C37-0A9E-9518-9D54-18FD1C90D7C6}"/>
              </a:ext>
            </a:extLst>
          </p:cNvPr>
          <p:cNvSpPr>
            <a:spLocks noGrp="1"/>
          </p:cNvSpPr>
          <p:nvPr>
            <p:ph type="body" idx="5"/>
          </p:nvPr>
        </p:nvSpPr>
        <p:spPr/>
        <p:txBody>
          <a:bodyPr/>
          <a:lstStyle/>
          <a:p>
            <a:r>
              <a:rPr lang="es-ES"/>
              <a:t>Bienes – Conceptos generales</a:t>
            </a:r>
          </a:p>
        </p:txBody>
      </p:sp>
      <p:pic>
        <p:nvPicPr>
          <p:cNvPr id="19" name="Imagen 18" descr="Imagen que contiene botella, apilados, tabla, firmar&#10;&#10;Descripción generada automáticamente">
            <a:extLst>
              <a:ext uri="{FF2B5EF4-FFF2-40B4-BE49-F238E27FC236}">
                <a16:creationId xmlns:a16="http://schemas.microsoft.com/office/drawing/2014/main" id="{C61F3C6D-A473-2162-9FE0-8039E6D2FE3B}"/>
              </a:ext>
            </a:extLst>
          </p:cNvPr>
          <p:cNvPicPr>
            <a:picLocks noChangeAspect="1"/>
          </p:cNvPicPr>
          <p:nvPr/>
        </p:nvPicPr>
        <p:blipFill>
          <a:blip r:embed="rId2"/>
          <a:stretch>
            <a:fillRect/>
          </a:stretch>
        </p:blipFill>
        <p:spPr>
          <a:xfrm>
            <a:off x="711878" y="2106777"/>
            <a:ext cx="5104722" cy="3045783"/>
          </a:xfrm>
          <a:prstGeom prst="rect">
            <a:avLst/>
          </a:prstGeom>
        </p:spPr>
      </p:pic>
      <p:sp>
        <p:nvSpPr>
          <p:cNvPr id="8"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pic>
        <p:nvPicPr>
          <p:cNvPr id="3" name="Imagen 2">
            <a:extLst>
              <a:ext uri="{FF2B5EF4-FFF2-40B4-BE49-F238E27FC236}">
                <a16:creationId xmlns:a16="http://schemas.microsoft.com/office/drawing/2014/main" id="{B1DCA5CA-7D7C-4FD6-FAC8-714B9A59CA5A}"/>
              </a:ext>
            </a:extLst>
          </p:cNvPr>
          <p:cNvPicPr>
            <a:picLocks noChangeAspect="1"/>
          </p:cNvPicPr>
          <p:nvPr/>
        </p:nvPicPr>
        <p:blipFill>
          <a:blip r:embed="rId3"/>
          <a:stretch>
            <a:fillRect/>
          </a:stretch>
        </p:blipFill>
        <p:spPr>
          <a:xfrm>
            <a:off x="5934075" y="1644480"/>
            <a:ext cx="5495925" cy="3254716"/>
          </a:xfrm>
          <a:prstGeom prst="rect">
            <a:avLst/>
          </a:prstGeom>
        </p:spPr>
      </p:pic>
    </p:spTree>
    <p:extLst>
      <p:ext uri="{BB962C8B-B14F-4D97-AF65-F5344CB8AC3E}">
        <p14:creationId xmlns:p14="http://schemas.microsoft.com/office/powerpoint/2010/main" val="3918742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2"/>
          </p:nvPr>
        </p:nvSpPr>
        <p:spPr/>
        <p:txBody>
          <a:bodyPr/>
          <a:lstStyle/>
          <a:p>
            <a:r>
              <a:rPr lang="es-ES" dirty="0"/>
              <a:t>Consideraciones para la reversa</a:t>
            </a:r>
            <a:endParaRPr lang="es-CL" dirty="0"/>
          </a:p>
        </p:txBody>
      </p:sp>
      <p:sp>
        <p:nvSpPr>
          <p:cNvPr id="8" name="CuadroTexto 7"/>
          <p:cNvSpPr txBox="1"/>
          <p:nvPr/>
        </p:nvSpPr>
        <p:spPr>
          <a:xfrm>
            <a:off x="691707" y="703086"/>
            <a:ext cx="10948425" cy="1261884"/>
          </a:xfrm>
          <a:prstGeom prst="rect">
            <a:avLst/>
          </a:prstGeom>
          <a:noFill/>
        </p:spPr>
        <p:txBody>
          <a:bodyPr wrap="square" lIns="91440" tIns="45720" rIns="91440" bIns="45720" rtlCol="0" anchor="t">
            <a:spAutoFit/>
          </a:bodyPr>
          <a:lstStyle/>
          <a:p>
            <a:pPr algn="ctr"/>
            <a:r>
              <a:rPr lang="es-CL" sz="3800" b="1">
                <a:solidFill>
                  <a:schemeClr val="tx1"/>
                </a:solidFill>
                <a:latin typeface="Verdana"/>
                <a:ea typeface="Verdana"/>
              </a:rPr>
              <a:t>BIENES QUE REVERSAR A DIRECCIÓN REGIONAL</a:t>
            </a:r>
          </a:p>
        </p:txBody>
      </p:sp>
      <p:graphicFrame>
        <p:nvGraphicFramePr>
          <p:cNvPr id="10" name="Diagrama 9"/>
          <p:cNvGraphicFramePr/>
          <p:nvPr>
            <p:extLst>
              <p:ext uri="{D42A27DB-BD31-4B8C-83A1-F6EECF244321}">
                <p14:modId xmlns:p14="http://schemas.microsoft.com/office/powerpoint/2010/main" val="239630138"/>
              </p:ext>
            </p:extLst>
          </p:nvPr>
        </p:nvGraphicFramePr>
        <p:xfrm>
          <a:off x="2712355" y="1964970"/>
          <a:ext cx="7691422" cy="424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619;g24fb06a83bd_1_0">
            <a:extLst>
              <a:ext uri="{FF2B5EF4-FFF2-40B4-BE49-F238E27FC236}">
                <a16:creationId xmlns:a16="http://schemas.microsoft.com/office/drawing/2014/main" id="{CBC82C32-EB3A-880C-B98B-241ABA6FC106}"/>
              </a:ext>
            </a:extLst>
          </p:cNvPr>
          <p:cNvSpPr txBox="1">
            <a:spLocks/>
          </p:cNvSpPr>
          <p:nvPr/>
        </p:nvSpPr>
        <p:spPr>
          <a:xfrm>
            <a:off x="75263" y="78089"/>
            <a:ext cx="582000" cy="495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6990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s-CL" sz="1600" b="1" dirty="0">
                <a:solidFill>
                  <a:schemeClr val="bg1"/>
                </a:solidFill>
              </a:rPr>
              <a:t>04.</a:t>
            </a:r>
            <a:endParaRPr lang="es-CL" b="1" dirty="0">
              <a:solidFill>
                <a:schemeClr val="bg1"/>
              </a:solidFill>
            </a:endParaRPr>
          </a:p>
        </p:txBody>
      </p:sp>
      <p:pic>
        <p:nvPicPr>
          <p:cNvPr id="22" name="Imagen 21">
            <a:extLst>
              <a:ext uri="{FF2B5EF4-FFF2-40B4-BE49-F238E27FC236}">
                <a16:creationId xmlns:a16="http://schemas.microsoft.com/office/drawing/2014/main" id="{6EBEAA72-10CE-D8CE-2640-572E66E210E9}"/>
              </a:ext>
            </a:extLst>
          </p:cNvPr>
          <p:cNvPicPr>
            <a:picLocks noChangeAspect="1"/>
          </p:cNvPicPr>
          <p:nvPr/>
        </p:nvPicPr>
        <p:blipFill>
          <a:blip r:embed="rId7"/>
          <a:stretch>
            <a:fillRect/>
          </a:stretch>
        </p:blipFill>
        <p:spPr>
          <a:xfrm>
            <a:off x="2889415" y="2927948"/>
            <a:ext cx="1262370" cy="1171080"/>
          </a:xfrm>
          <a:prstGeom prst="rect">
            <a:avLst/>
          </a:prstGeom>
        </p:spPr>
      </p:pic>
      <p:pic>
        <p:nvPicPr>
          <p:cNvPr id="23" name="Imagen 22" descr="Icono&#10;&#10;Descripción generada automáticamente">
            <a:extLst>
              <a:ext uri="{FF2B5EF4-FFF2-40B4-BE49-F238E27FC236}">
                <a16:creationId xmlns:a16="http://schemas.microsoft.com/office/drawing/2014/main" id="{73D4CA40-1D91-432C-AB14-9795E92989DC}"/>
              </a:ext>
            </a:extLst>
          </p:cNvPr>
          <p:cNvPicPr>
            <a:picLocks noChangeAspect="1"/>
          </p:cNvPicPr>
          <p:nvPr/>
        </p:nvPicPr>
        <p:blipFill>
          <a:blip r:embed="rId8"/>
          <a:stretch>
            <a:fillRect/>
          </a:stretch>
        </p:blipFill>
        <p:spPr>
          <a:xfrm>
            <a:off x="2884653" y="4092472"/>
            <a:ext cx="1262371" cy="1048739"/>
          </a:xfrm>
          <a:prstGeom prst="rect">
            <a:avLst/>
          </a:prstGeom>
        </p:spPr>
      </p:pic>
    </p:spTree>
    <p:extLst>
      <p:ext uri="{BB962C8B-B14F-4D97-AF65-F5344CB8AC3E}">
        <p14:creationId xmlns:p14="http://schemas.microsoft.com/office/powerpoint/2010/main" val="4114700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2"/>
          </p:nvPr>
        </p:nvSpPr>
        <p:spPr/>
        <p:txBody>
          <a:bodyPr/>
          <a:lstStyle/>
          <a:p>
            <a:r>
              <a:rPr lang="es-ES" dirty="0"/>
              <a:t>Consideraciones para la reversa</a:t>
            </a:r>
            <a:endParaRPr lang="es-CL" dirty="0"/>
          </a:p>
        </p:txBody>
      </p:sp>
      <p:sp>
        <p:nvSpPr>
          <p:cNvPr id="8" name="CuadroTexto 7"/>
          <p:cNvSpPr txBox="1"/>
          <p:nvPr/>
        </p:nvSpPr>
        <p:spPr>
          <a:xfrm>
            <a:off x="7215612" y="703086"/>
            <a:ext cx="4424520" cy="2431435"/>
          </a:xfrm>
          <a:prstGeom prst="rect">
            <a:avLst/>
          </a:prstGeom>
          <a:noFill/>
        </p:spPr>
        <p:txBody>
          <a:bodyPr wrap="square" rtlCol="0">
            <a:spAutoFit/>
          </a:bodyPr>
          <a:lstStyle/>
          <a:p>
            <a:pPr algn="ctr"/>
            <a:r>
              <a:rPr lang="es-CL" sz="3800" b="1">
                <a:solidFill>
                  <a:schemeClr val="tx1"/>
                </a:solidFill>
                <a:latin typeface="Verdana" panose="020B0604030504040204" pitchFamily="34" charset="0"/>
                <a:ea typeface="Verdana" panose="020B0604030504040204" pitchFamily="34" charset="0"/>
              </a:rPr>
              <a:t>CUADRATURA DE BIENES EN BODEGA REGIONAL</a:t>
            </a:r>
          </a:p>
        </p:txBody>
      </p:sp>
      <p:graphicFrame>
        <p:nvGraphicFramePr>
          <p:cNvPr id="9" name="Diagrama 8"/>
          <p:cNvGraphicFramePr/>
          <p:nvPr>
            <p:extLst>
              <p:ext uri="{D42A27DB-BD31-4B8C-83A1-F6EECF244321}">
                <p14:modId xmlns:p14="http://schemas.microsoft.com/office/powerpoint/2010/main" val="1256375323"/>
              </p:ext>
            </p:extLst>
          </p:nvPr>
        </p:nvGraphicFramePr>
        <p:xfrm>
          <a:off x="-606583" y="1137652"/>
          <a:ext cx="9551405" cy="5788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619;g24fb06a83bd_1_0">
            <a:extLst>
              <a:ext uri="{FF2B5EF4-FFF2-40B4-BE49-F238E27FC236}">
                <a16:creationId xmlns:a16="http://schemas.microsoft.com/office/drawing/2014/main" id="{CBC82C32-EB3A-880C-B98B-241ABA6FC106}"/>
              </a:ext>
            </a:extLst>
          </p:cNvPr>
          <p:cNvSpPr txBox="1">
            <a:spLocks/>
          </p:cNvSpPr>
          <p:nvPr/>
        </p:nvSpPr>
        <p:spPr>
          <a:xfrm>
            <a:off x="65970" y="78090"/>
            <a:ext cx="582000" cy="495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6990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s-CL" sz="1600" b="1" dirty="0">
                <a:solidFill>
                  <a:schemeClr val="bg1"/>
                </a:solidFill>
              </a:rPr>
              <a:t>04.</a:t>
            </a:r>
            <a:endParaRPr lang="es-CL" b="1" dirty="0">
              <a:solidFill>
                <a:schemeClr val="bg1"/>
              </a:solidFill>
            </a:endParaRPr>
          </a:p>
        </p:txBody>
      </p:sp>
      <p:pic>
        <p:nvPicPr>
          <p:cNvPr id="13" name="Imagen 12" descr="Gráfico, Gráfico de rectángulos&#10;&#10;Descripción generada automáticamente">
            <a:extLst>
              <a:ext uri="{FF2B5EF4-FFF2-40B4-BE49-F238E27FC236}">
                <a16:creationId xmlns:a16="http://schemas.microsoft.com/office/drawing/2014/main" id="{6D0D4881-5C1F-A1AE-F14B-1434BB22D207}"/>
              </a:ext>
            </a:extLst>
          </p:cNvPr>
          <p:cNvPicPr>
            <a:picLocks noChangeAspect="1"/>
          </p:cNvPicPr>
          <p:nvPr/>
        </p:nvPicPr>
        <p:blipFill>
          <a:blip r:embed="rId7"/>
          <a:stretch>
            <a:fillRect/>
          </a:stretch>
        </p:blipFill>
        <p:spPr>
          <a:xfrm>
            <a:off x="7324725" y="3261236"/>
            <a:ext cx="4048125" cy="2621528"/>
          </a:xfrm>
          <a:prstGeom prst="rect">
            <a:avLst/>
          </a:prstGeom>
        </p:spPr>
      </p:pic>
    </p:spTree>
    <p:extLst>
      <p:ext uri="{BB962C8B-B14F-4D97-AF65-F5344CB8AC3E}">
        <p14:creationId xmlns:p14="http://schemas.microsoft.com/office/powerpoint/2010/main" val="1937241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2"/>
          </p:nvPr>
        </p:nvSpPr>
        <p:spPr/>
        <p:txBody>
          <a:bodyPr/>
          <a:lstStyle/>
          <a:p>
            <a:r>
              <a:rPr lang="es-CL" dirty="0"/>
              <a:t>Consideraciones para la reversa</a:t>
            </a:r>
          </a:p>
        </p:txBody>
      </p:sp>
      <p:sp>
        <p:nvSpPr>
          <p:cNvPr id="4" name="Marcador de texto 3"/>
          <p:cNvSpPr>
            <a:spLocks noGrp="1"/>
          </p:cNvSpPr>
          <p:nvPr>
            <p:ph type="body" idx="3"/>
          </p:nvPr>
        </p:nvSpPr>
        <p:spPr/>
        <p:txBody>
          <a:bodyPr>
            <a:normAutofit fontScale="85000" lnSpcReduction="10000"/>
          </a:bodyPr>
          <a:lstStyle/>
          <a:p>
            <a:r>
              <a:rPr lang="es-CL" dirty="0"/>
              <a:t>Consideraciones del rotulado y etiquetado.</a:t>
            </a:r>
          </a:p>
        </p:txBody>
      </p:sp>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455665" y="2083981"/>
            <a:ext cx="5298022" cy="2430659"/>
          </a:xfrm>
          <a:prstGeom prst="rect">
            <a:avLst/>
          </a:prstGeom>
        </p:spPr>
      </p:pic>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6006354" y="2083981"/>
            <a:ext cx="2832588" cy="3207494"/>
          </a:xfrm>
          <a:prstGeom prst="rect">
            <a:avLst/>
          </a:prstGeom>
        </p:spPr>
      </p:pic>
      <p:pic>
        <p:nvPicPr>
          <p:cNvPr id="9" name="Imagen 8"/>
          <p:cNvPicPr/>
          <p:nvPr/>
        </p:nvPicPr>
        <p:blipFill>
          <a:blip r:embed="rId4">
            <a:extLst>
              <a:ext uri="{28A0092B-C50C-407E-A947-70E740481C1C}">
                <a14:useLocalDpi xmlns:a14="http://schemas.microsoft.com/office/drawing/2010/main" val="0"/>
              </a:ext>
            </a:extLst>
          </a:blip>
          <a:stretch>
            <a:fillRect/>
          </a:stretch>
        </p:blipFill>
        <p:spPr>
          <a:xfrm>
            <a:off x="9157572" y="2083981"/>
            <a:ext cx="2524125" cy="3207494"/>
          </a:xfrm>
          <a:prstGeom prst="rect">
            <a:avLst/>
          </a:prstGeom>
        </p:spPr>
      </p:pic>
      <p:sp>
        <p:nvSpPr>
          <p:cNvPr id="10" name="Google Shape;619;g24fb06a83bd_1_0">
            <a:extLst>
              <a:ext uri="{FF2B5EF4-FFF2-40B4-BE49-F238E27FC236}">
                <a16:creationId xmlns:a16="http://schemas.microsoft.com/office/drawing/2014/main" id="{CBC82C32-EB3A-880C-B98B-241ABA6FC106}"/>
              </a:ext>
            </a:extLst>
          </p:cNvPr>
          <p:cNvSpPr txBox="1">
            <a:spLocks/>
          </p:cNvSpPr>
          <p:nvPr/>
        </p:nvSpPr>
        <p:spPr>
          <a:xfrm>
            <a:off x="65970" y="78090"/>
            <a:ext cx="582000" cy="4953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69900" algn="l"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Verdana"/>
                <a:ea typeface="Verdana"/>
                <a:cs typeface="Verdana"/>
                <a:sym typeface="Verdana"/>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es-CL" sz="1600" b="1" dirty="0">
                <a:solidFill>
                  <a:schemeClr val="bg1"/>
                </a:solidFill>
              </a:rPr>
              <a:t>04.</a:t>
            </a:r>
            <a:endParaRPr lang="es-CL" b="1" dirty="0">
              <a:solidFill>
                <a:schemeClr val="bg1"/>
              </a:solidFill>
            </a:endParaRPr>
          </a:p>
        </p:txBody>
      </p:sp>
    </p:spTree>
    <p:extLst>
      <p:ext uri="{BB962C8B-B14F-4D97-AF65-F5344CB8AC3E}">
        <p14:creationId xmlns:p14="http://schemas.microsoft.com/office/powerpoint/2010/main" val="205664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8"/>
          <p:cNvSpPr txBox="1">
            <a:spLocks noGrp="1"/>
          </p:cNvSpPr>
          <p:nvPr>
            <p:ph type="title"/>
          </p:nvPr>
        </p:nvSpPr>
        <p:spPr>
          <a:xfrm>
            <a:off x="838200" y="3987800"/>
            <a:ext cx="10515600" cy="1325563"/>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4200"/>
              <a:buFont typeface="Verdana"/>
              <a:buNone/>
            </a:pPr>
            <a:r>
              <a:rPr lang="es-CL">
                <a:latin typeface="Verdana"/>
                <a:ea typeface="Verdana"/>
                <a:cs typeface="Verdana"/>
                <a:sym typeface="Verdana"/>
              </a:rPr>
              <a:t>¿Preguntas?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9"/>
          <p:cNvSpPr txBox="1">
            <a:spLocks noGrp="1"/>
          </p:cNvSpPr>
          <p:nvPr>
            <p:ph type="title"/>
          </p:nvPr>
        </p:nvSpPr>
        <p:spPr>
          <a:xfrm>
            <a:off x="0" y="4131989"/>
            <a:ext cx="12192000" cy="9420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Verdana"/>
              <a:buNone/>
            </a:pPr>
            <a:r>
              <a:rPr lang="es-CL">
                <a:latin typeface="Verdana"/>
                <a:ea typeface="Verdana"/>
                <a:cs typeface="Verdana"/>
                <a:sym typeface="Verdana"/>
              </a:rPr>
              <a:t>Muchas gracias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SmartArt 7"/>
          <p:cNvGraphicFramePr>
            <a:graphicFrameLocks noGrp="1"/>
          </p:cNvGraphicFramePr>
          <p:nvPr>
            <p:ph type="dgm" idx="3"/>
            <p:extLst>
              <p:ext uri="{D42A27DB-BD31-4B8C-83A1-F6EECF244321}">
                <p14:modId xmlns:p14="http://schemas.microsoft.com/office/powerpoint/2010/main" val="717381467"/>
              </p:ext>
            </p:extLst>
          </p:nvPr>
        </p:nvGraphicFramePr>
        <p:xfrm>
          <a:off x="4812786" y="913795"/>
          <a:ext cx="6890865" cy="5413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texto 1"/>
          <p:cNvSpPr>
            <a:spLocks noGrp="1"/>
          </p:cNvSpPr>
          <p:nvPr>
            <p:ph type="body" idx="5"/>
          </p:nvPr>
        </p:nvSpPr>
        <p:spPr/>
        <p:txBody>
          <a:bodyPr/>
          <a:lstStyle/>
          <a:p>
            <a:r>
              <a:rPr lang="es-ES"/>
              <a:t>Bienes – Conceptos generales</a:t>
            </a:r>
          </a:p>
        </p:txBody>
      </p:sp>
      <p:sp>
        <p:nvSpPr>
          <p:cNvPr id="34" name="CuadroTexto 33">
            <a:extLst>
              <a:ext uri="{FF2B5EF4-FFF2-40B4-BE49-F238E27FC236}">
                <a16:creationId xmlns:a16="http://schemas.microsoft.com/office/drawing/2014/main" id="{D1A47D56-E65B-D06A-653D-ACF0D71145FC}"/>
              </a:ext>
            </a:extLst>
          </p:cNvPr>
          <p:cNvSpPr txBox="1"/>
          <p:nvPr/>
        </p:nvSpPr>
        <p:spPr>
          <a:xfrm>
            <a:off x="5302623" y="1853980"/>
            <a:ext cx="49149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800">
                <a:solidFill>
                  <a:srgbClr val="122361"/>
                </a:solidFill>
                <a:latin typeface="Verdana"/>
                <a:ea typeface="Verdana"/>
              </a:rPr>
              <a:t>Hace referencia a la DMC y sus accesorios, como: carcasa, protector de pantalla, cargador, cable y chip</a:t>
            </a:r>
          </a:p>
        </p:txBody>
      </p:sp>
      <p:pic>
        <p:nvPicPr>
          <p:cNvPr id="35" name="Imagen 34" descr="Captura de pantalla de computadora&#10;&#10;Descripción generada automáticamente">
            <a:extLst>
              <a:ext uri="{FF2B5EF4-FFF2-40B4-BE49-F238E27FC236}">
                <a16:creationId xmlns:a16="http://schemas.microsoft.com/office/drawing/2014/main" id="{8C44CD6A-D07A-942B-0331-753E3DB3B376}"/>
              </a:ext>
            </a:extLst>
          </p:cNvPr>
          <p:cNvPicPr>
            <a:picLocks noChangeAspect="1"/>
          </p:cNvPicPr>
          <p:nvPr/>
        </p:nvPicPr>
        <p:blipFill>
          <a:blip r:embed="rId7"/>
          <a:stretch>
            <a:fillRect/>
          </a:stretch>
        </p:blipFill>
        <p:spPr>
          <a:xfrm>
            <a:off x="10662334" y="2089370"/>
            <a:ext cx="596506" cy="1038225"/>
          </a:xfrm>
          <a:prstGeom prst="rect">
            <a:avLst/>
          </a:prstGeom>
        </p:spPr>
      </p:pic>
      <p:sp>
        <p:nvSpPr>
          <p:cNvPr id="10"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
        <p:nvSpPr>
          <p:cNvPr id="4" name="Marcador de texto 3"/>
          <p:cNvSpPr>
            <a:spLocks noGrp="1"/>
          </p:cNvSpPr>
          <p:nvPr>
            <p:ph type="body" idx="1"/>
          </p:nvPr>
        </p:nvSpPr>
        <p:spPr>
          <a:xfrm>
            <a:off x="538443" y="2315645"/>
            <a:ext cx="2686283" cy="1177883"/>
          </a:xfrm>
        </p:spPr>
        <p:txBody>
          <a:bodyPr>
            <a:normAutofit lnSpcReduction="10000"/>
          </a:bodyPr>
          <a:lstStyle/>
          <a:p>
            <a:pPr marL="180975" indent="0" algn="ctr"/>
            <a:r>
              <a:rPr lang="es-ES"/>
              <a:t>Bienes de uso</a:t>
            </a:r>
          </a:p>
        </p:txBody>
      </p:sp>
    </p:spTree>
    <p:extLst>
      <p:ext uri="{BB962C8B-B14F-4D97-AF65-F5344CB8AC3E}">
        <p14:creationId xmlns:p14="http://schemas.microsoft.com/office/powerpoint/2010/main" val="2995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19;g24fb06a83bd_1_0"/>
          <p:cNvSpPr txBox="1">
            <a:spLocks noGrp="1"/>
          </p:cNvSpPr>
          <p:nvPr>
            <p:ph type="body" idx="1"/>
          </p:nvPr>
        </p:nvSpPr>
        <p:spPr>
          <a:prstGeom prst="rect">
            <a:avLst/>
          </a:prstGeom>
        </p:spPr>
        <p:txBody>
          <a:bodyPr spcFirstLastPara="1" wrap="square" lIns="91425" tIns="45700" rIns="91425" bIns="45700" anchor="ctr" anchorCtr="0">
            <a:normAutofit fontScale="92500" lnSpcReduction="20000"/>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graphicFrame>
        <p:nvGraphicFramePr>
          <p:cNvPr id="8" name="Marcador de SmartArt 7"/>
          <p:cNvGraphicFramePr>
            <a:graphicFrameLocks noGrp="1"/>
          </p:cNvGraphicFramePr>
          <p:nvPr>
            <p:ph type="pic" idx="3"/>
            <p:extLst>
              <p:ext uri="{D42A27DB-BD31-4B8C-83A1-F6EECF244321}">
                <p14:modId xmlns:p14="http://schemas.microsoft.com/office/powerpoint/2010/main" val="1598606351"/>
              </p:ext>
            </p:extLst>
          </p:nvPr>
        </p:nvGraphicFramePr>
        <p:xfrm>
          <a:off x="575433" y="927552"/>
          <a:ext cx="6890400" cy="54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Marcador de texto 11"/>
          <p:cNvSpPr>
            <a:spLocks noGrp="1"/>
          </p:cNvSpPr>
          <p:nvPr>
            <p:ph type="body" idx="13"/>
          </p:nvPr>
        </p:nvSpPr>
        <p:spPr/>
        <p:txBody>
          <a:bodyPr/>
          <a:lstStyle/>
          <a:p>
            <a:r>
              <a:rPr lang="es-ES"/>
              <a:t>Bienes – Conceptos generales</a:t>
            </a:r>
          </a:p>
        </p:txBody>
      </p:sp>
      <p:pic>
        <p:nvPicPr>
          <p:cNvPr id="633" name="Imagen 632" descr="Imagen que contiene Icono&#10;&#10;Descripción generada automáticamente">
            <a:extLst>
              <a:ext uri="{FF2B5EF4-FFF2-40B4-BE49-F238E27FC236}">
                <a16:creationId xmlns:a16="http://schemas.microsoft.com/office/drawing/2014/main" id="{F642B5C7-4209-2E19-958F-20CBB215BB52}"/>
              </a:ext>
            </a:extLst>
          </p:cNvPr>
          <p:cNvPicPr>
            <a:picLocks noChangeAspect="1"/>
          </p:cNvPicPr>
          <p:nvPr/>
        </p:nvPicPr>
        <p:blipFill>
          <a:blip r:embed="rId7">
            <a:duotone>
              <a:prstClr val="black"/>
              <a:schemeClr val="accent6">
                <a:tint val="45000"/>
                <a:satMod val="400000"/>
              </a:schemeClr>
            </a:duotone>
          </a:blip>
          <a:stretch>
            <a:fillRect/>
          </a:stretch>
        </p:blipFill>
        <p:spPr>
          <a:xfrm>
            <a:off x="5907269" y="2356006"/>
            <a:ext cx="1152525" cy="1152525"/>
          </a:xfrm>
          <a:prstGeom prst="rect">
            <a:avLst/>
          </a:prstGeom>
        </p:spPr>
      </p:pic>
      <p:sp>
        <p:nvSpPr>
          <p:cNvPr id="31" name="CuadroTexto 30">
            <a:extLst>
              <a:ext uri="{FF2B5EF4-FFF2-40B4-BE49-F238E27FC236}">
                <a16:creationId xmlns:a16="http://schemas.microsoft.com/office/drawing/2014/main" id="{4DC680C7-401B-032C-251C-9D9EF56976DF}"/>
              </a:ext>
            </a:extLst>
          </p:cNvPr>
          <p:cNvSpPr txBox="1"/>
          <p:nvPr/>
        </p:nvSpPr>
        <p:spPr>
          <a:xfrm>
            <a:off x="868544" y="2168307"/>
            <a:ext cx="50387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800">
                <a:solidFill>
                  <a:srgbClr val="122361"/>
                </a:solidFill>
                <a:latin typeface="Verdana"/>
                <a:ea typeface="Verdana"/>
              </a:rPr>
              <a:t>Corresponde al notebook y su respectivo cargador</a:t>
            </a:r>
          </a:p>
        </p:txBody>
      </p:sp>
      <p:sp>
        <p:nvSpPr>
          <p:cNvPr id="18"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
        <p:nvSpPr>
          <p:cNvPr id="19" name="Marcador de texto 3"/>
          <p:cNvSpPr>
            <a:spLocks noGrp="1"/>
          </p:cNvSpPr>
          <p:nvPr>
            <p:ph type="body" idx="1"/>
          </p:nvPr>
        </p:nvSpPr>
        <p:spPr>
          <a:xfrm>
            <a:off x="8668455" y="2356006"/>
            <a:ext cx="2686283" cy="1177883"/>
          </a:xfrm>
        </p:spPr>
        <p:txBody>
          <a:bodyPr>
            <a:normAutofit lnSpcReduction="10000"/>
          </a:bodyPr>
          <a:lstStyle/>
          <a:p>
            <a:pPr marL="180975" indent="0" algn="ctr"/>
            <a:r>
              <a:rPr lang="es-ES"/>
              <a:t>Bienes de uso</a:t>
            </a:r>
          </a:p>
        </p:txBody>
      </p:sp>
    </p:spTree>
    <p:extLst>
      <p:ext uri="{BB962C8B-B14F-4D97-AF65-F5344CB8AC3E}">
        <p14:creationId xmlns:p14="http://schemas.microsoft.com/office/powerpoint/2010/main" val="64460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SmartArt 7"/>
          <p:cNvGraphicFramePr>
            <a:graphicFrameLocks noGrp="1"/>
          </p:cNvGraphicFramePr>
          <p:nvPr>
            <p:ph type="dgm" idx="3"/>
            <p:extLst>
              <p:ext uri="{D42A27DB-BD31-4B8C-83A1-F6EECF244321}">
                <p14:modId xmlns:p14="http://schemas.microsoft.com/office/powerpoint/2010/main" val="1380965175"/>
              </p:ext>
            </p:extLst>
          </p:nvPr>
        </p:nvGraphicFramePr>
        <p:xfrm>
          <a:off x="4749732" y="830356"/>
          <a:ext cx="6890400" cy="54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texto 4"/>
          <p:cNvSpPr>
            <a:spLocks noGrp="1"/>
          </p:cNvSpPr>
          <p:nvPr>
            <p:ph type="body" idx="5"/>
          </p:nvPr>
        </p:nvSpPr>
        <p:spPr/>
        <p:txBody>
          <a:bodyPr/>
          <a:lstStyle/>
          <a:p>
            <a:r>
              <a:rPr lang="es-MX"/>
              <a:t>Bienes – Conceptos generales</a:t>
            </a:r>
            <a:endParaRPr lang="es-CL"/>
          </a:p>
        </p:txBody>
      </p:sp>
      <p:pic>
        <p:nvPicPr>
          <p:cNvPr id="665" name="Gráfico 1" descr="Proyector con relleno sólido">
            <a:extLst>
              <a:ext uri="{FF2B5EF4-FFF2-40B4-BE49-F238E27FC236}">
                <a16:creationId xmlns:a16="http://schemas.microsoft.com/office/drawing/2014/main" id="{0E4BD2E6-D2AF-AED5-23E6-9D47A6C08E1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650923" y="2811654"/>
            <a:ext cx="1273834" cy="1230702"/>
          </a:xfrm>
          <a:prstGeom prst="rect">
            <a:avLst/>
          </a:prstGeom>
        </p:spPr>
      </p:pic>
      <p:sp>
        <p:nvSpPr>
          <p:cNvPr id="19" name="Marcador de texto 4">
            <a:extLst>
              <a:ext uri="{FF2B5EF4-FFF2-40B4-BE49-F238E27FC236}">
                <a16:creationId xmlns:a16="http://schemas.microsoft.com/office/drawing/2014/main" id="{77DA7E00-B875-7793-A868-94CE80E4651A}"/>
              </a:ext>
            </a:extLst>
          </p:cNvPr>
          <p:cNvSpPr txBox="1">
            <a:spLocks/>
          </p:cNvSpPr>
          <p:nvPr/>
        </p:nvSpPr>
        <p:spPr>
          <a:xfrm>
            <a:off x="752367" y="1906158"/>
            <a:ext cx="3099666" cy="1170309"/>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3800"/>
              <a:buFont typeface="Arial"/>
              <a:buNone/>
              <a:defRPr sz="3800" b="1" i="0" u="none" strike="noStrike" cap="none">
                <a:solidFill>
                  <a:schemeClr val="dk1"/>
                </a:solidFill>
                <a:latin typeface="Verdana"/>
                <a:ea typeface="Verdana"/>
                <a:cs typeface="Verdana"/>
                <a:sym typeface="Verdana"/>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r>
              <a:rPr lang="es-CL" sz="3600"/>
              <a:t>Bienes de uso</a:t>
            </a:r>
            <a:endParaRPr lang="es-ES"/>
          </a:p>
        </p:txBody>
      </p:sp>
      <p:sp>
        <p:nvSpPr>
          <p:cNvPr id="49" name="CuadroTexto 48">
            <a:extLst>
              <a:ext uri="{FF2B5EF4-FFF2-40B4-BE49-F238E27FC236}">
                <a16:creationId xmlns:a16="http://schemas.microsoft.com/office/drawing/2014/main" id="{75EDED2B-8B2A-2535-B77B-BDC3DD68AC18}"/>
              </a:ext>
            </a:extLst>
          </p:cNvPr>
          <p:cNvSpPr txBox="1"/>
          <p:nvPr/>
        </p:nvSpPr>
        <p:spPr>
          <a:xfrm>
            <a:off x="5102633" y="2626988"/>
            <a:ext cx="57050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err="1">
                <a:solidFill>
                  <a:srgbClr val="122361"/>
                </a:solidFill>
                <a:latin typeface="Verdana"/>
                <a:ea typeface="Verdana"/>
              </a:rPr>
              <a:t>Corresponden</a:t>
            </a:r>
            <a:r>
              <a:rPr lang="en-US" sz="1800" dirty="0">
                <a:solidFill>
                  <a:srgbClr val="122361"/>
                </a:solidFill>
                <a:latin typeface="Verdana"/>
                <a:ea typeface="Verdana"/>
              </a:rPr>
              <a:t> al </a:t>
            </a:r>
            <a:r>
              <a:rPr lang="en-US" sz="1800" dirty="0" err="1">
                <a:solidFill>
                  <a:srgbClr val="122361"/>
                </a:solidFill>
                <a:latin typeface="Verdana"/>
                <a:ea typeface="Verdana"/>
              </a:rPr>
              <a:t>proyector</a:t>
            </a:r>
            <a:r>
              <a:rPr lang="en-US" sz="1800" dirty="0">
                <a:solidFill>
                  <a:srgbClr val="122361"/>
                </a:solidFill>
                <a:latin typeface="Verdana"/>
                <a:ea typeface="Verdana"/>
              </a:rPr>
              <a:t> y </a:t>
            </a:r>
            <a:r>
              <a:rPr lang="en-US" sz="1800" dirty="0" err="1">
                <a:solidFill>
                  <a:srgbClr val="122361"/>
                </a:solidFill>
                <a:latin typeface="Verdana"/>
                <a:ea typeface="Verdana"/>
              </a:rPr>
              <a:t>parlante</a:t>
            </a:r>
            <a:endParaRPr lang="en-US" dirty="0"/>
          </a:p>
        </p:txBody>
      </p:sp>
      <p:sp>
        <p:nvSpPr>
          <p:cNvPr id="13"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Tree>
    <p:extLst>
      <p:ext uri="{BB962C8B-B14F-4D97-AF65-F5344CB8AC3E}">
        <p14:creationId xmlns:p14="http://schemas.microsoft.com/office/powerpoint/2010/main" val="137580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19;g24fb06a83bd_1_0"/>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sp>
        <p:nvSpPr>
          <p:cNvPr id="4" name="Marcador de texto 3"/>
          <p:cNvSpPr>
            <a:spLocks noGrp="1"/>
          </p:cNvSpPr>
          <p:nvPr>
            <p:ph type="body" idx="5"/>
          </p:nvPr>
        </p:nvSpPr>
        <p:spPr/>
        <p:txBody>
          <a:bodyPr/>
          <a:lstStyle/>
          <a:p>
            <a:r>
              <a:rPr lang="es-ES"/>
              <a:t>Bienes – Conceptos generales</a:t>
            </a:r>
          </a:p>
        </p:txBody>
      </p:sp>
      <p:graphicFrame>
        <p:nvGraphicFramePr>
          <p:cNvPr id="8" name="Marcador de SmartArt 7"/>
          <p:cNvGraphicFramePr>
            <a:graphicFrameLocks noGrp="1"/>
          </p:cNvGraphicFramePr>
          <p:nvPr>
            <p:ph type="dgm" idx="4294967295"/>
            <p:extLst>
              <p:ext uri="{D42A27DB-BD31-4B8C-83A1-F6EECF244321}">
                <p14:modId xmlns:p14="http://schemas.microsoft.com/office/powerpoint/2010/main" val="229410502"/>
              </p:ext>
            </p:extLst>
          </p:nvPr>
        </p:nvGraphicFramePr>
        <p:xfrm>
          <a:off x="726990" y="1013043"/>
          <a:ext cx="6890400" cy="54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Marcador de texto 4">
            <a:extLst>
              <a:ext uri="{FF2B5EF4-FFF2-40B4-BE49-F238E27FC236}">
                <a16:creationId xmlns:a16="http://schemas.microsoft.com/office/drawing/2014/main" id="{77DA7E00-B875-7793-A868-94CE80E4651A}"/>
              </a:ext>
            </a:extLst>
          </p:cNvPr>
          <p:cNvSpPr txBox="1">
            <a:spLocks/>
          </p:cNvSpPr>
          <p:nvPr/>
        </p:nvSpPr>
        <p:spPr>
          <a:xfrm>
            <a:off x="8226646" y="2497988"/>
            <a:ext cx="3099666" cy="1170309"/>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3800"/>
              <a:buFont typeface="Arial"/>
              <a:buNone/>
              <a:defRPr sz="3800" b="1" i="0" u="none" strike="noStrike" cap="none">
                <a:solidFill>
                  <a:schemeClr val="dk1"/>
                </a:solidFill>
                <a:latin typeface="Verdana"/>
                <a:ea typeface="Verdana"/>
                <a:cs typeface="Verdana"/>
                <a:sym typeface="Verdana"/>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r>
              <a:rPr lang="es-CL" sz="3600"/>
              <a:t>Bienes de uso</a:t>
            </a:r>
            <a:endParaRPr lang="es-ES"/>
          </a:p>
        </p:txBody>
      </p:sp>
      <p:sp>
        <p:nvSpPr>
          <p:cNvPr id="848" name="CuadroTexto 847">
            <a:extLst>
              <a:ext uri="{FF2B5EF4-FFF2-40B4-BE49-F238E27FC236}">
                <a16:creationId xmlns:a16="http://schemas.microsoft.com/office/drawing/2014/main" id="{0FB85AF0-AA5E-3668-A2E9-7532EF7C2942}"/>
              </a:ext>
            </a:extLst>
          </p:cNvPr>
          <p:cNvSpPr txBox="1"/>
          <p:nvPr/>
        </p:nvSpPr>
        <p:spPr>
          <a:xfrm>
            <a:off x="865934" y="3522396"/>
            <a:ext cx="50912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800">
                <a:solidFill>
                  <a:srgbClr val="122361"/>
                </a:solidFill>
                <a:latin typeface="Verdana"/>
                <a:ea typeface="Verdana"/>
              </a:rPr>
              <a:t>Artículo para la carga de los Smartphone</a:t>
            </a:r>
          </a:p>
        </p:txBody>
      </p:sp>
      <p:pic>
        <p:nvPicPr>
          <p:cNvPr id="849" name="Imagen 848" descr="Imagen que contiene computadora&#10;&#10;Descripción generada automáticamente">
            <a:extLst>
              <a:ext uri="{FF2B5EF4-FFF2-40B4-BE49-F238E27FC236}">
                <a16:creationId xmlns:a16="http://schemas.microsoft.com/office/drawing/2014/main" id="{8C635185-592D-F3A0-4AC3-D9309AFE2630}"/>
              </a:ext>
            </a:extLst>
          </p:cNvPr>
          <p:cNvPicPr>
            <a:picLocks noChangeAspect="1"/>
          </p:cNvPicPr>
          <p:nvPr/>
        </p:nvPicPr>
        <p:blipFill>
          <a:blip r:embed="rId7">
            <a:clrChange>
              <a:clrFrom>
                <a:srgbClr val="FAFAFA"/>
              </a:clrFrom>
              <a:clrTo>
                <a:srgbClr val="FAFAFA">
                  <a:alpha val="0"/>
                </a:srgbClr>
              </a:clrTo>
            </a:clrChange>
          </a:blip>
          <a:stretch>
            <a:fillRect/>
          </a:stretch>
        </p:blipFill>
        <p:spPr>
          <a:xfrm>
            <a:off x="6096123" y="3427208"/>
            <a:ext cx="894467" cy="1524000"/>
          </a:xfrm>
          <a:prstGeom prst="rect">
            <a:avLst/>
          </a:prstGeom>
        </p:spPr>
      </p:pic>
      <p:sp>
        <p:nvSpPr>
          <p:cNvPr id="11"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Tree>
    <p:extLst>
      <p:ext uri="{BB962C8B-B14F-4D97-AF65-F5344CB8AC3E}">
        <p14:creationId xmlns:p14="http://schemas.microsoft.com/office/powerpoint/2010/main" val="2388862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619;g24fb06a83bd_1_0"/>
          <p:cNvSpPr txBox="1">
            <a:spLocks noGrp="1"/>
          </p:cNvSpPr>
          <p:nvPr>
            <p:ph type="body" idx="1"/>
          </p:nvPr>
        </p:nvSpPr>
        <p:spPr>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s-CL">
                <a:solidFill>
                  <a:schemeClr val="bg1"/>
                </a:solidFill>
              </a:rPr>
              <a:t>02.</a:t>
            </a:r>
            <a:endParaRPr b="1">
              <a:solidFill>
                <a:schemeClr val="bg1"/>
              </a:solidFill>
            </a:endParaRPr>
          </a:p>
        </p:txBody>
      </p:sp>
      <p:graphicFrame>
        <p:nvGraphicFramePr>
          <p:cNvPr id="8" name="Marcador de SmartArt 7"/>
          <p:cNvGraphicFramePr>
            <a:graphicFrameLocks noGrp="1"/>
          </p:cNvGraphicFramePr>
          <p:nvPr>
            <p:ph type="dgm" idx="3"/>
            <p:extLst>
              <p:ext uri="{D42A27DB-BD31-4B8C-83A1-F6EECF244321}">
                <p14:modId xmlns:p14="http://schemas.microsoft.com/office/powerpoint/2010/main" val="3862946972"/>
              </p:ext>
            </p:extLst>
          </p:nvPr>
        </p:nvGraphicFramePr>
        <p:xfrm>
          <a:off x="4926123" y="896903"/>
          <a:ext cx="6890400" cy="54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texto 2"/>
          <p:cNvSpPr>
            <a:spLocks noGrp="1"/>
          </p:cNvSpPr>
          <p:nvPr>
            <p:ph type="body" idx="5"/>
          </p:nvPr>
        </p:nvSpPr>
        <p:spPr/>
        <p:txBody>
          <a:bodyPr/>
          <a:lstStyle/>
          <a:p>
            <a:r>
              <a:rPr lang="es-ES"/>
              <a:t>Bienes – Conceptos generales</a:t>
            </a:r>
          </a:p>
        </p:txBody>
      </p:sp>
      <p:pic>
        <p:nvPicPr>
          <p:cNvPr id="556" name="Gráfico 555" descr="Internet de las cosas contorno">
            <a:extLst>
              <a:ext uri="{FF2B5EF4-FFF2-40B4-BE49-F238E27FC236}">
                <a16:creationId xmlns:a16="http://schemas.microsoft.com/office/drawing/2014/main" id="{DB7FFE05-169A-48B6-E50E-4336266EE9F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785730" y="4003341"/>
            <a:ext cx="1316966" cy="1302588"/>
          </a:xfrm>
          <a:prstGeom prst="rect">
            <a:avLst/>
          </a:prstGeom>
        </p:spPr>
      </p:pic>
      <p:sp>
        <p:nvSpPr>
          <p:cNvPr id="19" name="Marcador de texto 4">
            <a:extLst>
              <a:ext uri="{FF2B5EF4-FFF2-40B4-BE49-F238E27FC236}">
                <a16:creationId xmlns:a16="http://schemas.microsoft.com/office/drawing/2014/main" id="{468C5A3C-D5D6-8F7E-B441-949FB574A223}"/>
              </a:ext>
            </a:extLst>
          </p:cNvPr>
          <p:cNvSpPr txBox="1">
            <a:spLocks/>
          </p:cNvSpPr>
          <p:nvPr/>
        </p:nvSpPr>
        <p:spPr>
          <a:xfrm>
            <a:off x="752367" y="1906158"/>
            <a:ext cx="3099666" cy="1170309"/>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3800"/>
              <a:buFont typeface="Arial"/>
              <a:buNone/>
              <a:defRPr sz="3800" b="1" i="0" u="none" strike="noStrike" cap="none">
                <a:solidFill>
                  <a:schemeClr val="dk1"/>
                </a:solidFill>
                <a:latin typeface="Verdana"/>
                <a:ea typeface="Verdana"/>
                <a:cs typeface="Verdana"/>
                <a:sym typeface="Verdana"/>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r>
              <a:rPr lang="es-CL" sz="3600"/>
              <a:t>Bienes de uso</a:t>
            </a:r>
            <a:endParaRPr lang="es-ES"/>
          </a:p>
        </p:txBody>
      </p:sp>
      <p:sp>
        <p:nvSpPr>
          <p:cNvPr id="49" name="CuadroTexto 48">
            <a:extLst>
              <a:ext uri="{FF2B5EF4-FFF2-40B4-BE49-F238E27FC236}">
                <a16:creationId xmlns:a16="http://schemas.microsoft.com/office/drawing/2014/main" id="{951686A7-2FE1-16B3-B969-48292C111C2E}"/>
              </a:ext>
            </a:extLst>
          </p:cNvPr>
          <p:cNvSpPr txBox="1"/>
          <p:nvPr/>
        </p:nvSpPr>
        <p:spPr>
          <a:xfrm>
            <a:off x="5221356" y="38186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err="1">
                <a:solidFill>
                  <a:srgbClr val="122361"/>
                </a:solidFill>
                <a:latin typeface="Verdana"/>
                <a:ea typeface="Verdana"/>
              </a:rPr>
              <a:t>Es</a:t>
            </a:r>
            <a:r>
              <a:rPr lang="en-US" sz="1800" dirty="0">
                <a:solidFill>
                  <a:srgbClr val="122361"/>
                </a:solidFill>
                <a:latin typeface="Verdana"/>
                <a:ea typeface="Verdana"/>
              </a:rPr>
              <a:t> internet </a:t>
            </a:r>
            <a:r>
              <a:rPr lang="en-US" sz="1800" dirty="0" err="1">
                <a:solidFill>
                  <a:srgbClr val="122361"/>
                </a:solidFill>
                <a:latin typeface="Verdana"/>
                <a:ea typeface="Verdana"/>
              </a:rPr>
              <a:t>móvil</a:t>
            </a:r>
            <a:endParaRPr lang="en-US" dirty="0"/>
          </a:p>
        </p:txBody>
      </p:sp>
      <p:sp>
        <p:nvSpPr>
          <p:cNvPr id="10" name="Google Shape;619;g24fb06a83bd_1_0"/>
          <p:cNvSpPr txBox="1">
            <a:spLocks noGrp="1"/>
          </p:cNvSpPr>
          <p:nvPr>
            <p:ph type="body" idx="1"/>
          </p:nvPr>
        </p:nvSpPr>
        <p:spPr>
          <a:xfrm>
            <a:off x="65970" y="78090"/>
            <a:ext cx="581891" cy="495164"/>
          </a:xfrm>
          <a:prstGeom prst="rect">
            <a:avLst/>
          </a:prstGeom>
        </p:spPr>
        <p:txBody>
          <a:bodyPr spcFirstLastPara="1" wrap="square" lIns="91425" tIns="45700" rIns="91425" bIns="45700" anchor="ctr" anchorCtr="0">
            <a:normAutofit fontScale="40000" lnSpcReduction="20000"/>
          </a:bodyPr>
          <a:lstStyle/>
          <a:p>
            <a:pPr marL="0" lvl="0" indent="0" algn="ctr" rtl="0">
              <a:spcBef>
                <a:spcPts val="1000"/>
              </a:spcBef>
              <a:spcAft>
                <a:spcPts val="0"/>
              </a:spcAft>
              <a:buNone/>
            </a:pPr>
            <a:r>
              <a:rPr lang="es-CL">
                <a:solidFill>
                  <a:schemeClr val="bg1"/>
                </a:solidFill>
              </a:rPr>
              <a:t>01.</a:t>
            </a:r>
            <a:endParaRPr b="1">
              <a:solidFill>
                <a:schemeClr val="bg1"/>
              </a:solidFill>
            </a:endParaRPr>
          </a:p>
        </p:txBody>
      </p:sp>
    </p:spTree>
    <p:extLst>
      <p:ext uri="{BB962C8B-B14F-4D97-AF65-F5344CB8AC3E}">
        <p14:creationId xmlns:p14="http://schemas.microsoft.com/office/powerpoint/2010/main" val="550252147"/>
      </p:ext>
    </p:extLst>
  </p:cSld>
  <p:clrMapOvr>
    <a:masterClrMapping/>
  </p:clrMapOvr>
</p:sld>
</file>

<file path=ppt/theme/theme1.xml><?xml version="1.0" encoding="utf-8"?>
<a:theme xmlns:a="http://schemas.openxmlformats.org/drawingml/2006/main" name="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df8f165-ec15-4cfd-8bfe-a9d8c49301e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059A864402D10479663B07453E4834F" ma:contentTypeVersion="14" ma:contentTypeDescription="Crear nuevo documento." ma:contentTypeScope="" ma:versionID="f002fcadcab0e544ab74969fce3ba333">
  <xsd:schema xmlns:xsd="http://www.w3.org/2001/XMLSchema" xmlns:xs="http://www.w3.org/2001/XMLSchema" xmlns:p="http://schemas.microsoft.com/office/2006/metadata/properties" xmlns:ns3="0df8f165-ec15-4cfd-8bfe-a9d8c49301e3" xmlns:ns4="575e3e5b-1318-48a6-8c29-bcef74237c8e" targetNamespace="http://schemas.microsoft.com/office/2006/metadata/properties" ma:root="true" ma:fieldsID="f191d3fc06886d3c2f9b201d3f6abb39" ns3:_="" ns4:_="">
    <xsd:import namespace="0df8f165-ec15-4cfd-8bfe-a9d8c49301e3"/>
    <xsd:import namespace="575e3e5b-1318-48a6-8c29-bcef74237c8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f8f165-ec15-4cfd-8bfe-a9d8c4930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5e3e5b-1318-48a6-8c29-bcef74237c8e"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SharingHintHash" ma:index="14"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C85F23-82A1-46B4-A3E9-A77917DEB680}">
  <ds:schemaRefs>
    <ds:schemaRef ds:uri="575e3e5b-1318-48a6-8c29-bcef74237c8e"/>
    <ds:schemaRef ds:uri="http://schemas.microsoft.com/office/2006/documentManagement/types"/>
    <ds:schemaRef ds:uri="http://purl.org/dc/dcmitype/"/>
    <ds:schemaRef ds:uri="http://purl.org/dc/elements/1.1/"/>
    <ds:schemaRef ds:uri="0df8f165-ec15-4cfd-8bfe-a9d8c49301e3"/>
    <ds:schemaRef ds:uri="http://purl.org/dc/term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93D4DFDC-50DC-487B-AFCF-C34AE0F2E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f8f165-ec15-4cfd-8bfe-a9d8c49301e3"/>
    <ds:schemaRef ds:uri="575e3e5b-1318-48a6-8c29-bcef74237c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F1DFE9-8FD1-4778-A475-E7A0244137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TotalTime>
  <Words>2205</Words>
  <Application>Microsoft Office PowerPoint</Application>
  <PresentationFormat>Panorámica</PresentationFormat>
  <Paragraphs>277</Paragraphs>
  <Slides>45</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45</vt:i4>
      </vt:variant>
    </vt:vector>
  </HeadingPairs>
  <TitlesOfParts>
    <vt:vector size="50" baseType="lpstr">
      <vt:lpstr>Arial</vt:lpstr>
      <vt:lpstr>Avenir</vt:lpstr>
      <vt:lpstr>Calibri</vt:lpstr>
      <vt:lpstr>Verdana</vt:lpstr>
      <vt:lpstr>Tema de Office</vt:lpstr>
      <vt:lpstr>Logística de Reversa de Bienes </vt:lpstr>
      <vt:lpstr>Contenidos</vt:lpstr>
      <vt:lpstr>01.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04.</vt:lpstr>
      <vt:lpstr>Presentación de PowerPoint</vt:lpstr>
      <vt:lpstr>Presentación de PowerPoint</vt:lpstr>
      <vt:lpstr>Presentación de PowerPoint</vt:lpstr>
      <vt:lpstr>Presentación de PowerPoint</vt:lpstr>
      <vt:lpstr>Presentación de PowerPoint</vt:lpstr>
      <vt:lpstr>¿Preguntas?</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de perfiles:</dc:title>
  <dc:creator>Myriam Gaete Gaete</dc:creator>
  <cp:lastModifiedBy>Alberto Carlos Farias Aguilera</cp:lastModifiedBy>
  <cp:revision>806</cp:revision>
  <dcterms:created xsi:type="dcterms:W3CDTF">2021-02-12T20:31:37Z</dcterms:created>
  <dcterms:modified xsi:type="dcterms:W3CDTF">2024-05-17T14:31:02Z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0x010100B059A864402D10479663B07453E4834F</vt:lpwstr>
  </property>
  <property fmtid="{D5CDD505-2E9C-101B-9397-08002B2CF9AE}" pid="3" name="MediaServiceImageTags">
    <vt:lpwstr/>
  </property>
  <property fmtid="{D5CDD505-2E9C-101B-9397-08002B2CF9AE}" pid="4" name="_MarkAsFinal">
    <vt:bool>true</vt:bool>
  </property>
</Properties>
</file>