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5"/>
  </p:notesMasterIdLst>
  <p:handoutMasterIdLst>
    <p:handoutMasterId r:id="rId16"/>
  </p:handoutMasterIdLst>
  <p:sldIdLst>
    <p:sldId id="1195" r:id="rId5"/>
    <p:sldId id="1199" r:id="rId6"/>
    <p:sldId id="1229" r:id="rId7"/>
    <p:sldId id="1218" r:id="rId8"/>
    <p:sldId id="1213" r:id="rId9"/>
    <p:sldId id="1232" r:id="rId10"/>
    <p:sldId id="1230" r:id="rId11"/>
    <p:sldId id="1227" r:id="rId12"/>
    <p:sldId id="1228" r:id="rId13"/>
    <p:sldId id="1231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D8555-98A2-133E-BD48-F8156D248391}" v="5" dt="2024-02-15T19:11:11.364"/>
    <p1510:client id="{14970C58-AE38-C832-0E06-78320B277D35}" v="3" dt="2024-02-15T19:00:52.099"/>
    <p1510:client id="{9D48F6BA-E903-0AFD-CCF1-E585E939BFC5}" v="16" dt="2024-02-15T17:35:21.178"/>
    <p1510:client id="{A92BC192-05A6-C70C-D7F1-C37926780C03}" v="2" dt="2024-02-15T14:20:58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e Del Carmen Cerda Valerio" userId="S::cdcerdav@ine.gob.cl::19c78425-7937-4bf2-9713-6a21ee724f50" providerId="AD" clId="Web-{A92BC192-05A6-C70C-D7F1-C37926780C03}"/>
    <pc:docChg chg="modSld">
      <pc:chgData name="Caterine Del Carmen Cerda Valerio" userId="S::cdcerdav@ine.gob.cl::19c78425-7937-4bf2-9713-6a21ee724f50" providerId="AD" clId="Web-{A92BC192-05A6-C70C-D7F1-C37926780C03}" dt="2024-02-15T14:20:58.682" v="1" actId="20577"/>
      <pc:docMkLst>
        <pc:docMk/>
      </pc:docMkLst>
      <pc:sldChg chg="modSp">
        <pc:chgData name="Caterine Del Carmen Cerda Valerio" userId="S::cdcerdav@ine.gob.cl::19c78425-7937-4bf2-9713-6a21ee724f50" providerId="AD" clId="Web-{A92BC192-05A6-C70C-D7F1-C37926780C03}" dt="2024-02-15T14:20:58.682" v="1" actId="20577"/>
        <pc:sldMkLst>
          <pc:docMk/>
          <pc:sldMk cId="3358566690" sldId="1199"/>
        </pc:sldMkLst>
        <pc:spChg chg="mod">
          <ac:chgData name="Caterine Del Carmen Cerda Valerio" userId="S::cdcerdav@ine.gob.cl::19c78425-7937-4bf2-9713-6a21ee724f50" providerId="AD" clId="Web-{A92BC192-05A6-C70C-D7F1-C37926780C03}" dt="2024-02-15T14:20:58.682" v="1" actId="20577"/>
          <ac:spMkLst>
            <pc:docMk/>
            <pc:sldMk cId="3358566690" sldId="1199"/>
            <ac:spMk id="3" creationId="{00000000-0000-0000-0000-000000000000}"/>
          </ac:spMkLst>
        </pc:spChg>
      </pc:sldChg>
    </pc:docChg>
  </pc:docChgLst>
  <pc:docChgLst>
    <pc:chgData name="Maria Magdalena Marquez Pichuman" userId="S::mmmarquezp@ine.gob.cl::40ee0c62-5986-4c4d-8f79-f125591f15fe" providerId="AD" clId="Web-{14EC18A1-757D-9E13-7101-629FF69A5E9F}"/>
    <pc:docChg chg="modSld">
      <pc:chgData name="Maria Magdalena Marquez Pichuman" userId="S::mmmarquezp@ine.gob.cl::40ee0c62-5986-4c4d-8f79-f125591f15fe" providerId="AD" clId="Web-{14EC18A1-757D-9E13-7101-629FF69A5E9F}" dt="2024-02-13T15:12:36.005" v="2" actId="20577"/>
      <pc:docMkLst>
        <pc:docMk/>
      </pc:docMkLst>
      <pc:sldChg chg="modSp">
        <pc:chgData name="Maria Magdalena Marquez Pichuman" userId="S::mmmarquezp@ine.gob.cl::40ee0c62-5986-4c4d-8f79-f125591f15fe" providerId="AD" clId="Web-{14EC18A1-757D-9E13-7101-629FF69A5E9F}" dt="2024-02-13T15:12:36.005" v="2" actId="20577"/>
        <pc:sldMkLst>
          <pc:docMk/>
          <pc:sldMk cId="3358566690" sldId="1199"/>
        </pc:sldMkLst>
        <pc:spChg chg="mod">
          <ac:chgData name="Maria Magdalena Marquez Pichuman" userId="S::mmmarquezp@ine.gob.cl::40ee0c62-5986-4c4d-8f79-f125591f15fe" providerId="AD" clId="Web-{14EC18A1-757D-9E13-7101-629FF69A5E9F}" dt="2024-02-13T15:11:28.550" v="0" actId="1076"/>
          <ac:spMkLst>
            <pc:docMk/>
            <pc:sldMk cId="3358566690" sldId="1199"/>
            <ac:spMk id="2" creationId="{00000000-0000-0000-0000-000000000000}"/>
          </ac:spMkLst>
        </pc:spChg>
        <pc:spChg chg="mod">
          <ac:chgData name="Maria Magdalena Marquez Pichuman" userId="S::mmmarquezp@ine.gob.cl::40ee0c62-5986-4c4d-8f79-f125591f15fe" providerId="AD" clId="Web-{14EC18A1-757D-9E13-7101-629FF69A5E9F}" dt="2024-02-13T15:12:36.005" v="2" actId="20577"/>
          <ac:spMkLst>
            <pc:docMk/>
            <pc:sldMk cId="3358566690" sldId="1199"/>
            <ac:spMk id="3" creationId="{00000000-0000-0000-0000-000000000000}"/>
          </ac:spMkLst>
        </pc:spChg>
      </pc:sldChg>
      <pc:sldChg chg="modSp">
        <pc:chgData name="Maria Magdalena Marquez Pichuman" userId="S::mmmarquezp@ine.gob.cl::40ee0c62-5986-4c4d-8f79-f125591f15fe" providerId="AD" clId="Web-{14EC18A1-757D-9E13-7101-629FF69A5E9F}" dt="2024-02-13T15:11:58.332" v="1"/>
        <pc:sldMkLst>
          <pc:docMk/>
          <pc:sldMk cId="766320946" sldId="1230"/>
        </pc:sldMkLst>
        <pc:picChg chg="mod">
          <ac:chgData name="Maria Magdalena Marquez Pichuman" userId="S::mmmarquezp@ine.gob.cl::40ee0c62-5986-4c4d-8f79-f125591f15fe" providerId="AD" clId="Web-{14EC18A1-757D-9E13-7101-629FF69A5E9F}" dt="2024-02-13T15:11:58.332" v="1"/>
          <ac:picMkLst>
            <pc:docMk/>
            <pc:sldMk cId="766320946" sldId="1230"/>
            <ac:picMk id="14" creationId="{F244867C-40D2-33AD-ABCC-926AD362EFBB}"/>
          </ac:picMkLst>
        </pc:picChg>
      </pc:sldChg>
    </pc:docChg>
  </pc:docChgLst>
  <pc:docChgLst>
    <pc:chgData name="Caterine Del Carmen Cerda Valerio" userId="S::cdcerdav@ine.gob.cl::19c78425-7937-4bf2-9713-6a21ee724f50" providerId="AD" clId="Web-{9D48F6BA-E903-0AFD-CCF1-E585E939BFC5}"/>
    <pc:docChg chg="modSld">
      <pc:chgData name="Caterine Del Carmen Cerda Valerio" userId="S::cdcerdav@ine.gob.cl::19c78425-7937-4bf2-9713-6a21ee724f50" providerId="AD" clId="Web-{9D48F6BA-E903-0AFD-CCF1-E585E939BFC5}" dt="2024-02-15T17:35:21.178" v="15" actId="20577"/>
      <pc:docMkLst>
        <pc:docMk/>
      </pc:docMkLst>
      <pc:sldChg chg="addSp modSp">
        <pc:chgData name="Caterine Del Carmen Cerda Valerio" userId="S::cdcerdav@ine.gob.cl::19c78425-7937-4bf2-9713-6a21ee724f50" providerId="AD" clId="Web-{9D48F6BA-E903-0AFD-CCF1-E585E939BFC5}" dt="2024-02-15T17:35:15.068" v="14" actId="1076"/>
        <pc:sldMkLst>
          <pc:docMk/>
          <pc:sldMk cId="3358566690" sldId="1199"/>
        </pc:sldMkLst>
        <pc:spChg chg="mod">
          <ac:chgData name="Caterine Del Carmen Cerda Valerio" userId="S::cdcerdav@ine.gob.cl::19c78425-7937-4bf2-9713-6a21ee724f50" providerId="AD" clId="Web-{9D48F6BA-E903-0AFD-CCF1-E585E939BFC5}" dt="2024-02-15T17:30:00.088" v="0" actId="20577"/>
          <ac:spMkLst>
            <pc:docMk/>
            <pc:sldMk cId="3358566690" sldId="1199"/>
            <ac:spMk id="2" creationId="{00000000-0000-0000-0000-000000000000}"/>
          </ac:spMkLst>
        </pc:spChg>
        <pc:picChg chg="add mod">
          <ac:chgData name="Caterine Del Carmen Cerda Valerio" userId="S::cdcerdav@ine.gob.cl::19c78425-7937-4bf2-9713-6a21ee724f50" providerId="AD" clId="Web-{9D48F6BA-E903-0AFD-CCF1-E585E939BFC5}" dt="2024-02-15T17:33:58.956" v="7" actId="1076"/>
          <ac:picMkLst>
            <pc:docMk/>
            <pc:sldMk cId="3358566690" sldId="1199"/>
            <ac:picMk id="4" creationId="{2297A1DA-584A-BC27-D72F-CA4811BDB578}"/>
          </ac:picMkLst>
        </pc:picChg>
        <pc:picChg chg="add mod">
          <ac:chgData name="Caterine Del Carmen Cerda Valerio" userId="S::cdcerdav@ine.gob.cl::19c78425-7937-4bf2-9713-6a21ee724f50" providerId="AD" clId="Web-{9D48F6BA-E903-0AFD-CCF1-E585E939BFC5}" dt="2024-02-15T17:35:15.068" v="14" actId="1076"/>
          <ac:picMkLst>
            <pc:docMk/>
            <pc:sldMk cId="3358566690" sldId="1199"/>
            <ac:picMk id="5" creationId="{1379ED6A-C959-2ADC-BA16-CC7D3EDC3760}"/>
          </ac:picMkLst>
        </pc:picChg>
      </pc:sldChg>
      <pc:sldChg chg="modSp">
        <pc:chgData name="Caterine Del Carmen Cerda Valerio" userId="S::cdcerdav@ine.gob.cl::19c78425-7937-4bf2-9713-6a21ee724f50" providerId="AD" clId="Web-{9D48F6BA-E903-0AFD-CCF1-E585E939BFC5}" dt="2024-02-15T17:35:21.178" v="15" actId="20577"/>
        <pc:sldMkLst>
          <pc:docMk/>
          <pc:sldMk cId="1376391051" sldId="1229"/>
        </pc:sldMkLst>
        <pc:spChg chg="mod">
          <ac:chgData name="Caterine Del Carmen Cerda Valerio" userId="S::cdcerdav@ine.gob.cl::19c78425-7937-4bf2-9713-6a21ee724f50" providerId="AD" clId="Web-{9D48F6BA-E903-0AFD-CCF1-E585E939BFC5}" dt="2024-02-15T17:35:21.178" v="15" actId="20577"/>
          <ac:spMkLst>
            <pc:docMk/>
            <pc:sldMk cId="1376391051" sldId="1229"/>
            <ac:spMk id="6" creationId="{FFBEE49B-5EBB-A277-4237-18497DEB7FDB}"/>
          </ac:spMkLst>
        </pc:spChg>
      </pc:sldChg>
    </pc:docChg>
  </pc:docChgLst>
  <pc:docChgLst>
    <pc:chgData name="Albert Enrique Soto Vilches" userId="S::aesotov@ine.gob.cl::5be8a67b-2ea2-43cd-a4ca-88d1212c8e77" providerId="AD" clId="Web-{CCB346D8-666E-C0C9-DCEB-0B7D4FACC194}"/>
    <pc:docChg chg="modSld">
      <pc:chgData name="Albert Enrique Soto Vilches" userId="S::aesotov@ine.gob.cl::5be8a67b-2ea2-43cd-a4ca-88d1212c8e77" providerId="AD" clId="Web-{CCB346D8-666E-C0C9-DCEB-0B7D4FACC194}" dt="2024-02-13T15:15:58.587" v="16" actId="20577"/>
      <pc:docMkLst>
        <pc:docMk/>
      </pc:docMkLst>
      <pc:sldChg chg="modSp">
        <pc:chgData name="Albert Enrique Soto Vilches" userId="S::aesotov@ine.gob.cl::5be8a67b-2ea2-43cd-a4ca-88d1212c8e77" providerId="AD" clId="Web-{CCB346D8-666E-C0C9-DCEB-0B7D4FACC194}" dt="2024-02-13T15:15:26.555" v="11" actId="20577"/>
        <pc:sldMkLst>
          <pc:docMk/>
          <pc:sldMk cId="3358566690" sldId="1199"/>
        </pc:sldMkLst>
        <pc:spChg chg="mod">
          <ac:chgData name="Albert Enrique Soto Vilches" userId="S::aesotov@ine.gob.cl::5be8a67b-2ea2-43cd-a4ca-88d1212c8e77" providerId="AD" clId="Web-{CCB346D8-666E-C0C9-DCEB-0B7D4FACC194}" dt="2024-02-13T15:15:26.555" v="11" actId="20577"/>
          <ac:spMkLst>
            <pc:docMk/>
            <pc:sldMk cId="3358566690" sldId="1199"/>
            <ac:spMk id="2" creationId="{00000000-0000-0000-0000-000000000000}"/>
          </ac:spMkLst>
        </pc:spChg>
      </pc:sldChg>
      <pc:sldChg chg="modSp">
        <pc:chgData name="Albert Enrique Soto Vilches" userId="S::aesotov@ine.gob.cl::5be8a67b-2ea2-43cd-a4ca-88d1212c8e77" providerId="AD" clId="Web-{CCB346D8-666E-C0C9-DCEB-0B7D4FACC194}" dt="2024-02-13T15:15:52.259" v="15" actId="1076"/>
        <pc:sldMkLst>
          <pc:docMk/>
          <pc:sldMk cId="3560052211" sldId="1213"/>
        </pc:sldMkLst>
        <pc:spChg chg="mod">
          <ac:chgData name="Albert Enrique Soto Vilches" userId="S::aesotov@ine.gob.cl::5be8a67b-2ea2-43cd-a4ca-88d1212c8e77" providerId="AD" clId="Web-{CCB346D8-666E-C0C9-DCEB-0B7D4FACC194}" dt="2024-02-13T15:15:44.805" v="13" actId="14100"/>
          <ac:spMkLst>
            <pc:docMk/>
            <pc:sldMk cId="3560052211" sldId="1213"/>
            <ac:spMk id="3" creationId="{556EA941-5576-6240-9D80-41F0995F1299}"/>
          </ac:spMkLst>
        </pc:spChg>
        <pc:grpChg chg="mod">
          <ac:chgData name="Albert Enrique Soto Vilches" userId="S::aesotov@ine.gob.cl::5be8a67b-2ea2-43cd-a4ca-88d1212c8e77" providerId="AD" clId="Web-{CCB346D8-666E-C0C9-DCEB-0B7D4FACC194}" dt="2024-02-13T15:15:52.259" v="15" actId="1076"/>
          <ac:grpSpMkLst>
            <pc:docMk/>
            <pc:sldMk cId="3560052211" sldId="1213"/>
            <ac:grpSpMk id="4" creationId="{4483110B-0BC6-65B3-E7BA-CEBBA19A6EE8}"/>
          </ac:grpSpMkLst>
        </pc:grpChg>
      </pc:sldChg>
      <pc:sldChg chg="addSp delSp modSp">
        <pc:chgData name="Albert Enrique Soto Vilches" userId="S::aesotov@ine.gob.cl::5be8a67b-2ea2-43cd-a4ca-88d1212c8e77" providerId="AD" clId="Web-{CCB346D8-666E-C0C9-DCEB-0B7D4FACC194}" dt="2024-02-13T15:15:58.587" v="16" actId="20577"/>
        <pc:sldMkLst>
          <pc:docMk/>
          <pc:sldMk cId="3572348641" sldId="1232"/>
        </pc:sldMkLst>
        <pc:spChg chg="mod">
          <ac:chgData name="Albert Enrique Soto Vilches" userId="S::aesotov@ine.gob.cl::5be8a67b-2ea2-43cd-a4ca-88d1212c8e77" providerId="AD" clId="Web-{CCB346D8-666E-C0C9-DCEB-0B7D4FACC194}" dt="2024-02-13T15:15:58.587" v="16" actId="20577"/>
          <ac:spMkLst>
            <pc:docMk/>
            <pc:sldMk cId="3572348641" sldId="1232"/>
            <ac:spMk id="3" creationId="{556EA941-5576-6240-9D80-41F0995F1299}"/>
          </ac:spMkLst>
        </pc:spChg>
        <pc:picChg chg="add del mod">
          <ac:chgData name="Albert Enrique Soto Vilches" userId="S::aesotov@ine.gob.cl::5be8a67b-2ea2-43cd-a4ca-88d1212c8e77" providerId="AD" clId="Web-{CCB346D8-666E-C0C9-DCEB-0B7D4FACC194}" dt="2024-02-13T15:14:53.741" v="4"/>
          <ac:picMkLst>
            <pc:docMk/>
            <pc:sldMk cId="3572348641" sldId="1232"/>
            <ac:picMk id="4" creationId="{BE5D69D7-B37F-89F0-E331-A969943AE397}"/>
          </ac:picMkLst>
        </pc:picChg>
        <pc:picChg chg="add mod">
          <ac:chgData name="Albert Enrique Soto Vilches" userId="S::aesotov@ine.gob.cl::5be8a67b-2ea2-43cd-a4ca-88d1212c8e77" providerId="AD" clId="Web-{CCB346D8-666E-C0C9-DCEB-0B7D4FACC194}" dt="2024-02-13T15:15:12.008" v="8" actId="1076"/>
          <ac:picMkLst>
            <pc:docMk/>
            <pc:sldMk cId="3572348641" sldId="1232"/>
            <ac:picMk id="7" creationId="{B766562A-A58F-8100-42E8-D1FFDFB21B39}"/>
          </ac:picMkLst>
        </pc:picChg>
      </pc:sldChg>
    </pc:docChg>
  </pc:docChgLst>
  <pc:docChgLst>
    <pc:chgData name="Albert Enrique Soto Vilches" userId="S::aesotov@ine.gob.cl::5be8a67b-2ea2-43cd-a4ca-88d1212c8e77" providerId="AD" clId="Web-{9FEA8DF3-93B0-B935-DB44-EE4B8A31240C}"/>
    <pc:docChg chg="addSld modSld">
      <pc:chgData name="Albert Enrique Soto Vilches" userId="S::aesotov@ine.gob.cl::5be8a67b-2ea2-43cd-a4ca-88d1212c8e77" providerId="AD" clId="Web-{9FEA8DF3-93B0-B935-DB44-EE4B8A31240C}" dt="2024-02-13T15:13:09.038" v="9"/>
      <pc:docMkLst>
        <pc:docMk/>
      </pc:docMkLst>
      <pc:sldChg chg="modSp">
        <pc:chgData name="Albert Enrique Soto Vilches" userId="S::aesotov@ine.gob.cl::5be8a67b-2ea2-43cd-a4ca-88d1212c8e77" providerId="AD" clId="Web-{9FEA8DF3-93B0-B935-DB44-EE4B8A31240C}" dt="2024-02-13T15:12:57.054" v="4" actId="14100"/>
        <pc:sldMkLst>
          <pc:docMk/>
          <pc:sldMk cId="3560052211" sldId="1213"/>
        </pc:sldMkLst>
        <pc:spChg chg="mod">
          <ac:chgData name="Albert Enrique Soto Vilches" userId="S::aesotov@ine.gob.cl::5be8a67b-2ea2-43cd-a4ca-88d1212c8e77" providerId="AD" clId="Web-{9FEA8DF3-93B0-B935-DB44-EE4B8A31240C}" dt="2024-02-13T15:12:57.054" v="4" actId="14100"/>
          <ac:spMkLst>
            <pc:docMk/>
            <pc:sldMk cId="3560052211" sldId="1213"/>
            <ac:spMk id="3" creationId="{556EA941-5576-6240-9D80-41F0995F1299}"/>
          </ac:spMkLst>
        </pc:spChg>
      </pc:sldChg>
      <pc:sldChg chg="delSp modSp add replId">
        <pc:chgData name="Albert Enrique Soto Vilches" userId="S::aesotov@ine.gob.cl::5be8a67b-2ea2-43cd-a4ca-88d1212c8e77" providerId="AD" clId="Web-{9FEA8DF3-93B0-B935-DB44-EE4B8A31240C}" dt="2024-02-13T15:13:09.038" v="9"/>
        <pc:sldMkLst>
          <pc:docMk/>
          <pc:sldMk cId="3572348641" sldId="1232"/>
        </pc:sldMkLst>
        <pc:spChg chg="mod">
          <ac:chgData name="Albert Enrique Soto Vilches" userId="S::aesotov@ine.gob.cl::5be8a67b-2ea2-43cd-a4ca-88d1212c8e77" providerId="AD" clId="Web-{9FEA8DF3-93B0-B935-DB44-EE4B8A31240C}" dt="2024-02-13T15:13:07.179" v="8" actId="14100"/>
          <ac:spMkLst>
            <pc:docMk/>
            <pc:sldMk cId="3572348641" sldId="1232"/>
            <ac:spMk id="3" creationId="{556EA941-5576-6240-9D80-41F0995F1299}"/>
          </ac:spMkLst>
        </pc:spChg>
        <pc:grpChg chg="del">
          <ac:chgData name="Albert Enrique Soto Vilches" userId="S::aesotov@ine.gob.cl::5be8a67b-2ea2-43cd-a4ca-88d1212c8e77" providerId="AD" clId="Web-{9FEA8DF3-93B0-B935-DB44-EE4B8A31240C}" dt="2024-02-13T15:13:09.038" v="9"/>
          <ac:grpSpMkLst>
            <pc:docMk/>
            <pc:sldMk cId="3572348641" sldId="1232"/>
            <ac:grpSpMk id="4" creationId="{4483110B-0BC6-65B3-E7BA-CEBBA19A6EE8}"/>
          </ac:grpSpMkLst>
        </pc:grpChg>
      </pc:sldChg>
    </pc:docChg>
  </pc:docChgLst>
  <pc:docChgLst>
    <pc:chgData name="Felipe Alonso Seiltgens Hachim" userId="S::faseiltgensh@ine.gob.cl::1b257bd2-7bd8-42e3-ac4d-aee0bca05170" providerId="AD" clId="Web-{14970C58-AE38-C832-0E06-78320B277D35}"/>
    <pc:docChg chg="modSld">
      <pc:chgData name="Felipe Alonso Seiltgens Hachim" userId="S::faseiltgensh@ine.gob.cl::1b257bd2-7bd8-42e3-ac4d-aee0bca05170" providerId="AD" clId="Web-{14970C58-AE38-C832-0E06-78320B277D35}" dt="2024-02-15T19:00:52.099" v="2" actId="1076"/>
      <pc:docMkLst>
        <pc:docMk/>
      </pc:docMkLst>
      <pc:sldChg chg="modSp">
        <pc:chgData name="Felipe Alonso Seiltgens Hachim" userId="S::faseiltgensh@ine.gob.cl::1b257bd2-7bd8-42e3-ac4d-aee0bca05170" providerId="AD" clId="Web-{14970C58-AE38-C832-0E06-78320B277D35}" dt="2024-02-15T19:00:52.099" v="2" actId="1076"/>
        <pc:sldMkLst>
          <pc:docMk/>
          <pc:sldMk cId="3358566690" sldId="1199"/>
        </pc:sldMkLst>
        <pc:spChg chg="mod">
          <ac:chgData name="Felipe Alonso Seiltgens Hachim" userId="S::faseiltgensh@ine.gob.cl::1b257bd2-7bd8-42e3-ac4d-aee0bca05170" providerId="AD" clId="Web-{14970C58-AE38-C832-0E06-78320B277D35}" dt="2024-02-15T19:00:52.099" v="2" actId="1076"/>
          <ac:spMkLst>
            <pc:docMk/>
            <pc:sldMk cId="3358566690" sldId="1199"/>
            <ac:spMk id="2" creationId="{00000000-0000-0000-0000-000000000000}"/>
          </ac:spMkLst>
        </pc:spChg>
      </pc:sldChg>
    </pc:docChg>
  </pc:docChgLst>
  <pc:docChgLst>
    <pc:chgData name="Javiera Alejandra Diaz Calderon" userId="S::jdiazc@ine.gob.cl::86e62ee1-9ac2-4772-84c2-a873c98c01d7" providerId="AD" clId="Web-{05FD8555-98A2-133E-BD48-F8156D248391}"/>
    <pc:docChg chg="modSld">
      <pc:chgData name="Javiera Alejandra Diaz Calderon" userId="S::jdiazc@ine.gob.cl::86e62ee1-9ac2-4772-84c2-a873c98c01d7" providerId="AD" clId="Web-{05FD8555-98A2-133E-BD48-F8156D248391}" dt="2024-02-15T19:11:11.364" v="4"/>
      <pc:docMkLst>
        <pc:docMk/>
      </pc:docMkLst>
      <pc:sldChg chg="addSp delSp modSp">
        <pc:chgData name="Javiera Alejandra Diaz Calderon" userId="S::jdiazc@ine.gob.cl::86e62ee1-9ac2-4772-84c2-a873c98c01d7" providerId="AD" clId="Web-{05FD8555-98A2-133E-BD48-F8156D248391}" dt="2024-02-15T19:11:11.364" v="4"/>
        <pc:sldMkLst>
          <pc:docMk/>
          <pc:sldMk cId="1583129615" sldId="1195"/>
        </pc:sldMkLst>
        <pc:spChg chg="mod">
          <ac:chgData name="Javiera Alejandra Diaz Calderon" userId="S::jdiazc@ine.gob.cl::86e62ee1-9ac2-4772-84c2-a873c98c01d7" providerId="AD" clId="Web-{05FD8555-98A2-133E-BD48-F8156D248391}" dt="2024-02-15T19:11:05.223" v="1" actId="20577"/>
          <ac:spMkLst>
            <pc:docMk/>
            <pc:sldMk cId="1583129615" sldId="1195"/>
            <ac:spMk id="2" creationId="{00000000-0000-0000-0000-000000000000}"/>
          </ac:spMkLst>
        </pc:spChg>
        <pc:spChg chg="del">
          <ac:chgData name="Javiera Alejandra Diaz Calderon" userId="S::jdiazc@ine.gob.cl::86e62ee1-9ac2-4772-84c2-a873c98c01d7" providerId="AD" clId="Web-{05FD8555-98A2-133E-BD48-F8156D248391}" dt="2024-02-15T19:11:07.098" v="2"/>
          <ac:spMkLst>
            <pc:docMk/>
            <pc:sldMk cId="1583129615" sldId="1195"/>
            <ac:spMk id="3" creationId="{00000000-0000-0000-0000-000000000000}"/>
          </ac:spMkLst>
        </pc:spChg>
        <pc:spChg chg="add del mod">
          <ac:chgData name="Javiera Alejandra Diaz Calderon" userId="S::jdiazc@ine.gob.cl::86e62ee1-9ac2-4772-84c2-a873c98c01d7" providerId="AD" clId="Web-{05FD8555-98A2-133E-BD48-F8156D248391}" dt="2024-02-15T19:11:10.645" v="3"/>
          <ac:spMkLst>
            <pc:docMk/>
            <pc:sldMk cId="1583129615" sldId="1195"/>
            <ac:spMk id="6" creationId="{850BB6BE-A1E0-DFF3-B96B-E96959E8BCAE}"/>
          </ac:spMkLst>
        </pc:spChg>
        <pc:spChg chg="add">
          <ac:chgData name="Javiera Alejandra Diaz Calderon" userId="S::jdiazc@ine.gob.cl::86e62ee1-9ac2-4772-84c2-a873c98c01d7" providerId="AD" clId="Web-{05FD8555-98A2-133E-BD48-F8156D248391}" dt="2024-02-15T19:11:11.364" v="4"/>
          <ac:spMkLst>
            <pc:docMk/>
            <pc:sldMk cId="1583129615" sldId="1195"/>
            <ac:spMk id="7" creationId="{26140532-87C4-0AE1-FCA1-6F849BE211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226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13-05-2024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dirty="0">
                <a:latin typeface="Verdana"/>
                <a:ea typeface="Verdana"/>
              </a:rPr>
              <a:t>Cierre del proceso Censal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6140532-87C4-0AE1-FCA1-6F849BE2116E}"/>
              </a:ext>
            </a:extLst>
          </p:cNvPr>
          <p:cNvSpPr>
            <a:spLocks noGrp="1"/>
          </p:cNvSpPr>
          <p:nvPr/>
        </p:nvSpPr>
        <p:spPr>
          <a:xfrm>
            <a:off x="3967397" y="4346191"/>
            <a:ext cx="7777262" cy="48318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Capacitación Censo de Población y Vivienda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0666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0"/>
          </p:nvPr>
        </p:nvSpPr>
        <p:spPr>
          <a:xfrm>
            <a:off x="1251138" y="1868367"/>
            <a:ext cx="9630732" cy="2669263"/>
          </a:xfrm>
        </p:spPr>
        <p:txBody>
          <a:bodyPr vert="horz" lIns="0" tIns="45720" rIns="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2000" b="0" dirty="0">
                <a:effectLst/>
                <a:latin typeface="Verdana"/>
                <a:ea typeface="Verdana"/>
              </a:rPr>
              <a:t>Una vez finalizado el levantamiento en terreno, es fundamental llevar a cabo una fase de cierre adecuada antes de devolver el Local Censal. En esta etapa, es crucial asegurarse de que todos los bienes sensibles y de uso sean devueltos de manera organizada y en óptimas condiciones.</a:t>
            </a:r>
            <a:r>
              <a:rPr lang="es-CL" sz="2000" dirty="0">
                <a:latin typeface="Verdana"/>
                <a:ea typeface="Verdana"/>
              </a:rPr>
              <a:t> </a:t>
            </a:r>
            <a:endParaRPr lang="es-CL" sz="2000" dirty="0">
              <a:effectLst/>
              <a:latin typeface="Verdan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200" dirty="0">
                <a:latin typeface="Verdana"/>
                <a:ea typeface="Verdana"/>
              </a:rPr>
              <a:t>Introducción</a:t>
            </a:r>
            <a:endParaRPr lang="es-CL" sz="4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7A1DA-584A-BC27-D72F-CA4811BD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65" y="4261448"/>
            <a:ext cx="2418272" cy="2432649"/>
          </a:xfrm>
          <a:prstGeom prst="rect">
            <a:avLst/>
          </a:prstGeom>
        </p:spPr>
      </p:pic>
      <p:pic>
        <p:nvPicPr>
          <p:cNvPr id="5" name="Gráfico 4" descr="Marca de insignia1 con relleno sólido">
            <a:extLst>
              <a:ext uri="{FF2B5EF4-FFF2-40B4-BE49-F238E27FC236}">
                <a16:creationId xmlns:a16="http://schemas.microsoft.com/office/drawing/2014/main" id="{1379ED6A-C959-2ADC-BA16-CC7D3EDC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6762" y="5200290"/>
            <a:ext cx="1532626" cy="15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669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BEE49B-5EBB-A277-4237-18497DEB7F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3542" y="2527526"/>
            <a:ext cx="5692057" cy="482400"/>
          </a:xfrm>
        </p:spPr>
        <p:txBody>
          <a:bodyPr>
            <a:normAutofit/>
          </a:bodyPr>
          <a:lstStyle/>
          <a:p>
            <a:r>
              <a:rPr lang="es-ES_tradnl" sz="2000" dirty="0">
                <a:latin typeface="Verdana"/>
                <a:ea typeface="Verdana"/>
              </a:rPr>
              <a:t>Indicaciones cierre del proceso censal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2D45B08-4796-615F-5C75-F912AEA17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040039" y="2527526"/>
            <a:ext cx="1053503" cy="482400"/>
          </a:xfrm>
        </p:spPr>
        <p:txBody>
          <a:bodyPr/>
          <a:lstStyle/>
          <a:p>
            <a:r>
              <a:rPr lang="es-ES_tradnl"/>
              <a:t>01.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7A084F6-9160-A94C-B0A7-7D1D8C91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13763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070AA46-7D52-7683-0BE7-84B417A08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Cierre del proceso censal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162CE2-A2E4-BF57-4818-F7C5CACA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43140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>
                <a:latin typeface="Verdana"/>
                <a:ea typeface="Verdana"/>
              </a:rPr>
              <a:t>Tareas de CG en el cierre censal</a:t>
            </a:r>
            <a:endParaRPr lang="es-CL"/>
          </a:p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001391" y="2530747"/>
            <a:ext cx="4745951" cy="3531346"/>
          </a:xfr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0">
                <a:effectLst/>
                <a:latin typeface="Montserrat"/>
                <a:ea typeface="Verdana"/>
              </a:rPr>
              <a:t>Asegurar que las y los censistas que participaron en la recolección de datos realicen por </a:t>
            </a:r>
            <a:r>
              <a:rPr lang="es-CL" sz="1800">
                <a:latin typeface="Montserrat"/>
                <a:ea typeface="Verdana"/>
              </a:rPr>
              <a:t>ú</a:t>
            </a:r>
            <a:r>
              <a:rPr lang="es-CL" sz="1800" b="0">
                <a:effectLst/>
                <a:latin typeface="Montserrat"/>
                <a:ea typeface="Verdana"/>
              </a:rPr>
              <a:t>ltima vez la sincronización de sus Dispositivos Móviles de Captura, antes de su devolución, con la finalidad de no perder datos.</a:t>
            </a:r>
            <a:r>
              <a:rPr lang="es-CL" sz="1800">
                <a:latin typeface="Montserrat"/>
                <a:ea typeface="Verdana"/>
              </a:rPr>
              <a:t> </a:t>
            </a:r>
            <a:endParaRPr lang="es-CL" sz="1800" b="0">
              <a:effectLst/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1800">
              <a:effectLst/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s-CL" sz="1800" b="1">
              <a:effectLst/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s-ES"/>
          </a:p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Indicaciones cierre del proceso censal</a:t>
            </a:r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grpSp>
        <p:nvGrpSpPr>
          <p:cNvPr id="4" name="11 Grupo">
            <a:extLst>
              <a:ext uri="{FF2B5EF4-FFF2-40B4-BE49-F238E27FC236}">
                <a16:creationId xmlns:a16="http://schemas.microsoft.com/office/drawing/2014/main" id="{4483110B-0BC6-65B3-E7BA-CEBBA19A6EE8}"/>
              </a:ext>
            </a:extLst>
          </p:cNvPr>
          <p:cNvGrpSpPr/>
          <p:nvPr/>
        </p:nvGrpSpPr>
        <p:grpSpPr>
          <a:xfrm>
            <a:off x="1429470" y="2530747"/>
            <a:ext cx="4668592" cy="3237283"/>
            <a:chOff x="7885058" y="1501563"/>
            <a:chExt cx="3474670" cy="231509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5858C93-22CF-E24A-ED62-2172781940A4}"/>
                </a:ext>
              </a:extLst>
            </p:cNvPr>
            <p:cNvGrpSpPr/>
            <p:nvPr/>
          </p:nvGrpSpPr>
          <p:grpSpPr>
            <a:xfrm>
              <a:off x="7885058" y="1501563"/>
              <a:ext cx="3474670" cy="2315096"/>
              <a:chOff x="7885058" y="1501563"/>
              <a:chExt cx="3474670" cy="2315096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7F9AC38-E5E8-49BF-CE38-39D3B8279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5058" y="1501563"/>
                <a:ext cx="3474670" cy="231509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5FF56002-1085-C260-B12E-3A805E8082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61" r="34361" b="78109"/>
              <a:stretch/>
            </p:blipFill>
            <p:spPr>
              <a:xfrm>
                <a:off x="10104138" y="2113725"/>
                <a:ext cx="440230" cy="458197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3B4B80F2-3DC0-2AD3-7F5B-BF016B8A1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56283" b="77995"/>
              <a:stretch/>
            </p:blipFill>
            <p:spPr>
              <a:xfrm>
                <a:off x="8879198" y="1925243"/>
                <a:ext cx="622636" cy="402645"/>
              </a:xfrm>
              <a:prstGeom prst="rect">
                <a:avLst/>
              </a:prstGeom>
            </p:spPr>
          </p:pic>
        </p:grp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6104EE5-511E-F140-600D-11BD55528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8" r="33867" b="77785"/>
            <a:stretch/>
          </p:blipFill>
          <p:spPr>
            <a:xfrm>
              <a:off x="8261023" y="2111251"/>
              <a:ext cx="442492" cy="433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0522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>
                <a:latin typeface="Verdana"/>
                <a:ea typeface="Verdana"/>
              </a:rPr>
              <a:t>Tareas de CG en el cierre censal</a:t>
            </a:r>
            <a:endParaRPr lang="es-CL"/>
          </a:p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960749" y="2314658"/>
            <a:ext cx="5820712" cy="3747435"/>
          </a:xfr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1800" b="0">
              <a:effectLst/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0">
                <a:effectLst/>
                <a:latin typeface="Montserrat"/>
                <a:ea typeface="Verdana"/>
              </a:rPr>
              <a:t>Debes verificar que las y los censistas devuelvan todos los bienes que se les asignaron, asegurándose de que firmen Acta de Entrega/Devolución de bienes, la cual debe ser facilitada por la o el Gestor Administrativo.</a:t>
            </a:r>
            <a:endParaRPr lang="es-CL" sz="1800" b="1">
              <a:effectLst/>
              <a:latin typeface="Montserrat"/>
              <a:ea typeface="Verdana"/>
            </a:endParaRPr>
          </a:p>
          <a:p>
            <a:pPr>
              <a:lnSpc>
                <a:spcPct val="150000"/>
              </a:lnSpc>
            </a:pPr>
            <a:endParaRPr lang="es-ES">
              <a:effectLst/>
            </a:endParaRPr>
          </a:p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Indicaciones cierre del proceso censal</a:t>
            </a:r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66562A-A58F-8100-42E8-D1FFDFB2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57" y="2081355"/>
            <a:ext cx="3315127" cy="33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864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798B1-E500-25C4-4064-7F4A09904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4E560F6-E3F9-6B76-5BA9-F828D7602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>
                <a:latin typeface="Verdana"/>
                <a:ea typeface="Verdana"/>
              </a:rPr>
              <a:t>Tareas de CG en el cierre censal</a:t>
            </a:r>
            <a:endParaRPr lang="es-CL"/>
          </a:p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1CCDED-9891-55A2-5D17-5F688495280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901609" y="2530747"/>
            <a:ext cx="5762847" cy="2477187"/>
          </a:xfr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0">
                <a:effectLst/>
                <a:latin typeface="Montserrat" pitchFamily="2" charset="77"/>
              </a:rPr>
              <a:t>Para prevenir la perdida de bienes institucionales debido a robo, extravío o hurto, es necesario verificar regularmente la existencia de los bienes asignados a las y los censistas y reportar cualquier cambio de ubicación de estos.</a:t>
            </a:r>
            <a:endParaRPr lang="es-CL" sz="1800" b="1">
              <a:effectLst/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s-ES"/>
          </a:p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49E513-3896-7FF9-031A-0E01FF826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Indicaciones cierre del proceso censal</a:t>
            </a:r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D279BC0-BD9E-9FC7-6EB8-CF8E2F9AC2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sp>
        <p:nvSpPr>
          <p:cNvPr id="4" name="AutoShape 2" descr="Luces encendidas con relleno sólido">
            <a:extLst>
              <a:ext uri="{FF2B5EF4-FFF2-40B4-BE49-F238E27FC236}">
                <a16:creationId xmlns:a16="http://schemas.microsoft.com/office/drawing/2014/main" id="{9A860DD2-651E-61C3-13A5-ADCE83797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AutoShape 4" descr="Luces encendidas con relleno sólido">
            <a:extLst>
              <a:ext uri="{FF2B5EF4-FFF2-40B4-BE49-F238E27FC236}">
                <a16:creationId xmlns:a16="http://schemas.microsoft.com/office/drawing/2014/main" id="{798F7493-53FA-B822-D1F4-510958A90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724" y="3184450"/>
            <a:ext cx="1846521" cy="18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>
              <a:highlight>
                <a:srgbClr val="FFFF00"/>
              </a:highlight>
            </a:endParaRPr>
          </a:p>
        </p:txBody>
      </p:sp>
      <p:pic>
        <p:nvPicPr>
          <p:cNvPr id="14" name="Gráfico 1" descr="Luces encendidas con relleno sólido">
            <a:extLst>
              <a:ext uri="{FF2B5EF4-FFF2-40B4-BE49-F238E27FC236}">
                <a16:creationId xmlns:a16="http://schemas.microsoft.com/office/drawing/2014/main" id="{F244867C-40D2-33AD-ABCC-926AD362E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7635" y="2449473"/>
            <a:ext cx="2604274" cy="25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094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23E11-7E68-DADD-D9DA-C754853E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¿Alguna pregunta o comentario?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4205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07874-148A-341F-6795-9E3570C1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¡Muchas gracias!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82785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a369e572-027a-44c0-8f11-2f588a2a1334"/>
    <ds:schemaRef ds:uri="http://schemas.microsoft.com/office/infopath/2007/PartnerControls"/>
    <ds:schemaRef ds:uri="6fc35979-dbb1-4d4b-8727-6470e0646fe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248</Words>
  <Application>Microsoft Office PowerPoint</Application>
  <PresentationFormat>Panorámica</PresentationFormat>
  <Paragraphs>28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Cierre del proceso Censal</vt:lpstr>
      <vt:lpstr>Introducción</vt:lpstr>
      <vt:lpstr>Contenidos</vt:lpstr>
      <vt:lpstr>01.</vt:lpstr>
      <vt:lpstr>Presentación de PowerPoint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Maria Magdalena Marquez Pichuman</cp:lastModifiedBy>
  <cp:revision>23</cp:revision>
  <dcterms:created xsi:type="dcterms:W3CDTF">2021-02-12T20:31:37Z</dcterms:created>
  <dcterms:modified xsi:type="dcterms:W3CDTF">2024-05-13T17:03:06Z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