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9" r:id="rId4"/>
  </p:sldMasterIdLst>
  <p:notesMasterIdLst>
    <p:notesMasterId r:id="rId55"/>
  </p:notesMasterIdLst>
  <p:handoutMasterIdLst>
    <p:handoutMasterId r:id="rId56"/>
  </p:handoutMasterIdLst>
  <p:sldIdLst>
    <p:sldId id="1195" r:id="rId5"/>
    <p:sldId id="1243" r:id="rId6"/>
    <p:sldId id="1269" r:id="rId7"/>
    <p:sldId id="1200" r:id="rId8"/>
    <p:sldId id="1247" r:id="rId9"/>
    <p:sldId id="1250" r:id="rId10"/>
    <p:sldId id="1251" r:id="rId11"/>
    <p:sldId id="1238" r:id="rId12"/>
    <p:sldId id="1255" r:id="rId13"/>
    <p:sldId id="1254" r:id="rId14"/>
    <p:sldId id="1253" r:id="rId15"/>
    <p:sldId id="1273" r:id="rId16"/>
    <p:sldId id="1256" r:id="rId17"/>
    <p:sldId id="1257" r:id="rId18"/>
    <p:sldId id="1258" r:id="rId19"/>
    <p:sldId id="1259" r:id="rId20"/>
    <p:sldId id="1213" r:id="rId21"/>
    <p:sldId id="1242" r:id="rId22"/>
    <p:sldId id="283" r:id="rId23"/>
    <p:sldId id="1236" r:id="rId24"/>
    <p:sldId id="1260" r:id="rId25"/>
    <p:sldId id="1261" r:id="rId26"/>
    <p:sldId id="1262" r:id="rId27"/>
    <p:sldId id="1263" r:id="rId28"/>
    <p:sldId id="1246" r:id="rId29"/>
    <p:sldId id="1245" r:id="rId30"/>
    <p:sldId id="1264" r:id="rId31"/>
    <p:sldId id="1244" r:id="rId32"/>
    <p:sldId id="1266" r:id="rId33"/>
    <p:sldId id="1274" r:id="rId34"/>
    <p:sldId id="1268" r:id="rId35"/>
    <p:sldId id="1230" r:id="rId36"/>
    <p:sldId id="1275" r:id="rId37"/>
    <p:sldId id="1276" r:id="rId38"/>
    <p:sldId id="1277" r:id="rId39"/>
    <p:sldId id="1278" r:id="rId40"/>
    <p:sldId id="1279" r:id="rId41"/>
    <p:sldId id="1211" r:id="rId42"/>
    <p:sldId id="1280" r:id="rId43"/>
    <p:sldId id="1288" r:id="rId44"/>
    <p:sldId id="1281" r:id="rId45"/>
    <p:sldId id="1282" r:id="rId46"/>
    <p:sldId id="1283" r:id="rId47"/>
    <p:sldId id="1284" r:id="rId48"/>
    <p:sldId id="1285" r:id="rId49"/>
    <p:sldId id="1286" r:id="rId50"/>
    <p:sldId id="1287" r:id="rId51"/>
    <p:sldId id="1289" r:id="rId52"/>
    <p:sldId id="1217" r:id="rId53"/>
    <p:sldId id="1194" r:id="rId54"/>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61A11D-84A2-216B-B70F-4356C9832F85}" name="Susana Andrea Fuenzalida Maldonado" initials="SM" userId="S::safuenzalidam@ine.gob.cl::872a9081-2a29-4b88-b35a-bed93a47cb1f" providerId="AD"/>
  <p188:author id="{85018337-CF64-96EA-2D03-C9C69D8B24BD}" name="Maria Magdalena Marquez Pichuman" initials="MP" userId="S::mmmarquezp@ine.gob.cl::40ee0c62-5986-4c4d-8f79-f125591f15fe" providerId="AD"/>
  <p188:author id="{C8473045-76A8-BF9C-0024-334B94C9D084}" name="Luis Felipe Torra Cuadra" initials="LC" userId="S::lftorrac@ine.gob.cl::dead7c2f-1d7c-41a3-a643-38deeeb0491c" providerId="AD"/>
  <p188:author id="{BFA5A64C-253C-4F67-DD0E-885D0FA4E12E}" name="Maria Magdalena Marquez Pichuman" initials="" userId="S::MMMARQUEZP@ine.gob.cl::40ee0c62-5986-4c4d-8f79-f125591f15fe" providerId="AD"/>
  <p188:author id="{350CFC4F-D62E-2D08-0112-39468D1326FF}" name="Macarena Margarita Alvarado Moscoso" initials="MMAM" userId="S::mmalvaradom@ine.gob.cl::97eb5301-70cb-4ad6-b369-5221ed2e3c24" providerId="AD"/>
  <p188:author id="{83F96F54-0C16-4D04-A207-4ECA5D8C8288}" name="Maria Cristina Rojas Gonzalez" initials="MG" userId="S::mcrojasg@ine.gob.cl::823db842-bb46-4851-b6a7-ed239df02e91" providerId="AD"/>
  <p188:author id="{D109D260-375C-C6D9-3655-339D0FA9FD16}" name="Gabriel Alejandro Aedo Monsalves" initials="GM" userId="S::gaaedom@ine.gob.cl::a3ac2ba4-165b-420c-990b-009de6d64142" providerId="AD"/>
  <p188:author id="{39440EA7-7EFC-9C50-A6FC-E55DAF6F3B30}" name="Moises David Hazan Meyohas" initials="MDHM" userId="S::mdhazanm@ine.gob.cl::5d5b3851-8a5e-4f5d-8401-5dce42f168fd" providerId="AD"/>
  <p188:author id="{8DD588AC-A127-0E2C-EF5E-BA1F088DD01B}" name="Veronica Stuardo Fuentes" initials="VF" userId="S::vystuardof@ine.gob.cl::160d83a7-98ae-4dde-bb21-16e95b1f663c" providerId="AD"/>
  <p188:author id="{161AC6B1-D71E-FA9E-E265-1D61BA1A2075}" name="Francisco Alfredo Avila Rojas" initials="FR" userId="S::faavilar@ine.gob.cl::2a287e1a-42a9-4432-b687-fad09cdcc66f" providerId="AD"/>
  <p188:author id="{8862A9C3-0400-B9B4-5265-84A70B731181}" name="Albert Enrique Soto Vilches" initials="AV" userId="S::aesotov@ine.gob.cl::5be8a67b-2ea2-43cd-a4ca-88d1212c8e77" providerId="AD"/>
  <p188:author id="{845685D3-E53A-D1AC-18AD-3A8E1A11213C}" name="Camila Fernanda Scapini Faundez" initials="CF" userId="S::cfscapinif@ine.gob.cl::0917e44e-7cc2-48dd-8b4a-4fc3de2a8350" providerId="AD"/>
  <p188:author id="{9006B0D9-5D55-45E5-9F30-79EFBC4176D3}" name="Patricia Estephanie Casanova Vidal" initials="PV" userId="S::pecasanovav@ine.gob.cl::22b9f4f8-25f9-414d-98e2-b60c7c4093d2" providerId="AD"/>
  <p188:author id="{6772A6E3-DB01-427E-B830-9E9B9FB99010}" name="Miguel Angel Lara Arzola" initials="MALA" userId="S::malaraa@ine.gob.cl::efad392e-06be-4271-b894-ef0177d8f771" providerId="AD"/>
  <p188:author id="{E280A1EC-3B76-6E83-AA7D-6DA282492CC7}" name="Allison Jacqueline Pasten Henriquez" initials="AH" userId="S::ajpastenh@ine.gob.cl::6e3f2421-5d27-424b-8a63-95869ec56e58" providerId="AD"/>
  <p188:author id="{0D3317EE-51C7-39DB-281C-5B182451C5F2}" name="Martin Sebastian Silva Garrido" initials="MG" userId="S::mssilvag@ine.gob.cl::5f63eb08-d18d-4319-a8cd-28a955dc80eb" providerId="AD"/>
  <p188:author id="{E956CAEE-CFFC-2215-47EA-1CCCD9ED24B7}" name="Alberto Carlos Farias Aguilera" initials="AA" userId="S::acfariasa@ine.gob.cl::0d355c96-1873-4b3e-b34a-6b9171f81435" providerId="AD"/>
  <p188:author id="{0533C1FD-DC60-3790-EC0D-83C2DAD1516F}" name="Diego Javier George-Nascimento Escobar" initials="DE" userId="S::dgnascimentoe@ine.gob.cl::62f5108b-a580-4268-b738-08ab9e30b647" providerId="AD"/>
  <p188:author id="{CA9FA1FF-B4CE-E062-B9F4-57EB4FACBF79}" name="Bernardita Luz Saona Urmeneta" initials="BLSU" userId="S::blsaonau@ine.gob.cl::6444f610-708a-4d53-bc10-9155bdd3281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rena Cecilia Espinosa Caceres" initials="LC" lastIdx="11" clrIdx="0">
    <p:extLst>
      <p:ext uri="{19B8F6BF-5375-455C-9EA6-DF929625EA0E}">
        <p15:presenceInfo xmlns:p15="http://schemas.microsoft.com/office/powerpoint/2012/main" userId="S::lcespinosac@ine.gob.cl::3bfe4ca0-6f44-4b10-9d37-cb203dbab9dc" providerId="AD"/>
      </p:ext>
    </p:extLst>
  </p:cmAuthor>
  <p:cmAuthor id="2" name="Bernardita Luz Saona Urmeneta" initials="BU" lastIdx="3" clrIdx="1">
    <p:extLst>
      <p:ext uri="{19B8F6BF-5375-455C-9EA6-DF929625EA0E}">
        <p15:presenceInfo xmlns:p15="http://schemas.microsoft.com/office/powerpoint/2012/main" userId="S::blsaonau@ine.gob.cl::6444f610-708a-4d53-bc10-9155bdd32811" providerId="AD"/>
      </p:ext>
    </p:extLst>
  </p:cmAuthor>
  <p:cmAuthor id="3" name="Carolina de la Paz Mascareño Orellana" initials="CO" lastIdx="3" clrIdx="2">
    <p:extLst>
      <p:ext uri="{19B8F6BF-5375-455C-9EA6-DF929625EA0E}">
        <p15:presenceInfo xmlns:p15="http://schemas.microsoft.com/office/powerpoint/2012/main" userId="S::cpmascarenoo@ine.gob.cl::dea08ac7-1536-470d-9939-1c4e33ed7efe" providerId="AD"/>
      </p:ext>
    </p:extLst>
  </p:cmAuthor>
  <p:cmAuthor id="4" name="Alex Philip Caro Hidalgo" initials="APCH" lastIdx="1" clrIdx="3">
    <p:extLst>
      <p:ext uri="{19B8F6BF-5375-455C-9EA6-DF929625EA0E}">
        <p15:presenceInfo xmlns:p15="http://schemas.microsoft.com/office/powerpoint/2012/main" userId="Alex Philip Caro Hidalg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771E"/>
    <a:srgbClr val="EB7D1D"/>
    <a:srgbClr val="E32D97"/>
    <a:srgbClr val="97B52D"/>
    <a:srgbClr val="EF9E08"/>
    <a:srgbClr val="2C427E"/>
    <a:srgbClr val="F8A64D"/>
    <a:srgbClr val="663C77"/>
    <a:srgbClr val="1E3C7D"/>
    <a:srgbClr val="EF7F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00F102-F21A-0A6C-3B2D-87B2FA101DEE}" v="3" dt="2024-05-02T21:39:19.301"/>
    <p1510:client id="{2F9A34BE-1DBB-EA84-246E-BD4AA8FC871C}" v="73" dt="2024-05-02T21:29:28.740"/>
    <p1510:client id="{57AD16A7-AD66-F38A-79F6-37BAA98A4703}" v="1" dt="2024-05-02T21:58:54.753"/>
    <p1510:client id="{A46947FC-057F-5528-CC08-5674F460F239}" v="2" dt="2024-05-02T21:39:47.197"/>
    <p1510:client id="{B8433FCE-E9A7-149F-6740-FF6117ED3CC4}" v="8" dt="2024-05-04T16:32:51.21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6"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ila Morales Cabello" userId="S::cmoralesc@ine.gob.cl::f212b097-15a9-4b5a-a7d5-01cbd9491ca8" providerId="AD" clId="Web-{57AD16A7-AD66-F38A-79F6-37BAA98A4703}"/>
    <pc:docChg chg="modSld">
      <pc:chgData name="Camila Morales Cabello" userId="S::cmoralesc@ine.gob.cl::f212b097-15a9-4b5a-a7d5-01cbd9491ca8" providerId="AD" clId="Web-{57AD16A7-AD66-F38A-79F6-37BAA98A4703}" dt="2024-05-02T21:58:54.753" v="0" actId="20577"/>
      <pc:docMkLst>
        <pc:docMk/>
      </pc:docMkLst>
      <pc:sldChg chg="modSp">
        <pc:chgData name="Camila Morales Cabello" userId="S::cmoralesc@ine.gob.cl::f212b097-15a9-4b5a-a7d5-01cbd9491ca8" providerId="AD" clId="Web-{57AD16A7-AD66-F38A-79F6-37BAA98A4703}" dt="2024-05-02T21:58:54.753" v="0" actId="20577"/>
        <pc:sldMkLst>
          <pc:docMk/>
          <pc:sldMk cId="1583129615" sldId="1195"/>
        </pc:sldMkLst>
        <pc:spChg chg="mod">
          <ac:chgData name="Camila Morales Cabello" userId="S::cmoralesc@ine.gob.cl::f212b097-15a9-4b5a-a7d5-01cbd9491ca8" providerId="AD" clId="Web-{57AD16A7-AD66-F38A-79F6-37BAA98A4703}" dt="2024-05-02T21:58:54.753" v="0" actId="20577"/>
          <ac:spMkLst>
            <pc:docMk/>
            <pc:sldMk cId="1583129615" sldId="1195"/>
            <ac:spMk id="6" creationId="{F1B71B56-54FB-AFF1-6323-D0430CB676DB}"/>
          </ac:spMkLst>
        </pc:spChg>
      </pc:sldChg>
    </pc:docChg>
  </pc:docChgLst>
  <pc:docChgLst>
    <pc:chgData name="Maria Magdalena Marquez Pichuman" userId="S::mmmarquezp@ine.gob.cl::40ee0c62-5986-4c4d-8f79-f125591f15fe" providerId="AD" clId="Web-{1F3BE442-77F3-2ACC-BFC8-A74D8E5DFBC0}"/>
    <pc:docChg chg="addSld delSld modSld">
      <pc:chgData name="Maria Magdalena Marquez Pichuman" userId="S::mmmarquezp@ine.gob.cl::40ee0c62-5986-4c4d-8f79-f125591f15fe" providerId="AD" clId="Web-{1F3BE442-77F3-2ACC-BFC8-A74D8E5DFBC0}" dt="2024-02-16T02:52:01.692" v="118" actId="1076"/>
      <pc:docMkLst>
        <pc:docMk/>
      </pc:docMkLst>
      <pc:sldChg chg="addSp modSp">
        <pc:chgData name="Maria Magdalena Marquez Pichuman" userId="S::mmmarquezp@ine.gob.cl::40ee0c62-5986-4c4d-8f79-f125591f15fe" providerId="AD" clId="Web-{1F3BE442-77F3-2ACC-BFC8-A74D8E5DFBC0}" dt="2024-02-16T02:52:01.692" v="118" actId="1076"/>
        <pc:sldMkLst>
          <pc:docMk/>
          <pc:sldMk cId="0" sldId="283"/>
        </pc:sldMkLst>
        <pc:picChg chg="add mod">
          <ac:chgData name="Maria Magdalena Marquez Pichuman" userId="S::mmmarquezp@ine.gob.cl::40ee0c62-5986-4c4d-8f79-f125591f15fe" providerId="AD" clId="Web-{1F3BE442-77F3-2ACC-BFC8-A74D8E5DFBC0}" dt="2024-02-16T02:50:23.486" v="116" actId="1076"/>
          <ac:picMkLst>
            <pc:docMk/>
            <pc:sldMk cId="0" sldId="283"/>
            <ac:picMk id="6" creationId="{9A53E163-A805-A0AB-D730-A0E9876B2C62}"/>
          </ac:picMkLst>
        </pc:picChg>
        <pc:picChg chg="add mod">
          <ac:chgData name="Maria Magdalena Marquez Pichuman" userId="S::mmmarquezp@ine.gob.cl::40ee0c62-5986-4c4d-8f79-f125591f15fe" providerId="AD" clId="Web-{1F3BE442-77F3-2ACC-BFC8-A74D8E5DFBC0}" dt="2024-02-16T02:52:01.692" v="118" actId="1076"/>
          <ac:picMkLst>
            <pc:docMk/>
            <pc:sldMk cId="0" sldId="283"/>
            <ac:picMk id="8" creationId="{918617AB-8AAB-9692-F0C2-4ABBC134DCE9}"/>
          </ac:picMkLst>
        </pc:picChg>
      </pc:sldChg>
      <pc:sldChg chg="addSp delSp modSp">
        <pc:chgData name="Maria Magdalena Marquez Pichuman" userId="S::mmmarquezp@ine.gob.cl::40ee0c62-5986-4c4d-8f79-f125591f15fe" providerId="AD" clId="Web-{1F3BE442-77F3-2ACC-BFC8-A74D8E5DFBC0}" dt="2024-02-16T02:45:46.433" v="51" actId="1076"/>
        <pc:sldMkLst>
          <pc:docMk/>
          <pc:sldMk cId="3578116631" sldId="1238"/>
        </pc:sldMkLst>
        <pc:spChg chg="mod">
          <ac:chgData name="Maria Magdalena Marquez Pichuman" userId="S::mmmarquezp@ine.gob.cl::40ee0c62-5986-4c4d-8f79-f125591f15fe" providerId="AD" clId="Web-{1F3BE442-77F3-2ACC-BFC8-A74D8E5DFBC0}" dt="2024-02-16T02:45:17.870" v="44" actId="1076"/>
          <ac:spMkLst>
            <pc:docMk/>
            <pc:sldMk cId="3578116631" sldId="1238"/>
            <ac:spMk id="2" creationId="{1B485BDC-C0C2-672B-9CFC-4AA560AA5CAE}"/>
          </ac:spMkLst>
        </pc:spChg>
        <pc:picChg chg="add del mod">
          <ac:chgData name="Maria Magdalena Marquez Pichuman" userId="S::mmmarquezp@ine.gob.cl::40ee0c62-5986-4c4d-8f79-f125591f15fe" providerId="AD" clId="Web-{1F3BE442-77F3-2ACC-BFC8-A74D8E5DFBC0}" dt="2024-02-16T02:42:04.897" v="20"/>
          <ac:picMkLst>
            <pc:docMk/>
            <pc:sldMk cId="3578116631" sldId="1238"/>
            <ac:picMk id="3" creationId="{496FAE71-1744-0C75-C0BD-8FAA6D93B346}"/>
          </ac:picMkLst>
        </pc:picChg>
        <pc:picChg chg="add mod">
          <ac:chgData name="Maria Magdalena Marquez Pichuman" userId="S::mmmarquezp@ine.gob.cl::40ee0c62-5986-4c4d-8f79-f125591f15fe" providerId="AD" clId="Web-{1F3BE442-77F3-2ACC-BFC8-A74D8E5DFBC0}" dt="2024-02-16T02:45:46.433" v="51" actId="1076"/>
          <ac:picMkLst>
            <pc:docMk/>
            <pc:sldMk cId="3578116631" sldId="1238"/>
            <ac:picMk id="6" creationId="{DDFBF6F9-57B9-4AD0-08B2-DE14F7E57EE8}"/>
          </ac:picMkLst>
        </pc:picChg>
        <pc:cxnChg chg="add del mod">
          <ac:chgData name="Maria Magdalena Marquez Pichuman" userId="S::mmmarquezp@ine.gob.cl::40ee0c62-5986-4c4d-8f79-f125591f15fe" providerId="AD" clId="Web-{1F3BE442-77F3-2ACC-BFC8-A74D8E5DFBC0}" dt="2024-02-16T02:45:42.746" v="50"/>
          <ac:cxnSpMkLst>
            <pc:docMk/>
            <pc:sldMk cId="3578116631" sldId="1238"/>
            <ac:cxnSpMk id="7" creationId="{8512B2E0-773B-EF75-4C37-A839AAE97362}"/>
          </ac:cxnSpMkLst>
        </pc:cxnChg>
      </pc:sldChg>
      <pc:sldChg chg="addSp delSp modSp del mod modClrScheme chgLayout">
        <pc:chgData name="Maria Magdalena Marquez Pichuman" userId="S::mmmarquezp@ine.gob.cl::40ee0c62-5986-4c4d-8f79-f125591f15fe" providerId="AD" clId="Web-{1F3BE442-77F3-2ACC-BFC8-A74D8E5DFBC0}" dt="2024-02-16T02:49:33.657" v="111"/>
        <pc:sldMkLst>
          <pc:docMk/>
          <pc:sldMk cId="873615979" sldId="1252"/>
        </pc:sldMkLst>
        <pc:spChg chg="mod ord">
          <ac:chgData name="Maria Magdalena Marquez Pichuman" userId="S::mmmarquezp@ine.gob.cl::40ee0c62-5986-4c4d-8f79-f125591f15fe" providerId="AD" clId="Web-{1F3BE442-77F3-2ACC-BFC8-A74D8E5DFBC0}" dt="2024-02-16T02:47:45.952" v="80" actId="1076"/>
          <ac:spMkLst>
            <pc:docMk/>
            <pc:sldMk cId="873615979" sldId="1252"/>
            <ac:spMk id="2" creationId="{7949220B-8950-CDBA-464C-B1EC9C9976AE}"/>
          </ac:spMkLst>
        </pc:spChg>
        <pc:spChg chg="mod ord">
          <ac:chgData name="Maria Magdalena Marquez Pichuman" userId="S::mmmarquezp@ine.gob.cl::40ee0c62-5986-4c4d-8f79-f125591f15fe" providerId="AD" clId="Web-{1F3BE442-77F3-2ACC-BFC8-A74D8E5DFBC0}" dt="2024-02-16T02:48:56.594" v="104" actId="20577"/>
          <ac:spMkLst>
            <pc:docMk/>
            <pc:sldMk cId="873615979" sldId="1252"/>
            <ac:spMk id="3" creationId="{CFDEC35D-F996-D255-65D7-5232A5E8E9FB}"/>
          </ac:spMkLst>
        </pc:spChg>
        <pc:spChg chg="add mod ord">
          <ac:chgData name="Maria Magdalena Marquez Pichuman" userId="S::mmmarquezp@ine.gob.cl::40ee0c62-5986-4c4d-8f79-f125591f15fe" providerId="AD" clId="Web-{1F3BE442-77F3-2ACC-BFC8-A74D8E5DFBC0}" dt="2024-02-16T02:48:00.686" v="84" actId="20577"/>
          <ac:spMkLst>
            <pc:docMk/>
            <pc:sldMk cId="873615979" sldId="1252"/>
            <ac:spMk id="17" creationId="{3A8E65A2-018D-5926-68F0-72BC28D4DAFF}"/>
          </ac:spMkLst>
        </pc:spChg>
        <pc:spChg chg="add del mod ord">
          <ac:chgData name="Maria Magdalena Marquez Pichuman" userId="S::mmmarquezp@ine.gob.cl::40ee0c62-5986-4c4d-8f79-f125591f15fe" providerId="AD" clId="Web-{1F3BE442-77F3-2ACC-BFC8-A74D8E5DFBC0}" dt="2024-02-16T02:46:58.497" v="57"/>
          <ac:spMkLst>
            <pc:docMk/>
            <pc:sldMk cId="873615979" sldId="1252"/>
            <ac:spMk id="18" creationId="{D3919520-F75D-9420-49B9-261A315D70F6}"/>
          </ac:spMkLst>
        </pc:spChg>
        <pc:spChg chg="add del mod ord">
          <ac:chgData name="Maria Magdalena Marquez Pichuman" userId="S::mmmarquezp@ine.gob.cl::40ee0c62-5986-4c4d-8f79-f125591f15fe" providerId="AD" clId="Web-{1F3BE442-77F3-2ACC-BFC8-A74D8E5DFBC0}" dt="2024-02-16T02:46:58.497" v="58"/>
          <ac:spMkLst>
            <pc:docMk/>
            <pc:sldMk cId="873615979" sldId="1252"/>
            <ac:spMk id="19" creationId="{0A8DDF04-3C85-E6F5-8347-ED7F1B343422}"/>
          </ac:spMkLst>
        </pc:spChg>
        <pc:spChg chg="del">
          <ac:chgData name="Maria Magdalena Marquez Pichuman" userId="S::mmmarquezp@ine.gob.cl::40ee0c62-5986-4c4d-8f79-f125591f15fe" providerId="AD" clId="Web-{1F3BE442-77F3-2ACC-BFC8-A74D8E5DFBC0}" dt="2024-02-16T02:47:50.936" v="81"/>
          <ac:spMkLst>
            <pc:docMk/>
            <pc:sldMk cId="873615979" sldId="1252"/>
            <ac:spMk id="31" creationId="{001E8F12-01D8-9BF3-C91B-E7C9986EA36F}"/>
          </ac:spMkLst>
        </pc:spChg>
        <pc:graphicFrameChg chg="del mod modGraphic">
          <ac:chgData name="Maria Magdalena Marquez Pichuman" userId="S::mmmarquezp@ine.gob.cl::40ee0c62-5986-4c4d-8f79-f125591f15fe" providerId="AD" clId="Web-{1F3BE442-77F3-2ACC-BFC8-A74D8E5DFBC0}" dt="2024-02-16T02:49:18.891" v="107"/>
          <ac:graphicFrameMkLst>
            <pc:docMk/>
            <pc:sldMk cId="873615979" sldId="1252"/>
            <ac:graphicFrameMk id="4" creationId="{C031CFCF-BF9A-E89E-EF35-5A5151326801}"/>
          </ac:graphicFrameMkLst>
        </pc:graphicFrameChg>
      </pc:sldChg>
      <pc:sldChg chg="addSp delSp modSp">
        <pc:chgData name="Maria Magdalena Marquez Pichuman" userId="S::mmmarquezp@ine.gob.cl::40ee0c62-5986-4c4d-8f79-f125591f15fe" providerId="AD" clId="Web-{1F3BE442-77F3-2ACC-BFC8-A74D8E5DFBC0}" dt="2024-02-16T02:45:09.667" v="42" actId="1076"/>
        <pc:sldMkLst>
          <pc:docMk/>
          <pc:sldMk cId="3946659095" sldId="1254"/>
        </pc:sldMkLst>
        <pc:spChg chg="mod">
          <ac:chgData name="Maria Magdalena Marquez Pichuman" userId="S::mmmarquezp@ine.gob.cl::40ee0c62-5986-4c4d-8f79-f125591f15fe" providerId="AD" clId="Web-{1F3BE442-77F3-2ACC-BFC8-A74D8E5DFBC0}" dt="2024-02-16T02:41:59.616" v="19" actId="1076"/>
          <ac:spMkLst>
            <pc:docMk/>
            <pc:sldMk cId="3946659095" sldId="1254"/>
            <ac:spMk id="3" creationId="{00000000-0000-0000-0000-000000000000}"/>
          </ac:spMkLst>
        </pc:spChg>
        <pc:picChg chg="add mod">
          <ac:chgData name="Maria Magdalena Marquez Pichuman" userId="S::mmmarquezp@ine.gob.cl::40ee0c62-5986-4c4d-8f79-f125591f15fe" providerId="AD" clId="Web-{1F3BE442-77F3-2ACC-BFC8-A74D8E5DFBC0}" dt="2024-02-16T02:45:09.667" v="42" actId="1076"/>
          <ac:picMkLst>
            <pc:docMk/>
            <pc:sldMk cId="3946659095" sldId="1254"/>
            <ac:picMk id="2" creationId="{53B9FFBE-239B-318B-972E-8E1D6593769A}"/>
          </ac:picMkLst>
        </pc:picChg>
        <pc:picChg chg="del">
          <ac:chgData name="Maria Magdalena Marquez Pichuman" userId="S::mmmarquezp@ine.gob.cl::40ee0c62-5986-4c4d-8f79-f125591f15fe" providerId="AD" clId="Web-{1F3BE442-77F3-2ACC-BFC8-A74D8E5DFBC0}" dt="2024-02-16T02:41:50.725" v="16"/>
          <ac:picMkLst>
            <pc:docMk/>
            <pc:sldMk cId="3946659095" sldId="1254"/>
            <ac:picMk id="6" creationId="{E2D7303E-16CE-0B43-0579-E9B7C2E4C436}"/>
          </ac:picMkLst>
        </pc:picChg>
      </pc:sldChg>
      <pc:sldChg chg="modSp">
        <pc:chgData name="Maria Magdalena Marquez Pichuman" userId="S::mmmarquezp@ine.gob.cl::40ee0c62-5986-4c4d-8f79-f125591f15fe" providerId="AD" clId="Web-{1F3BE442-77F3-2ACC-BFC8-A74D8E5DFBC0}" dt="2024-02-16T02:40:23.083" v="15"/>
        <pc:sldMkLst>
          <pc:docMk/>
          <pc:sldMk cId="3680577813" sldId="1255"/>
        </pc:sldMkLst>
        <pc:graphicFrameChg chg="mod modGraphic">
          <ac:chgData name="Maria Magdalena Marquez Pichuman" userId="S::mmmarquezp@ine.gob.cl::40ee0c62-5986-4c4d-8f79-f125591f15fe" providerId="AD" clId="Web-{1F3BE442-77F3-2ACC-BFC8-A74D8E5DFBC0}" dt="2024-02-16T02:40:23.083" v="15"/>
          <ac:graphicFrameMkLst>
            <pc:docMk/>
            <pc:sldMk cId="3680577813" sldId="1255"/>
            <ac:graphicFrameMk id="4" creationId="{C031CFCF-BF9A-E89E-EF35-5A5151326801}"/>
          </ac:graphicFrameMkLst>
        </pc:graphicFrameChg>
      </pc:sldChg>
      <pc:sldChg chg="addSp delSp modSp">
        <pc:chgData name="Maria Magdalena Marquez Pichuman" userId="S::mmmarquezp@ine.gob.cl::40ee0c62-5986-4c4d-8f79-f125591f15fe" providerId="AD" clId="Web-{1F3BE442-77F3-2ACC-BFC8-A74D8E5DFBC0}" dt="2024-02-16T02:45:02.057" v="41" actId="1076"/>
        <pc:sldMkLst>
          <pc:docMk/>
          <pc:sldMk cId="1003882168" sldId="1256"/>
        </pc:sldMkLst>
        <pc:spChg chg="mod ord">
          <ac:chgData name="Maria Magdalena Marquez Pichuman" userId="S::mmmarquezp@ine.gob.cl::40ee0c62-5986-4c4d-8f79-f125591f15fe" providerId="AD" clId="Web-{1F3BE442-77F3-2ACC-BFC8-A74D8E5DFBC0}" dt="2024-02-16T02:44:52.667" v="38"/>
          <ac:spMkLst>
            <pc:docMk/>
            <pc:sldMk cId="1003882168" sldId="1256"/>
            <ac:spMk id="2" creationId="{1B485BDC-C0C2-672B-9CFC-4AA560AA5CAE}"/>
          </ac:spMkLst>
        </pc:spChg>
        <pc:graphicFrameChg chg="add mod">
          <ac:chgData name="Maria Magdalena Marquez Pichuman" userId="S::mmmarquezp@ine.gob.cl::40ee0c62-5986-4c4d-8f79-f125591f15fe" providerId="AD" clId="Web-{1F3BE442-77F3-2ACC-BFC8-A74D8E5DFBC0}" dt="2024-02-16T02:45:02.057" v="41" actId="1076"/>
          <ac:graphicFrameMkLst>
            <pc:docMk/>
            <pc:sldMk cId="1003882168" sldId="1256"/>
            <ac:graphicFrameMk id="6" creationId="{C28DE449-3041-F78F-3669-E14B1DA859A4}"/>
          </ac:graphicFrameMkLst>
        </pc:graphicFrameChg>
        <pc:picChg chg="del">
          <ac:chgData name="Maria Magdalena Marquez Pichuman" userId="S::mmmarquezp@ine.gob.cl::40ee0c62-5986-4c4d-8f79-f125591f15fe" providerId="AD" clId="Web-{1F3BE442-77F3-2ACC-BFC8-A74D8E5DFBC0}" dt="2024-02-16T02:43:05.836" v="29"/>
          <ac:picMkLst>
            <pc:docMk/>
            <pc:sldMk cId="1003882168" sldId="1256"/>
            <ac:picMk id="5" creationId="{59F77B92-DD8E-44D9-BE6C-3996A53419F1}"/>
          </ac:picMkLst>
        </pc:picChg>
      </pc:sldChg>
      <pc:sldChg chg="add delCm">
        <pc:chgData name="Maria Magdalena Marquez Pichuman" userId="S::mmmarquezp@ine.gob.cl::40ee0c62-5986-4c4d-8f79-f125591f15fe" providerId="AD" clId="Web-{1F3BE442-77F3-2ACC-BFC8-A74D8E5DFBC0}" dt="2024-02-16T02:44:18.041" v="32"/>
        <pc:sldMkLst>
          <pc:docMk/>
          <pc:sldMk cId="585483274" sldId="1272"/>
        </pc:sldMkLst>
        <pc:extLst>
          <p:ext xmlns:p="http://schemas.openxmlformats.org/presentationml/2006/main" uri="{D6D511B9-2390-475A-947B-AFAB55BFBCF1}">
            <pc226:cmChg xmlns:pc226="http://schemas.microsoft.com/office/powerpoint/2022/06/main/command" chg="del">
              <pc226:chgData name="Maria Magdalena Marquez Pichuman" userId="S::mmmarquezp@ine.gob.cl::40ee0c62-5986-4c4d-8f79-f125591f15fe" providerId="AD" clId="Web-{1F3BE442-77F3-2ACC-BFC8-A74D8E5DFBC0}" dt="2024-02-16T02:44:18.041" v="32"/>
              <pc2:cmMkLst xmlns:pc2="http://schemas.microsoft.com/office/powerpoint/2019/9/main/command">
                <pc:docMk/>
                <pc:sldMk cId="585483274" sldId="1272"/>
                <pc2:cmMk id="{A715B593-BB63-49BB-9464-6995C53914AC}"/>
              </pc2:cmMkLst>
            </pc226:cmChg>
          </p:ext>
        </pc:extLst>
      </pc:sldChg>
      <pc:sldChg chg="addSp delSp modSp add replId">
        <pc:chgData name="Maria Magdalena Marquez Pichuman" userId="S::mmmarquezp@ine.gob.cl::40ee0c62-5986-4c4d-8f79-f125591f15fe" providerId="AD" clId="Web-{1F3BE442-77F3-2ACC-BFC8-A74D8E5DFBC0}" dt="2024-02-16T02:49:49.142" v="113" actId="1076"/>
        <pc:sldMkLst>
          <pc:docMk/>
          <pc:sldMk cId="2896335771" sldId="1273"/>
        </pc:sldMkLst>
        <pc:graphicFrameChg chg="del">
          <ac:chgData name="Maria Magdalena Marquez Pichuman" userId="S::mmmarquezp@ine.gob.cl::40ee0c62-5986-4c4d-8f79-f125591f15fe" providerId="AD" clId="Web-{1F3BE442-77F3-2ACC-BFC8-A74D8E5DFBC0}" dt="2024-02-16T02:49:12.703" v="106"/>
          <ac:graphicFrameMkLst>
            <pc:docMk/>
            <pc:sldMk cId="2896335771" sldId="1273"/>
            <ac:graphicFrameMk id="4" creationId="{C031CFCF-BF9A-E89E-EF35-5A5151326801}"/>
          </ac:graphicFrameMkLst>
        </pc:graphicFrameChg>
        <pc:graphicFrameChg chg="add mod">
          <ac:chgData name="Maria Magdalena Marquez Pichuman" userId="S::mmmarquezp@ine.gob.cl::40ee0c62-5986-4c4d-8f79-f125591f15fe" providerId="AD" clId="Web-{1F3BE442-77F3-2ACC-BFC8-A74D8E5DFBC0}" dt="2024-02-16T02:49:49.142" v="113" actId="1076"/>
          <ac:graphicFrameMkLst>
            <pc:docMk/>
            <pc:sldMk cId="2896335771" sldId="1273"/>
            <ac:graphicFrameMk id="12" creationId="{C031CFCF-BF9A-E89E-EF35-5A5151326801}"/>
          </ac:graphicFrameMkLst>
        </pc:graphicFrameChg>
      </pc:sldChg>
    </pc:docChg>
  </pc:docChgLst>
  <pc:docChgLst>
    <pc:chgData name="Jose Ignacio Perez Montero" userId="S::jiperezm@ine.gob.cl::92926206-de05-40dd-9848-24f1bd15bc9b" providerId="AD" clId="Web-{F2EBFE1D-4BBA-6342-0A34-6BE57F8AC8E0}"/>
    <pc:docChg chg="modSld">
      <pc:chgData name="Jose Ignacio Perez Montero" userId="S::jiperezm@ine.gob.cl::92926206-de05-40dd-9848-24f1bd15bc9b" providerId="AD" clId="Web-{F2EBFE1D-4BBA-6342-0A34-6BE57F8AC8E0}" dt="2023-12-28T17:34:57.172" v="2" actId="1076"/>
      <pc:docMkLst>
        <pc:docMk/>
      </pc:docMkLst>
      <pc:sldChg chg="addSp delSp modSp">
        <pc:chgData name="Jose Ignacio Perez Montero" userId="S::jiperezm@ine.gob.cl::92926206-de05-40dd-9848-24f1bd15bc9b" providerId="AD" clId="Web-{F2EBFE1D-4BBA-6342-0A34-6BE57F8AC8E0}" dt="2023-12-28T17:34:57.172" v="2" actId="1076"/>
        <pc:sldMkLst>
          <pc:docMk/>
          <pc:sldMk cId="0" sldId="283"/>
        </pc:sldMkLst>
        <pc:picChg chg="add mod">
          <ac:chgData name="Jose Ignacio Perez Montero" userId="S::jiperezm@ine.gob.cl::92926206-de05-40dd-9848-24f1bd15bc9b" providerId="AD" clId="Web-{F2EBFE1D-4BBA-6342-0A34-6BE57F8AC8E0}" dt="2023-12-28T17:34:57.172" v="2" actId="1076"/>
          <ac:picMkLst>
            <pc:docMk/>
            <pc:sldMk cId="0" sldId="283"/>
            <ac:picMk id="5" creationId="{2629477B-5820-B0CF-750E-B3E1B71A9BF7}"/>
          </ac:picMkLst>
        </pc:picChg>
        <pc:picChg chg="del">
          <ac:chgData name="Jose Ignacio Perez Montero" userId="S::jiperezm@ine.gob.cl::92926206-de05-40dd-9848-24f1bd15bc9b" providerId="AD" clId="Web-{F2EBFE1D-4BBA-6342-0A34-6BE57F8AC8E0}" dt="2023-12-28T17:34:19.155" v="0"/>
          <ac:picMkLst>
            <pc:docMk/>
            <pc:sldMk cId="0" sldId="283"/>
            <ac:picMk id="13" creationId="{00000000-0000-0000-0000-000000000000}"/>
          </ac:picMkLst>
        </pc:picChg>
      </pc:sldChg>
    </pc:docChg>
  </pc:docChgLst>
  <pc:docChgLst>
    <pc:chgData name="Susana Andrea Fuenzalida Maldonado" userId="S::safuenzalidam@ine.gob.cl::872a9081-2a29-4b88-b35a-bed93a47cb1f" providerId="AD" clId="Web-{0BBD3E72-8DDB-3C06-A901-B9C9EC0EE309}"/>
    <pc:docChg chg="addSld delSld modSld">
      <pc:chgData name="Susana Andrea Fuenzalida Maldonado" userId="S::safuenzalidam@ine.gob.cl::872a9081-2a29-4b88-b35a-bed93a47cb1f" providerId="AD" clId="Web-{0BBD3E72-8DDB-3C06-A901-B9C9EC0EE309}" dt="2024-01-02T20:31:18.289" v="473" actId="14100"/>
      <pc:docMkLst>
        <pc:docMk/>
      </pc:docMkLst>
      <pc:sldChg chg="modSp">
        <pc:chgData name="Susana Andrea Fuenzalida Maldonado" userId="S::safuenzalidam@ine.gob.cl::872a9081-2a29-4b88-b35a-bed93a47cb1f" providerId="AD" clId="Web-{0BBD3E72-8DDB-3C06-A901-B9C9EC0EE309}" dt="2024-01-02T20:30:51.507" v="470" actId="20577"/>
        <pc:sldMkLst>
          <pc:docMk/>
          <pc:sldMk cId="0" sldId="271"/>
        </pc:sldMkLst>
        <pc:spChg chg="mod">
          <ac:chgData name="Susana Andrea Fuenzalida Maldonado" userId="S::safuenzalidam@ine.gob.cl::872a9081-2a29-4b88-b35a-bed93a47cb1f" providerId="AD" clId="Web-{0BBD3E72-8DDB-3C06-A901-B9C9EC0EE309}" dt="2024-01-02T20:30:51.507" v="470" actId="20577"/>
          <ac:spMkLst>
            <pc:docMk/>
            <pc:sldMk cId="0" sldId="271"/>
            <ac:spMk id="7" creationId="{00000000-0000-0000-0000-000000000000}"/>
          </ac:spMkLst>
        </pc:spChg>
        <pc:picChg chg="mod">
          <ac:chgData name="Susana Andrea Fuenzalida Maldonado" userId="S::safuenzalidam@ine.gob.cl::872a9081-2a29-4b88-b35a-bed93a47cb1f" providerId="AD" clId="Web-{0BBD3E72-8DDB-3C06-A901-B9C9EC0EE309}" dt="2024-01-02T20:30:44.898" v="467" actId="14100"/>
          <ac:picMkLst>
            <pc:docMk/>
            <pc:sldMk cId="0" sldId="271"/>
            <ac:picMk id="2" creationId="{4813B380-5F8C-A7B0-2DEB-CA8B1409C01C}"/>
          </ac:picMkLst>
        </pc:picChg>
      </pc:sldChg>
      <pc:sldChg chg="del">
        <pc:chgData name="Susana Andrea Fuenzalida Maldonado" userId="S::safuenzalidam@ine.gob.cl::872a9081-2a29-4b88-b35a-bed93a47cb1f" providerId="AD" clId="Web-{0BBD3E72-8DDB-3C06-A901-B9C9EC0EE309}" dt="2024-01-02T20:18:16.796" v="5"/>
        <pc:sldMkLst>
          <pc:docMk/>
          <pc:sldMk cId="3358566690" sldId="1199"/>
        </pc:sldMkLst>
      </pc:sldChg>
      <pc:sldChg chg="modSp">
        <pc:chgData name="Susana Andrea Fuenzalida Maldonado" userId="S::safuenzalidam@ine.gob.cl::872a9081-2a29-4b88-b35a-bed93a47cb1f" providerId="AD" clId="Web-{0BBD3E72-8DDB-3C06-A901-B9C9EC0EE309}" dt="2024-01-02T20:30:26.209" v="466" actId="1076"/>
        <pc:sldMkLst>
          <pc:docMk/>
          <pc:sldMk cId="3065916454" sldId="1220"/>
        </pc:sldMkLst>
        <pc:spChg chg="mod">
          <ac:chgData name="Susana Andrea Fuenzalida Maldonado" userId="S::safuenzalidam@ine.gob.cl::872a9081-2a29-4b88-b35a-bed93a47cb1f" providerId="AD" clId="Web-{0BBD3E72-8DDB-3C06-A901-B9C9EC0EE309}" dt="2024-01-02T20:30:26.209" v="466" actId="1076"/>
          <ac:spMkLst>
            <pc:docMk/>
            <pc:sldMk cId="3065916454" sldId="1220"/>
            <ac:spMk id="4" creationId="{E25694C2-FBC2-6638-D35F-B8C11A5554D4}"/>
          </ac:spMkLst>
        </pc:spChg>
        <pc:spChg chg="mod">
          <ac:chgData name="Susana Andrea Fuenzalida Maldonado" userId="S::safuenzalidam@ine.gob.cl::872a9081-2a29-4b88-b35a-bed93a47cb1f" providerId="AD" clId="Web-{0BBD3E72-8DDB-3C06-A901-B9C9EC0EE309}" dt="2024-01-02T20:30:26.194" v="465" actId="1076"/>
          <ac:spMkLst>
            <pc:docMk/>
            <pc:sldMk cId="3065916454" sldId="1220"/>
            <ac:spMk id="13" creationId="{00000000-0000-0000-0000-000000000000}"/>
          </ac:spMkLst>
        </pc:spChg>
        <pc:spChg chg="mod">
          <ac:chgData name="Susana Andrea Fuenzalida Maldonado" userId="S::safuenzalidam@ine.gob.cl::872a9081-2a29-4b88-b35a-bed93a47cb1f" providerId="AD" clId="Web-{0BBD3E72-8DDB-3C06-A901-B9C9EC0EE309}" dt="2024-01-02T20:30:22.381" v="464" actId="1076"/>
          <ac:spMkLst>
            <pc:docMk/>
            <pc:sldMk cId="3065916454" sldId="1220"/>
            <ac:spMk id="14" creationId="{00000000-0000-0000-0000-000000000000}"/>
          </ac:spMkLst>
        </pc:spChg>
      </pc:sldChg>
      <pc:sldChg chg="addSp delSp modSp">
        <pc:chgData name="Susana Andrea Fuenzalida Maldonado" userId="S::safuenzalidam@ine.gob.cl::872a9081-2a29-4b88-b35a-bed93a47cb1f" providerId="AD" clId="Web-{0BBD3E72-8DDB-3C06-A901-B9C9EC0EE309}" dt="2024-01-02T20:28:04.392" v="462" actId="1076"/>
        <pc:sldMkLst>
          <pc:docMk/>
          <pc:sldMk cId="3469265029" sldId="1224"/>
        </pc:sldMkLst>
        <pc:spChg chg="del">
          <ac:chgData name="Susana Andrea Fuenzalida Maldonado" userId="S::safuenzalidam@ine.gob.cl::872a9081-2a29-4b88-b35a-bed93a47cb1f" providerId="AD" clId="Web-{0BBD3E72-8DDB-3C06-A901-B9C9EC0EE309}" dt="2024-01-02T20:23:46.712" v="38"/>
          <ac:spMkLst>
            <pc:docMk/>
            <pc:sldMk cId="3469265029" sldId="1224"/>
            <ac:spMk id="15" creationId="{00000000-0000-0000-0000-000000000000}"/>
          </ac:spMkLst>
        </pc:spChg>
        <pc:spChg chg="add del mod">
          <ac:chgData name="Susana Andrea Fuenzalida Maldonado" userId="S::safuenzalidam@ine.gob.cl::872a9081-2a29-4b88-b35a-bed93a47cb1f" providerId="AD" clId="Web-{0BBD3E72-8DDB-3C06-A901-B9C9EC0EE309}" dt="2024-01-02T20:27:41.345" v="425"/>
          <ac:spMkLst>
            <pc:docMk/>
            <pc:sldMk cId="3469265029" sldId="1224"/>
            <ac:spMk id="1866" creationId="{A11ED340-DF12-3039-BA02-5F738062C673}"/>
          </ac:spMkLst>
        </pc:spChg>
        <pc:spChg chg="add mod">
          <ac:chgData name="Susana Andrea Fuenzalida Maldonado" userId="S::safuenzalidam@ine.gob.cl::872a9081-2a29-4b88-b35a-bed93a47cb1f" providerId="AD" clId="Web-{0BBD3E72-8DDB-3C06-A901-B9C9EC0EE309}" dt="2024-01-02T20:27:57.845" v="460" actId="20577"/>
          <ac:spMkLst>
            <pc:docMk/>
            <pc:sldMk cId="3469265029" sldId="1224"/>
            <ac:spMk id="1873" creationId="{7BA4BEC5-8DFA-7DB3-A2D2-F6CBE5BD5753}"/>
          </ac:spMkLst>
        </pc:spChg>
        <pc:graphicFrameChg chg="add mod modGraphic">
          <ac:chgData name="Susana Andrea Fuenzalida Maldonado" userId="S::safuenzalidam@ine.gob.cl::872a9081-2a29-4b88-b35a-bed93a47cb1f" providerId="AD" clId="Web-{0BBD3E72-8DDB-3C06-A901-B9C9EC0EE309}" dt="2024-01-02T20:28:04.392" v="462" actId="1076"/>
          <ac:graphicFrameMkLst>
            <pc:docMk/>
            <pc:sldMk cId="3469265029" sldId="1224"/>
            <ac:graphicFrameMk id="2" creationId="{4B7A8802-4E84-BA7C-20C0-87346554D845}"/>
          </ac:graphicFrameMkLst>
        </pc:graphicFrameChg>
        <pc:picChg chg="del mod">
          <ac:chgData name="Susana Andrea Fuenzalida Maldonado" userId="S::safuenzalidam@ine.gob.cl::872a9081-2a29-4b88-b35a-bed93a47cb1f" providerId="AD" clId="Web-{0BBD3E72-8DDB-3C06-A901-B9C9EC0EE309}" dt="2024-01-02T20:21:38.771" v="28"/>
          <ac:picMkLst>
            <pc:docMk/>
            <pc:sldMk cId="3469265029" sldId="1224"/>
            <ac:picMk id="28" creationId="{AFFD6298-EE05-58FE-45F9-D0C50DB05A8C}"/>
          </ac:picMkLst>
        </pc:picChg>
      </pc:sldChg>
      <pc:sldChg chg="modSp">
        <pc:chgData name="Susana Andrea Fuenzalida Maldonado" userId="S::safuenzalidam@ine.gob.cl::872a9081-2a29-4b88-b35a-bed93a47cb1f" providerId="AD" clId="Web-{0BBD3E72-8DDB-3C06-A901-B9C9EC0EE309}" dt="2024-01-02T20:20:21.847" v="21" actId="20577"/>
        <pc:sldMkLst>
          <pc:docMk/>
          <pc:sldMk cId="786119943" sldId="1225"/>
        </pc:sldMkLst>
        <pc:spChg chg="mod">
          <ac:chgData name="Susana Andrea Fuenzalida Maldonado" userId="S::safuenzalidam@ine.gob.cl::872a9081-2a29-4b88-b35a-bed93a47cb1f" providerId="AD" clId="Web-{0BBD3E72-8DDB-3C06-A901-B9C9EC0EE309}" dt="2024-01-02T20:20:21.847" v="21" actId="20577"/>
          <ac:spMkLst>
            <pc:docMk/>
            <pc:sldMk cId="786119943" sldId="1225"/>
            <ac:spMk id="3" creationId="{9D03677D-66A3-3E7F-2330-0BBED4A26A6D}"/>
          </ac:spMkLst>
        </pc:spChg>
      </pc:sldChg>
      <pc:sldChg chg="modSp">
        <pc:chgData name="Susana Andrea Fuenzalida Maldonado" userId="S::safuenzalidam@ine.gob.cl::872a9081-2a29-4b88-b35a-bed93a47cb1f" providerId="AD" clId="Web-{0BBD3E72-8DDB-3C06-A901-B9C9EC0EE309}" dt="2024-01-02T20:20:09.596" v="11" actId="20577"/>
        <pc:sldMkLst>
          <pc:docMk/>
          <pc:sldMk cId="3915200896" sldId="1226"/>
        </pc:sldMkLst>
        <pc:spChg chg="mod">
          <ac:chgData name="Susana Andrea Fuenzalida Maldonado" userId="S::safuenzalidam@ine.gob.cl::872a9081-2a29-4b88-b35a-bed93a47cb1f" providerId="AD" clId="Web-{0BBD3E72-8DDB-3C06-A901-B9C9EC0EE309}" dt="2024-01-02T20:19:57.674" v="7" actId="20577"/>
          <ac:spMkLst>
            <pc:docMk/>
            <pc:sldMk cId="3915200896" sldId="1226"/>
            <ac:spMk id="8" creationId="{00000000-0000-0000-0000-000000000000}"/>
          </ac:spMkLst>
        </pc:spChg>
        <pc:spChg chg="mod">
          <ac:chgData name="Susana Andrea Fuenzalida Maldonado" userId="S::safuenzalidam@ine.gob.cl::872a9081-2a29-4b88-b35a-bed93a47cb1f" providerId="AD" clId="Web-{0BBD3E72-8DDB-3C06-A901-B9C9EC0EE309}" dt="2024-01-02T20:20:02.252" v="8" actId="20577"/>
          <ac:spMkLst>
            <pc:docMk/>
            <pc:sldMk cId="3915200896" sldId="1226"/>
            <ac:spMk id="9" creationId="{00000000-0000-0000-0000-000000000000}"/>
          </ac:spMkLst>
        </pc:spChg>
        <pc:spChg chg="mod">
          <ac:chgData name="Susana Andrea Fuenzalida Maldonado" userId="S::safuenzalidam@ine.gob.cl::872a9081-2a29-4b88-b35a-bed93a47cb1f" providerId="AD" clId="Web-{0BBD3E72-8DDB-3C06-A901-B9C9EC0EE309}" dt="2024-01-02T20:20:09.596" v="11" actId="20577"/>
          <ac:spMkLst>
            <pc:docMk/>
            <pc:sldMk cId="3915200896" sldId="1226"/>
            <ac:spMk id="10" creationId="{00000000-0000-0000-0000-000000000000}"/>
          </ac:spMkLst>
        </pc:spChg>
        <pc:grpChg chg="mod">
          <ac:chgData name="Susana Andrea Fuenzalida Maldonado" userId="S::safuenzalidam@ine.gob.cl::872a9081-2a29-4b88-b35a-bed93a47cb1f" providerId="AD" clId="Web-{0BBD3E72-8DDB-3C06-A901-B9C9EC0EE309}" dt="2024-01-02T20:20:03.955" v="9" actId="1076"/>
          <ac:grpSpMkLst>
            <pc:docMk/>
            <pc:sldMk cId="3915200896" sldId="1226"/>
            <ac:grpSpMk id="11" creationId="{F54E83CD-168C-A4B2-C3A4-FE1B6068DF26}"/>
          </ac:grpSpMkLst>
        </pc:grpChg>
      </pc:sldChg>
      <pc:sldChg chg="modSp">
        <pc:chgData name="Susana Andrea Fuenzalida Maldonado" userId="S::safuenzalidam@ine.gob.cl::872a9081-2a29-4b88-b35a-bed93a47cb1f" providerId="AD" clId="Web-{0BBD3E72-8DDB-3C06-A901-B9C9EC0EE309}" dt="2024-01-02T20:17:54.561" v="4" actId="20577"/>
        <pc:sldMkLst>
          <pc:docMk/>
          <pc:sldMk cId="1485873466" sldId="1233"/>
        </pc:sldMkLst>
        <pc:spChg chg="mod">
          <ac:chgData name="Susana Andrea Fuenzalida Maldonado" userId="S::safuenzalidam@ine.gob.cl::872a9081-2a29-4b88-b35a-bed93a47cb1f" providerId="AD" clId="Web-{0BBD3E72-8DDB-3C06-A901-B9C9EC0EE309}" dt="2024-01-02T20:17:54.561" v="4" actId="20577"/>
          <ac:spMkLst>
            <pc:docMk/>
            <pc:sldMk cId="1485873466" sldId="1233"/>
            <ac:spMk id="4" creationId="{19BC4586-34F8-5699-46BE-83FFFAF692D7}"/>
          </ac:spMkLst>
        </pc:spChg>
      </pc:sldChg>
      <pc:sldChg chg="del">
        <pc:chgData name="Susana Andrea Fuenzalida Maldonado" userId="S::safuenzalidam@ine.gob.cl::872a9081-2a29-4b88-b35a-bed93a47cb1f" providerId="AD" clId="Web-{0BBD3E72-8DDB-3C06-A901-B9C9EC0EE309}" dt="2024-01-02T20:17:46.779" v="2"/>
        <pc:sldMkLst>
          <pc:docMk/>
          <pc:sldMk cId="2042556635" sldId="1234"/>
        </pc:sldMkLst>
      </pc:sldChg>
      <pc:sldChg chg="modSp">
        <pc:chgData name="Susana Andrea Fuenzalida Maldonado" userId="S::safuenzalidam@ine.gob.cl::872a9081-2a29-4b88-b35a-bed93a47cb1f" providerId="AD" clId="Web-{0BBD3E72-8DDB-3C06-A901-B9C9EC0EE309}" dt="2024-01-02T20:31:18.289" v="473" actId="14100"/>
        <pc:sldMkLst>
          <pc:docMk/>
          <pc:sldMk cId="1507089026" sldId="1235"/>
        </pc:sldMkLst>
        <pc:spChg chg="mod">
          <ac:chgData name="Susana Andrea Fuenzalida Maldonado" userId="S::safuenzalidam@ine.gob.cl::872a9081-2a29-4b88-b35a-bed93a47cb1f" providerId="AD" clId="Web-{0BBD3E72-8DDB-3C06-A901-B9C9EC0EE309}" dt="2024-01-02T20:31:14.992" v="472" actId="20577"/>
          <ac:spMkLst>
            <pc:docMk/>
            <pc:sldMk cId="1507089026" sldId="1235"/>
            <ac:spMk id="4" creationId="{33F48036-3A39-AC21-5B34-D94A9FAE7CC8}"/>
          </ac:spMkLst>
        </pc:spChg>
        <pc:spChg chg="mod">
          <ac:chgData name="Susana Andrea Fuenzalida Maldonado" userId="S::safuenzalidam@ine.gob.cl::872a9081-2a29-4b88-b35a-bed93a47cb1f" providerId="AD" clId="Web-{0BBD3E72-8DDB-3C06-A901-B9C9EC0EE309}" dt="2024-01-02T20:31:18.289" v="473" actId="14100"/>
          <ac:spMkLst>
            <pc:docMk/>
            <pc:sldMk cId="1507089026" sldId="1235"/>
            <ac:spMk id="5" creationId="{6960CC50-53A8-4D2D-A284-35987D6E524C}"/>
          </ac:spMkLst>
        </pc:spChg>
      </pc:sldChg>
      <pc:sldChg chg="add del replId">
        <pc:chgData name="Susana Andrea Fuenzalida Maldonado" userId="S::safuenzalidam@ine.gob.cl::872a9081-2a29-4b88-b35a-bed93a47cb1f" providerId="AD" clId="Web-{0BBD3E72-8DDB-3C06-A901-B9C9EC0EE309}" dt="2024-01-02T20:21:02.895" v="26"/>
        <pc:sldMkLst>
          <pc:docMk/>
          <pc:sldMk cId="1309197771" sldId="1236"/>
        </pc:sldMkLst>
      </pc:sldChg>
      <pc:sldChg chg="add del replId">
        <pc:chgData name="Susana Andrea Fuenzalida Maldonado" userId="S::safuenzalidam@ine.gob.cl::872a9081-2a29-4b88-b35a-bed93a47cb1f" providerId="AD" clId="Web-{0BBD3E72-8DDB-3C06-A901-B9C9EC0EE309}" dt="2024-01-02T20:28:23.612" v="463"/>
        <pc:sldMkLst>
          <pc:docMk/>
          <pc:sldMk cId="2411842983" sldId="1236"/>
        </pc:sldMkLst>
      </pc:sldChg>
    </pc:docChg>
  </pc:docChgLst>
  <pc:docChgLst>
    <pc:chgData name="Macarena Margarita Alvarado Moscoso" userId="97eb5301-70cb-4ad6-b369-5221ed2e3c24" providerId="ADAL" clId="{BEE165B1-B272-4345-A50E-95FEC1E6622D}"/>
    <pc:docChg chg="">
      <pc:chgData name="Macarena Margarita Alvarado Moscoso" userId="97eb5301-70cb-4ad6-b369-5221ed2e3c24" providerId="ADAL" clId="{BEE165B1-B272-4345-A50E-95FEC1E6622D}" dt="2024-02-07T10:58:48.671" v="0"/>
      <pc:docMkLst>
        <pc:docMk/>
      </pc:docMkLst>
      <pc:sldChg chg="addCm">
        <pc:chgData name="Macarena Margarita Alvarado Moscoso" userId="97eb5301-70cb-4ad6-b369-5221ed2e3c24" providerId="ADAL" clId="{BEE165B1-B272-4345-A50E-95FEC1E6622D}" dt="2024-02-07T10:58:48.671" v="0"/>
        <pc:sldMkLst>
          <pc:docMk/>
          <pc:sldMk cId="0" sldId="259"/>
        </pc:sldMkLst>
        <pc:extLst>
          <p:ext xmlns:p="http://schemas.openxmlformats.org/presentationml/2006/main" uri="{D6D511B9-2390-475A-947B-AFAB55BFBCF1}">
            <pc226:cmChg xmlns:pc226="http://schemas.microsoft.com/office/powerpoint/2022/06/main/command" chg="add">
              <pc226:chgData name="Macarena Margarita Alvarado Moscoso" userId="97eb5301-70cb-4ad6-b369-5221ed2e3c24" providerId="ADAL" clId="{BEE165B1-B272-4345-A50E-95FEC1E6622D}" dt="2024-02-07T10:58:48.671" v="0"/>
              <pc2:cmMkLst xmlns:pc2="http://schemas.microsoft.com/office/powerpoint/2019/9/main/command">
                <pc:docMk/>
                <pc:sldMk cId="0" sldId="259"/>
                <pc2:cmMk id="{6F7A10F7-FE74-4382-9C1F-ADE01CE3AF8F}"/>
              </pc2:cmMkLst>
            </pc226:cmChg>
          </p:ext>
        </pc:extLst>
      </pc:sldChg>
    </pc:docChg>
  </pc:docChgLst>
  <pc:docChgLst>
    <pc:chgData name="Macarena Margarita Alvarado Moscoso" userId="97eb5301-70cb-4ad6-b369-5221ed2e3c24" providerId="ADAL" clId="{FA1D10C8-4CBE-4A6C-8CF1-450555F150BF}"/>
    <pc:docChg chg="">
      <pc:chgData name="Macarena Margarita Alvarado Moscoso" userId="97eb5301-70cb-4ad6-b369-5221ed2e3c24" providerId="ADAL" clId="{FA1D10C8-4CBE-4A6C-8CF1-450555F150BF}" dt="2024-02-13T14:10:45.381" v="1"/>
      <pc:docMkLst>
        <pc:docMk/>
      </pc:docMkLst>
      <pc:sldChg chg="addCm modCm">
        <pc:chgData name="Macarena Margarita Alvarado Moscoso" userId="97eb5301-70cb-4ad6-b369-5221ed2e3c24" providerId="ADAL" clId="{FA1D10C8-4CBE-4A6C-8CF1-450555F150BF}" dt="2024-02-13T14:10:45.381" v="1"/>
        <pc:sldMkLst>
          <pc:docMk/>
          <pc:sldMk cId="1583129615" sldId="1195"/>
        </pc:sldMkLst>
        <pc:extLst>
          <p:ext xmlns:p="http://schemas.openxmlformats.org/presentationml/2006/main" uri="{D6D511B9-2390-475A-947B-AFAB55BFBCF1}">
            <pc226:cmChg xmlns:pc226="http://schemas.microsoft.com/office/powerpoint/2022/06/main/command" chg="add mod">
              <pc226:chgData name="Macarena Margarita Alvarado Moscoso" userId="97eb5301-70cb-4ad6-b369-5221ed2e3c24" providerId="ADAL" clId="{FA1D10C8-4CBE-4A6C-8CF1-450555F150BF}" dt="2024-02-13T14:10:45.381" v="1"/>
              <pc2:cmMkLst xmlns:pc2="http://schemas.microsoft.com/office/powerpoint/2019/9/main/command">
                <pc:docMk/>
                <pc:sldMk cId="1583129615" sldId="1195"/>
                <pc2:cmMk id="{3B6C5402-1CB8-4CEB-952F-48E807FCF8EF}"/>
              </pc2:cmMkLst>
            </pc226:cmChg>
          </p:ext>
        </pc:extLst>
      </pc:sldChg>
    </pc:docChg>
  </pc:docChgLst>
  <pc:docChgLst>
    <pc:chgData name="Martin Sebastian Silva Garrido" userId="S::mssilvag@ine.gob.cl::5f63eb08-d18d-4319-a8cd-28a955dc80eb" providerId="AD" clId="Web-{B98CFD51-2516-DE1E-B204-B31F3FDBDBEA}"/>
    <pc:docChg chg="modSld">
      <pc:chgData name="Martin Sebastian Silva Garrido" userId="S::mssilvag@ine.gob.cl::5f63eb08-d18d-4319-a8cd-28a955dc80eb" providerId="AD" clId="Web-{B98CFD51-2516-DE1E-B204-B31F3FDBDBEA}" dt="2024-01-02T09:39:22.573" v="3"/>
      <pc:docMkLst>
        <pc:docMk/>
      </pc:docMkLst>
      <pc:sldChg chg="delCm">
        <pc:chgData name="Martin Sebastian Silva Garrido" userId="S::mssilvag@ine.gob.cl::5f63eb08-d18d-4319-a8cd-28a955dc80eb" providerId="AD" clId="Web-{B98CFD51-2516-DE1E-B204-B31F3FDBDBEA}" dt="2024-01-02T09:34:02.765" v="0"/>
        <pc:sldMkLst>
          <pc:docMk/>
          <pc:sldMk cId="1583129615" sldId="1195"/>
        </pc:sldMkLst>
        <pc:extLst>
          <p:ext xmlns:p="http://schemas.openxmlformats.org/presentationml/2006/main" uri="{D6D511B9-2390-475A-947B-AFAB55BFBCF1}">
            <pc226:cmChg xmlns:pc226="http://schemas.microsoft.com/office/powerpoint/2022/06/main/command" chg="del">
              <pc226:chgData name="Martin Sebastian Silva Garrido" userId="S::mssilvag@ine.gob.cl::5f63eb08-d18d-4319-a8cd-28a955dc80eb" providerId="AD" clId="Web-{B98CFD51-2516-DE1E-B204-B31F3FDBDBEA}" dt="2024-01-02T09:34:02.765" v="0"/>
              <pc2:cmMkLst xmlns:pc2="http://schemas.microsoft.com/office/powerpoint/2019/9/main/command">
                <pc:docMk/>
                <pc:sldMk cId="1583129615" sldId="1195"/>
                <pc2:cmMk id="{3C0F4A77-DBBD-4396-AB9D-FD8B81B0086F}"/>
              </pc2:cmMkLst>
            </pc226:cmChg>
          </p:ext>
        </pc:extLst>
      </pc:sldChg>
      <pc:sldChg chg="delCm">
        <pc:chgData name="Martin Sebastian Silva Garrido" userId="S::mssilvag@ine.gob.cl::5f63eb08-d18d-4319-a8cd-28a955dc80eb" providerId="AD" clId="Web-{B98CFD51-2516-DE1E-B204-B31F3FDBDBEA}" dt="2024-01-02T09:39:22.573" v="3"/>
        <pc:sldMkLst>
          <pc:docMk/>
          <pc:sldMk cId="786119943" sldId="1225"/>
        </pc:sldMkLst>
        <pc:extLst>
          <p:ext xmlns:p="http://schemas.openxmlformats.org/presentationml/2006/main" uri="{D6D511B9-2390-475A-947B-AFAB55BFBCF1}">
            <pc226:cmChg xmlns:pc226="http://schemas.microsoft.com/office/powerpoint/2022/06/main/command" chg="del">
              <pc226:chgData name="Martin Sebastian Silva Garrido" userId="S::mssilvag@ine.gob.cl::5f63eb08-d18d-4319-a8cd-28a955dc80eb" providerId="AD" clId="Web-{B98CFD51-2516-DE1E-B204-B31F3FDBDBEA}" dt="2024-01-02T09:39:22.573" v="3"/>
              <pc2:cmMkLst xmlns:pc2="http://schemas.microsoft.com/office/powerpoint/2019/9/main/command">
                <pc:docMk/>
                <pc:sldMk cId="786119943" sldId="1225"/>
                <pc2:cmMk id="{D0F4550E-D3A8-4BB4-98CC-251469F73ABD}"/>
              </pc2:cmMkLst>
            </pc226:cmChg>
          </p:ext>
        </pc:extLst>
      </pc:sldChg>
      <pc:sldChg chg="modSp">
        <pc:chgData name="Martin Sebastian Silva Garrido" userId="S::mssilvag@ine.gob.cl::5f63eb08-d18d-4319-a8cd-28a955dc80eb" providerId="AD" clId="Web-{B98CFD51-2516-DE1E-B204-B31F3FDBDBEA}" dt="2024-01-02T09:34:25.234" v="1" actId="20577"/>
        <pc:sldMkLst>
          <pc:docMk/>
          <pc:sldMk cId="1485873466" sldId="1233"/>
        </pc:sldMkLst>
        <pc:spChg chg="mod">
          <ac:chgData name="Martin Sebastian Silva Garrido" userId="S::mssilvag@ine.gob.cl::5f63eb08-d18d-4319-a8cd-28a955dc80eb" providerId="AD" clId="Web-{B98CFD51-2516-DE1E-B204-B31F3FDBDBEA}" dt="2024-01-02T09:34:25.234" v="1" actId="20577"/>
          <ac:spMkLst>
            <pc:docMk/>
            <pc:sldMk cId="1485873466" sldId="1233"/>
            <ac:spMk id="3" creationId="{76385BF9-D101-88D1-E4A9-5FAB276075DF}"/>
          </ac:spMkLst>
        </pc:spChg>
      </pc:sldChg>
      <pc:sldChg chg="modSp">
        <pc:chgData name="Martin Sebastian Silva Garrido" userId="S::mssilvag@ine.gob.cl::5f63eb08-d18d-4319-a8cd-28a955dc80eb" providerId="AD" clId="Web-{B98CFD51-2516-DE1E-B204-B31F3FDBDBEA}" dt="2024-01-02T09:38:47.947" v="2" actId="20577"/>
        <pc:sldMkLst>
          <pc:docMk/>
          <pc:sldMk cId="2042556635" sldId="1234"/>
        </pc:sldMkLst>
        <pc:spChg chg="mod">
          <ac:chgData name="Martin Sebastian Silva Garrido" userId="S::mssilvag@ine.gob.cl::5f63eb08-d18d-4319-a8cd-28a955dc80eb" providerId="AD" clId="Web-{B98CFD51-2516-DE1E-B204-B31F3FDBDBEA}" dt="2024-01-02T09:38:47.947" v="2" actId="20577"/>
          <ac:spMkLst>
            <pc:docMk/>
            <pc:sldMk cId="2042556635" sldId="1234"/>
            <ac:spMk id="3" creationId="{8EC29310-8358-1E53-CE52-BC56DF3E0ABA}"/>
          </ac:spMkLst>
        </pc:spChg>
      </pc:sldChg>
    </pc:docChg>
  </pc:docChgLst>
  <pc:docChgLst>
    <pc:chgData name="Maria Magdalena Marquez Pichuman" userId="S::mmmarquezp@ine.gob.cl::40ee0c62-5986-4c4d-8f79-f125591f15fe" providerId="AD" clId="Web-{B8433FCE-E9A7-149F-6740-FF6117ED3CC4}"/>
    <pc:docChg chg="modSld">
      <pc:chgData name="Maria Magdalena Marquez Pichuman" userId="S::mmmarquezp@ine.gob.cl::40ee0c62-5986-4c4d-8f79-f125591f15fe" providerId="AD" clId="Web-{B8433FCE-E9A7-149F-6740-FF6117ED3CC4}" dt="2024-05-04T16:32:51.217" v="7" actId="20577"/>
      <pc:docMkLst>
        <pc:docMk/>
      </pc:docMkLst>
      <pc:sldChg chg="modSp">
        <pc:chgData name="Maria Magdalena Marquez Pichuman" userId="S::mmmarquezp@ine.gob.cl::40ee0c62-5986-4c4d-8f79-f125591f15fe" providerId="AD" clId="Web-{B8433FCE-E9A7-149F-6740-FF6117ED3CC4}" dt="2024-05-04T16:32:51.217" v="7" actId="20577"/>
        <pc:sldMkLst>
          <pc:docMk/>
          <pc:sldMk cId="1583129615" sldId="1195"/>
        </pc:sldMkLst>
        <pc:spChg chg="mod">
          <ac:chgData name="Maria Magdalena Marquez Pichuman" userId="S::mmmarquezp@ine.gob.cl::40ee0c62-5986-4c4d-8f79-f125591f15fe" providerId="AD" clId="Web-{B8433FCE-E9A7-149F-6740-FF6117ED3CC4}" dt="2024-05-04T16:32:51.217" v="7" actId="20577"/>
          <ac:spMkLst>
            <pc:docMk/>
            <pc:sldMk cId="1583129615" sldId="1195"/>
            <ac:spMk id="6" creationId="{F1B71B56-54FB-AFF1-6323-D0430CB676DB}"/>
          </ac:spMkLst>
        </pc:spChg>
      </pc:sldChg>
    </pc:docChg>
  </pc:docChgLst>
  <pc:docChgLst>
    <pc:chgData name="Camila Fernanda Scapini Faundez" userId="S::cfscapinif@ine.gob.cl::0917e44e-7cc2-48dd-8b4a-4fc3de2a8350" providerId="AD" clId="Web-{50F45DC0-B89B-0D4A-71BC-3289D8D2D3ED}"/>
    <pc:docChg chg="modSld">
      <pc:chgData name="Camila Fernanda Scapini Faundez" userId="S::cfscapinif@ine.gob.cl::0917e44e-7cc2-48dd-8b4a-4fc3de2a8350" providerId="AD" clId="Web-{50F45DC0-B89B-0D4A-71BC-3289D8D2D3ED}" dt="2024-01-09T13:15:21.302" v="59" actId="14100"/>
      <pc:docMkLst>
        <pc:docMk/>
      </pc:docMkLst>
      <pc:sldChg chg="modSp">
        <pc:chgData name="Camila Fernanda Scapini Faundez" userId="S::cfscapinif@ine.gob.cl::0917e44e-7cc2-48dd-8b4a-4fc3de2a8350" providerId="AD" clId="Web-{50F45DC0-B89B-0D4A-71BC-3289D8D2D3ED}" dt="2024-01-09T13:12:05.388" v="0" actId="20577"/>
        <pc:sldMkLst>
          <pc:docMk/>
          <pc:sldMk cId="0" sldId="259"/>
        </pc:sldMkLst>
        <pc:spChg chg="mod">
          <ac:chgData name="Camila Fernanda Scapini Faundez" userId="S::cfscapinif@ine.gob.cl::0917e44e-7cc2-48dd-8b4a-4fc3de2a8350" providerId="AD" clId="Web-{50F45DC0-B89B-0D4A-71BC-3289D8D2D3ED}" dt="2024-01-09T13:12:05.388" v="0" actId="20577"/>
          <ac:spMkLst>
            <pc:docMk/>
            <pc:sldMk cId="0" sldId="259"/>
            <ac:spMk id="4" creationId="{00000000-0000-0000-0000-000000000000}"/>
          </ac:spMkLst>
        </pc:spChg>
      </pc:sldChg>
      <pc:sldChg chg="modSp">
        <pc:chgData name="Camila Fernanda Scapini Faundez" userId="S::cfscapinif@ine.gob.cl::0917e44e-7cc2-48dd-8b4a-4fc3de2a8350" providerId="AD" clId="Web-{50F45DC0-B89B-0D4A-71BC-3289D8D2D3ED}" dt="2024-01-09T13:14:58.723" v="51" actId="1076"/>
        <pc:sldMkLst>
          <pc:docMk/>
          <pc:sldMk cId="0" sldId="271"/>
        </pc:sldMkLst>
        <pc:spChg chg="mod">
          <ac:chgData name="Camila Fernanda Scapini Faundez" userId="S::cfscapinif@ine.gob.cl::0917e44e-7cc2-48dd-8b4a-4fc3de2a8350" providerId="AD" clId="Web-{50F45DC0-B89B-0D4A-71BC-3289D8D2D3ED}" dt="2024-01-09T13:14:58.019" v="50" actId="1076"/>
          <ac:spMkLst>
            <pc:docMk/>
            <pc:sldMk cId="0" sldId="271"/>
            <ac:spMk id="5" creationId="{00000000-0000-0000-0000-000000000000}"/>
          </ac:spMkLst>
        </pc:spChg>
        <pc:spChg chg="mod">
          <ac:chgData name="Camila Fernanda Scapini Faundez" userId="S::cfscapinif@ine.gob.cl::0917e44e-7cc2-48dd-8b4a-4fc3de2a8350" providerId="AD" clId="Web-{50F45DC0-B89B-0D4A-71BC-3289D8D2D3ED}" dt="2024-01-09T13:14:37.815" v="38" actId="1076"/>
          <ac:spMkLst>
            <pc:docMk/>
            <pc:sldMk cId="0" sldId="271"/>
            <ac:spMk id="7" creationId="{00000000-0000-0000-0000-000000000000}"/>
          </ac:spMkLst>
        </pc:spChg>
        <pc:spChg chg="mod">
          <ac:chgData name="Camila Fernanda Scapini Faundez" userId="S::cfscapinif@ine.gob.cl::0917e44e-7cc2-48dd-8b4a-4fc3de2a8350" providerId="AD" clId="Web-{50F45DC0-B89B-0D4A-71BC-3289D8D2D3ED}" dt="2024-01-09T13:14:37.831" v="39" actId="1076"/>
          <ac:spMkLst>
            <pc:docMk/>
            <pc:sldMk cId="0" sldId="271"/>
            <ac:spMk id="11" creationId="{A6C7CB77-87E8-035C-04F0-189E3A44C79A}"/>
          </ac:spMkLst>
        </pc:spChg>
        <pc:spChg chg="mod">
          <ac:chgData name="Camila Fernanda Scapini Faundez" userId="S::cfscapinif@ine.gob.cl::0917e44e-7cc2-48dd-8b4a-4fc3de2a8350" providerId="AD" clId="Web-{50F45DC0-B89B-0D4A-71BC-3289D8D2D3ED}" dt="2024-01-09T13:14:37.831" v="40" actId="1076"/>
          <ac:spMkLst>
            <pc:docMk/>
            <pc:sldMk cId="0" sldId="271"/>
            <ac:spMk id="13" creationId="{3A0D188E-D508-B6DC-BBC7-26FDCFDE4BE2}"/>
          </ac:spMkLst>
        </pc:spChg>
        <pc:picChg chg="mod">
          <ac:chgData name="Camila Fernanda Scapini Faundez" userId="S::cfscapinif@ine.gob.cl::0917e44e-7cc2-48dd-8b4a-4fc3de2a8350" providerId="AD" clId="Web-{50F45DC0-B89B-0D4A-71BC-3289D8D2D3ED}" dt="2024-01-09T13:14:58.723" v="51" actId="1076"/>
          <ac:picMkLst>
            <pc:docMk/>
            <pc:sldMk cId="0" sldId="271"/>
            <ac:picMk id="2" creationId="{4813B380-5F8C-A7B0-2DEB-CA8B1409C01C}"/>
          </ac:picMkLst>
        </pc:picChg>
      </pc:sldChg>
      <pc:sldChg chg="modSp">
        <pc:chgData name="Camila Fernanda Scapini Faundez" userId="S::cfscapinif@ine.gob.cl::0917e44e-7cc2-48dd-8b4a-4fc3de2a8350" providerId="AD" clId="Web-{50F45DC0-B89B-0D4A-71BC-3289D8D2D3ED}" dt="2024-01-09T13:15:21.302" v="59" actId="14100"/>
        <pc:sldMkLst>
          <pc:docMk/>
          <pc:sldMk cId="0" sldId="283"/>
        </pc:sldMkLst>
        <pc:spChg chg="mod">
          <ac:chgData name="Camila Fernanda Scapini Faundez" userId="S::cfscapinif@ine.gob.cl::0917e44e-7cc2-48dd-8b4a-4fc3de2a8350" providerId="AD" clId="Web-{50F45DC0-B89B-0D4A-71BC-3289D8D2D3ED}" dt="2024-01-09T13:15:21.302" v="59" actId="14100"/>
          <ac:spMkLst>
            <pc:docMk/>
            <pc:sldMk cId="0" sldId="283"/>
            <ac:spMk id="4" creationId="{00000000-0000-0000-0000-000000000000}"/>
          </ac:spMkLst>
        </pc:spChg>
      </pc:sldChg>
      <pc:sldChg chg="modSp">
        <pc:chgData name="Camila Fernanda Scapini Faundez" userId="S::cfscapinif@ine.gob.cl::0917e44e-7cc2-48dd-8b4a-4fc3de2a8350" providerId="AD" clId="Web-{50F45DC0-B89B-0D4A-71BC-3289D8D2D3ED}" dt="2024-01-09T13:15:05.785" v="53" actId="20577"/>
        <pc:sldMkLst>
          <pc:docMk/>
          <pc:sldMk cId="1698819703" sldId="298"/>
        </pc:sldMkLst>
        <pc:spChg chg="mod">
          <ac:chgData name="Camila Fernanda Scapini Faundez" userId="S::cfscapinif@ine.gob.cl::0917e44e-7cc2-48dd-8b4a-4fc3de2a8350" providerId="AD" clId="Web-{50F45DC0-B89B-0D4A-71BC-3289D8D2D3ED}" dt="2024-01-09T13:15:05.785" v="53" actId="20577"/>
          <ac:spMkLst>
            <pc:docMk/>
            <pc:sldMk cId="1698819703" sldId="298"/>
            <ac:spMk id="4" creationId="{00000000-0000-0000-0000-000000000000}"/>
          </ac:spMkLst>
        </pc:spChg>
      </pc:sldChg>
      <pc:sldChg chg="modSp">
        <pc:chgData name="Camila Fernanda Scapini Faundez" userId="S::cfscapinif@ine.gob.cl::0917e44e-7cc2-48dd-8b4a-4fc3de2a8350" providerId="AD" clId="Web-{50F45DC0-B89B-0D4A-71BC-3289D8D2D3ED}" dt="2024-01-09T13:14:27.315" v="36" actId="14100"/>
        <pc:sldMkLst>
          <pc:docMk/>
          <pc:sldMk cId="3065916454" sldId="1220"/>
        </pc:sldMkLst>
        <pc:spChg chg="mod">
          <ac:chgData name="Camila Fernanda Scapini Faundez" userId="S::cfscapinif@ine.gob.cl::0917e44e-7cc2-48dd-8b4a-4fc3de2a8350" providerId="AD" clId="Web-{50F45DC0-B89B-0D4A-71BC-3289D8D2D3ED}" dt="2024-01-09T13:14:22.424" v="35" actId="1076"/>
          <ac:spMkLst>
            <pc:docMk/>
            <pc:sldMk cId="3065916454" sldId="1220"/>
            <ac:spMk id="2" creationId="{9C813FAD-F3CB-83A6-274B-864F2EA1AF81}"/>
          </ac:spMkLst>
        </pc:spChg>
        <pc:spChg chg="mod">
          <ac:chgData name="Camila Fernanda Scapini Faundez" userId="S::cfscapinif@ine.gob.cl::0917e44e-7cc2-48dd-8b4a-4fc3de2a8350" providerId="AD" clId="Web-{50F45DC0-B89B-0D4A-71BC-3289D8D2D3ED}" dt="2024-01-09T13:14:17.768" v="32" actId="1076"/>
          <ac:spMkLst>
            <pc:docMk/>
            <pc:sldMk cId="3065916454" sldId="1220"/>
            <ac:spMk id="4" creationId="{E25694C2-FBC2-6638-D35F-B8C11A5554D4}"/>
          </ac:spMkLst>
        </pc:spChg>
        <pc:spChg chg="mod">
          <ac:chgData name="Camila Fernanda Scapini Faundez" userId="S::cfscapinif@ine.gob.cl::0917e44e-7cc2-48dd-8b4a-4fc3de2a8350" providerId="AD" clId="Web-{50F45DC0-B89B-0D4A-71BC-3289D8D2D3ED}" dt="2024-01-09T13:14:07.346" v="27" actId="1076"/>
          <ac:spMkLst>
            <pc:docMk/>
            <pc:sldMk cId="3065916454" sldId="1220"/>
            <ac:spMk id="6" creationId="{00000000-0000-0000-0000-000000000000}"/>
          </ac:spMkLst>
        </pc:spChg>
        <pc:spChg chg="mod">
          <ac:chgData name="Camila Fernanda Scapini Faundez" userId="S::cfscapinif@ine.gob.cl::0917e44e-7cc2-48dd-8b4a-4fc3de2a8350" providerId="AD" clId="Web-{50F45DC0-B89B-0D4A-71BC-3289D8D2D3ED}" dt="2024-01-09T13:14:22.409" v="33" actId="1076"/>
          <ac:spMkLst>
            <pc:docMk/>
            <pc:sldMk cId="3065916454" sldId="1220"/>
            <ac:spMk id="9" creationId="{00000000-0000-0000-0000-000000000000}"/>
          </ac:spMkLst>
        </pc:spChg>
        <pc:spChg chg="mod">
          <ac:chgData name="Camila Fernanda Scapini Faundez" userId="S::cfscapinif@ine.gob.cl::0917e44e-7cc2-48dd-8b4a-4fc3de2a8350" providerId="AD" clId="Web-{50F45DC0-B89B-0D4A-71BC-3289D8D2D3ED}" dt="2024-01-09T13:14:22.424" v="34" actId="1076"/>
          <ac:spMkLst>
            <pc:docMk/>
            <pc:sldMk cId="3065916454" sldId="1220"/>
            <ac:spMk id="10" creationId="{00000000-0000-0000-0000-000000000000}"/>
          </ac:spMkLst>
        </pc:spChg>
        <pc:spChg chg="mod">
          <ac:chgData name="Camila Fernanda Scapini Faundez" userId="S::cfscapinif@ine.gob.cl::0917e44e-7cc2-48dd-8b4a-4fc3de2a8350" providerId="AD" clId="Web-{50F45DC0-B89B-0D4A-71BC-3289D8D2D3ED}" dt="2024-01-09T13:14:15.382" v="30" actId="1076"/>
          <ac:spMkLst>
            <pc:docMk/>
            <pc:sldMk cId="3065916454" sldId="1220"/>
            <ac:spMk id="13" creationId="{00000000-0000-0000-0000-000000000000}"/>
          </ac:spMkLst>
        </pc:spChg>
        <pc:spChg chg="mod">
          <ac:chgData name="Camila Fernanda Scapini Faundez" userId="S::cfscapinif@ine.gob.cl::0917e44e-7cc2-48dd-8b4a-4fc3de2a8350" providerId="AD" clId="Web-{50F45DC0-B89B-0D4A-71BC-3289D8D2D3ED}" dt="2024-01-09T13:14:27.315" v="36" actId="14100"/>
          <ac:spMkLst>
            <pc:docMk/>
            <pc:sldMk cId="3065916454" sldId="1220"/>
            <ac:spMk id="14" creationId="{00000000-0000-0000-0000-000000000000}"/>
          </ac:spMkLst>
        </pc:spChg>
      </pc:sldChg>
      <pc:sldChg chg="modSp">
        <pc:chgData name="Camila Fernanda Scapini Faundez" userId="S::cfscapinif@ine.gob.cl::0917e44e-7cc2-48dd-8b4a-4fc3de2a8350" providerId="AD" clId="Web-{50F45DC0-B89B-0D4A-71BC-3289D8D2D3ED}" dt="2024-01-09T13:13:47.157" v="19" actId="1076"/>
        <pc:sldMkLst>
          <pc:docMk/>
          <pc:sldMk cId="3469265029" sldId="1224"/>
        </pc:sldMkLst>
        <pc:spChg chg="mod">
          <ac:chgData name="Camila Fernanda Scapini Faundez" userId="S::cfscapinif@ine.gob.cl::0917e44e-7cc2-48dd-8b4a-4fc3de2a8350" providerId="AD" clId="Web-{50F45DC0-B89B-0D4A-71BC-3289D8D2D3ED}" dt="2024-01-09T13:13:41.735" v="17" actId="20577"/>
          <ac:spMkLst>
            <pc:docMk/>
            <pc:sldMk cId="3469265029" sldId="1224"/>
            <ac:spMk id="1873" creationId="{7BA4BEC5-8DFA-7DB3-A2D2-F6CBE5BD5753}"/>
          </ac:spMkLst>
        </pc:spChg>
        <pc:graphicFrameChg chg="mod">
          <ac:chgData name="Camila Fernanda Scapini Faundez" userId="S::cfscapinif@ine.gob.cl::0917e44e-7cc2-48dd-8b4a-4fc3de2a8350" providerId="AD" clId="Web-{50F45DC0-B89B-0D4A-71BC-3289D8D2D3ED}" dt="2024-01-09T13:13:47.157" v="19" actId="1076"/>
          <ac:graphicFrameMkLst>
            <pc:docMk/>
            <pc:sldMk cId="3469265029" sldId="1224"/>
            <ac:graphicFrameMk id="2" creationId="{4B7A8802-4E84-BA7C-20C0-87346554D845}"/>
          </ac:graphicFrameMkLst>
        </pc:graphicFrameChg>
      </pc:sldChg>
      <pc:sldChg chg="modSp">
        <pc:chgData name="Camila Fernanda Scapini Faundez" userId="S::cfscapinif@ine.gob.cl::0917e44e-7cc2-48dd-8b4a-4fc3de2a8350" providerId="AD" clId="Web-{50F45DC0-B89B-0D4A-71BC-3289D8D2D3ED}" dt="2024-01-09T13:13:36.860" v="15" actId="20577"/>
        <pc:sldMkLst>
          <pc:docMk/>
          <pc:sldMk cId="786119943" sldId="1225"/>
        </pc:sldMkLst>
        <pc:spChg chg="mod">
          <ac:chgData name="Camila Fernanda Scapini Faundez" userId="S::cfscapinif@ine.gob.cl::0917e44e-7cc2-48dd-8b4a-4fc3de2a8350" providerId="AD" clId="Web-{50F45DC0-B89B-0D4A-71BC-3289D8D2D3ED}" dt="2024-01-09T13:13:29.657" v="7" actId="1076"/>
          <ac:spMkLst>
            <pc:docMk/>
            <pc:sldMk cId="786119943" sldId="1225"/>
            <ac:spMk id="3" creationId="{9D03677D-66A3-3E7F-2330-0BBED4A26A6D}"/>
          </ac:spMkLst>
        </pc:spChg>
        <pc:spChg chg="mod">
          <ac:chgData name="Camila Fernanda Scapini Faundez" userId="S::cfscapinif@ine.gob.cl::0917e44e-7cc2-48dd-8b4a-4fc3de2a8350" providerId="AD" clId="Web-{50F45DC0-B89B-0D4A-71BC-3289D8D2D3ED}" dt="2024-01-09T13:13:36.860" v="15" actId="20577"/>
          <ac:spMkLst>
            <pc:docMk/>
            <pc:sldMk cId="786119943" sldId="1225"/>
            <ac:spMk id="10" creationId="{0DC9AD39-9FF6-09BD-5255-4542E83B6806}"/>
          </ac:spMkLst>
        </pc:spChg>
      </pc:sldChg>
      <pc:sldChg chg="modSp">
        <pc:chgData name="Camila Fernanda Scapini Faundez" userId="S::cfscapinif@ine.gob.cl::0917e44e-7cc2-48dd-8b4a-4fc3de2a8350" providerId="AD" clId="Web-{50F45DC0-B89B-0D4A-71BC-3289D8D2D3ED}" dt="2024-01-09T13:12:43.873" v="3" actId="14100"/>
        <pc:sldMkLst>
          <pc:docMk/>
          <pc:sldMk cId="3915200896" sldId="1226"/>
        </pc:sldMkLst>
        <pc:spChg chg="mod">
          <ac:chgData name="Camila Fernanda Scapini Faundez" userId="S::cfscapinif@ine.gob.cl::0917e44e-7cc2-48dd-8b4a-4fc3de2a8350" providerId="AD" clId="Web-{50F45DC0-B89B-0D4A-71BC-3289D8D2D3ED}" dt="2024-01-09T13:12:43.873" v="3" actId="14100"/>
          <ac:spMkLst>
            <pc:docMk/>
            <pc:sldMk cId="3915200896" sldId="1226"/>
            <ac:spMk id="7" creationId="{00000000-0000-0000-0000-000000000000}"/>
          </ac:spMkLst>
        </pc:spChg>
      </pc:sldChg>
      <pc:sldChg chg="modSp">
        <pc:chgData name="Camila Fernanda Scapini Faundez" userId="S::cfscapinif@ine.gob.cl::0917e44e-7cc2-48dd-8b4a-4fc3de2a8350" providerId="AD" clId="Web-{50F45DC0-B89B-0D4A-71BC-3289D8D2D3ED}" dt="2024-01-09T13:15:14.989" v="56" actId="1076"/>
        <pc:sldMkLst>
          <pc:docMk/>
          <pc:sldMk cId="4060584304" sldId="1230"/>
        </pc:sldMkLst>
        <pc:spChg chg="mod">
          <ac:chgData name="Camila Fernanda Scapini Faundez" userId="S::cfscapinif@ine.gob.cl::0917e44e-7cc2-48dd-8b4a-4fc3de2a8350" providerId="AD" clId="Web-{50F45DC0-B89B-0D4A-71BC-3289D8D2D3ED}" dt="2024-01-09T13:15:14.989" v="56" actId="1076"/>
          <ac:spMkLst>
            <pc:docMk/>
            <pc:sldMk cId="4060584304" sldId="1230"/>
            <ac:spMk id="4" creationId="{6321F41C-068E-39B1-FA6D-ED7B3CBD47AA}"/>
          </ac:spMkLst>
        </pc:spChg>
      </pc:sldChg>
    </pc:docChg>
  </pc:docChgLst>
  <pc:docChgLst>
    <pc:chgData name="Maria Magdalena Marquez Pichuman" userId="S::mmmarquezp@ine.gob.cl::40ee0c62-5986-4c4d-8f79-f125591f15fe" providerId="AD" clId="Web-{C0EE34ED-3ACB-EEA7-D234-B0309C97EE8A}"/>
    <pc:docChg chg="addSld delSld modSld sldOrd">
      <pc:chgData name="Maria Magdalena Marquez Pichuman" userId="S::mmmarquezp@ine.gob.cl::40ee0c62-5986-4c4d-8f79-f125591f15fe" providerId="AD" clId="Web-{C0EE34ED-3ACB-EEA7-D234-B0309C97EE8A}" dt="2024-02-15T21:54:31.729" v="996" actId="1076"/>
      <pc:docMkLst>
        <pc:docMk/>
      </pc:docMkLst>
      <pc:sldChg chg="del">
        <pc:chgData name="Maria Magdalena Marquez Pichuman" userId="S::mmmarquezp@ine.gob.cl::40ee0c62-5986-4c4d-8f79-f125591f15fe" providerId="AD" clId="Web-{C0EE34ED-3ACB-EEA7-D234-B0309C97EE8A}" dt="2024-02-15T20:12:17.025" v="79"/>
        <pc:sldMkLst>
          <pc:docMk/>
          <pc:sldMk cId="0" sldId="259"/>
        </pc:sldMkLst>
      </pc:sldChg>
      <pc:sldChg chg="del">
        <pc:chgData name="Maria Magdalena Marquez Pichuman" userId="S::mmmarquezp@ine.gob.cl::40ee0c62-5986-4c4d-8f79-f125591f15fe" providerId="AD" clId="Web-{C0EE34ED-3ACB-EEA7-D234-B0309C97EE8A}" dt="2024-02-15T20:15:21.406" v="116"/>
        <pc:sldMkLst>
          <pc:docMk/>
          <pc:sldMk cId="0" sldId="271"/>
        </pc:sldMkLst>
      </pc:sldChg>
      <pc:sldChg chg="delSp modSp ord">
        <pc:chgData name="Maria Magdalena Marquez Pichuman" userId="S::mmmarquezp@ine.gob.cl::40ee0c62-5986-4c4d-8f79-f125591f15fe" providerId="AD" clId="Web-{C0EE34ED-3ACB-EEA7-D234-B0309C97EE8A}" dt="2024-02-15T21:19:56.987" v="530" actId="1076"/>
        <pc:sldMkLst>
          <pc:docMk/>
          <pc:sldMk cId="0" sldId="283"/>
        </pc:sldMkLst>
        <pc:spChg chg="mod">
          <ac:chgData name="Maria Magdalena Marquez Pichuman" userId="S::mmmarquezp@ine.gob.cl::40ee0c62-5986-4c4d-8f79-f125591f15fe" providerId="AD" clId="Web-{C0EE34ED-3ACB-EEA7-D234-B0309C97EE8A}" dt="2024-02-15T21:15:10.694" v="505" actId="20577"/>
          <ac:spMkLst>
            <pc:docMk/>
            <pc:sldMk cId="0" sldId="283"/>
            <ac:spMk id="3" creationId="{C6FEC20F-0887-F536-8585-F20DB9E62D05}"/>
          </ac:spMkLst>
        </pc:spChg>
        <pc:spChg chg="mod">
          <ac:chgData name="Maria Magdalena Marquez Pichuman" userId="S::mmmarquezp@ine.gob.cl::40ee0c62-5986-4c4d-8f79-f125591f15fe" providerId="AD" clId="Web-{C0EE34ED-3ACB-EEA7-D234-B0309C97EE8A}" dt="2024-02-15T21:19:52.659" v="529" actId="1076"/>
          <ac:spMkLst>
            <pc:docMk/>
            <pc:sldMk cId="0" sldId="283"/>
            <ac:spMk id="4" creationId="{00000000-0000-0000-0000-000000000000}"/>
          </ac:spMkLst>
        </pc:spChg>
        <pc:spChg chg="mod">
          <ac:chgData name="Maria Magdalena Marquez Pichuman" userId="S::mmmarquezp@ine.gob.cl::40ee0c62-5986-4c4d-8f79-f125591f15fe" providerId="AD" clId="Web-{C0EE34ED-3ACB-EEA7-D234-B0309C97EE8A}" dt="2024-02-15T21:15:29.132" v="523" actId="20577"/>
          <ac:spMkLst>
            <pc:docMk/>
            <pc:sldMk cId="0" sldId="283"/>
            <ac:spMk id="7" creationId="{00000000-0000-0000-0000-000000000000}"/>
          </ac:spMkLst>
        </pc:spChg>
        <pc:spChg chg="del">
          <ac:chgData name="Maria Magdalena Marquez Pichuman" userId="S::mmmarquezp@ine.gob.cl::40ee0c62-5986-4c4d-8f79-f125591f15fe" providerId="AD" clId="Web-{C0EE34ED-3ACB-EEA7-D234-B0309C97EE8A}" dt="2024-02-15T21:11:56.045" v="454"/>
          <ac:spMkLst>
            <pc:docMk/>
            <pc:sldMk cId="0" sldId="283"/>
            <ac:spMk id="8" creationId="{00000000-0000-0000-0000-000000000000}"/>
          </ac:spMkLst>
        </pc:spChg>
        <pc:spChg chg="mod">
          <ac:chgData name="Maria Magdalena Marquez Pichuman" userId="S::mmmarquezp@ine.gob.cl::40ee0c62-5986-4c4d-8f79-f125591f15fe" providerId="AD" clId="Web-{C0EE34ED-3ACB-EEA7-D234-B0309C97EE8A}" dt="2024-02-15T21:19:39.127" v="525" actId="20577"/>
          <ac:spMkLst>
            <pc:docMk/>
            <pc:sldMk cId="0" sldId="283"/>
            <ac:spMk id="11" creationId="{00000000-0000-0000-0000-000000000000}"/>
          </ac:spMkLst>
        </pc:spChg>
        <pc:spChg chg="del">
          <ac:chgData name="Maria Magdalena Marquez Pichuman" userId="S::mmmarquezp@ine.gob.cl::40ee0c62-5986-4c4d-8f79-f125591f15fe" providerId="AD" clId="Web-{C0EE34ED-3ACB-EEA7-D234-B0309C97EE8A}" dt="2024-02-15T21:11:56.045" v="453"/>
          <ac:spMkLst>
            <pc:docMk/>
            <pc:sldMk cId="0" sldId="283"/>
            <ac:spMk id="12" creationId="{00000000-0000-0000-0000-000000000000}"/>
          </ac:spMkLst>
        </pc:spChg>
        <pc:spChg chg="mod">
          <ac:chgData name="Maria Magdalena Marquez Pichuman" userId="S::mmmarquezp@ine.gob.cl::40ee0c62-5986-4c4d-8f79-f125591f15fe" providerId="AD" clId="Web-{C0EE34ED-3ACB-EEA7-D234-B0309C97EE8A}" dt="2024-02-15T21:15:03.148" v="503" actId="20577"/>
          <ac:spMkLst>
            <pc:docMk/>
            <pc:sldMk cId="0" sldId="283"/>
            <ac:spMk id="14" creationId="{00000000-0000-0000-0000-000000000000}"/>
          </ac:spMkLst>
        </pc:spChg>
        <pc:picChg chg="mod">
          <ac:chgData name="Maria Magdalena Marquez Pichuman" userId="S::mmmarquezp@ine.gob.cl::40ee0c62-5986-4c4d-8f79-f125591f15fe" providerId="AD" clId="Web-{C0EE34ED-3ACB-EEA7-D234-B0309C97EE8A}" dt="2024-02-15T21:15:17.882" v="509" actId="1076"/>
          <ac:picMkLst>
            <pc:docMk/>
            <pc:sldMk cId="0" sldId="283"/>
            <ac:picMk id="2" creationId="{DE65302D-10AC-36B2-9CEB-1BDC066D96C7}"/>
          </ac:picMkLst>
        </pc:picChg>
        <pc:picChg chg="mod">
          <ac:chgData name="Maria Magdalena Marquez Pichuman" userId="S::mmmarquezp@ine.gob.cl::40ee0c62-5986-4c4d-8f79-f125591f15fe" providerId="AD" clId="Web-{C0EE34ED-3ACB-EEA7-D234-B0309C97EE8A}" dt="2024-02-15T21:19:56.987" v="530" actId="1076"/>
          <ac:picMkLst>
            <pc:docMk/>
            <pc:sldMk cId="0" sldId="283"/>
            <ac:picMk id="5" creationId="{2629477B-5820-B0CF-750E-B3E1B71A9BF7}"/>
          </ac:picMkLst>
        </pc:picChg>
        <pc:picChg chg="mod">
          <ac:chgData name="Maria Magdalena Marquez Pichuman" userId="S::mmmarquezp@ine.gob.cl::40ee0c62-5986-4c4d-8f79-f125591f15fe" providerId="AD" clId="Web-{C0EE34ED-3ACB-EEA7-D234-B0309C97EE8A}" dt="2024-02-15T21:15:17.882" v="510" actId="1076"/>
          <ac:picMkLst>
            <pc:docMk/>
            <pc:sldMk cId="0" sldId="283"/>
            <ac:picMk id="15" creationId="{397930C7-07B8-ADAB-DE9B-50DF2AD436D2}"/>
          </ac:picMkLst>
        </pc:picChg>
      </pc:sldChg>
      <pc:sldChg chg="del">
        <pc:chgData name="Maria Magdalena Marquez Pichuman" userId="S::mmmarquezp@ine.gob.cl::40ee0c62-5986-4c4d-8f79-f125591f15fe" providerId="AD" clId="Web-{C0EE34ED-3ACB-EEA7-D234-B0309C97EE8A}" dt="2024-02-15T21:05:53.280" v="326"/>
        <pc:sldMkLst>
          <pc:docMk/>
          <pc:sldMk cId="1698819703" sldId="298"/>
        </pc:sldMkLst>
      </pc:sldChg>
      <pc:sldChg chg="modSp">
        <pc:chgData name="Maria Magdalena Marquez Pichuman" userId="S::mmmarquezp@ine.gob.cl::40ee0c62-5986-4c4d-8f79-f125591f15fe" providerId="AD" clId="Web-{C0EE34ED-3ACB-EEA7-D234-B0309C97EE8A}" dt="2024-02-15T20:10:40.397" v="34" actId="20577"/>
        <pc:sldMkLst>
          <pc:docMk/>
          <pc:sldMk cId="2107960398" sldId="1200"/>
        </pc:sldMkLst>
        <pc:spChg chg="mod">
          <ac:chgData name="Maria Magdalena Marquez Pichuman" userId="S::mmmarquezp@ine.gob.cl::40ee0c62-5986-4c4d-8f79-f125591f15fe" providerId="AD" clId="Web-{C0EE34ED-3ACB-EEA7-D234-B0309C97EE8A}" dt="2024-02-15T20:10:40.397" v="34" actId="20577"/>
          <ac:spMkLst>
            <pc:docMk/>
            <pc:sldMk cId="2107960398" sldId="1200"/>
            <ac:spMk id="2" creationId="{00000000-0000-0000-0000-000000000000}"/>
          </ac:spMkLst>
        </pc:spChg>
      </pc:sldChg>
      <pc:sldChg chg="modSp">
        <pc:chgData name="Maria Magdalena Marquez Pichuman" userId="S::mmmarquezp@ine.gob.cl::40ee0c62-5986-4c4d-8f79-f125591f15fe" providerId="AD" clId="Web-{C0EE34ED-3ACB-EEA7-D234-B0309C97EE8A}" dt="2024-02-15T21:14:47.365" v="496" actId="1076"/>
        <pc:sldMkLst>
          <pc:docMk/>
          <pc:sldMk cId="3560052211" sldId="1213"/>
        </pc:sldMkLst>
        <pc:spChg chg="mod">
          <ac:chgData name="Maria Magdalena Marquez Pichuman" userId="S::mmmarquezp@ine.gob.cl::40ee0c62-5986-4c4d-8f79-f125591f15fe" providerId="AD" clId="Web-{C0EE34ED-3ACB-EEA7-D234-B0309C97EE8A}" dt="2024-02-15T21:14:47.365" v="496" actId="1076"/>
          <ac:spMkLst>
            <pc:docMk/>
            <pc:sldMk cId="3560052211" sldId="1213"/>
            <ac:spMk id="2" creationId="{9A9DAC67-3A39-5F47-8C85-3FF4F9D31F1C}"/>
          </ac:spMkLst>
        </pc:spChg>
        <pc:spChg chg="mod">
          <ac:chgData name="Maria Magdalena Marquez Pichuman" userId="S::mmmarquezp@ine.gob.cl::40ee0c62-5986-4c4d-8f79-f125591f15fe" providerId="AD" clId="Web-{C0EE34ED-3ACB-EEA7-D234-B0309C97EE8A}" dt="2024-02-15T21:09:44.649" v="389" actId="20577"/>
          <ac:spMkLst>
            <pc:docMk/>
            <pc:sldMk cId="3560052211" sldId="1213"/>
            <ac:spMk id="7" creationId="{6AE64B16-060F-9A8C-0295-555BBBA37957}"/>
          </ac:spMkLst>
        </pc:spChg>
      </pc:sldChg>
      <pc:sldChg chg="del">
        <pc:chgData name="Maria Magdalena Marquez Pichuman" userId="S::mmmarquezp@ine.gob.cl::40ee0c62-5986-4c4d-8f79-f125591f15fe" providerId="AD" clId="Web-{C0EE34ED-3ACB-EEA7-D234-B0309C97EE8A}" dt="2024-02-15T21:03:36.212" v="297"/>
        <pc:sldMkLst>
          <pc:docMk/>
          <pc:sldMk cId="3065916454" sldId="1220"/>
        </pc:sldMkLst>
      </pc:sldChg>
      <pc:sldChg chg="del">
        <pc:chgData name="Maria Magdalena Marquez Pichuman" userId="S::mmmarquezp@ine.gob.cl::40ee0c62-5986-4c4d-8f79-f125591f15fe" providerId="AD" clId="Web-{C0EE34ED-3ACB-EEA7-D234-B0309C97EE8A}" dt="2024-02-15T21:03:31.509" v="296"/>
        <pc:sldMkLst>
          <pc:docMk/>
          <pc:sldMk cId="538802320" sldId="1223"/>
        </pc:sldMkLst>
      </pc:sldChg>
      <pc:sldChg chg="del">
        <pc:chgData name="Maria Magdalena Marquez Pichuman" userId="S::mmmarquezp@ine.gob.cl::40ee0c62-5986-4c4d-8f79-f125591f15fe" providerId="AD" clId="Web-{C0EE34ED-3ACB-EEA7-D234-B0309C97EE8A}" dt="2024-02-15T20:12:17.025" v="77"/>
        <pc:sldMkLst>
          <pc:docMk/>
          <pc:sldMk cId="786119943" sldId="1225"/>
        </pc:sldMkLst>
      </pc:sldChg>
      <pc:sldChg chg="del">
        <pc:chgData name="Maria Magdalena Marquez Pichuman" userId="S::mmmarquezp@ine.gob.cl::40ee0c62-5986-4c4d-8f79-f125591f15fe" providerId="AD" clId="Web-{C0EE34ED-3ACB-EEA7-D234-B0309C97EE8A}" dt="2024-02-15T20:12:17.025" v="78"/>
        <pc:sldMkLst>
          <pc:docMk/>
          <pc:sldMk cId="3915200896" sldId="1226"/>
        </pc:sldMkLst>
      </pc:sldChg>
      <pc:sldChg chg="addSp delSp modSp add del">
        <pc:chgData name="Maria Magdalena Marquez Pichuman" userId="S::mmmarquezp@ine.gob.cl::40ee0c62-5986-4c4d-8f79-f125591f15fe" providerId="AD" clId="Web-{C0EE34ED-3ACB-EEA7-D234-B0309C97EE8A}" dt="2024-02-15T21:52:45.053" v="976"/>
        <pc:sldMkLst>
          <pc:docMk/>
          <pc:sldMk cId="4060584304" sldId="1230"/>
        </pc:sldMkLst>
        <pc:spChg chg="del">
          <ac:chgData name="Maria Magdalena Marquez Pichuman" userId="S::mmmarquezp@ine.gob.cl::40ee0c62-5986-4c4d-8f79-f125591f15fe" providerId="AD" clId="Web-{C0EE34ED-3ACB-EEA7-D234-B0309C97EE8A}" dt="2024-02-15T21:52:29.896" v="968"/>
          <ac:spMkLst>
            <pc:docMk/>
            <pc:sldMk cId="4060584304" sldId="1230"/>
            <ac:spMk id="4" creationId="{6321F41C-068E-39B1-FA6D-ED7B3CBD47AA}"/>
          </ac:spMkLst>
        </pc:spChg>
        <pc:spChg chg="add">
          <ac:chgData name="Maria Magdalena Marquez Pichuman" userId="S::mmmarquezp@ine.gob.cl::40ee0c62-5986-4c4d-8f79-f125591f15fe" providerId="AD" clId="Web-{C0EE34ED-3ACB-EEA7-D234-B0309C97EE8A}" dt="2024-02-15T21:52:30.302" v="969"/>
          <ac:spMkLst>
            <pc:docMk/>
            <pc:sldMk cId="4060584304" sldId="1230"/>
            <ac:spMk id="11" creationId="{D646CCC8-1E87-A9A7-F3C8-6B67C8AA0428}"/>
          </ac:spMkLst>
        </pc:spChg>
        <pc:graphicFrameChg chg="del">
          <ac:chgData name="Maria Magdalena Marquez Pichuman" userId="S::mmmarquezp@ine.gob.cl::40ee0c62-5986-4c4d-8f79-f125591f15fe" providerId="AD" clId="Web-{C0EE34ED-3ACB-EEA7-D234-B0309C97EE8A}" dt="2024-02-15T21:52:37.475" v="972"/>
          <ac:graphicFrameMkLst>
            <pc:docMk/>
            <pc:sldMk cId="4060584304" sldId="1230"/>
            <ac:graphicFrameMk id="2" creationId="{858A850A-B3DF-0D4E-21A5-2E7CF47F0639}"/>
          </ac:graphicFrameMkLst>
        </pc:graphicFrameChg>
        <pc:picChg chg="mod">
          <ac:chgData name="Maria Magdalena Marquez Pichuman" userId="S::mmmarquezp@ine.gob.cl::40ee0c62-5986-4c4d-8f79-f125591f15fe" providerId="AD" clId="Web-{C0EE34ED-3ACB-EEA7-D234-B0309C97EE8A}" dt="2024-02-15T21:52:41.115" v="973" actId="1076"/>
          <ac:picMkLst>
            <pc:docMk/>
            <pc:sldMk cId="4060584304" sldId="1230"/>
            <ac:picMk id="54" creationId="{EA1A0680-7074-F15D-8FCF-E663E188C34D}"/>
          </ac:picMkLst>
        </pc:picChg>
        <pc:picChg chg="del">
          <ac:chgData name="Maria Magdalena Marquez Pichuman" userId="S::mmmarquezp@ine.gob.cl::40ee0c62-5986-4c4d-8f79-f125591f15fe" providerId="AD" clId="Web-{C0EE34ED-3ACB-EEA7-D234-B0309C97EE8A}" dt="2024-02-15T21:52:34.740" v="971"/>
          <ac:picMkLst>
            <pc:docMk/>
            <pc:sldMk cId="4060584304" sldId="1230"/>
            <ac:picMk id="55" creationId="{A4113CBE-D09A-D622-FA39-205392A29D3F}"/>
          </ac:picMkLst>
        </pc:picChg>
        <pc:picChg chg="del mod">
          <ac:chgData name="Maria Magdalena Marquez Pichuman" userId="S::mmmarquezp@ine.gob.cl::40ee0c62-5986-4c4d-8f79-f125591f15fe" providerId="AD" clId="Web-{C0EE34ED-3ACB-EEA7-D234-B0309C97EE8A}" dt="2024-02-15T21:52:45.053" v="976"/>
          <ac:picMkLst>
            <pc:docMk/>
            <pc:sldMk cId="4060584304" sldId="1230"/>
            <ac:picMk id="56" creationId="{AC0C4436-FCB9-8DF7-2FF2-DAFF2EDD9393}"/>
          </ac:picMkLst>
        </pc:picChg>
        <pc:picChg chg="mod">
          <ac:chgData name="Maria Magdalena Marquez Pichuman" userId="S::mmmarquezp@ine.gob.cl::40ee0c62-5986-4c4d-8f79-f125591f15fe" providerId="AD" clId="Web-{C0EE34ED-3ACB-EEA7-D234-B0309C97EE8A}" dt="2024-02-15T21:52:41.147" v="975" actId="1076"/>
          <ac:picMkLst>
            <pc:docMk/>
            <pc:sldMk cId="4060584304" sldId="1230"/>
            <ac:picMk id="57" creationId="{84498A33-9976-AF93-51A6-D475F8B1A707}"/>
          </ac:picMkLst>
        </pc:picChg>
        <pc:picChg chg="del">
          <ac:chgData name="Maria Magdalena Marquez Pichuman" userId="S::mmmarquezp@ine.gob.cl::40ee0c62-5986-4c4d-8f79-f125591f15fe" providerId="AD" clId="Web-{C0EE34ED-3ACB-EEA7-D234-B0309C97EE8A}" dt="2024-02-15T21:52:34.631" v="970"/>
          <ac:picMkLst>
            <pc:docMk/>
            <pc:sldMk cId="4060584304" sldId="1230"/>
            <ac:picMk id="64" creationId="{12EEBEAB-1E8D-A9EC-B960-D4866202759A}"/>
          </ac:picMkLst>
        </pc:picChg>
      </pc:sldChg>
      <pc:sldChg chg="add del">
        <pc:chgData name="Maria Magdalena Marquez Pichuman" userId="S::mmmarquezp@ine.gob.cl::40ee0c62-5986-4c4d-8f79-f125591f15fe" providerId="AD" clId="Web-{C0EE34ED-3ACB-EEA7-D234-B0309C97EE8A}" dt="2024-02-15T21:40:32.116" v="760"/>
        <pc:sldMkLst>
          <pc:docMk/>
          <pc:sldMk cId="3719834282" sldId="1232"/>
        </pc:sldMkLst>
      </pc:sldChg>
      <pc:sldChg chg="modSp">
        <pc:chgData name="Maria Magdalena Marquez Pichuman" userId="S::mmmarquezp@ine.gob.cl::40ee0c62-5986-4c4d-8f79-f125591f15fe" providerId="AD" clId="Web-{C0EE34ED-3ACB-EEA7-D234-B0309C97EE8A}" dt="2024-02-15T21:21:09.037" v="535" actId="1076"/>
        <pc:sldMkLst>
          <pc:docMk/>
          <pc:sldMk cId="558498303" sldId="1236"/>
        </pc:sldMkLst>
        <pc:spChg chg="mod">
          <ac:chgData name="Maria Magdalena Marquez Pichuman" userId="S::mmmarquezp@ine.gob.cl::40ee0c62-5986-4c4d-8f79-f125591f15fe" providerId="AD" clId="Web-{C0EE34ED-3ACB-EEA7-D234-B0309C97EE8A}" dt="2024-02-15T21:14:29.865" v="491" actId="1076"/>
          <ac:spMkLst>
            <pc:docMk/>
            <pc:sldMk cId="558498303" sldId="1236"/>
            <ac:spMk id="4" creationId="{00000000-0000-0000-0000-000000000000}"/>
          </ac:spMkLst>
        </pc:spChg>
        <pc:spChg chg="mod">
          <ac:chgData name="Maria Magdalena Marquez Pichuman" userId="S::mmmarquezp@ine.gob.cl::40ee0c62-5986-4c4d-8f79-f125591f15fe" providerId="AD" clId="Web-{C0EE34ED-3ACB-EEA7-D234-B0309C97EE8A}" dt="2024-02-15T21:21:09.037" v="535" actId="1076"/>
          <ac:spMkLst>
            <pc:docMk/>
            <pc:sldMk cId="558498303" sldId="1236"/>
            <ac:spMk id="8" creationId="{00000000-0000-0000-0000-000000000000}"/>
          </ac:spMkLst>
        </pc:spChg>
      </pc:sldChg>
      <pc:sldChg chg="addSp delSp modSp">
        <pc:chgData name="Maria Magdalena Marquez Pichuman" userId="S::mmmarquezp@ine.gob.cl::40ee0c62-5986-4c4d-8f79-f125591f15fe" providerId="AD" clId="Web-{C0EE34ED-3ACB-EEA7-D234-B0309C97EE8A}" dt="2024-02-15T20:56:42.804" v="182" actId="1076"/>
        <pc:sldMkLst>
          <pc:docMk/>
          <pc:sldMk cId="3578116631" sldId="1238"/>
        </pc:sldMkLst>
        <pc:spChg chg="mod">
          <ac:chgData name="Maria Magdalena Marquez Pichuman" userId="S::mmmarquezp@ine.gob.cl::40ee0c62-5986-4c4d-8f79-f125591f15fe" providerId="AD" clId="Web-{C0EE34ED-3ACB-EEA7-D234-B0309C97EE8A}" dt="2024-02-15T20:55:08.535" v="176" actId="1076"/>
          <ac:spMkLst>
            <pc:docMk/>
            <pc:sldMk cId="3578116631" sldId="1238"/>
            <ac:spMk id="2" creationId="{1B485BDC-C0C2-672B-9CFC-4AA560AA5CAE}"/>
          </ac:spMkLst>
        </pc:spChg>
        <pc:spChg chg="mod">
          <ac:chgData name="Maria Magdalena Marquez Pichuman" userId="S::mmmarquezp@ine.gob.cl::40ee0c62-5986-4c4d-8f79-f125591f15fe" providerId="AD" clId="Web-{C0EE34ED-3ACB-EEA7-D234-B0309C97EE8A}" dt="2024-02-15T20:14:07.545" v="94" actId="20577"/>
          <ac:spMkLst>
            <pc:docMk/>
            <pc:sldMk cId="3578116631" sldId="1238"/>
            <ac:spMk id="4" creationId="{B8EC4CA7-90DE-4C75-AAC3-2FBAD6EE5B7D}"/>
          </ac:spMkLst>
        </pc:spChg>
        <pc:picChg chg="add mod">
          <ac:chgData name="Maria Magdalena Marquez Pichuman" userId="S::mmmarquezp@ine.gob.cl::40ee0c62-5986-4c4d-8f79-f125591f15fe" providerId="AD" clId="Web-{C0EE34ED-3ACB-EEA7-D234-B0309C97EE8A}" dt="2024-02-15T20:56:42.804" v="182" actId="1076"/>
          <ac:picMkLst>
            <pc:docMk/>
            <pc:sldMk cId="3578116631" sldId="1238"/>
            <ac:picMk id="3" creationId="{0BE89A45-A816-91FE-CBCA-224940260C90}"/>
          </ac:picMkLst>
        </pc:picChg>
        <pc:picChg chg="add del mod">
          <ac:chgData name="Maria Magdalena Marquez Pichuman" userId="S::mmmarquezp@ine.gob.cl::40ee0c62-5986-4c4d-8f79-f125591f15fe" providerId="AD" clId="Web-{C0EE34ED-3ACB-EEA7-D234-B0309C97EE8A}" dt="2024-02-15T20:55:14.097" v="177"/>
          <ac:picMkLst>
            <pc:docMk/>
            <pc:sldMk cId="3578116631" sldId="1238"/>
            <ac:picMk id="5" creationId="{CB6233D3-4994-6CAD-A584-5396231461DE}"/>
          </ac:picMkLst>
        </pc:picChg>
      </pc:sldChg>
      <pc:sldChg chg="del">
        <pc:chgData name="Maria Magdalena Marquez Pichuman" userId="S::mmmarquezp@ine.gob.cl::40ee0c62-5986-4c4d-8f79-f125591f15fe" providerId="AD" clId="Web-{C0EE34ED-3ACB-EEA7-D234-B0309C97EE8A}" dt="2024-02-15T20:57:23.790" v="203"/>
        <pc:sldMkLst>
          <pc:docMk/>
          <pc:sldMk cId="3388837081" sldId="1239"/>
        </pc:sldMkLst>
      </pc:sldChg>
      <pc:sldChg chg="del">
        <pc:chgData name="Maria Magdalena Marquez Pichuman" userId="S::mmmarquezp@ine.gob.cl::40ee0c62-5986-4c4d-8f79-f125591f15fe" providerId="AD" clId="Web-{C0EE34ED-3ACB-EEA7-D234-B0309C97EE8A}" dt="2024-02-15T20:57:25.134" v="204"/>
        <pc:sldMkLst>
          <pc:docMk/>
          <pc:sldMk cId="1748819400" sldId="1240"/>
        </pc:sldMkLst>
      </pc:sldChg>
      <pc:sldChg chg="modSp add del ord">
        <pc:chgData name="Maria Magdalena Marquez Pichuman" userId="S::mmmarquezp@ine.gob.cl::40ee0c62-5986-4c4d-8f79-f125591f15fe" providerId="AD" clId="Web-{C0EE34ED-3ACB-EEA7-D234-B0309C97EE8A}" dt="2024-02-15T21:24:49.890" v="581" actId="20577"/>
        <pc:sldMkLst>
          <pc:docMk/>
          <pc:sldMk cId="23172724" sldId="1242"/>
        </pc:sldMkLst>
        <pc:spChg chg="mod">
          <ac:chgData name="Maria Magdalena Marquez Pichuman" userId="S::mmmarquezp@ine.gob.cl::40ee0c62-5986-4c4d-8f79-f125591f15fe" providerId="AD" clId="Web-{C0EE34ED-3ACB-EEA7-D234-B0309C97EE8A}" dt="2024-02-15T21:24:49.890" v="581" actId="20577"/>
          <ac:spMkLst>
            <pc:docMk/>
            <pc:sldMk cId="23172724" sldId="1242"/>
            <ac:spMk id="2" creationId="{68EFEB9C-F159-A8DA-8F07-763C37E95F72}"/>
          </ac:spMkLst>
        </pc:spChg>
        <pc:spChg chg="mod">
          <ac:chgData name="Maria Magdalena Marquez Pichuman" userId="S::mmmarquezp@ine.gob.cl::40ee0c62-5986-4c4d-8f79-f125591f15fe" providerId="AD" clId="Web-{C0EE34ED-3ACB-EEA7-D234-B0309C97EE8A}" dt="2024-02-15T21:24:34.280" v="578" actId="1076"/>
          <ac:spMkLst>
            <pc:docMk/>
            <pc:sldMk cId="23172724" sldId="1242"/>
            <ac:spMk id="9" creationId="{6D4018A5-1224-810D-17FB-12F97F8DF97D}"/>
          </ac:spMkLst>
        </pc:spChg>
        <pc:picChg chg="mod">
          <ac:chgData name="Maria Magdalena Marquez Pichuman" userId="S::mmmarquezp@ine.gob.cl::40ee0c62-5986-4c4d-8f79-f125591f15fe" providerId="AD" clId="Web-{C0EE34ED-3ACB-EEA7-D234-B0309C97EE8A}" dt="2024-02-15T21:24:19.873" v="569" actId="1076"/>
          <ac:picMkLst>
            <pc:docMk/>
            <pc:sldMk cId="23172724" sldId="1242"/>
            <ac:picMk id="11" creationId="{8224BD00-48F1-DC96-F42F-8239CFA22EC9}"/>
          </ac:picMkLst>
        </pc:picChg>
      </pc:sldChg>
      <pc:sldChg chg="addSp delSp modSp">
        <pc:chgData name="Maria Magdalena Marquez Pichuman" userId="S::mmmarquezp@ine.gob.cl::40ee0c62-5986-4c4d-8f79-f125591f15fe" providerId="AD" clId="Web-{C0EE34ED-3ACB-EEA7-D234-B0309C97EE8A}" dt="2024-02-15T21:53:11.617" v="984"/>
        <pc:sldMkLst>
          <pc:docMk/>
          <pc:sldMk cId="3197177979" sldId="1244"/>
        </pc:sldMkLst>
        <pc:spChg chg="del mod">
          <ac:chgData name="Maria Magdalena Marquez Pichuman" userId="S::mmmarquezp@ine.gob.cl::40ee0c62-5986-4c4d-8f79-f125591f15fe" providerId="AD" clId="Web-{C0EE34ED-3ACB-EEA7-D234-B0309C97EE8A}" dt="2024-02-15T21:48:05.932" v="877"/>
          <ac:spMkLst>
            <pc:docMk/>
            <pc:sldMk cId="3197177979" sldId="1244"/>
            <ac:spMk id="4" creationId="{A69A76A6-7C1F-5645-F27A-023DD844C67C}"/>
          </ac:spMkLst>
        </pc:spChg>
        <pc:spChg chg="del mod">
          <ac:chgData name="Maria Magdalena Marquez Pichuman" userId="S::mmmarquezp@ine.gob.cl::40ee0c62-5986-4c4d-8f79-f125591f15fe" providerId="AD" clId="Web-{C0EE34ED-3ACB-EEA7-D234-B0309C97EE8A}" dt="2024-02-15T21:52:19.740" v="967"/>
          <ac:spMkLst>
            <pc:docMk/>
            <pc:sldMk cId="3197177979" sldId="1244"/>
            <ac:spMk id="6" creationId="{D646CCC8-1E87-A9A7-F3C8-6B67C8AA0428}"/>
          </ac:spMkLst>
        </pc:spChg>
        <pc:spChg chg="add mod">
          <ac:chgData name="Maria Magdalena Marquez Pichuman" userId="S::mmmarquezp@ine.gob.cl::40ee0c62-5986-4c4d-8f79-f125591f15fe" providerId="AD" clId="Web-{C0EE34ED-3ACB-EEA7-D234-B0309C97EE8A}" dt="2024-02-15T21:51:55.770" v="958" actId="1076"/>
          <ac:spMkLst>
            <pc:docMk/>
            <pc:sldMk cId="3197177979" sldId="1244"/>
            <ac:spMk id="7" creationId="{A69A76A6-7C1F-5645-F27A-023DD844C67C}"/>
          </ac:spMkLst>
        </pc:spChg>
        <pc:spChg chg="add mod">
          <ac:chgData name="Maria Magdalena Marquez Pichuman" userId="S::mmmarquezp@ine.gob.cl::40ee0c62-5986-4c4d-8f79-f125591f15fe" providerId="AD" clId="Web-{C0EE34ED-3ACB-EEA7-D234-B0309C97EE8A}" dt="2024-02-15T21:53:11.617" v="984"/>
          <ac:spMkLst>
            <pc:docMk/>
            <pc:sldMk cId="3197177979" sldId="1244"/>
            <ac:spMk id="8" creationId="{B7C20290-087A-E8C9-960F-507CD4AC47A6}"/>
          </ac:spMkLst>
        </pc:spChg>
        <pc:picChg chg="del mod">
          <ac:chgData name="Maria Magdalena Marquez Pichuman" userId="S::mmmarquezp@ine.gob.cl::40ee0c62-5986-4c4d-8f79-f125591f15fe" providerId="AD" clId="Web-{C0EE34ED-3ACB-EEA7-D234-B0309C97EE8A}" dt="2024-02-15T21:51:18.862" v="948"/>
          <ac:picMkLst>
            <pc:docMk/>
            <pc:sldMk cId="3197177979" sldId="1244"/>
            <ac:picMk id="5" creationId="{A63F42F2-4D8C-942C-EB02-635B5F145B2A}"/>
          </ac:picMkLst>
        </pc:picChg>
      </pc:sldChg>
      <pc:sldChg chg="modSp">
        <pc:chgData name="Maria Magdalena Marquez Pichuman" userId="S::mmmarquezp@ine.gob.cl::40ee0c62-5986-4c4d-8f79-f125591f15fe" providerId="AD" clId="Web-{C0EE34ED-3ACB-EEA7-D234-B0309C97EE8A}" dt="2024-02-15T21:43:03.529" v="776" actId="14100"/>
        <pc:sldMkLst>
          <pc:docMk/>
          <pc:sldMk cId="3006139328" sldId="1245"/>
        </pc:sldMkLst>
        <pc:spChg chg="mod">
          <ac:chgData name="Maria Magdalena Marquez Pichuman" userId="S::mmmarquezp@ine.gob.cl::40ee0c62-5986-4c4d-8f79-f125591f15fe" providerId="AD" clId="Web-{C0EE34ED-3ACB-EEA7-D234-B0309C97EE8A}" dt="2024-02-15T21:43:01.279" v="775" actId="20577"/>
          <ac:spMkLst>
            <pc:docMk/>
            <pc:sldMk cId="3006139328" sldId="1245"/>
            <ac:spMk id="3" creationId="{1FA4DBF3-6E62-4D2E-1116-5D19BCA4933D}"/>
          </ac:spMkLst>
        </pc:spChg>
        <pc:spChg chg="mod">
          <ac:chgData name="Maria Magdalena Marquez Pichuman" userId="S::mmmarquezp@ine.gob.cl::40ee0c62-5986-4c4d-8f79-f125591f15fe" providerId="AD" clId="Web-{C0EE34ED-3ACB-EEA7-D234-B0309C97EE8A}" dt="2024-02-15T21:43:03.529" v="776" actId="14100"/>
          <ac:spMkLst>
            <pc:docMk/>
            <pc:sldMk cId="3006139328" sldId="1245"/>
            <ac:spMk id="7" creationId="{FA6E6C5F-E293-8FC1-D618-3F633892DC4C}"/>
          </ac:spMkLst>
        </pc:spChg>
      </pc:sldChg>
      <pc:sldChg chg="modSp">
        <pc:chgData name="Maria Magdalena Marquez Pichuman" userId="S::mmmarquezp@ine.gob.cl::40ee0c62-5986-4c4d-8f79-f125591f15fe" providerId="AD" clId="Web-{C0EE34ED-3ACB-EEA7-D234-B0309C97EE8A}" dt="2024-02-15T21:42:53.794" v="763" actId="20577"/>
        <pc:sldMkLst>
          <pc:docMk/>
          <pc:sldMk cId="3456594632" sldId="1246"/>
        </pc:sldMkLst>
        <pc:spChg chg="mod">
          <ac:chgData name="Maria Magdalena Marquez Pichuman" userId="S::mmmarquezp@ine.gob.cl::40ee0c62-5986-4c4d-8f79-f125591f15fe" providerId="AD" clId="Web-{C0EE34ED-3ACB-EEA7-D234-B0309C97EE8A}" dt="2024-02-15T21:42:48.044" v="762" actId="20577"/>
          <ac:spMkLst>
            <pc:docMk/>
            <pc:sldMk cId="3456594632" sldId="1246"/>
            <ac:spMk id="2" creationId="{518BB348-A735-3887-D181-5DDA0E7BFB24}"/>
          </ac:spMkLst>
        </pc:spChg>
        <pc:spChg chg="mod">
          <ac:chgData name="Maria Magdalena Marquez Pichuman" userId="S::mmmarquezp@ine.gob.cl::40ee0c62-5986-4c4d-8f79-f125591f15fe" providerId="AD" clId="Web-{C0EE34ED-3ACB-EEA7-D234-B0309C97EE8A}" dt="2024-02-15T21:42:53.794" v="763" actId="20577"/>
          <ac:spMkLst>
            <pc:docMk/>
            <pc:sldMk cId="3456594632" sldId="1246"/>
            <ac:spMk id="3" creationId="{264C6430-865B-AD2C-2B30-2ED6CE94770F}"/>
          </ac:spMkLst>
        </pc:spChg>
      </pc:sldChg>
      <pc:sldChg chg="modSp">
        <pc:chgData name="Maria Magdalena Marquez Pichuman" userId="S::mmmarquezp@ine.gob.cl::40ee0c62-5986-4c4d-8f79-f125591f15fe" providerId="AD" clId="Web-{C0EE34ED-3ACB-EEA7-D234-B0309C97EE8A}" dt="2024-02-15T20:10:49.882" v="42" actId="20577"/>
        <pc:sldMkLst>
          <pc:docMk/>
          <pc:sldMk cId="3724024590" sldId="1247"/>
        </pc:sldMkLst>
        <pc:spChg chg="mod">
          <ac:chgData name="Maria Magdalena Marquez Pichuman" userId="S::mmmarquezp@ine.gob.cl::40ee0c62-5986-4c4d-8f79-f125591f15fe" providerId="AD" clId="Web-{C0EE34ED-3ACB-EEA7-D234-B0309C97EE8A}" dt="2024-02-15T20:10:49.882" v="42" actId="20577"/>
          <ac:spMkLst>
            <pc:docMk/>
            <pc:sldMk cId="3724024590" sldId="1247"/>
            <ac:spMk id="2" creationId="{8FE50A26-FD2B-64F0-81A9-74EB7D5D00CD}"/>
          </ac:spMkLst>
        </pc:spChg>
      </pc:sldChg>
      <pc:sldChg chg="modSp">
        <pc:chgData name="Maria Magdalena Marquez Pichuman" userId="S::mmmarquezp@ine.gob.cl::40ee0c62-5986-4c4d-8f79-f125591f15fe" providerId="AD" clId="Web-{C0EE34ED-3ACB-EEA7-D234-B0309C97EE8A}" dt="2024-02-15T20:11:09.070" v="44"/>
        <pc:sldMkLst>
          <pc:docMk/>
          <pc:sldMk cId="2989965395" sldId="1250"/>
        </pc:sldMkLst>
        <pc:graphicFrameChg chg="mod modGraphic">
          <ac:chgData name="Maria Magdalena Marquez Pichuman" userId="S::mmmarquezp@ine.gob.cl::40ee0c62-5986-4c4d-8f79-f125591f15fe" providerId="AD" clId="Web-{C0EE34ED-3ACB-EEA7-D234-B0309C97EE8A}" dt="2024-02-15T20:11:09.070" v="44"/>
          <ac:graphicFrameMkLst>
            <pc:docMk/>
            <pc:sldMk cId="2989965395" sldId="1250"/>
            <ac:graphicFrameMk id="7" creationId="{1126B344-692D-98EE-7F78-C4D493834977}"/>
          </ac:graphicFrameMkLst>
        </pc:graphicFrameChg>
      </pc:sldChg>
      <pc:sldChg chg="modSp new">
        <pc:chgData name="Maria Magdalena Marquez Pichuman" userId="S::mmmarquezp@ine.gob.cl::40ee0c62-5986-4c4d-8f79-f125591f15fe" providerId="AD" clId="Web-{C0EE34ED-3ACB-EEA7-D234-B0309C97EE8A}" dt="2024-02-15T20:12:06.900" v="76" actId="20577"/>
        <pc:sldMkLst>
          <pc:docMk/>
          <pc:sldMk cId="1324845942" sldId="1251"/>
        </pc:sldMkLst>
        <pc:spChg chg="mod">
          <ac:chgData name="Maria Magdalena Marquez Pichuman" userId="S::mmmarquezp@ine.gob.cl::40ee0c62-5986-4c4d-8f79-f125591f15fe" providerId="AD" clId="Web-{C0EE34ED-3ACB-EEA7-D234-B0309C97EE8A}" dt="2024-02-15T20:12:06.900" v="76" actId="20577"/>
          <ac:spMkLst>
            <pc:docMk/>
            <pc:sldMk cId="1324845942" sldId="1251"/>
            <ac:spMk id="2" creationId="{A9149208-D9DC-B469-3526-6E66374ED053}"/>
          </ac:spMkLst>
        </pc:spChg>
        <pc:spChg chg="mod">
          <ac:chgData name="Maria Magdalena Marquez Pichuman" userId="S::mmmarquezp@ine.gob.cl::40ee0c62-5986-4c4d-8f79-f125591f15fe" providerId="AD" clId="Web-{C0EE34ED-3ACB-EEA7-D234-B0309C97EE8A}" dt="2024-02-15T20:11:37.618" v="48" actId="20577"/>
          <ac:spMkLst>
            <pc:docMk/>
            <pc:sldMk cId="1324845942" sldId="1251"/>
            <ac:spMk id="3" creationId="{BD1A4556-86B7-2231-0B4B-BC9610BB6196}"/>
          </ac:spMkLst>
        </pc:spChg>
      </pc:sldChg>
      <pc:sldChg chg="addSp modSp new ord">
        <pc:chgData name="Maria Magdalena Marquez Pichuman" userId="S::mmmarquezp@ine.gob.cl::40ee0c62-5986-4c4d-8f79-f125591f15fe" providerId="AD" clId="Web-{C0EE34ED-3ACB-EEA7-D234-B0309C97EE8A}" dt="2024-02-15T21:02:24.412" v="282"/>
        <pc:sldMkLst>
          <pc:docMk/>
          <pc:sldMk cId="873615979" sldId="1252"/>
        </pc:sldMkLst>
        <pc:spChg chg="mod">
          <ac:chgData name="Maria Magdalena Marquez Pichuman" userId="S::mmmarquezp@ine.gob.cl::40ee0c62-5986-4c4d-8f79-f125591f15fe" providerId="AD" clId="Web-{C0EE34ED-3ACB-EEA7-D234-B0309C97EE8A}" dt="2024-02-15T20:16:42.565" v="175" actId="20577"/>
          <ac:spMkLst>
            <pc:docMk/>
            <pc:sldMk cId="873615979" sldId="1252"/>
            <ac:spMk id="2" creationId="{7949220B-8950-CDBA-464C-B1EC9C9976AE}"/>
          </ac:spMkLst>
        </pc:spChg>
        <pc:spChg chg="mod">
          <ac:chgData name="Maria Magdalena Marquez Pichuman" userId="S::mmmarquezp@ine.gob.cl::40ee0c62-5986-4c4d-8f79-f125591f15fe" providerId="AD" clId="Web-{C0EE34ED-3ACB-EEA7-D234-B0309C97EE8A}" dt="2024-02-15T20:16:30.924" v="142" actId="20577"/>
          <ac:spMkLst>
            <pc:docMk/>
            <pc:sldMk cId="873615979" sldId="1252"/>
            <ac:spMk id="3" creationId="{CFDEC35D-F996-D255-65D7-5232A5E8E9FB}"/>
          </ac:spMkLst>
        </pc:spChg>
        <pc:spChg chg="add mod">
          <ac:chgData name="Maria Magdalena Marquez Pichuman" userId="S::mmmarquezp@ine.gob.cl::40ee0c62-5986-4c4d-8f79-f125591f15fe" providerId="AD" clId="Web-{C0EE34ED-3ACB-EEA7-D234-B0309C97EE8A}" dt="2024-02-15T20:57:11.947" v="202" actId="1076"/>
          <ac:spMkLst>
            <pc:docMk/>
            <pc:sldMk cId="873615979" sldId="1252"/>
            <ac:spMk id="31" creationId="{001E8F12-01D8-9BF3-C91B-E7C9986EA36F}"/>
          </ac:spMkLst>
        </pc:spChg>
        <pc:graphicFrameChg chg="add mod modGraphic">
          <ac:chgData name="Maria Magdalena Marquez Pichuman" userId="S::mmmarquezp@ine.gob.cl::40ee0c62-5986-4c4d-8f79-f125591f15fe" providerId="AD" clId="Web-{C0EE34ED-3ACB-EEA7-D234-B0309C97EE8A}" dt="2024-02-15T21:00:42.017" v="250" actId="14100"/>
          <ac:graphicFrameMkLst>
            <pc:docMk/>
            <pc:sldMk cId="873615979" sldId="1252"/>
            <ac:graphicFrameMk id="4" creationId="{C031CFCF-BF9A-E89E-EF35-5A5151326801}"/>
          </ac:graphicFrameMkLst>
        </pc:graphicFrameChg>
      </pc:sldChg>
      <pc:sldChg chg="modSp add replId">
        <pc:chgData name="Maria Magdalena Marquez Pichuman" userId="S::mmmarquezp@ine.gob.cl::40ee0c62-5986-4c4d-8f79-f125591f15fe" providerId="AD" clId="Web-{C0EE34ED-3ACB-EEA7-D234-B0309C97EE8A}" dt="2024-02-15T21:00:04.735" v="242" actId="20577"/>
        <pc:sldMkLst>
          <pc:docMk/>
          <pc:sldMk cId="249414200" sldId="1253"/>
        </pc:sldMkLst>
        <pc:graphicFrameChg chg="modGraphic">
          <ac:chgData name="Maria Magdalena Marquez Pichuman" userId="S::mmmarquezp@ine.gob.cl::40ee0c62-5986-4c4d-8f79-f125591f15fe" providerId="AD" clId="Web-{C0EE34ED-3ACB-EEA7-D234-B0309C97EE8A}" dt="2024-02-15T21:00:04.735" v="242" actId="20577"/>
          <ac:graphicFrameMkLst>
            <pc:docMk/>
            <pc:sldMk cId="249414200" sldId="1253"/>
            <ac:graphicFrameMk id="4" creationId="{C031CFCF-BF9A-E89E-EF35-5A5151326801}"/>
          </ac:graphicFrameMkLst>
        </pc:graphicFrameChg>
      </pc:sldChg>
      <pc:sldChg chg="addSp delSp modSp add replId">
        <pc:chgData name="Maria Magdalena Marquez Pichuman" userId="S::mmmarquezp@ine.gob.cl::40ee0c62-5986-4c4d-8f79-f125591f15fe" providerId="AD" clId="Web-{C0EE34ED-3ACB-EEA7-D234-B0309C97EE8A}" dt="2024-02-15T20:59:03.013" v="228" actId="1076"/>
        <pc:sldMkLst>
          <pc:docMk/>
          <pc:sldMk cId="3946659095" sldId="1254"/>
        </pc:sldMkLst>
        <pc:spChg chg="mod">
          <ac:chgData name="Maria Magdalena Marquez Pichuman" userId="S::mmmarquezp@ine.gob.cl::40ee0c62-5986-4c4d-8f79-f125591f15fe" providerId="AD" clId="Web-{C0EE34ED-3ACB-EEA7-D234-B0309C97EE8A}" dt="2024-02-15T20:59:03.013" v="228" actId="1076"/>
          <ac:spMkLst>
            <pc:docMk/>
            <pc:sldMk cId="3946659095" sldId="1254"/>
            <ac:spMk id="2" creationId="{1B485BDC-C0C2-672B-9CFC-4AA560AA5CAE}"/>
          </ac:spMkLst>
        </pc:spChg>
        <pc:spChg chg="mod">
          <ac:chgData name="Maria Magdalena Marquez Pichuman" userId="S::mmmarquezp@ine.gob.cl::40ee0c62-5986-4c4d-8f79-f125591f15fe" providerId="AD" clId="Web-{C0EE34ED-3ACB-EEA7-D234-B0309C97EE8A}" dt="2024-02-15T20:58:03.901" v="213" actId="20577"/>
          <ac:spMkLst>
            <pc:docMk/>
            <pc:sldMk cId="3946659095" sldId="1254"/>
            <ac:spMk id="4" creationId="{B8EC4CA7-90DE-4C75-AAC3-2FBAD6EE5B7D}"/>
          </ac:spMkLst>
        </pc:spChg>
        <pc:picChg chg="del">
          <ac:chgData name="Maria Magdalena Marquez Pichuman" userId="S::mmmarquezp@ine.gob.cl::40ee0c62-5986-4c4d-8f79-f125591f15fe" providerId="AD" clId="Web-{C0EE34ED-3ACB-EEA7-D234-B0309C97EE8A}" dt="2024-02-15T20:58:39.637" v="221"/>
          <ac:picMkLst>
            <pc:docMk/>
            <pc:sldMk cId="3946659095" sldId="1254"/>
            <ac:picMk id="3" creationId="{0BE89A45-A816-91FE-CBCA-224940260C90}"/>
          </ac:picMkLst>
        </pc:picChg>
        <pc:picChg chg="add mod">
          <ac:chgData name="Maria Magdalena Marquez Pichuman" userId="S::mmmarquezp@ine.gob.cl::40ee0c62-5986-4c4d-8f79-f125591f15fe" providerId="AD" clId="Web-{C0EE34ED-3ACB-EEA7-D234-B0309C97EE8A}" dt="2024-02-15T20:59:01.154" v="227" actId="1076"/>
          <ac:picMkLst>
            <pc:docMk/>
            <pc:sldMk cId="3946659095" sldId="1254"/>
            <ac:picMk id="6" creationId="{E2D7303E-16CE-0B43-0579-E9B7C2E4C436}"/>
          </ac:picMkLst>
        </pc:picChg>
      </pc:sldChg>
      <pc:sldChg chg="modSp add replId">
        <pc:chgData name="Maria Magdalena Marquez Pichuman" userId="S::mmmarquezp@ine.gob.cl::40ee0c62-5986-4c4d-8f79-f125591f15fe" providerId="AD" clId="Web-{C0EE34ED-3ACB-EEA7-D234-B0309C97EE8A}" dt="2024-02-15T21:01:56.161" v="281" actId="14100"/>
        <pc:sldMkLst>
          <pc:docMk/>
          <pc:sldMk cId="3680577813" sldId="1255"/>
        </pc:sldMkLst>
        <pc:spChg chg="mod">
          <ac:chgData name="Maria Magdalena Marquez Pichuman" userId="S::mmmarquezp@ine.gob.cl::40ee0c62-5986-4c4d-8f79-f125591f15fe" providerId="AD" clId="Web-{C0EE34ED-3ACB-EEA7-D234-B0309C97EE8A}" dt="2024-02-15T21:01:56.161" v="281" actId="14100"/>
          <ac:spMkLst>
            <pc:docMk/>
            <pc:sldMk cId="3680577813" sldId="1255"/>
            <ac:spMk id="31" creationId="{001E8F12-01D8-9BF3-C91B-E7C9986EA36F}"/>
          </ac:spMkLst>
        </pc:spChg>
      </pc:sldChg>
      <pc:sldChg chg="addSp delSp modSp add del ord replId">
        <pc:chgData name="Maria Magdalena Marquez Pichuman" userId="S::mmmarquezp@ine.gob.cl::40ee0c62-5986-4c4d-8f79-f125591f15fe" providerId="AD" clId="Web-{C0EE34ED-3ACB-EEA7-D234-B0309C97EE8A}" dt="2024-02-15T21:04:25.777" v="304"/>
        <pc:sldMkLst>
          <pc:docMk/>
          <pc:sldMk cId="1003882168" sldId="1256"/>
        </pc:sldMkLst>
        <pc:spChg chg="mod">
          <ac:chgData name="Maria Magdalena Marquez Pichuman" userId="S::mmmarquezp@ine.gob.cl::40ee0c62-5986-4c4d-8f79-f125591f15fe" providerId="AD" clId="Web-{C0EE34ED-3ACB-EEA7-D234-B0309C97EE8A}" dt="2024-02-15T21:03:20.790" v="295" actId="20577"/>
          <ac:spMkLst>
            <pc:docMk/>
            <pc:sldMk cId="1003882168" sldId="1256"/>
            <ac:spMk id="2" creationId="{1B485BDC-C0C2-672B-9CFC-4AA560AA5CAE}"/>
          </ac:spMkLst>
        </pc:spChg>
        <pc:spChg chg="mod">
          <ac:chgData name="Maria Magdalena Marquez Pichuman" userId="S::mmmarquezp@ine.gob.cl::40ee0c62-5986-4c4d-8f79-f125591f15fe" providerId="AD" clId="Web-{C0EE34ED-3ACB-EEA7-D234-B0309C97EE8A}" dt="2024-02-15T21:03:05.695" v="291" actId="20577"/>
          <ac:spMkLst>
            <pc:docMk/>
            <pc:sldMk cId="1003882168" sldId="1256"/>
            <ac:spMk id="4" creationId="{B8EC4CA7-90DE-4C75-AAC3-2FBAD6EE5B7D}"/>
          </ac:spMkLst>
        </pc:spChg>
        <pc:picChg chg="del">
          <ac:chgData name="Maria Magdalena Marquez Pichuman" userId="S::mmmarquezp@ine.gob.cl::40ee0c62-5986-4c4d-8f79-f125591f15fe" providerId="AD" clId="Web-{C0EE34ED-3ACB-EEA7-D234-B0309C97EE8A}" dt="2024-02-15T21:03:47.056" v="298"/>
          <ac:picMkLst>
            <pc:docMk/>
            <pc:sldMk cId="1003882168" sldId="1256"/>
            <ac:picMk id="3" creationId="{0BE89A45-A816-91FE-CBCA-224940260C90}"/>
          </ac:picMkLst>
        </pc:picChg>
        <pc:picChg chg="add mod">
          <ac:chgData name="Maria Magdalena Marquez Pichuman" userId="S::mmmarquezp@ine.gob.cl::40ee0c62-5986-4c4d-8f79-f125591f15fe" providerId="AD" clId="Web-{C0EE34ED-3ACB-EEA7-D234-B0309C97EE8A}" dt="2024-02-15T21:04:25.777" v="304"/>
          <ac:picMkLst>
            <pc:docMk/>
            <pc:sldMk cId="1003882168" sldId="1256"/>
            <ac:picMk id="5" creationId="{59F77B92-DD8E-44D9-BE6C-3996A53419F1}"/>
          </ac:picMkLst>
        </pc:picChg>
      </pc:sldChg>
      <pc:sldChg chg="modSp add ord replId">
        <pc:chgData name="Maria Magdalena Marquez Pichuman" userId="S::mmmarquezp@ine.gob.cl::40ee0c62-5986-4c4d-8f79-f125591f15fe" providerId="AD" clId="Web-{C0EE34ED-3ACB-EEA7-D234-B0309C97EE8A}" dt="2024-02-15T21:05:35.420" v="325" actId="20577"/>
        <pc:sldMkLst>
          <pc:docMk/>
          <pc:sldMk cId="1310902249" sldId="1257"/>
        </pc:sldMkLst>
        <pc:graphicFrameChg chg="modGraphic">
          <ac:chgData name="Maria Magdalena Marquez Pichuman" userId="S::mmmarquezp@ine.gob.cl::40ee0c62-5986-4c4d-8f79-f125591f15fe" providerId="AD" clId="Web-{C0EE34ED-3ACB-EEA7-D234-B0309C97EE8A}" dt="2024-02-15T21:05:35.420" v="325" actId="20577"/>
          <ac:graphicFrameMkLst>
            <pc:docMk/>
            <pc:sldMk cId="1310902249" sldId="1257"/>
            <ac:graphicFrameMk id="4" creationId="{C031CFCF-BF9A-E89E-EF35-5A5151326801}"/>
          </ac:graphicFrameMkLst>
        </pc:graphicFrameChg>
      </pc:sldChg>
      <pc:sldChg chg="modSp new">
        <pc:chgData name="Maria Magdalena Marquez Pichuman" userId="S::mmmarquezp@ine.gob.cl::40ee0c62-5986-4c4d-8f79-f125591f15fe" providerId="AD" clId="Web-{C0EE34ED-3ACB-EEA7-D234-B0309C97EE8A}" dt="2024-02-15T21:07:06.846" v="352" actId="1076"/>
        <pc:sldMkLst>
          <pc:docMk/>
          <pc:sldMk cId="1206061582" sldId="1258"/>
        </pc:sldMkLst>
        <pc:spChg chg="mod">
          <ac:chgData name="Maria Magdalena Marquez Pichuman" userId="S::mmmarquezp@ine.gob.cl::40ee0c62-5986-4c4d-8f79-f125591f15fe" providerId="AD" clId="Web-{C0EE34ED-3ACB-EEA7-D234-B0309C97EE8A}" dt="2024-02-15T21:07:06.846" v="352" actId="1076"/>
          <ac:spMkLst>
            <pc:docMk/>
            <pc:sldMk cId="1206061582" sldId="1258"/>
            <ac:spMk id="2" creationId="{14639E3C-1644-DDD0-5115-72378BDA33FE}"/>
          </ac:spMkLst>
        </pc:spChg>
        <pc:spChg chg="mod">
          <ac:chgData name="Maria Magdalena Marquez Pichuman" userId="S::mmmarquezp@ine.gob.cl::40ee0c62-5986-4c4d-8f79-f125591f15fe" providerId="AD" clId="Web-{C0EE34ED-3ACB-EEA7-D234-B0309C97EE8A}" dt="2024-02-15T21:06:34.516" v="341" actId="20577"/>
          <ac:spMkLst>
            <pc:docMk/>
            <pc:sldMk cId="1206061582" sldId="1258"/>
            <ac:spMk id="3" creationId="{240FB1A4-F42B-7824-9ED1-B297D1D75342}"/>
          </ac:spMkLst>
        </pc:spChg>
      </pc:sldChg>
      <pc:sldChg chg="modSp add ord replId">
        <pc:chgData name="Maria Magdalena Marquez Pichuman" userId="S::mmmarquezp@ine.gob.cl::40ee0c62-5986-4c4d-8f79-f125591f15fe" providerId="AD" clId="Web-{C0EE34ED-3ACB-EEA7-D234-B0309C97EE8A}" dt="2024-02-15T21:08:15.083" v="367" actId="20577"/>
        <pc:sldMkLst>
          <pc:docMk/>
          <pc:sldMk cId="4186879405" sldId="1259"/>
        </pc:sldMkLst>
        <pc:graphicFrameChg chg="modGraphic">
          <ac:chgData name="Maria Magdalena Marquez Pichuman" userId="S::mmmarquezp@ine.gob.cl::40ee0c62-5986-4c4d-8f79-f125591f15fe" providerId="AD" clId="Web-{C0EE34ED-3ACB-EEA7-D234-B0309C97EE8A}" dt="2024-02-15T21:08:15.083" v="367" actId="20577"/>
          <ac:graphicFrameMkLst>
            <pc:docMk/>
            <pc:sldMk cId="4186879405" sldId="1259"/>
            <ac:graphicFrameMk id="4" creationId="{C031CFCF-BF9A-E89E-EF35-5A5151326801}"/>
          </ac:graphicFrameMkLst>
        </pc:graphicFrameChg>
      </pc:sldChg>
      <pc:sldChg chg="addSp delSp modSp new">
        <pc:chgData name="Maria Magdalena Marquez Pichuman" userId="S::mmmarquezp@ine.gob.cl::40ee0c62-5986-4c4d-8f79-f125591f15fe" providerId="AD" clId="Web-{C0EE34ED-3ACB-EEA7-D234-B0309C97EE8A}" dt="2024-02-15T21:29:56.543" v="664" actId="20577"/>
        <pc:sldMkLst>
          <pc:docMk/>
          <pc:sldMk cId="1059389912" sldId="1260"/>
        </pc:sldMkLst>
        <pc:spChg chg="add del mod">
          <ac:chgData name="Maria Magdalena Marquez Pichuman" userId="S::mmmarquezp@ine.gob.cl::40ee0c62-5986-4c4d-8f79-f125591f15fe" providerId="AD" clId="Web-{C0EE34ED-3ACB-EEA7-D234-B0309C97EE8A}" dt="2024-02-15T21:27:16.552" v="622"/>
          <ac:spMkLst>
            <pc:docMk/>
            <pc:sldMk cId="1059389912" sldId="1260"/>
            <ac:spMk id="4" creationId="{2DED5F5D-18BC-EF4E-2925-BA129C972A9C}"/>
          </ac:spMkLst>
        </pc:spChg>
        <pc:spChg chg="add mod">
          <ac:chgData name="Maria Magdalena Marquez Pichuman" userId="S::mmmarquezp@ine.gob.cl::40ee0c62-5986-4c4d-8f79-f125591f15fe" providerId="AD" clId="Web-{C0EE34ED-3ACB-EEA7-D234-B0309C97EE8A}" dt="2024-02-15T21:29:12.276" v="653" actId="1076"/>
          <ac:spMkLst>
            <pc:docMk/>
            <pc:sldMk cId="1059389912" sldId="1260"/>
            <ac:spMk id="5" creationId="{100DAB29-C0BB-02E6-4883-B8F8BE5DA9CD}"/>
          </ac:spMkLst>
        </pc:spChg>
        <pc:spChg chg="add mod">
          <ac:chgData name="Maria Magdalena Marquez Pichuman" userId="S::mmmarquezp@ine.gob.cl::40ee0c62-5986-4c4d-8f79-f125591f15fe" providerId="AD" clId="Web-{C0EE34ED-3ACB-EEA7-D234-B0309C97EE8A}" dt="2024-02-15T21:29:56.543" v="664" actId="20577"/>
          <ac:spMkLst>
            <pc:docMk/>
            <pc:sldMk cId="1059389912" sldId="1260"/>
            <ac:spMk id="7" creationId="{9B0E8CA4-9104-553B-06A2-AC91D9D3CC67}"/>
          </ac:spMkLst>
        </pc:spChg>
        <pc:picChg chg="add mod">
          <ac:chgData name="Maria Magdalena Marquez Pichuman" userId="S::mmmarquezp@ine.gob.cl::40ee0c62-5986-4c4d-8f79-f125591f15fe" providerId="AD" clId="Web-{C0EE34ED-3ACB-EEA7-D234-B0309C97EE8A}" dt="2024-02-15T21:29:36.152" v="661" actId="1076"/>
          <ac:picMkLst>
            <pc:docMk/>
            <pc:sldMk cId="1059389912" sldId="1260"/>
            <ac:picMk id="9" creationId="{1347BD9A-9076-A348-FEAD-12051D88F1D7}"/>
          </ac:picMkLst>
        </pc:picChg>
      </pc:sldChg>
      <pc:sldChg chg="modSp new">
        <pc:chgData name="Maria Magdalena Marquez Pichuman" userId="S::mmmarquezp@ine.gob.cl::40ee0c62-5986-4c4d-8f79-f125591f15fe" providerId="AD" clId="Web-{C0EE34ED-3ACB-EEA7-D234-B0309C97EE8A}" dt="2024-02-15T21:30:43.451" v="672" actId="20577"/>
        <pc:sldMkLst>
          <pc:docMk/>
          <pc:sldMk cId="3404962240" sldId="1261"/>
        </pc:sldMkLst>
        <pc:spChg chg="mod">
          <ac:chgData name="Maria Magdalena Marquez Pichuman" userId="S::mmmarquezp@ine.gob.cl::40ee0c62-5986-4c4d-8f79-f125591f15fe" providerId="AD" clId="Web-{C0EE34ED-3ACB-EEA7-D234-B0309C97EE8A}" dt="2024-02-15T21:30:43.451" v="672" actId="20577"/>
          <ac:spMkLst>
            <pc:docMk/>
            <pc:sldMk cId="3404962240" sldId="1261"/>
            <ac:spMk id="2" creationId="{B9E72969-7C14-139C-D83A-53364055AE40}"/>
          </ac:spMkLst>
        </pc:spChg>
        <pc:spChg chg="mod">
          <ac:chgData name="Maria Magdalena Marquez Pichuman" userId="S::mmmarquezp@ine.gob.cl::40ee0c62-5986-4c4d-8f79-f125591f15fe" providerId="AD" clId="Web-{C0EE34ED-3ACB-EEA7-D234-B0309C97EE8A}" dt="2024-02-15T21:30:29.217" v="670" actId="20577"/>
          <ac:spMkLst>
            <pc:docMk/>
            <pc:sldMk cId="3404962240" sldId="1261"/>
            <ac:spMk id="3" creationId="{E3ECC6DB-71F4-575D-CCFC-437B3947E17B}"/>
          </ac:spMkLst>
        </pc:spChg>
      </pc:sldChg>
      <pc:sldChg chg="new del">
        <pc:chgData name="Maria Magdalena Marquez Pichuman" userId="S::mmmarquezp@ine.gob.cl::40ee0c62-5986-4c4d-8f79-f125591f15fe" providerId="AD" clId="Web-{C0EE34ED-3ACB-EEA7-D234-B0309C97EE8A}" dt="2024-02-15T21:30:18.919" v="666"/>
        <pc:sldMkLst>
          <pc:docMk/>
          <pc:sldMk cId="3489091546" sldId="1261"/>
        </pc:sldMkLst>
      </pc:sldChg>
      <pc:sldChg chg="addSp modSp new">
        <pc:chgData name="Maria Magdalena Marquez Pichuman" userId="S::mmmarquezp@ine.gob.cl::40ee0c62-5986-4c4d-8f79-f125591f15fe" providerId="AD" clId="Web-{C0EE34ED-3ACB-EEA7-D234-B0309C97EE8A}" dt="2024-02-15T21:35:30.901" v="749" actId="1076"/>
        <pc:sldMkLst>
          <pc:docMk/>
          <pc:sldMk cId="2728901710" sldId="1262"/>
        </pc:sldMkLst>
        <pc:spChg chg="mod">
          <ac:chgData name="Maria Magdalena Marquez Pichuman" userId="S::mmmarquezp@ine.gob.cl::40ee0c62-5986-4c4d-8f79-f125591f15fe" providerId="AD" clId="Web-{C0EE34ED-3ACB-EEA7-D234-B0309C97EE8A}" dt="2024-02-15T21:33:34.193" v="725" actId="1076"/>
          <ac:spMkLst>
            <pc:docMk/>
            <pc:sldMk cId="2728901710" sldId="1262"/>
            <ac:spMk id="2" creationId="{3D517BE7-2D4F-1E43-917F-25DEA8010AB7}"/>
          </ac:spMkLst>
        </pc:spChg>
        <pc:spChg chg="mod">
          <ac:chgData name="Maria Magdalena Marquez Pichuman" userId="S::mmmarquezp@ine.gob.cl::40ee0c62-5986-4c4d-8f79-f125591f15fe" providerId="AD" clId="Web-{C0EE34ED-3ACB-EEA7-D234-B0309C97EE8A}" dt="2024-02-15T21:32:39.363" v="708" actId="14100"/>
          <ac:spMkLst>
            <pc:docMk/>
            <pc:sldMk cId="2728901710" sldId="1262"/>
            <ac:spMk id="3" creationId="{42D427A0-A64B-4929-2CB9-9EFAB94BED29}"/>
          </ac:spMkLst>
        </pc:spChg>
        <pc:picChg chg="add mod">
          <ac:chgData name="Maria Magdalena Marquez Pichuman" userId="S::mmmarquezp@ine.gob.cl::40ee0c62-5986-4c4d-8f79-f125591f15fe" providerId="AD" clId="Web-{C0EE34ED-3ACB-EEA7-D234-B0309C97EE8A}" dt="2024-02-15T21:35:30.901" v="749" actId="1076"/>
          <ac:picMkLst>
            <pc:docMk/>
            <pc:sldMk cId="2728901710" sldId="1262"/>
            <ac:picMk id="5" creationId="{89CCA298-ABBB-F179-BBD6-0D5C63B5328B}"/>
          </ac:picMkLst>
        </pc:picChg>
      </pc:sldChg>
      <pc:sldChg chg="addSp modSp new">
        <pc:chgData name="Maria Magdalena Marquez Pichuman" userId="S::mmmarquezp@ine.gob.cl::40ee0c62-5986-4c4d-8f79-f125591f15fe" providerId="AD" clId="Web-{C0EE34ED-3ACB-EEA7-D234-B0309C97EE8A}" dt="2024-02-15T21:35:09.259" v="747" actId="1076"/>
        <pc:sldMkLst>
          <pc:docMk/>
          <pc:sldMk cId="2072057944" sldId="1263"/>
        </pc:sldMkLst>
        <pc:spChg chg="mod">
          <ac:chgData name="Maria Magdalena Marquez Pichuman" userId="S::mmmarquezp@ine.gob.cl::40ee0c62-5986-4c4d-8f79-f125591f15fe" providerId="AD" clId="Web-{C0EE34ED-3ACB-EEA7-D234-B0309C97EE8A}" dt="2024-02-15T21:34:53.024" v="745" actId="1076"/>
          <ac:spMkLst>
            <pc:docMk/>
            <pc:sldMk cId="2072057944" sldId="1263"/>
            <ac:spMk id="2" creationId="{9E57EB68-BC6F-A06E-E625-CD19E84F3D29}"/>
          </ac:spMkLst>
        </pc:spChg>
        <pc:spChg chg="mod">
          <ac:chgData name="Maria Magdalena Marquez Pichuman" userId="S::mmmarquezp@ine.gob.cl::40ee0c62-5986-4c4d-8f79-f125591f15fe" providerId="AD" clId="Web-{C0EE34ED-3ACB-EEA7-D234-B0309C97EE8A}" dt="2024-02-15T21:34:31.961" v="739" actId="20577"/>
          <ac:spMkLst>
            <pc:docMk/>
            <pc:sldMk cId="2072057944" sldId="1263"/>
            <ac:spMk id="3" creationId="{07C9BDAA-90C1-BB77-2E03-225C702C7242}"/>
          </ac:spMkLst>
        </pc:spChg>
        <pc:picChg chg="add mod">
          <ac:chgData name="Maria Magdalena Marquez Pichuman" userId="S::mmmarquezp@ine.gob.cl::40ee0c62-5986-4c4d-8f79-f125591f15fe" providerId="AD" clId="Web-{C0EE34ED-3ACB-EEA7-D234-B0309C97EE8A}" dt="2024-02-15T21:35:09.259" v="747" actId="1076"/>
          <ac:picMkLst>
            <pc:docMk/>
            <pc:sldMk cId="2072057944" sldId="1263"/>
            <ac:picMk id="5" creationId="{428457A0-30D4-8BB6-9941-B60211444F77}"/>
          </ac:picMkLst>
        </pc:picChg>
      </pc:sldChg>
      <pc:sldChg chg="addSp modSp new">
        <pc:chgData name="Maria Magdalena Marquez Pichuman" userId="S::mmmarquezp@ine.gob.cl::40ee0c62-5986-4c4d-8f79-f125591f15fe" providerId="AD" clId="Web-{C0EE34ED-3ACB-EEA7-D234-B0309C97EE8A}" dt="2024-02-15T21:51:27.081" v="950" actId="1076"/>
        <pc:sldMkLst>
          <pc:docMk/>
          <pc:sldMk cId="724728218" sldId="1264"/>
        </pc:sldMkLst>
        <pc:spChg chg="mod">
          <ac:chgData name="Maria Magdalena Marquez Pichuman" userId="S::mmmarquezp@ine.gob.cl::40ee0c62-5986-4c4d-8f79-f125591f15fe" providerId="AD" clId="Web-{C0EE34ED-3ACB-EEA7-D234-B0309C97EE8A}" dt="2024-02-15T21:46:52.070" v="843" actId="20577"/>
          <ac:spMkLst>
            <pc:docMk/>
            <pc:sldMk cId="724728218" sldId="1264"/>
            <ac:spMk id="2" creationId="{474EA4D0-FB58-8AD7-6FC5-425852396538}"/>
          </ac:spMkLst>
        </pc:spChg>
        <pc:spChg chg="mod">
          <ac:chgData name="Maria Magdalena Marquez Pichuman" userId="S::mmmarquezp@ine.gob.cl::40ee0c62-5986-4c4d-8f79-f125591f15fe" providerId="AD" clId="Web-{C0EE34ED-3ACB-EEA7-D234-B0309C97EE8A}" dt="2024-02-15T21:46:27.537" v="833" actId="20577"/>
          <ac:spMkLst>
            <pc:docMk/>
            <pc:sldMk cId="724728218" sldId="1264"/>
            <ac:spMk id="3" creationId="{C5B1BC0A-02FC-B4C7-2E18-D1C4C398941F}"/>
          </ac:spMkLst>
        </pc:spChg>
        <pc:spChg chg="add mod">
          <ac:chgData name="Maria Magdalena Marquez Pichuman" userId="S::mmmarquezp@ine.gob.cl::40ee0c62-5986-4c4d-8f79-f125591f15fe" providerId="AD" clId="Web-{C0EE34ED-3ACB-EEA7-D234-B0309C97EE8A}" dt="2024-02-15T21:48:36.152" v="888" actId="20577"/>
          <ac:spMkLst>
            <pc:docMk/>
            <pc:sldMk cId="724728218" sldId="1264"/>
            <ac:spMk id="4" creationId="{5CBAC36B-C872-023C-817C-4EE184B55673}"/>
          </ac:spMkLst>
        </pc:spChg>
        <pc:spChg chg="add mod">
          <ac:chgData name="Maria Magdalena Marquez Pichuman" userId="S::mmmarquezp@ine.gob.cl::40ee0c62-5986-4c4d-8f79-f125591f15fe" providerId="AD" clId="Web-{C0EE34ED-3ACB-EEA7-D234-B0309C97EE8A}" dt="2024-02-15T21:50:11.797" v="918" actId="20577"/>
          <ac:spMkLst>
            <pc:docMk/>
            <pc:sldMk cId="724728218" sldId="1264"/>
            <ac:spMk id="5" creationId="{A69A76A6-7C1F-5645-F27A-023DD844C67C}"/>
          </ac:spMkLst>
        </pc:spChg>
        <pc:picChg chg="add mod">
          <ac:chgData name="Maria Magdalena Marquez Pichuman" userId="S::mmmarquezp@ine.gob.cl::40ee0c62-5986-4c4d-8f79-f125591f15fe" providerId="AD" clId="Web-{C0EE34ED-3ACB-EEA7-D234-B0309C97EE8A}" dt="2024-02-15T21:51:27.081" v="950" actId="1076"/>
          <ac:picMkLst>
            <pc:docMk/>
            <pc:sldMk cId="724728218" sldId="1264"/>
            <ac:picMk id="6" creationId="{A63F42F2-4D8C-942C-EB02-635B5F145B2A}"/>
          </ac:picMkLst>
        </pc:picChg>
      </pc:sldChg>
      <pc:sldChg chg="modSp new">
        <pc:chgData name="Maria Magdalena Marquez Pichuman" userId="S::mmmarquezp@ine.gob.cl::40ee0c62-5986-4c4d-8f79-f125591f15fe" providerId="AD" clId="Web-{C0EE34ED-3ACB-EEA7-D234-B0309C97EE8A}" dt="2024-02-15T21:53:58.775" v="990" actId="20577"/>
        <pc:sldMkLst>
          <pc:docMk/>
          <pc:sldMk cId="2036969096" sldId="1265"/>
        </pc:sldMkLst>
        <pc:spChg chg="mod">
          <ac:chgData name="Maria Magdalena Marquez Pichuman" userId="S::mmmarquezp@ine.gob.cl::40ee0c62-5986-4c4d-8f79-f125591f15fe" providerId="AD" clId="Web-{C0EE34ED-3ACB-EEA7-D234-B0309C97EE8A}" dt="2024-02-15T21:53:58.775" v="990" actId="20577"/>
          <ac:spMkLst>
            <pc:docMk/>
            <pc:sldMk cId="2036969096" sldId="1265"/>
            <ac:spMk id="2" creationId="{8B78114F-269C-2609-A15B-65FECDB0D0C4}"/>
          </ac:spMkLst>
        </pc:spChg>
        <pc:spChg chg="mod">
          <ac:chgData name="Maria Magdalena Marquez Pichuman" userId="S::mmmarquezp@ine.gob.cl::40ee0c62-5986-4c4d-8f79-f125591f15fe" providerId="AD" clId="Web-{C0EE34ED-3ACB-EEA7-D234-B0309C97EE8A}" dt="2024-02-15T21:53:50.681" v="988" actId="20577"/>
          <ac:spMkLst>
            <pc:docMk/>
            <pc:sldMk cId="2036969096" sldId="1265"/>
            <ac:spMk id="3" creationId="{E22CB1F8-6CDA-9AB4-3F4D-A7A04E7E1F30}"/>
          </ac:spMkLst>
        </pc:spChg>
      </pc:sldChg>
      <pc:sldChg chg="addSp modSp new">
        <pc:chgData name="Maria Magdalena Marquez Pichuman" userId="S::mmmarquezp@ine.gob.cl::40ee0c62-5986-4c4d-8f79-f125591f15fe" providerId="AD" clId="Web-{C0EE34ED-3ACB-EEA7-D234-B0309C97EE8A}" dt="2024-02-15T21:54:31.729" v="996" actId="1076"/>
        <pc:sldMkLst>
          <pc:docMk/>
          <pc:sldMk cId="142176540" sldId="1266"/>
        </pc:sldMkLst>
        <pc:spChg chg="add mod">
          <ac:chgData name="Maria Magdalena Marquez Pichuman" userId="S::mmmarquezp@ine.gob.cl::40ee0c62-5986-4c4d-8f79-f125591f15fe" providerId="AD" clId="Web-{C0EE34ED-3ACB-EEA7-D234-B0309C97EE8A}" dt="2024-02-15T21:54:31.729" v="996" actId="1076"/>
          <ac:spMkLst>
            <pc:docMk/>
            <pc:sldMk cId="142176540" sldId="1266"/>
            <ac:spMk id="4" creationId="{ABA696D9-CEE9-E76C-A824-0FD76598E52D}"/>
          </ac:spMkLst>
        </pc:spChg>
      </pc:sldChg>
    </pc:docChg>
  </pc:docChgLst>
  <pc:docChgLst>
    <pc:chgData name="Maria Magdalena Marquez Pichuman" userId="S::mmmarquezp@ine.gob.cl::40ee0c62-5986-4c4d-8f79-f125591f15fe" providerId="AD" clId="Web-{7CE1A018-6EF5-0247-EC08-93B1AA3F727A}"/>
    <pc:docChg chg="addSld delSld modSld sldOrd">
      <pc:chgData name="Maria Magdalena Marquez Pichuman" userId="S::mmmarquezp@ine.gob.cl::40ee0c62-5986-4c4d-8f79-f125591f15fe" providerId="AD" clId="Web-{7CE1A018-6EF5-0247-EC08-93B1AA3F727A}" dt="2024-02-15T14:03:15.831" v="855" actId="1076"/>
      <pc:docMkLst>
        <pc:docMk/>
      </pc:docMkLst>
      <pc:sldChg chg="modSp delCm modCm">
        <pc:chgData name="Maria Magdalena Marquez Pichuman" userId="S::mmmarquezp@ine.gob.cl::40ee0c62-5986-4c4d-8f79-f125591f15fe" providerId="AD" clId="Web-{7CE1A018-6EF5-0247-EC08-93B1AA3F727A}" dt="2024-02-15T13:55:41.644" v="653" actId="1076"/>
        <pc:sldMkLst>
          <pc:docMk/>
          <pc:sldMk cId="1583129615" sldId="1195"/>
        </pc:sldMkLst>
        <pc:spChg chg="mod">
          <ac:chgData name="Maria Magdalena Marquez Pichuman" userId="S::mmmarquezp@ine.gob.cl::40ee0c62-5986-4c4d-8f79-f125591f15fe" providerId="AD" clId="Web-{7CE1A018-6EF5-0247-EC08-93B1AA3F727A}" dt="2024-02-15T13:55:41.644" v="653" actId="1076"/>
          <ac:spMkLst>
            <pc:docMk/>
            <pc:sldMk cId="1583129615" sldId="1195"/>
            <ac:spMk id="2" creationId="{4080E7F1-C0AF-BFC6-76E1-60AF9649AFD5}"/>
          </ac:spMkLst>
        </pc:spChg>
        <pc:spChg chg="mod">
          <ac:chgData name="Maria Magdalena Marquez Pichuman" userId="S::mmmarquezp@ine.gob.cl::40ee0c62-5986-4c4d-8f79-f125591f15fe" providerId="AD" clId="Web-{7CE1A018-6EF5-0247-EC08-93B1AA3F727A}" dt="2024-02-15T13:55:41.628" v="652" actId="1076"/>
          <ac:spMkLst>
            <pc:docMk/>
            <pc:sldMk cId="1583129615" sldId="1195"/>
            <ac:spMk id="6" creationId="{F1B71B56-54FB-AFF1-6323-D0430CB676DB}"/>
          </ac:spMkLst>
        </pc:spChg>
        <pc:extLst>
          <p:ext xmlns:p="http://schemas.openxmlformats.org/presentationml/2006/main" uri="{D6D511B9-2390-475A-947B-AFAB55BFBCF1}">
            <pc226:cmChg xmlns:pc226="http://schemas.microsoft.com/office/powerpoint/2022/06/main/command" chg="del mod">
              <pc226:chgData name="Maria Magdalena Marquez Pichuman" userId="S::mmmarquezp@ine.gob.cl::40ee0c62-5986-4c4d-8f79-f125591f15fe" providerId="AD" clId="Web-{7CE1A018-6EF5-0247-EC08-93B1AA3F727A}" dt="2024-02-15T13:11:22.009" v="6"/>
              <pc2:cmMkLst xmlns:pc2="http://schemas.microsoft.com/office/powerpoint/2019/9/main/command">
                <pc:docMk/>
                <pc:sldMk cId="1583129615" sldId="1195"/>
                <pc2:cmMk id="{3B6C5402-1CB8-4CEB-952F-48E807FCF8EF}"/>
              </pc2:cmMkLst>
              <pc226:cmRplyChg chg="add">
                <pc226:chgData name="Maria Magdalena Marquez Pichuman" userId="S::mmmarquezp@ine.gob.cl::40ee0c62-5986-4c4d-8f79-f125591f15fe" providerId="AD" clId="Web-{7CE1A018-6EF5-0247-EC08-93B1AA3F727A}" dt="2024-02-15T13:11:02.790" v="0"/>
                <pc2:cmRplyMkLst xmlns:pc2="http://schemas.microsoft.com/office/powerpoint/2019/9/main/command">
                  <pc:docMk/>
                  <pc:sldMk cId="1583129615" sldId="1195"/>
                  <pc2:cmMk id="{3B6C5402-1CB8-4CEB-952F-48E807FCF8EF}"/>
                  <pc2:cmRplyMk id="{7CDFFE9A-97F8-417E-B1F0-E58AFC6C1CD4}"/>
                </pc2:cmRplyMkLst>
              </pc226:cmRplyChg>
            </pc226:cmChg>
            <pc226:cmChg xmlns:pc226="http://schemas.microsoft.com/office/powerpoint/2022/06/main/command" chg="del mod modRxn">
              <pc226:chgData name="Maria Magdalena Marquez Pichuman" userId="S::mmmarquezp@ine.gob.cl::40ee0c62-5986-4c4d-8f79-f125591f15fe" providerId="AD" clId="Web-{7CE1A018-6EF5-0247-EC08-93B1AA3F727A}" dt="2024-02-15T13:11:18.087" v="4"/>
              <pc2:cmMkLst xmlns:pc2="http://schemas.microsoft.com/office/powerpoint/2019/9/main/command">
                <pc:docMk/>
                <pc:sldMk cId="1583129615" sldId="1195"/>
                <pc2:cmMk id="{510088D9-78BF-44C1-BFAC-7D9B48A35844}"/>
              </pc2:cmMkLst>
              <pc226:cmRplyChg chg="add">
                <pc226:chgData name="Maria Magdalena Marquez Pichuman" userId="S::mmmarquezp@ine.gob.cl::40ee0c62-5986-4c4d-8f79-f125591f15fe" providerId="AD" clId="Web-{7CE1A018-6EF5-0247-EC08-93B1AA3F727A}" dt="2024-02-15T13:11:12.790" v="2"/>
                <pc2:cmRplyMkLst xmlns:pc2="http://schemas.microsoft.com/office/powerpoint/2019/9/main/command">
                  <pc:docMk/>
                  <pc:sldMk cId="1583129615" sldId="1195"/>
                  <pc2:cmMk id="{510088D9-78BF-44C1-BFAC-7D9B48A35844}"/>
                  <pc2:cmRplyMk id="{B545B825-DA2C-4FBA-B7D0-72954651A9F0}"/>
                </pc2:cmRplyMkLst>
              </pc226:cmRplyChg>
            </pc226:cmChg>
          </p:ext>
        </pc:extLst>
      </pc:sldChg>
      <pc:sldChg chg="addSp modSp">
        <pc:chgData name="Maria Magdalena Marquez Pichuman" userId="S::mmmarquezp@ine.gob.cl::40ee0c62-5986-4c4d-8f79-f125591f15fe" providerId="AD" clId="Web-{7CE1A018-6EF5-0247-EC08-93B1AA3F727A}" dt="2024-02-15T13:55:30.003" v="651" actId="20577"/>
        <pc:sldMkLst>
          <pc:docMk/>
          <pc:sldMk cId="4034122210" sldId="1212"/>
        </pc:sldMkLst>
        <pc:spChg chg="add mod">
          <ac:chgData name="Maria Magdalena Marquez Pichuman" userId="S::mmmarquezp@ine.gob.cl::40ee0c62-5986-4c4d-8f79-f125591f15fe" providerId="AD" clId="Web-{7CE1A018-6EF5-0247-EC08-93B1AA3F727A}" dt="2024-02-15T13:55:30.003" v="651" actId="20577"/>
          <ac:spMkLst>
            <pc:docMk/>
            <pc:sldMk cId="4034122210" sldId="1212"/>
            <ac:spMk id="5" creationId="{1F7502B9-268C-3E9E-530D-0B154F6AD2FF}"/>
          </ac:spMkLst>
        </pc:spChg>
        <pc:spChg chg="add mod">
          <ac:chgData name="Maria Magdalena Marquez Pichuman" userId="S::mmmarquezp@ine.gob.cl::40ee0c62-5986-4c4d-8f79-f125591f15fe" providerId="AD" clId="Web-{7CE1A018-6EF5-0247-EC08-93B1AA3F727A}" dt="2024-02-15T13:55:18.908" v="643" actId="1076"/>
          <ac:spMkLst>
            <pc:docMk/>
            <pc:sldMk cId="4034122210" sldId="1212"/>
            <ac:spMk id="7" creationId="{4E693A36-C346-8951-6022-48C839611F11}"/>
          </ac:spMkLst>
        </pc:spChg>
      </pc:sldChg>
      <pc:sldChg chg="addSp delSp modSp">
        <pc:chgData name="Maria Magdalena Marquez Pichuman" userId="S::mmmarquezp@ine.gob.cl::40ee0c62-5986-4c4d-8f79-f125591f15fe" providerId="AD" clId="Web-{7CE1A018-6EF5-0247-EC08-93B1AA3F727A}" dt="2024-02-15T14:03:15.831" v="855" actId="1076"/>
        <pc:sldMkLst>
          <pc:docMk/>
          <pc:sldMk cId="538802320" sldId="1223"/>
        </pc:sldMkLst>
        <pc:spChg chg="mod">
          <ac:chgData name="Maria Magdalena Marquez Pichuman" userId="S::mmmarquezp@ine.gob.cl::40ee0c62-5986-4c4d-8f79-f125591f15fe" providerId="AD" clId="Web-{7CE1A018-6EF5-0247-EC08-93B1AA3F727A}" dt="2024-02-15T14:00:18.653" v="801"/>
          <ac:spMkLst>
            <pc:docMk/>
            <pc:sldMk cId="538802320" sldId="1223"/>
            <ac:spMk id="4" creationId="{00000000-0000-0000-0000-000000000000}"/>
          </ac:spMkLst>
        </pc:spChg>
        <pc:spChg chg="mod">
          <ac:chgData name="Maria Magdalena Marquez Pichuman" userId="S::mmmarquezp@ine.gob.cl::40ee0c62-5986-4c4d-8f79-f125591f15fe" providerId="AD" clId="Web-{7CE1A018-6EF5-0247-EC08-93B1AA3F727A}" dt="2024-02-15T14:03:15.831" v="855" actId="1076"/>
          <ac:spMkLst>
            <pc:docMk/>
            <pc:sldMk cId="538802320" sldId="1223"/>
            <ac:spMk id="5" creationId="{00000000-0000-0000-0000-000000000000}"/>
          </ac:spMkLst>
        </pc:spChg>
        <pc:spChg chg="del mod">
          <ac:chgData name="Maria Magdalena Marquez Pichuman" userId="S::mmmarquezp@ine.gob.cl::40ee0c62-5986-4c4d-8f79-f125591f15fe" providerId="AD" clId="Web-{7CE1A018-6EF5-0247-EC08-93B1AA3F727A}" dt="2024-02-15T13:59:45.105" v="783"/>
          <ac:spMkLst>
            <pc:docMk/>
            <pc:sldMk cId="538802320" sldId="1223"/>
            <ac:spMk id="9" creationId="{FE0C04AA-BFF3-0E40-FD54-94ABA4509FAC}"/>
          </ac:spMkLst>
        </pc:spChg>
        <pc:spChg chg="mod">
          <ac:chgData name="Maria Magdalena Marquez Pichuman" userId="S::mmmarquezp@ine.gob.cl::40ee0c62-5986-4c4d-8f79-f125591f15fe" providerId="AD" clId="Web-{7CE1A018-6EF5-0247-EC08-93B1AA3F727A}" dt="2024-02-15T13:59:56.605" v="789" actId="1076"/>
          <ac:spMkLst>
            <pc:docMk/>
            <pc:sldMk cId="538802320" sldId="1223"/>
            <ac:spMk id="10" creationId="{DEC0564A-F77E-2024-D595-C198DE3E5331}"/>
          </ac:spMkLst>
        </pc:spChg>
        <pc:spChg chg="add mod">
          <ac:chgData name="Maria Magdalena Marquez Pichuman" userId="S::mmmarquezp@ine.gob.cl::40ee0c62-5986-4c4d-8f79-f125591f15fe" providerId="AD" clId="Web-{7CE1A018-6EF5-0247-EC08-93B1AA3F727A}" dt="2024-02-15T13:59:56.605" v="790" actId="1076"/>
          <ac:spMkLst>
            <pc:docMk/>
            <pc:sldMk cId="538802320" sldId="1223"/>
            <ac:spMk id="11" creationId="{0123C110-92CF-6D9B-15D4-06CD495B2389}"/>
          </ac:spMkLst>
        </pc:spChg>
        <pc:picChg chg="mod">
          <ac:chgData name="Maria Magdalena Marquez Pichuman" userId="S::mmmarquezp@ine.gob.cl::40ee0c62-5986-4c4d-8f79-f125591f15fe" providerId="AD" clId="Web-{7CE1A018-6EF5-0247-EC08-93B1AA3F727A}" dt="2024-02-15T13:59:56.621" v="791" actId="1076"/>
          <ac:picMkLst>
            <pc:docMk/>
            <pc:sldMk cId="538802320" sldId="1223"/>
            <ac:picMk id="2" creationId="{B24C8C1E-77D6-3088-2F51-324B871F6E7B}"/>
          </ac:picMkLst>
        </pc:picChg>
        <pc:picChg chg="mod">
          <ac:chgData name="Maria Magdalena Marquez Pichuman" userId="S::mmmarquezp@ine.gob.cl::40ee0c62-5986-4c4d-8f79-f125591f15fe" providerId="AD" clId="Web-{7CE1A018-6EF5-0247-EC08-93B1AA3F727A}" dt="2024-02-15T13:59:56.590" v="787" actId="1076"/>
          <ac:picMkLst>
            <pc:docMk/>
            <pc:sldMk cId="538802320" sldId="1223"/>
            <ac:picMk id="7" creationId="{6B34F547-6822-9A91-B8FF-FBE611D20582}"/>
          </ac:picMkLst>
        </pc:picChg>
        <pc:picChg chg="mod">
          <ac:chgData name="Maria Magdalena Marquez Pichuman" userId="S::mmmarquezp@ine.gob.cl::40ee0c62-5986-4c4d-8f79-f125591f15fe" providerId="AD" clId="Web-{7CE1A018-6EF5-0247-EC08-93B1AA3F727A}" dt="2024-02-15T13:59:56.590" v="788" actId="1076"/>
          <ac:picMkLst>
            <pc:docMk/>
            <pc:sldMk cId="538802320" sldId="1223"/>
            <ac:picMk id="8" creationId="{3608AA28-3BF3-FF89-B0E6-A090E510C4C4}"/>
          </ac:picMkLst>
        </pc:picChg>
      </pc:sldChg>
      <pc:sldChg chg="modSp">
        <pc:chgData name="Maria Magdalena Marquez Pichuman" userId="S::mmmarquezp@ine.gob.cl::40ee0c62-5986-4c4d-8f79-f125591f15fe" providerId="AD" clId="Web-{7CE1A018-6EF5-0247-EC08-93B1AA3F727A}" dt="2024-02-15T13:28:11.824" v="177" actId="20577"/>
        <pc:sldMkLst>
          <pc:docMk/>
          <pc:sldMk cId="786119943" sldId="1225"/>
        </pc:sldMkLst>
        <pc:spChg chg="mod">
          <ac:chgData name="Maria Magdalena Marquez Pichuman" userId="S::mmmarquezp@ine.gob.cl::40ee0c62-5986-4c4d-8f79-f125591f15fe" providerId="AD" clId="Web-{7CE1A018-6EF5-0247-EC08-93B1AA3F727A}" dt="2024-02-15T13:28:11.824" v="177" actId="20577"/>
          <ac:spMkLst>
            <pc:docMk/>
            <pc:sldMk cId="786119943" sldId="1225"/>
            <ac:spMk id="10" creationId="{0DC9AD39-9FF6-09BD-5255-4542E83B6806}"/>
          </ac:spMkLst>
        </pc:spChg>
      </pc:sldChg>
      <pc:sldChg chg="modSp">
        <pc:chgData name="Maria Magdalena Marquez Pichuman" userId="S::mmmarquezp@ine.gob.cl::40ee0c62-5986-4c4d-8f79-f125591f15fe" providerId="AD" clId="Web-{7CE1A018-6EF5-0247-EC08-93B1AA3F727A}" dt="2024-02-15T13:27:30.791" v="170" actId="20577"/>
        <pc:sldMkLst>
          <pc:docMk/>
          <pc:sldMk cId="3578116631" sldId="1238"/>
        </pc:sldMkLst>
        <pc:spChg chg="mod">
          <ac:chgData name="Maria Magdalena Marquez Pichuman" userId="S::mmmarquezp@ine.gob.cl::40ee0c62-5986-4c4d-8f79-f125591f15fe" providerId="AD" clId="Web-{7CE1A018-6EF5-0247-EC08-93B1AA3F727A}" dt="2024-02-15T13:27:30.791" v="170" actId="20577"/>
          <ac:spMkLst>
            <pc:docMk/>
            <pc:sldMk cId="3578116631" sldId="1238"/>
            <ac:spMk id="2" creationId="{1B485BDC-C0C2-672B-9CFC-4AA560AA5CAE}"/>
          </ac:spMkLst>
        </pc:spChg>
        <pc:spChg chg="mod">
          <ac:chgData name="Maria Magdalena Marquez Pichuman" userId="S::mmmarquezp@ine.gob.cl::40ee0c62-5986-4c4d-8f79-f125591f15fe" providerId="AD" clId="Web-{7CE1A018-6EF5-0247-EC08-93B1AA3F727A}" dt="2024-02-15T13:27:12.853" v="168" actId="1076"/>
          <ac:spMkLst>
            <pc:docMk/>
            <pc:sldMk cId="3578116631" sldId="1238"/>
            <ac:spMk id="4" creationId="{B8EC4CA7-90DE-4C75-AAC3-2FBAD6EE5B7D}"/>
          </ac:spMkLst>
        </pc:spChg>
      </pc:sldChg>
      <pc:sldChg chg="modSp">
        <pc:chgData name="Maria Magdalena Marquez Pichuman" userId="S::mmmarquezp@ine.gob.cl::40ee0c62-5986-4c4d-8f79-f125591f15fe" providerId="AD" clId="Web-{7CE1A018-6EF5-0247-EC08-93B1AA3F727A}" dt="2024-02-15T13:28:01.464" v="176" actId="1076"/>
        <pc:sldMkLst>
          <pc:docMk/>
          <pc:sldMk cId="3388837081" sldId="1239"/>
        </pc:sldMkLst>
        <pc:spChg chg="mod">
          <ac:chgData name="Maria Magdalena Marquez Pichuman" userId="S::mmmarquezp@ine.gob.cl::40ee0c62-5986-4c4d-8f79-f125591f15fe" providerId="AD" clId="Web-{7CE1A018-6EF5-0247-EC08-93B1AA3F727A}" dt="2024-02-15T13:28:01.464" v="176" actId="1076"/>
          <ac:spMkLst>
            <pc:docMk/>
            <pc:sldMk cId="3388837081" sldId="1239"/>
            <ac:spMk id="2" creationId="{BB121B50-2FDA-5DBF-3625-623AB5B0932C}"/>
          </ac:spMkLst>
        </pc:spChg>
        <pc:spChg chg="mod">
          <ac:chgData name="Maria Magdalena Marquez Pichuman" userId="S::mmmarquezp@ine.gob.cl::40ee0c62-5986-4c4d-8f79-f125591f15fe" providerId="AD" clId="Web-{7CE1A018-6EF5-0247-EC08-93B1AA3F727A}" dt="2024-02-15T13:26:56.009" v="162" actId="14100"/>
          <ac:spMkLst>
            <pc:docMk/>
            <pc:sldMk cId="3388837081" sldId="1239"/>
            <ac:spMk id="3" creationId="{9CF0546C-D434-9647-DF7B-C283B8EFEFD6}"/>
          </ac:spMkLst>
        </pc:spChg>
      </pc:sldChg>
      <pc:sldChg chg="modSp">
        <pc:chgData name="Maria Magdalena Marquez Pichuman" userId="S::mmmarquezp@ine.gob.cl::40ee0c62-5986-4c4d-8f79-f125591f15fe" providerId="AD" clId="Web-{7CE1A018-6EF5-0247-EC08-93B1AA3F727A}" dt="2024-02-15T13:29:44.123" v="246" actId="1076"/>
        <pc:sldMkLst>
          <pc:docMk/>
          <pc:sldMk cId="1748819400" sldId="1240"/>
        </pc:sldMkLst>
        <pc:spChg chg="mod">
          <ac:chgData name="Maria Magdalena Marquez Pichuman" userId="S::mmmarquezp@ine.gob.cl::40ee0c62-5986-4c4d-8f79-f125591f15fe" providerId="AD" clId="Web-{7CE1A018-6EF5-0247-EC08-93B1AA3F727A}" dt="2024-02-15T13:29:44.123" v="246" actId="1076"/>
          <ac:spMkLst>
            <pc:docMk/>
            <pc:sldMk cId="1748819400" sldId="1240"/>
            <ac:spMk id="2" creationId="{484E0600-C268-4356-7769-C04208B403DF}"/>
          </ac:spMkLst>
        </pc:spChg>
        <pc:spChg chg="mod">
          <ac:chgData name="Maria Magdalena Marquez Pichuman" userId="S::mmmarquezp@ine.gob.cl::40ee0c62-5986-4c4d-8f79-f125591f15fe" providerId="AD" clId="Web-{7CE1A018-6EF5-0247-EC08-93B1AA3F727A}" dt="2024-02-15T13:29:35.498" v="245" actId="14100"/>
          <ac:spMkLst>
            <pc:docMk/>
            <pc:sldMk cId="1748819400" sldId="1240"/>
            <ac:spMk id="3" creationId="{C1CD14AB-6674-C452-62CF-0AC4AB3B7D5D}"/>
          </ac:spMkLst>
        </pc:spChg>
      </pc:sldChg>
      <pc:sldChg chg="modSp">
        <pc:chgData name="Maria Magdalena Marquez Pichuman" userId="S::mmmarquezp@ine.gob.cl::40ee0c62-5986-4c4d-8f79-f125591f15fe" providerId="AD" clId="Web-{7CE1A018-6EF5-0247-EC08-93B1AA3F727A}" dt="2024-02-15T13:30:08.171" v="249" actId="14100"/>
        <pc:sldMkLst>
          <pc:docMk/>
          <pc:sldMk cId="23172724" sldId="1242"/>
        </pc:sldMkLst>
        <pc:spChg chg="mod">
          <ac:chgData name="Maria Magdalena Marquez Pichuman" userId="S::mmmarquezp@ine.gob.cl::40ee0c62-5986-4c4d-8f79-f125591f15fe" providerId="AD" clId="Web-{7CE1A018-6EF5-0247-EC08-93B1AA3F727A}" dt="2024-02-15T13:30:08.171" v="249" actId="14100"/>
          <ac:spMkLst>
            <pc:docMk/>
            <pc:sldMk cId="23172724" sldId="1242"/>
            <ac:spMk id="7" creationId="{A62B06E3-0DC0-7E09-FB93-690A0B7E772E}"/>
          </ac:spMkLst>
        </pc:spChg>
      </pc:sldChg>
      <pc:sldChg chg="modSp">
        <pc:chgData name="Maria Magdalena Marquez Pichuman" userId="S::mmmarquezp@ine.gob.cl::40ee0c62-5986-4c4d-8f79-f125591f15fe" providerId="AD" clId="Web-{7CE1A018-6EF5-0247-EC08-93B1AA3F727A}" dt="2024-02-15T13:29:09.779" v="242" actId="20577"/>
        <pc:sldMkLst>
          <pc:docMk/>
          <pc:sldMk cId="1292810343" sldId="1243"/>
        </pc:sldMkLst>
        <pc:spChg chg="mod">
          <ac:chgData name="Maria Magdalena Marquez Pichuman" userId="S::mmmarquezp@ine.gob.cl::40ee0c62-5986-4c4d-8f79-f125591f15fe" providerId="AD" clId="Web-{7CE1A018-6EF5-0247-EC08-93B1AA3F727A}" dt="2024-02-15T13:29:09.779" v="242" actId="20577"/>
          <ac:spMkLst>
            <pc:docMk/>
            <pc:sldMk cId="1292810343" sldId="1243"/>
            <ac:spMk id="2" creationId="{7DEF50D0-EB36-198A-08F5-9D1D9E6DCABB}"/>
          </ac:spMkLst>
        </pc:spChg>
        <pc:spChg chg="mod">
          <ac:chgData name="Maria Magdalena Marquez Pichuman" userId="S::mmmarquezp@ine.gob.cl::40ee0c62-5986-4c4d-8f79-f125591f15fe" providerId="AD" clId="Web-{7CE1A018-6EF5-0247-EC08-93B1AA3F727A}" dt="2024-02-15T13:29:05.763" v="240" actId="1076"/>
          <ac:spMkLst>
            <pc:docMk/>
            <pc:sldMk cId="1292810343" sldId="1243"/>
            <ac:spMk id="3" creationId="{490DC9EC-A1FB-2161-2CC9-1F3B2A31A2CE}"/>
          </ac:spMkLst>
        </pc:spChg>
      </pc:sldChg>
      <pc:sldChg chg="addSp delSp modSp new add del">
        <pc:chgData name="Maria Magdalena Marquez Pichuman" userId="S::mmmarquezp@ine.gob.cl::40ee0c62-5986-4c4d-8f79-f125591f15fe" providerId="AD" clId="Web-{7CE1A018-6EF5-0247-EC08-93B1AA3F727A}" dt="2024-02-15T13:58:41.868" v="752" actId="20577"/>
        <pc:sldMkLst>
          <pc:docMk/>
          <pc:sldMk cId="3197177979" sldId="1244"/>
        </pc:sldMkLst>
        <pc:spChg chg="add mod">
          <ac:chgData name="Maria Magdalena Marquez Pichuman" userId="S::mmmarquezp@ine.gob.cl::40ee0c62-5986-4c4d-8f79-f125591f15fe" providerId="AD" clId="Web-{7CE1A018-6EF5-0247-EC08-93B1AA3F727A}" dt="2024-02-15T13:58:37.337" v="748" actId="20577"/>
          <ac:spMkLst>
            <pc:docMk/>
            <pc:sldMk cId="3197177979" sldId="1244"/>
            <ac:spMk id="4" creationId="{A69A76A6-7C1F-5645-F27A-023DD844C67C}"/>
          </ac:spMkLst>
        </pc:spChg>
        <pc:spChg chg="add del mod">
          <ac:chgData name="Maria Magdalena Marquez Pichuman" userId="S::mmmarquezp@ine.gob.cl::40ee0c62-5986-4c4d-8f79-f125591f15fe" providerId="AD" clId="Web-{7CE1A018-6EF5-0247-EC08-93B1AA3F727A}" dt="2024-02-15T13:58:41.868" v="752" actId="20577"/>
          <ac:spMkLst>
            <pc:docMk/>
            <pc:sldMk cId="3197177979" sldId="1244"/>
            <ac:spMk id="6" creationId="{D646CCC8-1E87-A9A7-F3C8-6B67C8AA0428}"/>
          </ac:spMkLst>
        </pc:spChg>
        <pc:picChg chg="add mod">
          <ac:chgData name="Maria Magdalena Marquez Pichuman" userId="S::mmmarquezp@ine.gob.cl::40ee0c62-5986-4c4d-8f79-f125591f15fe" providerId="AD" clId="Web-{7CE1A018-6EF5-0247-EC08-93B1AA3F727A}" dt="2024-02-15T13:58:20.586" v="745" actId="1076"/>
          <ac:picMkLst>
            <pc:docMk/>
            <pc:sldMk cId="3197177979" sldId="1244"/>
            <ac:picMk id="5" creationId="{A63F42F2-4D8C-942C-EB02-635B5F145B2A}"/>
          </ac:picMkLst>
        </pc:picChg>
      </pc:sldChg>
      <pc:sldChg chg="addSp delSp modSp new">
        <pc:chgData name="Maria Magdalena Marquez Pichuman" userId="S::mmmarquezp@ine.gob.cl::40ee0c62-5986-4c4d-8f79-f125591f15fe" providerId="AD" clId="Web-{7CE1A018-6EF5-0247-EC08-93B1AA3F727A}" dt="2024-02-15T13:42:25.024" v="602" actId="1076"/>
        <pc:sldMkLst>
          <pc:docMk/>
          <pc:sldMk cId="3006139328" sldId="1245"/>
        </pc:sldMkLst>
        <pc:spChg chg="del mod">
          <ac:chgData name="Maria Magdalena Marquez Pichuman" userId="S::mmmarquezp@ine.gob.cl::40ee0c62-5986-4c4d-8f79-f125591f15fe" providerId="AD" clId="Web-{7CE1A018-6EF5-0247-EC08-93B1AA3F727A}" dt="2024-02-15T13:41:16.584" v="567"/>
          <ac:spMkLst>
            <pc:docMk/>
            <pc:sldMk cId="3006139328" sldId="1245"/>
            <ac:spMk id="2" creationId="{567659CD-5C32-79D9-E917-4E741820644C}"/>
          </ac:spMkLst>
        </pc:spChg>
        <pc:spChg chg="mod">
          <ac:chgData name="Maria Magdalena Marquez Pichuman" userId="S::mmmarquezp@ine.gob.cl::40ee0c62-5986-4c4d-8f79-f125591f15fe" providerId="AD" clId="Web-{7CE1A018-6EF5-0247-EC08-93B1AA3F727A}" dt="2024-02-15T13:40:56.974" v="559" actId="20577"/>
          <ac:spMkLst>
            <pc:docMk/>
            <pc:sldMk cId="3006139328" sldId="1245"/>
            <ac:spMk id="3" creationId="{1FA4DBF3-6E62-4D2E-1116-5D19BCA4933D}"/>
          </ac:spMkLst>
        </pc:spChg>
        <pc:spChg chg="add mod">
          <ac:chgData name="Maria Magdalena Marquez Pichuman" userId="S::mmmarquezp@ine.gob.cl::40ee0c62-5986-4c4d-8f79-f125591f15fe" providerId="AD" clId="Web-{7CE1A018-6EF5-0247-EC08-93B1AA3F727A}" dt="2024-02-15T13:42:25.024" v="602" actId="1076"/>
          <ac:spMkLst>
            <pc:docMk/>
            <pc:sldMk cId="3006139328" sldId="1245"/>
            <ac:spMk id="4" creationId="{D7F8EE85-3AB8-907C-58C7-97F060E23990}"/>
          </ac:spMkLst>
        </pc:spChg>
        <pc:spChg chg="add del mod">
          <ac:chgData name="Maria Magdalena Marquez Pichuman" userId="S::mmmarquezp@ine.gob.cl::40ee0c62-5986-4c4d-8f79-f125591f15fe" providerId="AD" clId="Web-{7CE1A018-6EF5-0247-EC08-93B1AA3F727A}" dt="2024-02-15T13:41:21.240" v="568"/>
          <ac:spMkLst>
            <pc:docMk/>
            <pc:sldMk cId="3006139328" sldId="1245"/>
            <ac:spMk id="6" creationId="{5C336CDD-CEC9-2AA4-D230-A60852DBF6A7}"/>
          </ac:spMkLst>
        </pc:spChg>
        <pc:spChg chg="add mod">
          <ac:chgData name="Maria Magdalena Marquez Pichuman" userId="S::mmmarquezp@ine.gob.cl::40ee0c62-5986-4c4d-8f79-f125591f15fe" providerId="AD" clId="Web-{7CE1A018-6EF5-0247-EC08-93B1AA3F727A}" dt="2024-02-15T13:42:16.664" v="598" actId="14100"/>
          <ac:spMkLst>
            <pc:docMk/>
            <pc:sldMk cId="3006139328" sldId="1245"/>
            <ac:spMk id="7" creationId="{FA6E6C5F-E293-8FC1-D618-3F633892DC4C}"/>
          </ac:spMkLst>
        </pc:spChg>
      </pc:sldChg>
      <pc:sldChg chg="modSp new ord">
        <pc:chgData name="Maria Magdalena Marquez Pichuman" userId="S::mmmarquezp@ine.gob.cl::40ee0c62-5986-4c4d-8f79-f125591f15fe" providerId="AD" clId="Web-{7CE1A018-6EF5-0247-EC08-93B1AA3F727A}" dt="2024-02-15T13:54:49.720" v="635"/>
        <pc:sldMkLst>
          <pc:docMk/>
          <pc:sldMk cId="3456594632" sldId="1246"/>
        </pc:sldMkLst>
        <pc:spChg chg="mod">
          <ac:chgData name="Maria Magdalena Marquez Pichuman" userId="S::mmmarquezp@ine.gob.cl::40ee0c62-5986-4c4d-8f79-f125591f15fe" providerId="AD" clId="Web-{7CE1A018-6EF5-0247-EC08-93B1AA3F727A}" dt="2024-02-15T13:54:44.704" v="634" actId="20577"/>
          <ac:spMkLst>
            <pc:docMk/>
            <pc:sldMk cId="3456594632" sldId="1246"/>
            <ac:spMk id="2" creationId="{518BB348-A735-3887-D181-5DDA0E7BFB24}"/>
          </ac:spMkLst>
        </pc:spChg>
        <pc:spChg chg="mod">
          <ac:chgData name="Maria Magdalena Marquez Pichuman" userId="S::mmmarquezp@ine.gob.cl::40ee0c62-5986-4c4d-8f79-f125591f15fe" providerId="AD" clId="Web-{7CE1A018-6EF5-0247-EC08-93B1AA3F727A}" dt="2024-02-15T13:54:37.235" v="629" actId="20577"/>
          <ac:spMkLst>
            <pc:docMk/>
            <pc:sldMk cId="3456594632" sldId="1246"/>
            <ac:spMk id="3" creationId="{264C6430-865B-AD2C-2B30-2ED6CE94770F}"/>
          </ac:spMkLst>
        </pc:spChg>
      </pc:sldChg>
    </pc:docChg>
  </pc:docChgLst>
  <pc:docChgLst>
    <pc:chgData name="Martin Sebastian Silva Garrido" userId="S::mssilvag@ine.gob.cl::5f63eb08-d18d-4319-a8cd-28a955dc80eb" providerId="AD" clId="Web-{A2A611E9-DF6E-B488-DB38-A92558C41FF0}"/>
    <pc:docChg chg="">
      <pc:chgData name="Martin Sebastian Silva Garrido" userId="S::mssilvag@ine.gob.cl::5f63eb08-d18d-4319-a8cd-28a955dc80eb" providerId="AD" clId="Web-{A2A611E9-DF6E-B488-DB38-A92558C41FF0}" dt="2024-02-14T17:39:33.395" v="0"/>
      <pc:docMkLst>
        <pc:docMk/>
      </pc:docMkLst>
      <pc:sldChg chg="modCm">
        <pc:chgData name="Martin Sebastian Silva Garrido" userId="S::mssilvag@ine.gob.cl::5f63eb08-d18d-4319-a8cd-28a955dc80eb" providerId="AD" clId="Web-{A2A611E9-DF6E-B488-DB38-A92558C41FF0}" dt="2024-02-14T17:39:33.395" v="0"/>
        <pc:sldMkLst>
          <pc:docMk/>
          <pc:sldMk cId="1583129615" sldId="1195"/>
        </pc:sldMkLst>
        <pc:extLst>
          <p:ext xmlns:p="http://schemas.openxmlformats.org/presentationml/2006/main" uri="{D6D511B9-2390-475A-947B-AFAB55BFBCF1}">
            <pc226:cmChg xmlns:pc226="http://schemas.microsoft.com/office/powerpoint/2022/06/main/command" chg="">
              <pc226:chgData name="Martin Sebastian Silva Garrido" userId="S::mssilvag@ine.gob.cl::5f63eb08-d18d-4319-a8cd-28a955dc80eb" providerId="AD" clId="Web-{A2A611E9-DF6E-B488-DB38-A92558C41FF0}" dt="2024-02-14T17:39:33.395" v="0"/>
              <pc2:cmMkLst xmlns:pc2="http://schemas.microsoft.com/office/powerpoint/2019/9/main/command">
                <pc:docMk/>
                <pc:sldMk cId="1583129615" sldId="1195"/>
                <pc2:cmMk id="{56A20470-C8CA-49A1-BFAB-8FD6D934E529}"/>
              </pc2:cmMkLst>
              <pc226:cmRplyChg chg="add">
                <pc226:chgData name="Martin Sebastian Silva Garrido" userId="S::mssilvag@ine.gob.cl::5f63eb08-d18d-4319-a8cd-28a955dc80eb" providerId="AD" clId="Web-{A2A611E9-DF6E-B488-DB38-A92558C41FF0}" dt="2024-02-14T17:39:33.395" v="0"/>
                <pc2:cmRplyMkLst xmlns:pc2="http://schemas.microsoft.com/office/powerpoint/2019/9/main/command">
                  <pc:docMk/>
                  <pc:sldMk cId="1583129615" sldId="1195"/>
                  <pc2:cmMk id="{56A20470-C8CA-49A1-BFAB-8FD6D934E529}"/>
                  <pc2:cmRplyMk id="{2ADA6E6E-8F21-4753-A927-C10B0F5D3DE3}"/>
                </pc2:cmRplyMkLst>
              </pc226:cmRplyChg>
            </pc226:cmChg>
          </p:ext>
        </pc:extLst>
      </pc:sldChg>
    </pc:docChg>
  </pc:docChgLst>
  <pc:docChgLst>
    <pc:chgData name="Maria Magdalena Marquez Pichuman" userId="S::mmmarquezp@ine.gob.cl::40ee0c62-5986-4c4d-8f79-f125591f15fe" providerId="AD" clId="Web-{DE1AD706-CCEA-FDEC-09E6-5DB3D4EB3184}"/>
    <pc:docChg chg="addSld modSld">
      <pc:chgData name="Maria Magdalena Marquez Pichuman" userId="S::mmmarquezp@ine.gob.cl::40ee0c62-5986-4c4d-8f79-f125591f15fe" providerId="AD" clId="Web-{DE1AD706-CCEA-FDEC-09E6-5DB3D4EB3184}" dt="2024-02-22T15:38:25.822" v="126" actId="20577"/>
      <pc:docMkLst>
        <pc:docMk/>
      </pc:docMkLst>
      <pc:sldChg chg="modSp">
        <pc:chgData name="Maria Magdalena Marquez Pichuman" userId="S::mmmarquezp@ine.gob.cl::40ee0c62-5986-4c4d-8f79-f125591f15fe" providerId="AD" clId="Web-{DE1AD706-CCEA-FDEC-09E6-5DB3D4EB3184}" dt="2024-02-22T15:24:44.022" v="0" actId="20577"/>
        <pc:sldMkLst>
          <pc:docMk/>
          <pc:sldMk cId="4060584304" sldId="1230"/>
        </pc:sldMkLst>
        <pc:spChg chg="mod">
          <ac:chgData name="Maria Magdalena Marquez Pichuman" userId="S::mmmarquezp@ine.gob.cl::40ee0c62-5986-4c4d-8f79-f125591f15fe" providerId="AD" clId="Web-{DE1AD706-CCEA-FDEC-09E6-5DB3D4EB3184}" dt="2024-02-22T15:24:44.022" v="0" actId="20577"/>
          <ac:spMkLst>
            <pc:docMk/>
            <pc:sldMk cId="4060584304" sldId="1230"/>
            <ac:spMk id="11" creationId="{D646CCC8-1E87-A9A7-F3C8-6B67C8AA0428}"/>
          </ac:spMkLst>
        </pc:spChg>
      </pc:sldChg>
      <pc:sldChg chg="modSp">
        <pc:chgData name="Maria Magdalena Marquez Pichuman" userId="S::mmmarquezp@ine.gob.cl::40ee0c62-5986-4c4d-8f79-f125591f15fe" providerId="AD" clId="Web-{DE1AD706-CCEA-FDEC-09E6-5DB3D4EB3184}" dt="2024-02-22T15:25:45.414" v="6" actId="20577"/>
        <pc:sldMkLst>
          <pc:docMk/>
          <pc:sldMk cId="559320838" sldId="1269"/>
        </pc:sldMkLst>
        <pc:spChg chg="mod">
          <ac:chgData name="Maria Magdalena Marquez Pichuman" userId="S::mmmarquezp@ine.gob.cl::40ee0c62-5986-4c4d-8f79-f125591f15fe" providerId="AD" clId="Web-{DE1AD706-CCEA-FDEC-09E6-5DB3D4EB3184}" dt="2024-02-22T15:25:45.414" v="6" actId="20577"/>
          <ac:spMkLst>
            <pc:docMk/>
            <pc:sldMk cId="559320838" sldId="1269"/>
            <ac:spMk id="18" creationId="{148F9778-F7C0-CADF-E536-1C7DF641D78F}"/>
          </ac:spMkLst>
        </pc:spChg>
      </pc:sldChg>
      <pc:sldChg chg="modSp">
        <pc:chgData name="Maria Magdalena Marquez Pichuman" userId="S::mmmarquezp@ine.gob.cl::40ee0c62-5986-4c4d-8f79-f125591f15fe" providerId="AD" clId="Web-{DE1AD706-CCEA-FDEC-09E6-5DB3D4EB3184}" dt="2024-02-22T15:26:50.884" v="8" actId="20577"/>
        <pc:sldMkLst>
          <pc:docMk/>
          <pc:sldMk cId="297851894" sldId="1277"/>
        </pc:sldMkLst>
        <pc:spChg chg="mod">
          <ac:chgData name="Maria Magdalena Marquez Pichuman" userId="S::mmmarquezp@ine.gob.cl::40ee0c62-5986-4c4d-8f79-f125591f15fe" providerId="AD" clId="Web-{DE1AD706-CCEA-FDEC-09E6-5DB3D4EB3184}" dt="2024-02-22T15:26:50.884" v="8" actId="20577"/>
          <ac:spMkLst>
            <pc:docMk/>
            <pc:sldMk cId="297851894" sldId="1277"/>
            <ac:spMk id="4" creationId="{75916C2C-81BE-6D7B-48F0-D39D01238EF5}"/>
          </ac:spMkLst>
        </pc:spChg>
      </pc:sldChg>
      <pc:sldChg chg="modSp">
        <pc:chgData name="Maria Magdalena Marquez Pichuman" userId="S::mmmarquezp@ine.gob.cl::40ee0c62-5986-4c4d-8f79-f125591f15fe" providerId="AD" clId="Web-{DE1AD706-CCEA-FDEC-09E6-5DB3D4EB3184}" dt="2024-02-22T15:27:54.542" v="10" actId="20577"/>
        <pc:sldMkLst>
          <pc:docMk/>
          <pc:sldMk cId="94094011" sldId="1281"/>
        </pc:sldMkLst>
        <pc:spChg chg="mod">
          <ac:chgData name="Maria Magdalena Marquez Pichuman" userId="S::mmmarquezp@ine.gob.cl::40ee0c62-5986-4c4d-8f79-f125591f15fe" providerId="AD" clId="Web-{DE1AD706-CCEA-FDEC-09E6-5DB3D4EB3184}" dt="2024-02-22T15:27:54.542" v="10" actId="20577"/>
          <ac:spMkLst>
            <pc:docMk/>
            <pc:sldMk cId="94094011" sldId="1281"/>
            <ac:spMk id="13" creationId="{3C4D318D-AB55-99BB-C159-0521307F40E0}"/>
          </ac:spMkLst>
        </pc:spChg>
      </pc:sldChg>
      <pc:sldChg chg="addSp modSp new">
        <pc:chgData name="Maria Magdalena Marquez Pichuman" userId="S::mmmarquezp@ine.gob.cl::40ee0c62-5986-4c4d-8f79-f125591f15fe" providerId="AD" clId="Web-{DE1AD706-CCEA-FDEC-09E6-5DB3D4EB3184}" dt="2024-02-22T15:38:25.822" v="126" actId="20577"/>
        <pc:sldMkLst>
          <pc:docMk/>
          <pc:sldMk cId="1754644831" sldId="1288"/>
        </pc:sldMkLst>
        <pc:spChg chg="mod">
          <ac:chgData name="Maria Magdalena Marquez Pichuman" userId="S::mmmarquezp@ine.gob.cl::40ee0c62-5986-4c4d-8f79-f125591f15fe" providerId="AD" clId="Web-{DE1AD706-CCEA-FDEC-09E6-5DB3D4EB3184}" dt="2024-02-22T15:37:06.633" v="109" actId="20577"/>
          <ac:spMkLst>
            <pc:docMk/>
            <pc:sldMk cId="1754644831" sldId="1288"/>
            <ac:spMk id="2" creationId="{684CA9E1-3D1D-099A-6B44-6FCA1844F82F}"/>
          </ac:spMkLst>
        </pc:spChg>
        <pc:spChg chg="mod">
          <ac:chgData name="Maria Magdalena Marquez Pichuman" userId="S::mmmarquezp@ine.gob.cl::40ee0c62-5986-4c4d-8f79-f125591f15fe" providerId="AD" clId="Web-{DE1AD706-CCEA-FDEC-09E6-5DB3D4EB3184}" dt="2024-02-22T15:36:59.117" v="107" actId="20577"/>
          <ac:spMkLst>
            <pc:docMk/>
            <pc:sldMk cId="1754644831" sldId="1288"/>
            <ac:spMk id="3" creationId="{26908278-EACE-A355-846E-DC948F557CE3}"/>
          </ac:spMkLst>
        </pc:spChg>
        <pc:spChg chg="add mod">
          <ac:chgData name="Maria Magdalena Marquez Pichuman" userId="S::mmmarquezp@ine.gob.cl::40ee0c62-5986-4c4d-8f79-f125591f15fe" providerId="AD" clId="Web-{DE1AD706-CCEA-FDEC-09E6-5DB3D4EB3184}" dt="2024-02-22T15:38:25.822" v="126" actId="20577"/>
          <ac:spMkLst>
            <pc:docMk/>
            <pc:sldMk cId="1754644831" sldId="1288"/>
            <ac:spMk id="4" creationId="{8ED185D8-C5A5-B18B-F8D4-8AB3CC70EFBA}"/>
          </ac:spMkLst>
        </pc:spChg>
      </pc:sldChg>
    </pc:docChg>
  </pc:docChgLst>
  <pc:docChgLst>
    <pc:chgData name="Luis Felipe Torra Cuadra" userId="S::lftorrac@ine.gob.cl::dead7c2f-1d7c-41a3-a643-38deeeb0491c" providerId="AD" clId="Web-{D0611113-E405-E8BA-F8FD-8443F0998006}"/>
    <pc:docChg chg="mod">
      <pc:chgData name="Luis Felipe Torra Cuadra" userId="S::lftorrac@ine.gob.cl::dead7c2f-1d7c-41a3-a643-38deeeb0491c" providerId="AD" clId="Web-{D0611113-E405-E8BA-F8FD-8443F0998006}" dt="2024-02-14T19:20:06.340" v="2"/>
      <pc:docMkLst>
        <pc:docMk/>
      </pc:docMkLst>
      <pc:sldChg chg="addCm">
        <pc:chgData name="Luis Felipe Torra Cuadra" userId="S::lftorrac@ine.gob.cl::dead7c2f-1d7c-41a3-a643-38deeeb0491c" providerId="AD" clId="Web-{D0611113-E405-E8BA-F8FD-8443F0998006}" dt="2024-02-14T19:20:06.340" v="2"/>
        <pc:sldMkLst>
          <pc:docMk/>
          <pc:sldMk cId="1583129615" sldId="1195"/>
        </pc:sldMkLst>
        <pc:extLst>
          <p:ext xmlns:p="http://schemas.openxmlformats.org/presentationml/2006/main" uri="{D6D511B9-2390-475A-947B-AFAB55BFBCF1}">
            <pc226:cmChg xmlns:pc226="http://schemas.microsoft.com/office/powerpoint/2022/06/main/command" chg="add">
              <pc226:chgData name="Luis Felipe Torra Cuadra" userId="S::lftorrac@ine.gob.cl::dead7c2f-1d7c-41a3-a643-38deeeb0491c" providerId="AD" clId="Web-{D0611113-E405-E8BA-F8FD-8443F0998006}" dt="2024-02-14T19:20:06.340" v="2"/>
              <pc2:cmMkLst xmlns:pc2="http://schemas.microsoft.com/office/powerpoint/2019/9/main/command">
                <pc:docMk/>
                <pc:sldMk cId="1583129615" sldId="1195"/>
                <pc2:cmMk id="{510088D9-78BF-44C1-BFAC-7D9B48A35844}"/>
              </pc2:cmMkLst>
            </pc226:cmChg>
          </p:ext>
        </pc:extLst>
      </pc:sldChg>
    </pc:docChg>
  </pc:docChgLst>
  <pc:docChgLst>
    <pc:chgData name="Veronica Stuardo Fuentes" userId="S::vystuardof@ine.gob.cl::160d83a7-98ae-4dde-bb21-16e95b1f663c" providerId="AD" clId="Web-{9D6DCCA2-4C75-CED7-AA30-EE308B40E129}"/>
    <pc:docChg chg="mod">
      <pc:chgData name="Veronica Stuardo Fuentes" userId="S::vystuardof@ine.gob.cl::160d83a7-98ae-4dde-bb21-16e95b1f663c" providerId="AD" clId="Web-{9D6DCCA2-4C75-CED7-AA30-EE308B40E129}" dt="2023-12-28T19:40:59.403" v="1"/>
      <pc:docMkLst>
        <pc:docMk/>
      </pc:docMkLst>
      <pc:sldChg chg="addCm">
        <pc:chgData name="Veronica Stuardo Fuentes" userId="S::vystuardof@ine.gob.cl::160d83a7-98ae-4dde-bb21-16e95b1f663c" providerId="AD" clId="Web-{9D6DCCA2-4C75-CED7-AA30-EE308B40E129}" dt="2023-12-28T19:40:59.403" v="1"/>
        <pc:sldMkLst>
          <pc:docMk/>
          <pc:sldMk cId="786119943" sldId="1225"/>
        </pc:sldMkLst>
        <pc:extLst>
          <p:ext xmlns:p="http://schemas.openxmlformats.org/presentationml/2006/main" uri="{D6D511B9-2390-475A-947B-AFAB55BFBCF1}">
            <pc226:cmChg xmlns:pc226="http://schemas.microsoft.com/office/powerpoint/2022/06/main/command" chg="add">
              <pc226:chgData name="Veronica Stuardo Fuentes" userId="S::vystuardof@ine.gob.cl::160d83a7-98ae-4dde-bb21-16e95b1f663c" providerId="AD" clId="Web-{9D6DCCA2-4C75-CED7-AA30-EE308B40E129}" dt="2023-12-28T19:40:59.403" v="1"/>
              <pc2:cmMkLst xmlns:pc2="http://schemas.microsoft.com/office/powerpoint/2019/9/main/command">
                <pc:docMk/>
                <pc:sldMk cId="786119943" sldId="1225"/>
                <pc2:cmMk id="{D0F4550E-D3A8-4BB4-98CC-251469F73ABD}"/>
              </pc2:cmMkLst>
            </pc226:cmChg>
          </p:ext>
        </pc:extLst>
      </pc:sldChg>
    </pc:docChg>
  </pc:docChgLst>
  <pc:docChgLst>
    <pc:chgData name="Felipe Alonso Seiltgens Hachim" userId="S::faseiltgensh@ine.gob.cl::1b257bd2-7bd8-42e3-ac4d-aee0bca05170" providerId="AD" clId="Web-{8344EC5E-0F9B-93B3-2CD1-CB14CFD25314}"/>
    <pc:docChg chg="modSld">
      <pc:chgData name="Felipe Alonso Seiltgens Hachim" userId="S::faseiltgensh@ine.gob.cl::1b257bd2-7bd8-42e3-ac4d-aee0bca05170" providerId="AD" clId="Web-{8344EC5E-0F9B-93B3-2CD1-CB14CFD25314}" dt="2024-01-12T18:34:12.643" v="4" actId="1076"/>
      <pc:docMkLst>
        <pc:docMk/>
      </pc:docMkLst>
      <pc:sldChg chg="modSp">
        <pc:chgData name="Felipe Alonso Seiltgens Hachim" userId="S::faseiltgensh@ine.gob.cl::1b257bd2-7bd8-42e3-ac4d-aee0bca05170" providerId="AD" clId="Web-{8344EC5E-0F9B-93B3-2CD1-CB14CFD25314}" dt="2024-01-12T18:34:12.643" v="4" actId="1076"/>
        <pc:sldMkLst>
          <pc:docMk/>
          <pc:sldMk cId="3915200896" sldId="1226"/>
        </pc:sldMkLst>
        <pc:spChg chg="mod">
          <ac:chgData name="Felipe Alonso Seiltgens Hachim" userId="S::faseiltgensh@ine.gob.cl::1b257bd2-7bd8-42e3-ac4d-aee0bca05170" providerId="AD" clId="Web-{8344EC5E-0F9B-93B3-2CD1-CB14CFD25314}" dt="2024-01-12T18:34:12.627" v="3" actId="1076"/>
          <ac:spMkLst>
            <pc:docMk/>
            <pc:sldMk cId="3915200896" sldId="1226"/>
            <ac:spMk id="9" creationId="{00000000-0000-0000-0000-000000000000}"/>
          </ac:spMkLst>
        </pc:spChg>
        <pc:spChg chg="mod">
          <ac:chgData name="Felipe Alonso Seiltgens Hachim" userId="S::faseiltgensh@ine.gob.cl::1b257bd2-7bd8-42e3-ac4d-aee0bca05170" providerId="AD" clId="Web-{8344EC5E-0F9B-93B3-2CD1-CB14CFD25314}" dt="2024-01-12T18:33:57.658" v="1" actId="1076"/>
          <ac:spMkLst>
            <pc:docMk/>
            <pc:sldMk cId="3915200896" sldId="1226"/>
            <ac:spMk id="10" creationId="{00000000-0000-0000-0000-000000000000}"/>
          </ac:spMkLst>
        </pc:spChg>
        <pc:spChg chg="mod">
          <ac:chgData name="Felipe Alonso Seiltgens Hachim" userId="S::faseiltgensh@ine.gob.cl::1b257bd2-7bd8-42e3-ac4d-aee0bca05170" providerId="AD" clId="Web-{8344EC5E-0F9B-93B3-2CD1-CB14CFD25314}" dt="2024-01-12T18:34:12.643" v="4" actId="1076"/>
          <ac:spMkLst>
            <pc:docMk/>
            <pc:sldMk cId="3915200896" sldId="1226"/>
            <ac:spMk id="18" creationId="{A39FC882-235F-6CD1-91CC-654663C8B1FA}"/>
          </ac:spMkLst>
        </pc:spChg>
        <pc:picChg chg="mod">
          <ac:chgData name="Felipe Alonso Seiltgens Hachim" userId="S::faseiltgensh@ine.gob.cl::1b257bd2-7bd8-42e3-ac4d-aee0bca05170" providerId="AD" clId="Web-{8344EC5E-0F9B-93B3-2CD1-CB14CFD25314}" dt="2024-01-12T18:33:53.251" v="0" actId="1076"/>
          <ac:picMkLst>
            <pc:docMk/>
            <pc:sldMk cId="3915200896" sldId="1226"/>
            <ac:picMk id="5" creationId="{72A5D5C5-6CCD-E53F-58F1-E9A4F82012B7}"/>
          </ac:picMkLst>
        </pc:picChg>
        <pc:picChg chg="mod">
          <ac:chgData name="Felipe Alonso Seiltgens Hachim" userId="S::faseiltgensh@ine.gob.cl::1b257bd2-7bd8-42e3-ac4d-aee0bca05170" providerId="AD" clId="Web-{8344EC5E-0F9B-93B3-2CD1-CB14CFD25314}" dt="2024-01-12T18:34:05.439" v="2" actId="1076"/>
          <ac:picMkLst>
            <pc:docMk/>
            <pc:sldMk cId="3915200896" sldId="1226"/>
            <ac:picMk id="12" creationId="{44BADEA7-4183-E61C-53EA-24B82F3F5B27}"/>
          </ac:picMkLst>
        </pc:picChg>
      </pc:sldChg>
    </pc:docChg>
  </pc:docChgLst>
  <pc:docChgLst>
    <pc:chgData name="Rodrigo Poblete Barrios" userId="S::rpobleteb@ine.gob.cl::9fd03c75-486a-4e30-bd2c-5e148d20ce0b" providerId="AD" clId="Web-{646F8C58-15FA-A3BD-0482-3725F76FAD6A}"/>
    <pc:docChg chg="addSld modSld">
      <pc:chgData name="Rodrigo Poblete Barrios" userId="S::rpobleteb@ine.gob.cl::9fd03c75-486a-4e30-bd2c-5e148d20ce0b" providerId="AD" clId="Web-{646F8C58-15FA-A3BD-0482-3725F76FAD6A}" dt="2023-12-29T18:49:35.990" v="129" actId="20577"/>
      <pc:docMkLst>
        <pc:docMk/>
      </pc:docMkLst>
      <pc:sldChg chg="delSp modSp">
        <pc:chgData name="Rodrigo Poblete Barrios" userId="S::rpobleteb@ine.gob.cl::9fd03c75-486a-4e30-bd2c-5e148d20ce0b" providerId="AD" clId="Web-{646F8C58-15FA-A3BD-0482-3725F76FAD6A}" dt="2023-12-29T18:46:07.748" v="118" actId="1076"/>
        <pc:sldMkLst>
          <pc:docMk/>
          <pc:sldMk cId="0" sldId="271"/>
        </pc:sldMkLst>
        <pc:spChg chg="mod">
          <ac:chgData name="Rodrigo Poblete Barrios" userId="S::rpobleteb@ine.gob.cl::9fd03c75-486a-4e30-bd2c-5e148d20ce0b" providerId="AD" clId="Web-{646F8C58-15FA-A3BD-0482-3725F76FAD6A}" dt="2023-12-29T18:45:37.607" v="109" actId="20577"/>
          <ac:spMkLst>
            <pc:docMk/>
            <pc:sldMk cId="0" sldId="271"/>
            <ac:spMk id="5" creationId="{00000000-0000-0000-0000-000000000000}"/>
          </ac:spMkLst>
        </pc:spChg>
        <pc:spChg chg="del">
          <ac:chgData name="Rodrigo Poblete Barrios" userId="S::rpobleteb@ine.gob.cl::9fd03c75-486a-4e30-bd2c-5e148d20ce0b" providerId="AD" clId="Web-{646F8C58-15FA-A3BD-0482-3725F76FAD6A}" dt="2023-12-29T18:45:45.216" v="111"/>
          <ac:spMkLst>
            <pc:docMk/>
            <pc:sldMk cId="0" sldId="271"/>
            <ac:spMk id="6" creationId="{00000000-0000-0000-0000-000000000000}"/>
          </ac:spMkLst>
        </pc:spChg>
        <pc:spChg chg="mod">
          <ac:chgData name="Rodrigo Poblete Barrios" userId="S::rpobleteb@ine.gob.cl::9fd03c75-486a-4e30-bd2c-5e148d20ce0b" providerId="AD" clId="Web-{646F8C58-15FA-A3BD-0482-3725F76FAD6A}" dt="2023-12-29T18:46:02.436" v="117" actId="20577"/>
          <ac:spMkLst>
            <pc:docMk/>
            <pc:sldMk cId="0" sldId="271"/>
            <ac:spMk id="7" creationId="{00000000-0000-0000-0000-000000000000}"/>
          </ac:spMkLst>
        </pc:spChg>
        <pc:spChg chg="mod">
          <ac:chgData name="Rodrigo Poblete Barrios" userId="S::rpobleteb@ine.gob.cl::9fd03c75-486a-4e30-bd2c-5e148d20ce0b" providerId="AD" clId="Web-{646F8C58-15FA-A3BD-0482-3725F76FAD6A}" dt="2023-12-29T18:46:07.748" v="118" actId="1076"/>
          <ac:spMkLst>
            <pc:docMk/>
            <pc:sldMk cId="0" sldId="271"/>
            <ac:spMk id="11" creationId="{A6C7CB77-87E8-035C-04F0-189E3A44C79A}"/>
          </ac:spMkLst>
        </pc:spChg>
        <pc:picChg chg="mod">
          <ac:chgData name="Rodrigo Poblete Barrios" userId="S::rpobleteb@ine.gob.cl::9fd03c75-486a-4e30-bd2c-5e148d20ce0b" providerId="AD" clId="Web-{646F8C58-15FA-A3BD-0482-3725F76FAD6A}" dt="2023-12-29T18:45:44.529" v="110" actId="1076"/>
          <ac:picMkLst>
            <pc:docMk/>
            <pc:sldMk cId="0" sldId="271"/>
            <ac:picMk id="2" creationId="{4813B380-5F8C-A7B0-2DEB-CA8B1409C01C}"/>
          </ac:picMkLst>
        </pc:picChg>
      </pc:sldChg>
      <pc:sldChg chg="modSp">
        <pc:chgData name="Rodrigo Poblete Barrios" userId="S::rpobleteb@ine.gob.cl::9fd03c75-486a-4e30-bd2c-5e148d20ce0b" providerId="AD" clId="Web-{646F8C58-15FA-A3BD-0482-3725F76FAD6A}" dt="2023-12-29T18:43:57.478" v="97" actId="20577"/>
        <pc:sldMkLst>
          <pc:docMk/>
          <pc:sldMk cId="3358566690" sldId="1199"/>
        </pc:sldMkLst>
        <pc:spChg chg="mod">
          <ac:chgData name="Rodrigo Poblete Barrios" userId="S::rpobleteb@ine.gob.cl::9fd03c75-486a-4e30-bd2c-5e148d20ce0b" providerId="AD" clId="Web-{646F8C58-15FA-A3BD-0482-3725F76FAD6A}" dt="2023-12-29T18:43:57.478" v="97" actId="20577"/>
          <ac:spMkLst>
            <pc:docMk/>
            <pc:sldMk cId="3358566690" sldId="1199"/>
            <ac:spMk id="2" creationId="{00000000-0000-0000-0000-000000000000}"/>
          </ac:spMkLst>
        </pc:spChg>
      </pc:sldChg>
      <pc:sldChg chg="modSp add">
        <pc:chgData name="Rodrigo Poblete Barrios" userId="S::rpobleteb@ine.gob.cl::9fd03c75-486a-4e30-bd2c-5e148d20ce0b" providerId="AD" clId="Web-{646F8C58-15FA-A3BD-0482-3725F76FAD6A}" dt="2023-12-29T18:42:30.788" v="38" actId="20577"/>
        <pc:sldMkLst>
          <pc:docMk/>
          <pc:sldMk cId="1485873466" sldId="1233"/>
        </pc:sldMkLst>
        <pc:spChg chg="mod">
          <ac:chgData name="Rodrigo Poblete Barrios" userId="S::rpobleteb@ine.gob.cl::9fd03c75-486a-4e30-bd2c-5e148d20ce0b" providerId="AD" clId="Web-{646F8C58-15FA-A3BD-0482-3725F76FAD6A}" dt="2023-12-29T18:42:30.788" v="38" actId="20577"/>
          <ac:spMkLst>
            <pc:docMk/>
            <pc:sldMk cId="1485873466" sldId="1233"/>
            <ac:spMk id="4" creationId="{19BC4586-34F8-5699-46BE-83FFFAF692D7}"/>
          </ac:spMkLst>
        </pc:spChg>
      </pc:sldChg>
      <pc:sldChg chg="modSp add">
        <pc:chgData name="Rodrigo Poblete Barrios" userId="S::rpobleteb@ine.gob.cl::9fd03c75-486a-4e30-bd2c-5e148d20ce0b" providerId="AD" clId="Web-{646F8C58-15FA-A3BD-0482-3725F76FAD6A}" dt="2023-12-29T18:42:53.242" v="40" actId="1076"/>
        <pc:sldMkLst>
          <pc:docMk/>
          <pc:sldMk cId="2042556635" sldId="1234"/>
        </pc:sldMkLst>
        <pc:spChg chg="mod">
          <ac:chgData name="Rodrigo Poblete Barrios" userId="S::rpobleteb@ine.gob.cl::9fd03c75-486a-4e30-bd2c-5e148d20ce0b" providerId="AD" clId="Web-{646F8C58-15FA-A3BD-0482-3725F76FAD6A}" dt="2023-12-29T18:42:53.242" v="40" actId="1076"/>
          <ac:spMkLst>
            <pc:docMk/>
            <pc:sldMk cId="2042556635" sldId="1234"/>
            <ac:spMk id="6" creationId="{113EC249-5082-7893-FAE6-578EFC495176}"/>
          </ac:spMkLst>
        </pc:spChg>
      </pc:sldChg>
      <pc:sldChg chg="modSp add">
        <pc:chgData name="Rodrigo Poblete Barrios" userId="S::rpobleteb@ine.gob.cl::9fd03c75-486a-4e30-bd2c-5e148d20ce0b" providerId="AD" clId="Web-{646F8C58-15FA-A3BD-0482-3725F76FAD6A}" dt="2023-12-29T18:49:35.990" v="129" actId="20577"/>
        <pc:sldMkLst>
          <pc:docMk/>
          <pc:sldMk cId="1507089026" sldId="1235"/>
        </pc:sldMkLst>
        <pc:spChg chg="mod">
          <ac:chgData name="Rodrigo Poblete Barrios" userId="S::rpobleteb@ine.gob.cl::9fd03c75-486a-4e30-bd2c-5e148d20ce0b" providerId="AD" clId="Web-{646F8C58-15FA-A3BD-0482-3725F76FAD6A}" dt="2023-12-29T18:49:35.990" v="129" actId="20577"/>
          <ac:spMkLst>
            <pc:docMk/>
            <pc:sldMk cId="1507089026" sldId="1235"/>
            <ac:spMk id="4" creationId="{33F48036-3A39-AC21-5B34-D94A9FAE7CC8}"/>
          </ac:spMkLst>
        </pc:spChg>
      </pc:sldChg>
    </pc:docChg>
  </pc:docChgLst>
  <pc:docChgLst>
    <pc:chgData name="Camila Fernanda Scapini Faundez" userId="S::cfscapinif@ine.gob.cl::0917e44e-7cc2-48dd-8b4a-4fc3de2a8350" providerId="AD" clId="Web-{10D13402-242E-D5B4-A528-E9064FD963EF}"/>
    <pc:docChg chg="delSld">
      <pc:chgData name="Camila Fernanda Scapini Faundez" userId="S::cfscapinif@ine.gob.cl::0917e44e-7cc2-48dd-8b4a-4fc3de2a8350" providerId="AD" clId="Web-{10D13402-242E-D5B4-A528-E9064FD963EF}" dt="2024-02-14T18:34:11.297" v="1"/>
      <pc:docMkLst>
        <pc:docMk/>
      </pc:docMkLst>
      <pc:sldChg chg="del">
        <pc:chgData name="Camila Fernanda Scapini Faundez" userId="S::cfscapinif@ine.gob.cl::0917e44e-7cc2-48dd-8b4a-4fc3de2a8350" providerId="AD" clId="Web-{10D13402-242E-D5B4-A528-E9064FD963EF}" dt="2024-02-14T18:34:11.297" v="1"/>
        <pc:sldMkLst>
          <pc:docMk/>
          <pc:sldMk cId="2403146523" sldId="1231"/>
        </pc:sldMkLst>
      </pc:sldChg>
      <pc:sldChg chg="del">
        <pc:chgData name="Camila Fernanda Scapini Faundez" userId="S::cfscapinif@ine.gob.cl::0917e44e-7cc2-48dd-8b4a-4fc3de2a8350" providerId="AD" clId="Web-{10D13402-242E-D5B4-A528-E9064FD963EF}" dt="2024-02-14T18:34:03.687" v="0"/>
        <pc:sldMkLst>
          <pc:docMk/>
          <pc:sldMk cId="4102218364" sldId="1237"/>
        </pc:sldMkLst>
      </pc:sldChg>
    </pc:docChg>
  </pc:docChgLst>
  <pc:docChgLst>
    <pc:chgData name="Gabriel Alejandro Aedo Monsalves" userId="S::gaaedom@ine.gob.cl::a3ac2ba4-165b-420c-990b-009de6d64142" providerId="AD" clId="Web-{ECA7AA44-E34F-B2A2-DB1F-B95569DA2F19}"/>
    <pc:docChg chg="modSld">
      <pc:chgData name="Gabriel Alejandro Aedo Monsalves" userId="S::gaaedom@ine.gob.cl::a3ac2ba4-165b-420c-990b-009de6d64142" providerId="AD" clId="Web-{ECA7AA44-E34F-B2A2-DB1F-B95569DA2F19}" dt="2024-02-08T17:15:39.421" v="9" actId="20577"/>
      <pc:docMkLst>
        <pc:docMk/>
      </pc:docMkLst>
      <pc:sldChg chg="modSp">
        <pc:chgData name="Gabriel Alejandro Aedo Monsalves" userId="S::gaaedom@ine.gob.cl::a3ac2ba4-165b-420c-990b-009de6d64142" providerId="AD" clId="Web-{ECA7AA44-E34F-B2A2-DB1F-B95569DA2F19}" dt="2024-02-08T17:15:15.201" v="6" actId="20577"/>
        <pc:sldMkLst>
          <pc:docMk/>
          <pc:sldMk cId="786119943" sldId="1225"/>
        </pc:sldMkLst>
        <pc:spChg chg="mod">
          <ac:chgData name="Gabriel Alejandro Aedo Monsalves" userId="S::gaaedom@ine.gob.cl::a3ac2ba4-165b-420c-990b-009de6d64142" providerId="AD" clId="Web-{ECA7AA44-E34F-B2A2-DB1F-B95569DA2F19}" dt="2024-02-08T17:15:15.201" v="6" actId="20577"/>
          <ac:spMkLst>
            <pc:docMk/>
            <pc:sldMk cId="786119943" sldId="1225"/>
            <ac:spMk id="9" creationId="{00000000-0000-0000-0000-000000000000}"/>
          </ac:spMkLst>
        </pc:spChg>
      </pc:sldChg>
      <pc:sldChg chg="modSp">
        <pc:chgData name="Gabriel Alejandro Aedo Monsalves" userId="S::gaaedom@ine.gob.cl::a3ac2ba4-165b-420c-990b-009de6d64142" providerId="AD" clId="Web-{ECA7AA44-E34F-B2A2-DB1F-B95569DA2F19}" dt="2024-02-08T17:15:39.421" v="9" actId="20577"/>
        <pc:sldMkLst>
          <pc:docMk/>
          <pc:sldMk cId="4060584304" sldId="1230"/>
        </pc:sldMkLst>
        <pc:spChg chg="mod">
          <ac:chgData name="Gabriel Alejandro Aedo Monsalves" userId="S::gaaedom@ine.gob.cl::a3ac2ba4-165b-420c-990b-009de6d64142" providerId="AD" clId="Web-{ECA7AA44-E34F-B2A2-DB1F-B95569DA2F19}" dt="2024-02-08T17:15:39.421" v="9" actId="20577"/>
          <ac:spMkLst>
            <pc:docMk/>
            <pc:sldMk cId="4060584304" sldId="1230"/>
            <ac:spMk id="12" creationId="{517B20EA-B969-574C-741A-AC0048BFD49B}"/>
          </ac:spMkLst>
        </pc:spChg>
      </pc:sldChg>
      <pc:sldChg chg="modSp delCm">
        <pc:chgData name="Gabriel Alejandro Aedo Monsalves" userId="S::gaaedom@ine.gob.cl::a3ac2ba4-165b-420c-990b-009de6d64142" providerId="AD" clId="Web-{ECA7AA44-E34F-B2A2-DB1F-B95569DA2F19}" dt="2024-02-08T17:14:44.449" v="5" actId="20577"/>
        <pc:sldMkLst>
          <pc:docMk/>
          <pc:sldMk cId="3719834282" sldId="1232"/>
        </pc:sldMkLst>
        <pc:spChg chg="mod">
          <ac:chgData name="Gabriel Alejandro Aedo Monsalves" userId="S::gaaedom@ine.gob.cl::a3ac2ba4-165b-420c-990b-009de6d64142" providerId="AD" clId="Web-{ECA7AA44-E34F-B2A2-DB1F-B95569DA2F19}" dt="2024-02-08T17:14:44.449" v="5" actId="20577"/>
          <ac:spMkLst>
            <pc:docMk/>
            <pc:sldMk cId="3719834282" sldId="1232"/>
            <ac:spMk id="44" creationId="{81E73FB7-44B8-822E-364A-B36BBBC495FA}"/>
          </ac:spMkLst>
        </pc:spChg>
        <pc:graphicFrameChg chg="mod">
          <ac:chgData name="Gabriel Alejandro Aedo Monsalves" userId="S::gaaedom@ine.gob.cl::a3ac2ba4-165b-420c-990b-009de6d64142" providerId="AD" clId="Web-{ECA7AA44-E34F-B2A2-DB1F-B95569DA2F19}" dt="2024-02-08T17:03:15.776" v="2" actId="14100"/>
          <ac:graphicFrameMkLst>
            <pc:docMk/>
            <pc:sldMk cId="3719834282" sldId="1232"/>
            <ac:graphicFrameMk id="4" creationId="{D7E08FE4-AE7B-364D-17D5-FAE3225B0B53}"/>
          </ac:graphicFrameMkLst>
        </pc:graphicFrameChg>
        <pc:extLst>
          <p:ext xmlns:p="http://schemas.openxmlformats.org/presentationml/2006/main" uri="{D6D511B9-2390-475A-947B-AFAB55BFBCF1}">
            <pc226:cmChg xmlns:pc226="http://schemas.microsoft.com/office/powerpoint/2022/06/main/command" chg="del">
              <pc226:chgData name="Gabriel Alejandro Aedo Monsalves" userId="S::gaaedom@ine.gob.cl::a3ac2ba4-165b-420c-990b-009de6d64142" providerId="AD" clId="Web-{ECA7AA44-E34F-B2A2-DB1F-B95569DA2F19}" dt="2024-02-08T17:03:02.322" v="1"/>
              <pc2:cmMkLst xmlns:pc2="http://schemas.microsoft.com/office/powerpoint/2019/9/main/command">
                <pc:docMk/>
                <pc:sldMk cId="3719834282" sldId="1232"/>
                <pc2:cmMk id="{DE51AC8B-820A-49BE-9014-56FDFE3C1922}"/>
              </pc2:cmMkLst>
            </pc226:cmChg>
          </p:ext>
        </pc:extLst>
      </pc:sldChg>
      <pc:sldChg chg="modSp">
        <pc:chgData name="Gabriel Alejandro Aedo Monsalves" userId="S::gaaedom@ine.gob.cl::a3ac2ba4-165b-420c-990b-009de6d64142" providerId="AD" clId="Web-{ECA7AA44-E34F-B2A2-DB1F-B95569DA2F19}" dt="2024-02-08T17:15:25.717" v="8" actId="20577"/>
        <pc:sldMkLst>
          <pc:docMk/>
          <pc:sldMk cId="558498303" sldId="1236"/>
        </pc:sldMkLst>
        <pc:spChg chg="mod">
          <ac:chgData name="Gabriel Alejandro Aedo Monsalves" userId="S::gaaedom@ine.gob.cl::a3ac2ba4-165b-420c-990b-009de6d64142" providerId="AD" clId="Web-{ECA7AA44-E34F-B2A2-DB1F-B95569DA2F19}" dt="2024-02-08T17:15:25.717" v="8" actId="20577"/>
          <ac:spMkLst>
            <pc:docMk/>
            <pc:sldMk cId="558498303" sldId="1236"/>
            <ac:spMk id="3" creationId="{80070E69-192B-104F-ED31-9E4F55FFF94A}"/>
          </ac:spMkLst>
        </pc:spChg>
      </pc:sldChg>
    </pc:docChg>
  </pc:docChgLst>
  <pc:docChgLst>
    <pc:chgData name="Camila Fernanda Scapini Faundez" userId="S::cfscapinif@ine.gob.cl::0917e44e-7cc2-48dd-8b4a-4fc3de2a8350" providerId="AD" clId="Web-{9CC0D4F4-0685-D43F-FB44-4833C914BDFB}"/>
    <pc:docChg chg="delSld">
      <pc:chgData name="Camila Fernanda Scapini Faundez" userId="S::cfscapinif@ine.gob.cl::0917e44e-7cc2-48dd-8b4a-4fc3de2a8350" providerId="AD" clId="Web-{9CC0D4F4-0685-D43F-FB44-4833C914BDFB}" dt="2024-02-07T17:37:33.760" v="1"/>
      <pc:docMkLst>
        <pc:docMk/>
      </pc:docMkLst>
      <pc:sldChg chg="delCm">
        <pc:chgData name="Camila Fernanda Scapini Faundez" userId="S::cfscapinif@ine.gob.cl::0917e44e-7cc2-48dd-8b4a-4fc3de2a8350" providerId="AD" clId="Web-{9CC0D4F4-0685-D43F-FB44-4833C914BDFB}" dt="2024-02-07T17:35:50.316" v="0"/>
        <pc:sldMkLst>
          <pc:docMk/>
          <pc:sldMk cId="0" sldId="259"/>
        </pc:sldMkLst>
        <pc:extLst>
          <p:ext xmlns:p="http://schemas.openxmlformats.org/presentationml/2006/main" uri="{D6D511B9-2390-475A-947B-AFAB55BFBCF1}">
            <pc226:cmChg xmlns:pc226="http://schemas.microsoft.com/office/powerpoint/2022/06/main/command" chg="del">
              <pc226:chgData name="Camila Fernanda Scapini Faundez" userId="S::cfscapinif@ine.gob.cl::0917e44e-7cc2-48dd-8b4a-4fc3de2a8350" providerId="AD" clId="Web-{9CC0D4F4-0685-D43F-FB44-4833C914BDFB}" dt="2024-02-07T17:35:50.316" v="0"/>
              <pc2:cmMkLst xmlns:pc2="http://schemas.microsoft.com/office/powerpoint/2019/9/main/command">
                <pc:docMk/>
                <pc:sldMk cId="0" sldId="259"/>
                <pc2:cmMk id="{6F7A10F7-FE74-4382-9C1F-ADE01CE3AF8F}"/>
              </pc2:cmMkLst>
            </pc226:cmChg>
          </p:ext>
        </pc:extLst>
      </pc:sldChg>
      <pc:sldChg chg="del">
        <pc:chgData name="Camila Fernanda Scapini Faundez" userId="S::cfscapinif@ine.gob.cl::0917e44e-7cc2-48dd-8b4a-4fc3de2a8350" providerId="AD" clId="Web-{9CC0D4F4-0685-D43F-FB44-4833C914BDFB}" dt="2024-02-07T17:37:33.760" v="1"/>
        <pc:sldMkLst>
          <pc:docMk/>
          <pc:sldMk cId="1507089026" sldId="1235"/>
        </pc:sldMkLst>
      </pc:sldChg>
    </pc:docChg>
  </pc:docChgLst>
  <pc:docChgLst>
    <pc:chgData name="Allison Jacqueline Pasten Henriquez" userId="S::ajpastenh@ine.gob.cl::6e3f2421-5d27-424b-8a63-95869ec56e58" providerId="AD" clId="Web-{1C710CEB-5E3D-1D58-AFCE-7C21EAEB7D2B}"/>
    <pc:docChg chg="mod">
      <pc:chgData name="Allison Jacqueline Pasten Henriquez" userId="S::ajpastenh@ine.gob.cl::6e3f2421-5d27-424b-8a63-95869ec56e58" providerId="AD" clId="Web-{1C710CEB-5E3D-1D58-AFCE-7C21EAEB7D2B}" dt="2024-02-09T22:57:16.609" v="1"/>
      <pc:docMkLst>
        <pc:docMk/>
      </pc:docMkLst>
      <pc:sldChg chg="addCm">
        <pc:chgData name="Allison Jacqueline Pasten Henriquez" userId="S::ajpastenh@ine.gob.cl::6e3f2421-5d27-424b-8a63-95869ec56e58" providerId="AD" clId="Web-{1C710CEB-5E3D-1D58-AFCE-7C21EAEB7D2B}" dt="2024-02-09T22:57:16.609" v="1"/>
        <pc:sldMkLst>
          <pc:docMk/>
          <pc:sldMk cId="3915200896" sldId="1226"/>
        </pc:sldMkLst>
        <pc:extLst>
          <p:ext xmlns:p="http://schemas.openxmlformats.org/presentationml/2006/main" uri="{D6D511B9-2390-475A-947B-AFAB55BFBCF1}">
            <pc226:cmChg xmlns:pc226="http://schemas.microsoft.com/office/powerpoint/2022/06/main/command" chg="add">
              <pc226:chgData name="Allison Jacqueline Pasten Henriquez" userId="S::ajpastenh@ine.gob.cl::6e3f2421-5d27-424b-8a63-95869ec56e58" providerId="AD" clId="Web-{1C710CEB-5E3D-1D58-AFCE-7C21EAEB7D2B}" dt="2024-02-09T22:57:16.609" v="1"/>
              <pc2:cmMkLst xmlns:pc2="http://schemas.microsoft.com/office/powerpoint/2019/9/main/command">
                <pc:docMk/>
                <pc:sldMk cId="3915200896" sldId="1226"/>
                <pc2:cmMk id="{10B25FED-3B95-4438-85E0-E65A583E6CFE}"/>
              </pc2:cmMkLst>
            </pc226:cmChg>
          </p:ext>
        </pc:extLst>
      </pc:sldChg>
    </pc:docChg>
  </pc:docChgLst>
  <pc:docChgLst>
    <pc:chgData name="Gabriel Alejandro Aedo Monsalves" userId="S::gaaedom@ine.gob.cl::a3ac2ba4-165b-420c-990b-009de6d64142" providerId="AD" clId="Web-{2C7C5C85-577B-DEE8-6162-EEE1249BD9ED}"/>
    <pc:docChg chg="modSld">
      <pc:chgData name="Gabriel Alejandro Aedo Monsalves" userId="S::gaaedom@ine.gob.cl::a3ac2ba4-165b-420c-990b-009de6d64142" providerId="AD" clId="Web-{2C7C5C85-577B-DEE8-6162-EEE1249BD9ED}" dt="2024-02-14T20:40:12.838" v="15" actId="20577"/>
      <pc:docMkLst>
        <pc:docMk/>
      </pc:docMkLst>
      <pc:sldChg chg="modSp">
        <pc:chgData name="Gabriel Alejandro Aedo Monsalves" userId="S::gaaedom@ine.gob.cl::a3ac2ba4-165b-420c-990b-009de6d64142" providerId="AD" clId="Web-{2C7C5C85-577B-DEE8-6162-EEE1249BD9ED}" dt="2024-02-14T20:40:12.838" v="15" actId="20577"/>
        <pc:sldMkLst>
          <pc:docMk/>
          <pc:sldMk cId="3388837081" sldId="1239"/>
        </pc:sldMkLst>
        <pc:spChg chg="mod">
          <ac:chgData name="Gabriel Alejandro Aedo Monsalves" userId="S::gaaedom@ine.gob.cl::a3ac2ba4-165b-420c-990b-009de6d64142" providerId="AD" clId="Web-{2C7C5C85-577B-DEE8-6162-EEE1249BD9ED}" dt="2024-02-14T20:40:12.838" v="15" actId="20577"/>
          <ac:spMkLst>
            <pc:docMk/>
            <pc:sldMk cId="3388837081" sldId="1239"/>
            <ac:spMk id="2" creationId="{BB121B50-2FDA-5DBF-3625-623AB5B0932C}"/>
          </ac:spMkLst>
        </pc:spChg>
      </pc:sldChg>
    </pc:docChg>
  </pc:docChgLst>
  <pc:docChgLst>
    <pc:chgData name="Camila Morales Cabello" userId="S::cmoralesc@ine.gob.cl::f212b097-15a9-4b5a-a7d5-01cbd9491ca8" providerId="AD" clId="Web-{2F9A34BE-1DBB-EA84-246E-BD4AA8FC871C}"/>
    <pc:docChg chg="modSld">
      <pc:chgData name="Camila Morales Cabello" userId="S::cmoralesc@ine.gob.cl::f212b097-15a9-4b5a-a7d5-01cbd9491ca8" providerId="AD" clId="Web-{2F9A34BE-1DBB-EA84-246E-BD4AA8FC871C}" dt="2024-05-02T21:29:28.740" v="64" actId="20577"/>
      <pc:docMkLst>
        <pc:docMk/>
      </pc:docMkLst>
      <pc:sldChg chg="modSp">
        <pc:chgData name="Camila Morales Cabello" userId="S::cmoralesc@ine.gob.cl::f212b097-15a9-4b5a-a7d5-01cbd9491ca8" providerId="AD" clId="Web-{2F9A34BE-1DBB-EA84-246E-BD4AA8FC871C}" dt="2024-05-02T21:25:46.905" v="29" actId="20577"/>
        <pc:sldMkLst>
          <pc:docMk/>
          <pc:sldMk cId="558498303" sldId="1236"/>
        </pc:sldMkLst>
        <pc:spChg chg="mod">
          <ac:chgData name="Camila Morales Cabello" userId="S::cmoralesc@ine.gob.cl::f212b097-15a9-4b5a-a7d5-01cbd9491ca8" providerId="AD" clId="Web-{2F9A34BE-1DBB-EA84-246E-BD4AA8FC871C}" dt="2024-05-02T21:25:46.905" v="29" actId="20577"/>
          <ac:spMkLst>
            <pc:docMk/>
            <pc:sldMk cId="558498303" sldId="1236"/>
            <ac:spMk id="4" creationId="{00000000-0000-0000-0000-000000000000}"/>
          </ac:spMkLst>
        </pc:spChg>
      </pc:sldChg>
      <pc:sldChg chg="modSp">
        <pc:chgData name="Camila Morales Cabello" userId="S::cmoralesc@ine.gob.cl::f212b097-15a9-4b5a-a7d5-01cbd9491ca8" providerId="AD" clId="Web-{2F9A34BE-1DBB-EA84-246E-BD4AA8FC871C}" dt="2024-05-02T21:19:10.832" v="16" actId="20577"/>
        <pc:sldMkLst>
          <pc:docMk/>
          <pc:sldMk cId="3578116631" sldId="1238"/>
        </pc:sldMkLst>
        <pc:spChg chg="mod">
          <ac:chgData name="Camila Morales Cabello" userId="S::cmoralesc@ine.gob.cl::f212b097-15a9-4b5a-a7d5-01cbd9491ca8" providerId="AD" clId="Web-{2F9A34BE-1DBB-EA84-246E-BD4AA8FC871C}" dt="2024-05-02T21:19:10.832" v="16" actId="20577"/>
          <ac:spMkLst>
            <pc:docMk/>
            <pc:sldMk cId="3578116631" sldId="1238"/>
            <ac:spMk id="2" creationId="{1B485BDC-C0C2-672B-9CFC-4AA560AA5CAE}"/>
          </ac:spMkLst>
        </pc:spChg>
        <pc:picChg chg="mod">
          <ac:chgData name="Camila Morales Cabello" userId="S::cmoralesc@ine.gob.cl::f212b097-15a9-4b5a-a7d5-01cbd9491ca8" providerId="AD" clId="Web-{2F9A34BE-1DBB-EA84-246E-BD4AA8FC871C}" dt="2024-05-02T21:19:00.487" v="15" actId="1076"/>
          <ac:picMkLst>
            <pc:docMk/>
            <pc:sldMk cId="3578116631" sldId="1238"/>
            <ac:picMk id="6" creationId="{DDFBF6F9-57B9-4AD0-08B2-DE14F7E57EE8}"/>
          </ac:picMkLst>
        </pc:picChg>
      </pc:sldChg>
      <pc:sldChg chg="modSp">
        <pc:chgData name="Camila Morales Cabello" userId="S::cmoralesc@ine.gob.cl::f212b097-15a9-4b5a-a7d5-01cbd9491ca8" providerId="AD" clId="Web-{2F9A34BE-1DBB-EA84-246E-BD4AA8FC871C}" dt="2024-05-02T21:21:51.789" v="19" actId="20577"/>
        <pc:sldMkLst>
          <pc:docMk/>
          <pc:sldMk cId="3946659095" sldId="1254"/>
        </pc:sldMkLst>
        <pc:spChg chg="mod">
          <ac:chgData name="Camila Morales Cabello" userId="S::cmoralesc@ine.gob.cl::f212b097-15a9-4b5a-a7d5-01cbd9491ca8" providerId="AD" clId="Web-{2F9A34BE-1DBB-EA84-246E-BD4AA8FC871C}" dt="2024-05-02T21:21:51.789" v="19" actId="20577"/>
          <ac:spMkLst>
            <pc:docMk/>
            <pc:sldMk cId="3946659095" sldId="1254"/>
            <ac:spMk id="3" creationId="{00000000-0000-0000-0000-000000000000}"/>
          </ac:spMkLst>
        </pc:spChg>
      </pc:sldChg>
      <pc:sldChg chg="modSp">
        <pc:chgData name="Camila Morales Cabello" userId="S::cmoralesc@ine.gob.cl::f212b097-15a9-4b5a-a7d5-01cbd9491ca8" providerId="AD" clId="Web-{2F9A34BE-1DBB-EA84-246E-BD4AA8FC871C}" dt="2024-05-02T21:25:14.029" v="26" actId="20577"/>
        <pc:sldMkLst>
          <pc:docMk/>
          <pc:sldMk cId="1003882168" sldId="1256"/>
        </pc:sldMkLst>
        <pc:spChg chg="mod">
          <ac:chgData name="Camila Morales Cabello" userId="S::cmoralesc@ine.gob.cl::f212b097-15a9-4b5a-a7d5-01cbd9491ca8" providerId="AD" clId="Web-{2F9A34BE-1DBB-EA84-246E-BD4AA8FC871C}" dt="2024-05-02T21:25:14.029" v="26" actId="20577"/>
          <ac:spMkLst>
            <pc:docMk/>
            <pc:sldMk cId="1003882168" sldId="1256"/>
            <ac:spMk id="2" creationId="{1B485BDC-C0C2-672B-9CFC-4AA560AA5CAE}"/>
          </ac:spMkLst>
        </pc:spChg>
      </pc:sldChg>
      <pc:sldChg chg="modSp">
        <pc:chgData name="Camila Morales Cabello" userId="S::cmoralesc@ine.gob.cl::f212b097-15a9-4b5a-a7d5-01cbd9491ca8" providerId="AD" clId="Web-{2F9A34BE-1DBB-EA84-246E-BD4AA8FC871C}" dt="2024-05-02T21:25:27.545" v="28" actId="20577"/>
        <pc:sldMkLst>
          <pc:docMk/>
          <pc:sldMk cId="1206061582" sldId="1258"/>
        </pc:sldMkLst>
        <pc:spChg chg="mod">
          <ac:chgData name="Camila Morales Cabello" userId="S::cmoralesc@ine.gob.cl::f212b097-15a9-4b5a-a7d5-01cbd9491ca8" providerId="AD" clId="Web-{2F9A34BE-1DBB-EA84-246E-BD4AA8FC871C}" dt="2024-05-02T21:25:27.545" v="28" actId="20577"/>
          <ac:spMkLst>
            <pc:docMk/>
            <pc:sldMk cId="1206061582" sldId="1258"/>
            <ac:spMk id="2" creationId="{14639E3C-1644-DDD0-5115-72378BDA33FE}"/>
          </ac:spMkLst>
        </pc:spChg>
      </pc:sldChg>
      <pc:sldChg chg="modSp">
        <pc:chgData name="Camila Morales Cabello" userId="S::cmoralesc@ine.gob.cl::f212b097-15a9-4b5a-a7d5-01cbd9491ca8" providerId="AD" clId="Web-{2F9A34BE-1DBB-EA84-246E-BD4AA8FC871C}" dt="2024-05-02T21:26:22.610" v="38" actId="20577"/>
        <pc:sldMkLst>
          <pc:docMk/>
          <pc:sldMk cId="142176540" sldId="1266"/>
        </pc:sldMkLst>
        <pc:spChg chg="mod">
          <ac:chgData name="Camila Morales Cabello" userId="S::cmoralesc@ine.gob.cl::f212b097-15a9-4b5a-a7d5-01cbd9491ca8" providerId="AD" clId="Web-{2F9A34BE-1DBB-EA84-246E-BD4AA8FC871C}" dt="2024-05-02T21:26:22.610" v="38" actId="20577"/>
          <ac:spMkLst>
            <pc:docMk/>
            <pc:sldMk cId="142176540" sldId="1266"/>
            <ac:spMk id="4" creationId="{ABA696D9-CEE9-E76C-A824-0FD76598E52D}"/>
          </ac:spMkLst>
        </pc:spChg>
      </pc:sldChg>
      <pc:sldChg chg="modSp">
        <pc:chgData name="Camila Morales Cabello" userId="S::cmoralesc@ine.gob.cl::f212b097-15a9-4b5a-a7d5-01cbd9491ca8" providerId="AD" clId="Web-{2F9A34BE-1DBB-EA84-246E-BD4AA8FC871C}" dt="2024-05-02T21:23:50.340" v="24" actId="1076"/>
        <pc:sldMkLst>
          <pc:docMk/>
          <pc:sldMk cId="2896335771" sldId="1273"/>
        </pc:sldMkLst>
        <pc:graphicFrameChg chg="mod">
          <ac:chgData name="Camila Morales Cabello" userId="S::cmoralesc@ine.gob.cl::f212b097-15a9-4b5a-a7d5-01cbd9491ca8" providerId="AD" clId="Web-{2F9A34BE-1DBB-EA84-246E-BD4AA8FC871C}" dt="2024-05-02T21:23:50.340" v="24" actId="1076"/>
          <ac:graphicFrameMkLst>
            <pc:docMk/>
            <pc:sldMk cId="2896335771" sldId="1273"/>
            <ac:graphicFrameMk id="12" creationId="{C031CFCF-BF9A-E89E-EF35-5A5151326801}"/>
          </ac:graphicFrameMkLst>
        </pc:graphicFrameChg>
      </pc:sldChg>
      <pc:sldChg chg="modSp">
        <pc:chgData name="Camila Morales Cabello" userId="S::cmoralesc@ine.gob.cl::f212b097-15a9-4b5a-a7d5-01cbd9491ca8" providerId="AD" clId="Web-{2F9A34BE-1DBB-EA84-246E-BD4AA8FC871C}" dt="2024-05-02T21:28:11.675" v="56" actId="20577"/>
        <pc:sldMkLst>
          <pc:docMk/>
          <pc:sldMk cId="3392567723" sldId="1276"/>
        </pc:sldMkLst>
        <pc:spChg chg="mod">
          <ac:chgData name="Camila Morales Cabello" userId="S::cmoralesc@ine.gob.cl::f212b097-15a9-4b5a-a7d5-01cbd9491ca8" providerId="AD" clId="Web-{2F9A34BE-1DBB-EA84-246E-BD4AA8FC871C}" dt="2024-05-02T21:28:11.675" v="56" actId="20577"/>
          <ac:spMkLst>
            <pc:docMk/>
            <pc:sldMk cId="3392567723" sldId="1276"/>
            <ac:spMk id="4" creationId="{75916C2C-81BE-6D7B-48F0-D39D01238EF5}"/>
          </ac:spMkLst>
        </pc:spChg>
      </pc:sldChg>
      <pc:sldChg chg="modSp">
        <pc:chgData name="Camila Morales Cabello" userId="S::cmoralesc@ine.gob.cl::f212b097-15a9-4b5a-a7d5-01cbd9491ca8" providerId="AD" clId="Web-{2F9A34BE-1DBB-EA84-246E-BD4AA8FC871C}" dt="2024-05-02T21:28:22.644" v="58" actId="20577"/>
        <pc:sldMkLst>
          <pc:docMk/>
          <pc:sldMk cId="297851894" sldId="1277"/>
        </pc:sldMkLst>
        <pc:spChg chg="mod">
          <ac:chgData name="Camila Morales Cabello" userId="S::cmoralesc@ine.gob.cl::f212b097-15a9-4b5a-a7d5-01cbd9491ca8" providerId="AD" clId="Web-{2F9A34BE-1DBB-EA84-246E-BD4AA8FC871C}" dt="2024-05-02T21:28:22.644" v="58" actId="20577"/>
          <ac:spMkLst>
            <pc:docMk/>
            <pc:sldMk cId="297851894" sldId="1277"/>
            <ac:spMk id="4" creationId="{75916C2C-81BE-6D7B-48F0-D39D01238EF5}"/>
          </ac:spMkLst>
        </pc:spChg>
      </pc:sldChg>
      <pc:sldChg chg="modSp">
        <pc:chgData name="Camila Morales Cabello" userId="S::cmoralesc@ine.gob.cl::f212b097-15a9-4b5a-a7d5-01cbd9491ca8" providerId="AD" clId="Web-{2F9A34BE-1DBB-EA84-246E-BD4AA8FC871C}" dt="2024-05-02T21:29:04.036" v="62" actId="14100"/>
        <pc:sldMkLst>
          <pc:docMk/>
          <pc:sldMk cId="4038904218" sldId="1278"/>
        </pc:sldMkLst>
        <pc:spChg chg="mod">
          <ac:chgData name="Camila Morales Cabello" userId="S::cmoralesc@ine.gob.cl::f212b097-15a9-4b5a-a7d5-01cbd9491ca8" providerId="AD" clId="Web-{2F9A34BE-1DBB-EA84-246E-BD4AA8FC871C}" dt="2024-05-02T21:29:04.036" v="62" actId="14100"/>
          <ac:spMkLst>
            <pc:docMk/>
            <pc:sldMk cId="4038904218" sldId="1278"/>
            <ac:spMk id="4" creationId="{75916C2C-81BE-6D7B-48F0-D39D01238EF5}"/>
          </ac:spMkLst>
        </pc:spChg>
      </pc:sldChg>
      <pc:sldChg chg="modSp">
        <pc:chgData name="Camila Morales Cabello" userId="S::cmoralesc@ine.gob.cl::f212b097-15a9-4b5a-a7d5-01cbd9491ca8" providerId="AD" clId="Web-{2F9A34BE-1DBB-EA84-246E-BD4AA8FC871C}" dt="2024-05-02T21:29:28.740" v="64" actId="20577"/>
        <pc:sldMkLst>
          <pc:docMk/>
          <pc:sldMk cId="3709535347" sldId="1279"/>
        </pc:sldMkLst>
        <pc:spChg chg="mod">
          <ac:chgData name="Camila Morales Cabello" userId="S::cmoralesc@ine.gob.cl::f212b097-15a9-4b5a-a7d5-01cbd9491ca8" providerId="AD" clId="Web-{2F9A34BE-1DBB-EA84-246E-BD4AA8FC871C}" dt="2024-05-02T21:29:28.740" v="64" actId="20577"/>
          <ac:spMkLst>
            <pc:docMk/>
            <pc:sldMk cId="3709535347" sldId="1279"/>
            <ac:spMk id="4" creationId="{75916C2C-81BE-6D7B-48F0-D39D01238EF5}"/>
          </ac:spMkLst>
        </pc:spChg>
      </pc:sldChg>
    </pc:docChg>
  </pc:docChgLst>
  <pc:docChgLst>
    <pc:chgData name="Susana Andrea Fuenzalida Maldonado" userId="S::safuenzalidam@ine.gob.cl::872a9081-2a29-4b88-b35a-bed93a47cb1f" providerId="AD" clId="Web-{6F1D1388-4106-C689-B588-8BF922EA93D3}"/>
    <pc:docChg chg="">
      <pc:chgData name="Susana Andrea Fuenzalida Maldonado" userId="S::safuenzalidam@ine.gob.cl::872a9081-2a29-4b88-b35a-bed93a47cb1f" providerId="AD" clId="Web-{6F1D1388-4106-C689-B588-8BF922EA93D3}" dt="2023-12-28T13:26:52.291" v="0"/>
      <pc:docMkLst>
        <pc:docMk/>
      </pc:docMkLst>
      <pc:sldChg chg="addCm">
        <pc:chgData name="Susana Andrea Fuenzalida Maldonado" userId="S::safuenzalidam@ine.gob.cl::872a9081-2a29-4b88-b35a-bed93a47cb1f" providerId="AD" clId="Web-{6F1D1388-4106-C689-B588-8BF922EA93D3}" dt="2023-12-28T13:26:52.291" v="0"/>
        <pc:sldMkLst>
          <pc:docMk/>
          <pc:sldMk cId="1583129615" sldId="1195"/>
        </pc:sldMkLst>
        <pc:extLst>
          <p:ext xmlns:p="http://schemas.openxmlformats.org/presentationml/2006/main" uri="{D6D511B9-2390-475A-947B-AFAB55BFBCF1}">
            <pc226:cmChg xmlns:pc226="http://schemas.microsoft.com/office/powerpoint/2022/06/main/command" chg="add">
              <pc226:chgData name="Susana Andrea Fuenzalida Maldonado" userId="S::safuenzalidam@ine.gob.cl::872a9081-2a29-4b88-b35a-bed93a47cb1f" providerId="AD" clId="Web-{6F1D1388-4106-C689-B588-8BF922EA93D3}" dt="2023-12-28T13:26:52.291" v="0"/>
              <pc2:cmMkLst xmlns:pc2="http://schemas.microsoft.com/office/powerpoint/2019/9/main/command">
                <pc:docMk/>
                <pc:sldMk cId="1583129615" sldId="1195"/>
                <pc2:cmMk id="{3C0F4A77-DBBD-4396-AB9D-FD8B81B0086F}"/>
              </pc2:cmMkLst>
            </pc226:cmChg>
          </p:ext>
        </pc:extLst>
      </pc:sldChg>
    </pc:docChg>
  </pc:docChgLst>
  <pc:docChgLst>
    <pc:chgData name="Maria Magdalena Marquez Pichuman" userId="S::mmmarquezp@ine.gob.cl::40ee0c62-5986-4c4d-8f79-f125591f15fe" providerId="AD" clId="Web-{271CF7F5-45CA-FB23-A6C0-C8D8052EA18D}"/>
    <pc:docChg chg="modSld">
      <pc:chgData name="Maria Magdalena Marquez Pichuman" userId="S::mmmarquezp@ine.gob.cl::40ee0c62-5986-4c4d-8f79-f125591f15fe" providerId="AD" clId="Web-{271CF7F5-45CA-FB23-A6C0-C8D8052EA18D}" dt="2024-02-15T17:41:25.218" v="35" actId="1076"/>
      <pc:docMkLst>
        <pc:docMk/>
      </pc:docMkLst>
      <pc:sldChg chg="modSp">
        <pc:chgData name="Maria Magdalena Marquez Pichuman" userId="S::mmmarquezp@ine.gob.cl::40ee0c62-5986-4c4d-8f79-f125591f15fe" providerId="AD" clId="Web-{271CF7F5-45CA-FB23-A6C0-C8D8052EA18D}" dt="2024-02-15T17:41:25.218" v="35" actId="1076"/>
        <pc:sldMkLst>
          <pc:docMk/>
          <pc:sldMk cId="1583129615" sldId="1195"/>
        </pc:sldMkLst>
        <pc:spChg chg="mod">
          <ac:chgData name="Maria Magdalena Marquez Pichuman" userId="S::mmmarquezp@ine.gob.cl::40ee0c62-5986-4c4d-8f79-f125591f15fe" providerId="AD" clId="Web-{271CF7F5-45CA-FB23-A6C0-C8D8052EA18D}" dt="2024-02-15T17:41:25.218" v="35" actId="1076"/>
          <ac:spMkLst>
            <pc:docMk/>
            <pc:sldMk cId="1583129615" sldId="1195"/>
            <ac:spMk id="2" creationId="{4080E7F1-C0AF-BFC6-76E1-60AF9649AFD5}"/>
          </ac:spMkLst>
        </pc:spChg>
        <pc:spChg chg="mod">
          <ac:chgData name="Maria Magdalena Marquez Pichuman" userId="S::mmmarquezp@ine.gob.cl::40ee0c62-5986-4c4d-8f79-f125591f15fe" providerId="AD" clId="Web-{271CF7F5-45CA-FB23-A6C0-C8D8052EA18D}" dt="2024-02-15T17:41:22.468" v="34" actId="1076"/>
          <ac:spMkLst>
            <pc:docMk/>
            <pc:sldMk cId="1583129615" sldId="1195"/>
            <ac:spMk id="6" creationId="{F1B71B56-54FB-AFF1-6323-D0430CB676DB}"/>
          </ac:spMkLst>
        </pc:spChg>
      </pc:sldChg>
    </pc:docChg>
  </pc:docChgLst>
  <pc:docChgLst>
    <pc:chgData name="Alberto Carlos Farias Aguilera" userId="S::acfariasa@ine.gob.cl::0d355c96-1873-4b3e-b34a-6b9171f81435" providerId="AD" clId="Web-{C2F1EFF1-A0ED-E9CF-F7EA-F84E77CE3EBB}"/>
    <pc:docChg chg="modSld">
      <pc:chgData name="Alberto Carlos Farias Aguilera" userId="S::acfariasa@ine.gob.cl::0d355c96-1873-4b3e-b34a-6b9171f81435" providerId="AD" clId="Web-{C2F1EFF1-A0ED-E9CF-F7EA-F84E77CE3EBB}" dt="2023-12-28T17:08:54.252" v="1"/>
      <pc:docMkLst>
        <pc:docMk/>
      </pc:docMkLst>
      <pc:sldChg chg="addSp delSp modSp mod modClrScheme chgLayout">
        <pc:chgData name="Alberto Carlos Farias Aguilera" userId="S::acfariasa@ine.gob.cl::0d355c96-1873-4b3e-b34a-6b9171f81435" providerId="AD" clId="Web-{C2F1EFF1-A0ED-E9CF-F7EA-F84E77CE3EBB}" dt="2023-12-28T17:08:54.252" v="1"/>
        <pc:sldMkLst>
          <pc:docMk/>
          <pc:sldMk cId="3719834282" sldId="1232"/>
        </pc:sldMkLst>
        <pc:spChg chg="mod ord">
          <ac:chgData name="Alberto Carlos Farias Aguilera" userId="S::acfariasa@ine.gob.cl::0d355c96-1873-4b3e-b34a-6b9171f81435" providerId="AD" clId="Web-{C2F1EFF1-A0ED-E9CF-F7EA-F84E77CE3EBB}" dt="2023-12-28T17:08:48.283" v="0"/>
          <ac:spMkLst>
            <pc:docMk/>
            <pc:sldMk cId="3719834282" sldId="1232"/>
            <ac:spMk id="2" creationId="{00000000-0000-0000-0000-000000000000}"/>
          </ac:spMkLst>
        </pc:spChg>
        <pc:spChg chg="del mod ord">
          <ac:chgData name="Alberto Carlos Farias Aguilera" userId="S::acfariasa@ine.gob.cl::0d355c96-1873-4b3e-b34a-6b9171f81435" providerId="AD" clId="Web-{C2F1EFF1-A0ED-E9CF-F7EA-F84E77CE3EBB}" dt="2023-12-28T17:08:54.252" v="1"/>
          <ac:spMkLst>
            <pc:docMk/>
            <pc:sldMk cId="3719834282" sldId="1232"/>
            <ac:spMk id="3" creationId="{00000000-0000-0000-0000-000000000000}"/>
          </ac:spMkLst>
        </pc:spChg>
        <pc:spChg chg="add mod">
          <ac:chgData name="Alberto Carlos Farias Aguilera" userId="S::acfariasa@ine.gob.cl::0d355c96-1873-4b3e-b34a-6b9171f81435" providerId="AD" clId="Web-{C2F1EFF1-A0ED-E9CF-F7EA-F84E77CE3EBB}" dt="2023-12-28T17:08:54.252" v="1"/>
          <ac:spMkLst>
            <pc:docMk/>
            <pc:sldMk cId="3719834282" sldId="1232"/>
            <ac:spMk id="44" creationId="{81E73FB7-44B8-822E-364A-B36BBBC495FA}"/>
          </ac:spMkLst>
        </pc:spChg>
      </pc:sldChg>
    </pc:docChg>
  </pc:docChgLst>
  <pc:docChgLst>
    <pc:chgData name="Luis Felipe Torra Cuadra" userId="S::lftorrac@ine.gob.cl::dead7c2f-1d7c-41a3-a643-38deeeb0491c" providerId="AD" clId="Web-{11965AF0-D053-9EDB-2B0F-4C8840409922}"/>
    <pc:docChg chg="">
      <pc:chgData name="Luis Felipe Torra Cuadra" userId="S::lftorrac@ine.gob.cl::dead7c2f-1d7c-41a3-a643-38deeeb0491c" providerId="AD" clId="Web-{11965AF0-D053-9EDB-2B0F-4C8840409922}" dt="2024-02-15T16:58:48.598" v="0"/>
      <pc:docMkLst>
        <pc:docMk/>
      </pc:docMkLst>
      <pc:sldChg chg="addCm">
        <pc:chgData name="Luis Felipe Torra Cuadra" userId="S::lftorrac@ine.gob.cl::dead7c2f-1d7c-41a3-a643-38deeeb0491c" providerId="AD" clId="Web-{11965AF0-D053-9EDB-2B0F-4C8840409922}" dt="2024-02-15T16:58:48.598" v="0"/>
        <pc:sldMkLst>
          <pc:docMk/>
          <pc:sldMk cId="3228287789" sldId="1211"/>
        </pc:sldMkLst>
        <pc:extLst>
          <p:ext xmlns:p="http://schemas.openxmlformats.org/presentationml/2006/main" uri="{D6D511B9-2390-475A-947B-AFAB55BFBCF1}">
            <pc226:cmChg xmlns:pc226="http://schemas.microsoft.com/office/powerpoint/2022/06/main/command" chg="add">
              <pc226:chgData name="Luis Felipe Torra Cuadra" userId="S::lftorrac@ine.gob.cl::dead7c2f-1d7c-41a3-a643-38deeeb0491c" providerId="AD" clId="Web-{11965AF0-D053-9EDB-2B0F-4C8840409922}" dt="2024-02-15T16:58:48.598" v="0"/>
              <pc2:cmMkLst xmlns:pc2="http://schemas.microsoft.com/office/powerpoint/2019/9/main/command">
                <pc:docMk/>
                <pc:sldMk cId="3228287789" sldId="1211"/>
                <pc2:cmMk id="{D603A445-5145-4B12-B881-F360563E0A6E}"/>
              </pc2:cmMkLst>
            </pc226:cmChg>
          </p:ext>
        </pc:extLst>
      </pc:sldChg>
    </pc:docChg>
  </pc:docChgLst>
  <pc:docChgLst>
    <pc:chgData name="Camila Fernanda Scapini Faundez" userId="S::cfscapinif@ine.gob.cl::0917e44e-7cc2-48dd-8b4a-4fc3de2a8350" providerId="AD" clId="Web-{9269A8C1-D2E0-11A6-6AD6-B8F249655956}"/>
    <pc:docChg chg="mod">
      <pc:chgData name="Camila Fernanda Scapini Faundez" userId="S::cfscapinif@ine.gob.cl::0917e44e-7cc2-48dd-8b4a-4fc3de2a8350" providerId="AD" clId="Web-{9269A8C1-D2E0-11A6-6AD6-B8F249655956}" dt="2023-12-28T17:48:43.081" v="1"/>
      <pc:docMkLst>
        <pc:docMk/>
      </pc:docMkLst>
      <pc:sldChg chg="modCm">
        <pc:chgData name="Camila Fernanda Scapini Faundez" userId="S::cfscapinif@ine.gob.cl::0917e44e-7cc2-48dd-8b4a-4fc3de2a8350" providerId="AD" clId="Web-{9269A8C1-D2E0-11A6-6AD6-B8F249655956}" dt="2023-12-28T17:48:43.081" v="1"/>
        <pc:sldMkLst>
          <pc:docMk/>
          <pc:sldMk cId="1583129615" sldId="1195"/>
        </pc:sldMkLst>
        <pc:extLst>
          <p:ext xmlns:p="http://schemas.openxmlformats.org/presentationml/2006/main" uri="{D6D511B9-2390-475A-947B-AFAB55BFBCF1}">
            <pc226:cmChg xmlns:pc226="http://schemas.microsoft.com/office/powerpoint/2022/06/main/command" chg="">
              <pc226:chgData name="Camila Fernanda Scapini Faundez" userId="S::cfscapinif@ine.gob.cl::0917e44e-7cc2-48dd-8b4a-4fc3de2a8350" providerId="AD" clId="Web-{9269A8C1-D2E0-11A6-6AD6-B8F249655956}" dt="2023-12-28T17:48:43.081" v="1"/>
              <pc2:cmMkLst xmlns:pc2="http://schemas.microsoft.com/office/powerpoint/2019/9/main/command">
                <pc:docMk/>
                <pc:sldMk cId="1583129615" sldId="1195"/>
                <pc2:cmMk id="{3C0F4A77-DBBD-4396-AB9D-FD8B81B0086F}"/>
              </pc2:cmMkLst>
              <pc226:cmRplyChg chg="mod modRxn">
                <pc226:chgData name="Camila Fernanda Scapini Faundez" userId="S::cfscapinif@ine.gob.cl::0917e44e-7cc2-48dd-8b4a-4fc3de2a8350" providerId="AD" clId="Web-{9269A8C1-D2E0-11A6-6AD6-B8F249655956}" dt="2023-12-28T17:48:43.081" v="1"/>
                <pc2:cmRplyMkLst xmlns:pc2="http://schemas.microsoft.com/office/powerpoint/2019/9/main/command">
                  <pc:docMk/>
                  <pc:sldMk cId="1583129615" sldId="1195"/>
                  <pc2:cmMk id="{3C0F4A77-DBBD-4396-AB9D-FD8B81B0086F}"/>
                  <pc2:cmRplyMk id="{C46DB8BF-8D72-4EB9-84EA-9DCFAF2CD03F}"/>
                </pc2:cmRplyMkLst>
              </pc226:cmRplyChg>
            </pc226:cmChg>
          </p:ext>
        </pc:extLst>
      </pc:sldChg>
    </pc:docChg>
  </pc:docChgLst>
  <pc:docChgLst>
    <pc:chgData name="Maria Magdalena Marquez Pichuman" userId="S::mmmarquezp@ine.gob.cl::40ee0c62-5986-4c4d-8f79-f125591f15fe" providerId="AD" clId="Web-{A46947FC-057F-5528-CC08-5674F460F239}"/>
    <pc:docChg chg="modSld">
      <pc:chgData name="Maria Magdalena Marquez Pichuman" userId="S::mmmarquezp@ine.gob.cl::40ee0c62-5986-4c4d-8f79-f125591f15fe" providerId="AD" clId="Web-{A46947FC-057F-5528-CC08-5674F460F239}" dt="2024-05-02T21:39:47.197" v="1" actId="20577"/>
      <pc:docMkLst>
        <pc:docMk/>
      </pc:docMkLst>
      <pc:sldChg chg="modSp">
        <pc:chgData name="Maria Magdalena Marquez Pichuman" userId="S::mmmarquezp@ine.gob.cl::40ee0c62-5986-4c4d-8f79-f125591f15fe" providerId="AD" clId="Web-{A46947FC-057F-5528-CC08-5674F460F239}" dt="2024-05-02T21:39:47.197" v="1" actId="20577"/>
        <pc:sldMkLst>
          <pc:docMk/>
          <pc:sldMk cId="1583129615" sldId="1195"/>
        </pc:sldMkLst>
        <pc:spChg chg="mod">
          <ac:chgData name="Maria Magdalena Marquez Pichuman" userId="S::mmmarquezp@ine.gob.cl::40ee0c62-5986-4c4d-8f79-f125591f15fe" providerId="AD" clId="Web-{A46947FC-057F-5528-CC08-5674F460F239}" dt="2024-05-02T21:39:47.197" v="1" actId="20577"/>
          <ac:spMkLst>
            <pc:docMk/>
            <pc:sldMk cId="1583129615" sldId="1195"/>
            <ac:spMk id="6" creationId="{F1B71B56-54FB-AFF1-6323-D0430CB676DB}"/>
          </ac:spMkLst>
        </pc:spChg>
      </pc:sldChg>
    </pc:docChg>
  </pc:docChgLst>
  <pc:docChgLst>
    <pc:chgData name="Susana Andrea Fuenzalida Maldonado" userId="S::safuenzalidam@ine.gob.cl::872a9081-2a29-4b88-b35a-bed93a47cb1f" providerId="AD" clId="Web-{EA8D6ED8-2C98-0C11-726C-430F70F17C67}"/>
    <pc:docChg chg="sldOrd">
      <pc:chgData name="Susana Andrea Fuenzalida Maldonado" userId="S::safuenzalidam@ine.gob.cl::872a9081-2a29-4b88-b35a-bed93a47cb1f" providerId="AD" clId="Web-{EA8D6ED8-2C98-0C11-726C-430F70F17C67}" dt="2023-12-28T13:30:21.917" v="2"/>
      <pc:docMkLst>
        <pc:docMk/>
      </pc:docMkLst>
      <pc:sldChg chg="ord modCm">
        <pc:chgData name="Susana Andrea Fuenzalida Maldonado" userId="S::safuenzalidam@ine.gob.cl::872a9081-2a29-4b88-b35a-bed93a47cb1f" providerId="AD" clId="Web-{EA8D6ED8-2C98-0C11-726C-430F70F17C67}" dt="2023-12-28T13:30:21.917" v="2"/>
        <pc:sldMkLst>
          <pc:docMk/>
          <pc:sldMk cId="1583129615" sldId="1195"/>
        </pc:sldMkLst>
        <pc:extLst>
          <p:ext xmlns:p="http://schemas.openxmlformats.org/presentationml/2006/main" uri="{D6D511B9-2390-475A-947B-AFAB55BFBCF1}">
            <pc226:cmChg xmlns:pc226="http://schemas.microsoft.com/office/powerpoint/2022/06/main/command" chg="mod modRxn">
              <pc226:chgData name="Susana Andrea Fuenzalida Maldonado" userId="S::safuenzalidam@ine.gob.cl::872a9081-2a29-4b88-b35a-bed93a47cb1f" providerId="AD" clId="Web-{EA8D6ED8-2C98-0C11-726C-430F70F17C67}" dt="2023-12-28T13:30:21.917" v="2"/>
              <pc2:cmMkLst xmlns:pc2="http://schemas.microsoft.com/office/powerpoint/2019/9/main/command">
                <pc:docMk/>
                <pc:sldMk cId="1583129615" sldId="1195"/>
                <pc2:cmMk id="{3C0F4A77-DBBD-4396-AB9D-FD8B81B0086F}"/>
              </pc2:cmMkLst>
            </pc226:cmChg>
          </p:ext>
        </pc:extLst>
      </pc:sldChg>
    </pc:docChg>
  </pc:docChgLst>
  <pc:docChgLst>
    <pc:chgData name="Gabriel Alejandro Aedo Monsalves" userId="S::gaaedom@ine.gob.cl::a3ac2ba4-165b-420c-990b-009de6d64142" providerId="AD" clId="Web-{43B27FF4-D778-97E7-D58D-C19CF0069B5D}"/>
    <pc:docChg chg="mod modSld">
      <pc:chgData name="Gabriel Alejandro Aedo Monsalves" userId="S::gaaedom@ine.gob.cl::a3ac2ba4-165b-420c-990b-009de6d64142" providerId="AD" clId="Web-{43B27FF4-D778-97E7-D58D-C19CF0069B5D}" dt="2024-02-08T15:57:42.999" v="7"/>
      <pc:docMkLst>
        <pc:docMk/>
      </pc:docMkLst>
      <pc:sldChg chg="modSp">
        <pc:chgData name="Gabriel Alejandro Aedo Monsalves" userId="S::gaaedom@ine.gob.cl::a3ac2ba4-165b-420c-990b-009de6d64142" providerId="AD" clId="Web-{43B27FF4-D778-97E7-D58D-C19CF0069B5D}" dt="2024-02-08T15:56:46.169" v="3" actId="20577"/>
        <pc:sldMkLst>
          <pc:docMk/>
          <pc:sldMk cId="0" sldId="283"/>
        </pc:sldMkLst>
        <pc:spChg chg="mod">
          <ac:chgData name="Gabriel Alejandro Aedo Monsalves" userId="S::gaaedom@ine.gob.cl::a3ac2ba4-165b-420c-990b-009de6d64142" providerId="AD" clId="Web-{43B27FF4-D778-97E7-D58D-C19CF0069B5D}" dt="2024-02-08T15:56:36.747" v="2" actId="20577"/>
          <ac:spMkLst>
            <pc:docMk/>
            <pc:sldMk cId="0" sldId="283"/>
            <ac:spMk id="8" creationId="{00000000-0000-0000-0000-000000000000}"/>
          </ac:spMkLst>
        </pc:spChg>
        <pc:spChg chg="mod">
          <ac:chgData name="Gabriel Alejandro Aedo Monsalves" userId="S::gaaedom@ine.gob.cl::a3ac2ba4-165b-420c-990b-009de6d64142" providerId="AD" clId="Web-{43B27FF4-D778-97E7-D58D-C19CF0069B5D}" dt="2024-02-08T15:56:46.169" v="3" actId="20577"/>
          <ac:spMkLst>
            <pc:docMk/>
            <pc:sldMk cId="0" sldId="283"/>
            <ac:spMk id="12" creationId="{00000000-0000-0000-0000-000000000000}"/>
          </ac:spMkLst>
        </pc:spChg>
      </pc:sldChg>
      <pc:sldChg chg="addSp modSp">
        <pc:chgData name="Gabriel Alejandro Aedo Monsalves" userId="S::gaaedom@ine.gob.cl::a3ac2ba4-165b-420c-990b-009de6d64142" providerId="AD" clId="Web-{43B27FF4-D778-97E7-D58D-C19CF0069B5D}" dt="2024-02-08T15:55:38.136" v="1" actId="1076"/>
        <pc:sldMkLst>
          <pc:docMk/>
          <pc:sldMk cId="4060584304" sldId="1230"/>
        </pc:sldMkLst>
        <pc:spChg chg="add mod">
          <ac:chgData name="Gabriel Alejandro Aedo Monsalves" userId="S::gaaedom@ine.gob.cl::a3ac2ba4-165b-420c-990b-009de6d64142" providerId="AD" clId="Web-{43B27FF4-D778-97E7-D58D-C19CF0069B5D}" dt="2024-02-08T15:55:38.136" v="1" actId="1076"/>
          <ac:spMkLst>
            <pc:docMk/>
            <pc:sldMk cId="4060584304" sldId="1230"/>
            <ac:spMk id="13" creationId="{3C4D318D-AB55-99BB-C159-0521307F40E0}"/>
          </ac:spMkLst>
        </pc:spChg>
      </pc:sldChg>
      <pc:sldChg chg="modSp addCm">
        <pc:chgData name="Gabriel Alejandro Aedo Monsalves" userId="S::gaaedom@ine.gob.cl::a3ac2ba4-165b-420c-990b-009de6d64142" providerId="AD" clId="Web-{43B27FF4-D778-97E7-D58D-C19CF0069B5D}" dt="2024-02-08T15:57:42.999" v="7"/>
        <pc:sldMkLst>
          <pc:docMk/>
          <pc:sldMk cId="3719834282" sldId="1232"/>
        </pc:sldMkLst>
        <pc:graphicFrameChg chg="mod">
          <ac:chgData name="Gabriel Alejandro Aedo Monsalves" userId="S::gaaedom@ine.gob.cl::a3ac2ba4-165b-420c-990b-009de6d64142" providerId="AD" clId="Web-{43B27FF4-D778-97E7-D58D-C19CF0069B5D}" dt="2024-02-08T15:57:01.638" v="5" actId="1076"/>
          <ac:graphicFrameMkLst>
            <pc:docMk/>
            <pc:sldMk cId="3719834282" sldId="1232"/>
            <ac:graphicFrameMk id="4" creationId="{D7E08FE4-AE7B-364D-17D5-FAE3225B0B53}"/>
          </ac:graphicFrameMkLst>
        </pc:graphicFrameChg>
        <pc:extLst>
          <p:ext xmlns:p="http://schemas.openxmlformats.org/presentationml/2006/main" uri="{D6D511B9-2390-475A-947B-AFAB55BFBCF1}">
            <pc226:cmChg xmlns:pc226="http://schemas.microsoft.com/office/powerpoint/2022/06/main/command" chg="add">
              <pc226:chgData name="Gabriel Alejandro Aedo Monsalves" userId="S::gaaedom@ine.gob.cl::a3ac2ba4-165b-420c-990b-009de6d64142" providerId="AD" clId="Web-{43B27FF4-D778-97E7-D58D-C19CF0069B5D}" dt="2024-02-08T15:57:42.999" v="7"/>
              <pc2:cmMkLst xmlns:pc2="http://schemas.microsoft.com/office/powerpoint/2019/9/main/command">
                <pc:docMk/>
                <pc:sldMk cId="3719834282" sldId="1232"/>
                <pc2:cmMk id="{DE51AC8B-820A-49BE-9014-56FDFE3C1922}"/>
              </pc2:cmMkLst>
            </pc226:cmChg>
          </p:ext>
        </pc:extLst>
      </pc:sldChg>
    </pc:docChg>
  </pc:docChgLst>
  <pc:docChgLst>
    <pc:chgData name="Carla Lorena Guzmán Quiroga" userId="S::clguzmanq@ine.gob.cl::3835d9eb-26de-4887-a576-8ff227a643dd" providerId="AD" clId="Web-{E24C134A-29EB-2FBF-381C-03B739DB7D36}"/>
    <pc:docChg chg="addSld delSld modSld sldOrd">
      <pc:chgData name="Carla Lorena Guzmán Quiroga" userId="S::clguzmanq@ine.gob.cl::3835d9eb-26de-4887-a576-8ff227a643dd" providerId="AD" clId="Web-{E24C134A-29EB-2FBF-381C-03B739DB7D36}" dt="2024-02-21T14:17:48.584" v="1017" actId="20577"/>
      <pc:docMkLst>
        <pc:docMk/>
      </pc:docMkLst>
      <pc:sldChg chg="modSp add del ord">
        <pc:chgData name="Carla Lorena Guzmán Quiroga" userId="S::clguzmanq@ine.gob.cl::3835d9eb-26de-4887-a576-8ff227a643dd" providerId="AD" clId="Web-{E24C134A-29EB-2FBF-381C-03B739DB7D36}" dt="2024-02-21T13:32:20.268" v="273" actId="20577"/>
        <pc:sldMkLst>
          <pc:docMk/>
          <pc:sldMk cId="3228287789" sldId="1211"/>
        </pc:sldMkLst>
        <pc:spChg chg="mod">
          <ac:chgData name="Carla Lorena Guzmán Quiroga" userId="S::clguzmanq@ine.gob.cl::3835d9eb-26de-4887-a576-8ff227a643dd" providerId="AD" clId="Web-{E24C134A-29EB-2FBF-381C-03B739DB7D36}" dt="2024-02-21T13:32:20.268" v="273" actId="20577"/>
          <ac:spMkLst>
            <pc:docMk/>
            <pc:sldMk cId="3228287789" sldId="1211"/>
            <ac:spMk id="2" creationId="{7334F349-2698-B74E-8F6E-4573C8F78D59}"/>
          </ac:spMkLst>
        </pc:spChg>
      </pc:sldChg>
      <pc:sldChg chg="ord">
        <pc:chgData name="Carla Lorena Guzmán Quiroga" userId="S::clguzmanq@ine.gob.cl::3835d9eb-26de-4887-a576-8ff227a643dd" providerId="AD" clId="Web-{E24C134A-29EB-2FBF-381C-03B739DB7D36}" dt="2024-02-21T13:55:51.060" v="701"/>
        <pc:sldMkLst>
          <pc:docMk/>
          <pc:sldMk cId="1039484684" sldId="1217"/>
        </pc:sldMkLst>
      </pc:sldChg>
      <pc:sldChg chg="addSp delSp modSp">
        <pc:chgData name="Carla Lorena Guzmán Quiroga" userId="S::clguzmanq@ine.gob.cl::3835d9eb-26de-4887-a576-8ff227a643dd" providerId="AD" clId="Web-{E24C134A-29EB-2FBF-381C-03B739DB7D36}" dt="2024-02-21T12:58:10.472" v="84" actId="1076"/>
        <pc:sldMkLst>
          <pc:docMk/>
          <pc:sldMk cId="559320838" sldId="1269"/>
        </pc:sldMkLst>
        <pc:spChg chg="mod">
          <ac:chgData name="Carla Lorena Guzmán Quiroga" userId="S::clguzmanq@ine.gob.cl::3835d9eb-26de-4887-a576-8ff227a643dd" providerId="AD" clId="Web-{E24C134A-29EB-2FBF-381C-03B739DB7D36}" dt="2024-02-21T12:44:08.932" v="45" actId="1076"/>
          <ac:spMkLst>
            <pc:docMk/>
            <pc:sldMk cId="559320838" sldId="1269"/>
            <ac:spMk id="2" creationId="{00000000-0000-0000-0000-000000000000}"/>
          </ac:spMkLst>
        </pc:spChg>
        <pc:spChg chg="mod">
          <ac:chgData name="Carla Lorena Guzmán Quiroga" userId="S::clguzmanq@ine.gob.cl::3835d9eb-26de-4887-a576-8ff227a643dd" providerId="AD" clId="Web-{E24C134A-29EB-2FBF-381C-03B739DB7D36}" dt="2024-02-21T12:46:44.108" v="78" actId="1076"/>
          <ac:spMkLst>
            <pc:docMk/>
            <pc:sldMk cId="559320838" sldId="1269"/>
            <ac:spMk id="3" creationId="{00000000-0000-0000-0000-000000000000}"/>
          </ac:spMkLst>
        </pc:spChg>
        <pc:spChg chg="mod">
          <ac:chgData name="Carla Lorena Guzmán Quiroga" userId="S::clguzmanq@ine.gob.cl::3835d9eb-26de-4887-a576-8ff227a643dd" providerId="AD" clId="Web-{E24C134A-29EB-2FBF-381C-03B739DB7D36}" dt="2024-02-21T12:44:17.870" v="47" actId="1076"/>
          <ac:spMkLst>
            <pc:docMk/>
            <pc:sldMk cId="559320838" sldId="1269"/>
            <ac:spMk id="4" creationId="{00000000-0000-0000-0000-000000000000}"/>
          </ac:spMkLst>
        </pc:spChg>
        <pc:spChg chg="mod">
          <ac:chgData name="Carla Lorena Guzmán Quiroga" userId="S::clguzmanq@ine.gob.cl::3835d9eb-26de-4887-a576-8ff227a643dd" providerId="AD" clId="Web-{E24C134A-29EB-2FBF-381C-03B739DB7D36}" dt="2024-02-21T12:46:55.156" v="80" actId="1076"/>
          <ac:spMkLst>
            <pc:docMk/>
            <pc:sldMk cId="559320838" sldId="1269"/>
            <ac:spMk id="6" creationId="{00000000-0000-0000-0000-000000000000}"/>
          </ac:spMkLst>
        </pc:spChg>
        <pc:spChg chg="mod">
          <ac:chgData name="Carla Lorena Guzmán Quiroga" userId="S::clguzmanq@ine.gob.cl::3835d9eb-26de-4887-a576-8ff227a643dd" providerId="AD" clId="Web-{E24C134A-29EB-2FBF-381C-03B739DB7D36}" dt="2024-02-21T12:46:49.937" v="79" actId="1076"/>
          <ac:spMkLst>
            <pc:docMk/>
            <pc:sldMk cId="559320838" sldId="1269"/>
            <ac:spMk id="7" creationId="{00000000-0000-0000-0000-000000000000}"/>
          </ac:spMkLst>
        </pc:spChg>
        <pc:spChg chg="mod">
          <ac:chgData name="Carla Lorena Guzmán Quiroga" userId="S::clguzmanq@ine.gob.cl::3835d9eb-26de-4887-a576-8ff227a643dd" providerId="AD" clId="Web-{E24C134A-29EB-2FBF-381C-03B739DB7D36}" dt="2024-02-21T12:44:05.275" v="44" actId="1076"/>
          <ac:spMkLst>
            <pc:docMk/>
            <pc:sldMk cId="559320838" sldId="1269"/>
            <ac:spMk id="8" creationId="{00000000-0000-0000-0000-000000000000}"/>
          </ac:spMkLst>
        </pc:spChg>
        <pc:spChg chg="mod">
          <ac:chgData name="Carla Lorena Guzmán Quiroga" userId="S::clguzmanq@ine.gob.cl::3835d9eb-26de-4887-a576-8ff227a643dd" providerId="AD" clId="Web-{E24C134A-29EB-2FBF-381C-03B739DB7D36}" dt="2024-02-21T12:44:14.213" v="46" actId="1076"/>
          <ac:spMkLst>
            <pc:docMk/>
            <pc:sldMk cId="559320838" sldId="1269"/>
            <ac:spMk id="9" creationId="{00000000-0000-0000-0000-000000000000}"/>
          </ac:spMkLst>
        </pc:spChg>
        <pc:spChg chg="mod">
          <ac:chgData name="Carla Lorena Guzmán Quiroga" userId="S::clguzmanq@ine.gob.cl::3835d9eb-26de-4887-a576-8ff227a643dd" providerId="AD" clId="Web-{E24C134A-29EB-2FBF-381C-03B739DB7D36}" dt="2024-02-21T12:44:33.761" v="50" actId="1076"/>
          <ac:spMkLst>
            <pc:docMk/>
            <pc:sldMk cId="559320838" sldId="1269"/>
            <ac:spMk id="10" creationId="{00000000-0000-0000-0000-000000000000}"/>
          </ac:spMkLst>
        </pc:spChg>
        <pc:spChg chg="mod">
          <ac:chgData name="Carla Lorena Guzmán Quiroga" userId="S::clguzmanq@ine.gob.cl::3835d9eb-26de-4887-a576-8ff227a643dd" providerId="AD" clId="Web-{E24C134A-29EB-2FBF-381C-03B739DB7D36}" dt="2024-02-21T12:44:49.433" v="51" actId="1076"/>
          <ac:spMkLst>
            <pc:docMk/>
            <pc:sldMk cId="559320838" sldId="1269"/>
            <ac:spMk id="11" creationId="{00000000-0000-0000-0000-000000000000}"/>
          </ac:spMkLst>
        </pc:spChg>
        <pc:spChg chg="mod">
          <ac:chgData name="Carla Lorena Guzmán Quiroga" userId="S::clguzmanq@ine.gob.cl::3835d9eb-26de-4887-a576-8ff227a643dd" providerId="AD" clId="Web-{E24C134A-29EB-2FBF-381C-03B739DB7D36}" dt="2024-02-21T12:45:37.200" v="57" actId="1076"/>
          <ac:spMkLst>
            <pc:docMk/>
            <pc:sldMk cId="559320838" sldId="1269"/>
            <ac:spMk id="12" creationId="{00000000-0000-0000-0000-000000000000}"/>
          </ac:spMkLst>
        </pc:spChg>
        <pc:spChg chg="add mod">
          <ac:chgData name="Carla Lorena Guzmán Quiroga" userId="S::clguzmanq@ine.gob.cl::3835d9eb-26de-4887-a576-8ff227a643dd" providerId="AD" clId="Web-{E24C134A-29EB-2FBF-381C-03B739DB7D36}" dt="2024-02-21T12:58:10.472" v="84" actId="1076"/>
          <ac:spMkLst>
            <pc:docMk/>
            <pc:sldMk cId="559320838" sldId="1269"/>
            <ac:spMk id="13" creationId="{560D8CD8-5064-0631-D289-2E26F92ECE7C}"/>
          </ac:spMkLst>
        </pc:spChg>
        <pc:spChg chg="add del mod">
          <ac:chgData name="Carla Lorena Guzmán Quiroga" userId="S::clguzmanq@ine.gob.cl::3835d9eb-26de-4887-a576-8ff227a643dd" providerId="AD" clId="Web-{E24C134A-29EB-2FBF-381C-03B739DB7D36}" dt="2024-02-21T12:43:13.961" v="24"/>
          <ac:spMkLst>
            <pc:docMk/>
            <pc:sldMk cId="559320838" sldId="1269"/>
            <ac:spMk id="16" creationId="{4572E29F-ADED-8990-4998-A6F4CE48D4E1}"/>
          </ac:spMkLst>
        </pc:spChg>
        <pc:spChg chg="add mod">
          <ac:chgData name="Carla Lorena Guzmán Quiroga" userId="S::clguzmanq@ine.gob.cl::3835d9eb-26de-4887-a576-8ff227a643dd" providerId="AD" clId="Web-{E24C134A-29EB-2FBF-381C-03B739DB7D36}" dt="2024-02-21T12:45:26.278" v="56" actId="1076"/>
          <ac:spMkLst>
            <pc:docMk/>
            <pc:sldMk cId="559320838" sldId="1269"/>
            <ac:spMk id="18" creationId="{148F9778-F7C0-CADF-E536-1C7DF641D78F}"/>
          </ac:spMkLst>
        </pc:spChg>
        <pc:spChg chg="add mod">
          <ac:chgData name="Carla Lorena Guzmán Quiroga" userId="S::clguzmanq@ine.gob.cl::3835d9eb-26de-4887-a576-8ff227a643dd" providerId="AD" clId="Web-{E24C134A-29EB-2FBF-381C-03B739DB7D36}" dt="2024-02-21T12:46:39.796" v="77" actId="1076"/>
          <ac:spMkLst>
            <pc:docMk/>
            <pc:sldMk cId="559320838" sldId="1269"/>
            <ac:spMk id="20" creationId="{453CBD36-5800-1BCF-0452-8C2AA5620555}"/>
          </ac:spMkLst>
        </pc:spChg>
        <pc:spChg chg="add mod">
          <ac:chgData name="Carla Lorena Guzmán Quiroga" userId="S::clguzmanq@ine.gob.cl::3835d9eb-26de-4887-a576-8ff227a643dd" providerId="AD" clId="Web-{E24C134A-29EB-2FBF-381C-03B739DB7D36}" dt="2024-02-21T12:46:17.826" v="63" actId="20577"/>
          <ac:spMkLst>
            <pc:docMk/>
            <pc:sldMk cId="559320838" sldId="1269"/>
            <ac:spMk id="21" creationId="{E90C0C73-8D0B-BB8E-7C22-0FD00779C9E4}"/>
          </ac:spMkLst>
        </pc:spChg>
      </pc:sldChg>
      <pc:sldChg chg="new del">
        <pc:chgData name="Carla Lorena Guzmán Quiroga" userId="S::clguzmanq@ine.gob.cl::3835d9eb-26de-4887-a576-8ff227a643dd" providerId="AD" clId="Web-{E24C134A-29EB-2FBF-381C-03B739DB7D36}" dt="2024-02-21T12:57:59.347" v="83"/>
        <pc:sldMkLst>
          <pc:docMk/>
          <pc:sldMk cId="144001924" sldId="1275"/>
        </pc:sldMkLst>
      </pc:sldChg>
      <pc:sldChg chg="modSp add ord replId">
        <pc:chgData name="Carla Lorena Guzmán Quiroga" userId="S::clguzmanq@ine.gob.cl::3835d9eb-26de-4887-a576-8ff227a643dd" providerId="AD" clId="Web-{E24C134A-29EB-2FBF-381C-03B739DB7D36}" dt="2024-02-21T13:29:33.606" v="264" actId="20577"/>
        <pc:sldMkLst>
          <pc:docMk/>
          <pc:sldMk cId="2442497449" sldId="1275"/>
        </pc:sldMkLst>
        <pc:spChg chg="mod">
          <ac:chgData name="Carla Lorena Guzmán Quiroga" userId="S::clguzmanq@ine.gob.cl::3835d9eb-26de-4887-a576-8ff227a643dd" providerId="AD" clId="Web-{E24C134A-29EB-2FBF-381C-03B739DB7D36}" dt="2024-02-21T13:29:33.606" v="264" actId="20577"/>
          <ac:spMkLst>
            <pc:docMk/>
            <pc:sldMk cId="2442497449" sldId="1275"/>
            <ac:spMk id="2" creationId="{518BB348-A735-3887-D181-5DDA0E7BFB24}"/>
          </ac:spMkLst>
        </pc:spChg>
        <pc:spChg chg="mod">
          <ac:chgData name="Carla Lorena Guzmán Quiroga" userId="S::clguzmanq@ine.gob.cl::3835d9eb-26de-4887-a576-8ff227a643dd" providerId="AD" clId="Web-{E24C134A-29EB-2FBF-381C-03B739DB7D36}" dt="2024-02-21T13:02:10.011" v="90" actId="20577"/>
          <ac:spMkLst>
            <pc:docMk/>
            <pc:sldMk cId="2442497449" sldId="1275"/>
            <ac:spMk id="3" creationId="{264C6430-865B-AD2C-2B30-2ED6CE94770F}"/>
          </ac:spMkLst>
        </pc:spChg>
      </pc:sldChg>
      <pc:sldChg chg="addSp delSp modSp add del replId">
        <pc:chgData name="Carla Lorena Guzmán Quiroga" userId="S::clguzmanq@ine.gob.cl::3835d9eb-26de-4887-a576-8ff227a643dd" providerId="AD" clId="Web-{E24C134A-29EB-2FBF-381C-03B739DB7D36}" dt="2024-02-21T13:24:52.551" v="230" actId="1076"/>
        <pc:sldMkLst>
          <pc:docMk/>
          <pc:sldMk cId="3392567723" sldId="1276"/>
        </pc:sldMkLst>
        <pc:spChg chg="del mod">
          <ac:chgData name="Carla Lorena Guzmán Quiroga" userId="S::clguzmanq@ine.gob.cl::3835d9eb-26de-4887-a576-8ff227a643dd" providerId="AD" clId="Web-{E24C134A-29EB-2FBF-381C-03B739DB7D36}" dt="2024-02-21T13:11:46.278" v="109"/>
          <ac:spMkLst>
            <pc:docMk/>
            <pc:sldMk cId="3392567723" sldId="1276"/>
            <ac:spMk id="2" creationId="{7334F349-2698-B74E-8F6E-4573C8F78D59}"/>
          </ac:spMkLst>
        </pc:spChg>
        <pc:spChg chg="add mod">
          <ac:chgData name="Carla Lorena Guzmán Quiroga" userId="S::clguzmanq@ine.gob.cl::3835d9eb-26de-4887-a576-8ff227a643dd" providerId="AD" clId="Web-{E24C134A-29EB-2FBF-381C-03B739DB7D36}" dt="2024-02-21T13:24:50.114" v="229" actId="1076"/>
          <ac:spMkLst>
            <pc:docMk/>
            <pc:sldMk cId="3392567723" sldId="1276"/>
            <ac:spMk id="4" creationId="{75916C2C-81BE-6D7B-48F0-D39D01238EF5}"/>
          </ac:spMkLst>
        </pc:spChg>
        <pc:spChg chg="add del mod">
          <ac:chgData name="Carla Lorena Guzmán Quiroga" userId="S::clguzmanq@ine.gob.cl::3835d9eb-26de-4887-a576-8ff227a643dd" providerId="AD" clId="Web-{E24C134A-29EB-2FBF-381C-03B739DB7D36}" dt="2024-02-21T13:23:48.549" v="219"/>
          <ac:spMkLst>
            <pc:docMk/>
            <pc:sldMk cId="3392567723" sldId="1276"/>
            <ac:spMk id="6" creationId="{C713FB3F-7F37-50D4-8A9C-ABBA9637AD35}"/>
          </ac:spMkLst>
        </pc:spChg>
        <pc:spChg chg="add mod">
          <ac:chgData name="Carla Lorena Guzmán Quiroga" userId="S::clguzmanq@ine.gob.cl::3835d9eb-26de-4887-a576-8ff227a643dd" providerId="AD" clId="Web-{E24C134A-29EB-2FBF-381C-03B739DB7D36}" dt="2024-02-21T13:24:52.551" v="230" actId="1076"/>
          <ac:spMkLst>
            <pc:docMk/>
            <pc:sldMk cId="3392567723" sldId="1276"/>
            <ac:spMk id="7" creationId="{8A0133EA-6484-22A9-DCF2-8A57AF73C08A}"/>
          </ac:spMkLst>
        </pc:spChg>
      </pc:sldChg>
      <pc:sldChg chg="delSp modSp add replId">
        <pc:chgData name="Carla Lorena Guzmán Quiroga" userId="S::clguzmanq@ine.gob.cl::3835d9eb-26de-4887-a576-8ff227a643dd" providerId="AD" clId="Web-{E24C134A-29EB-2FBF-381C-03B739DB7D36}" dt="2024-02-21T14:17:48.584" v="1017" actId="20577"/>
        <pc:sldMkLst>
          <pc:docMk/>
          <pc:sldMk cId="297851894" sldId="1277"/>
        </pc:sldMkLst>
        <pc:spChg chg="mod">
          <ac:chgData name="Carla Lorena Guzmán Quiroga" userId="S::clguzmanq@ine.gob.cl::3835d9eb-26de-4887-a576-8ff227a643dd" providerId="AD" clId="Web-{E24C134A-29EB-2FBF-381C-03B739DB7D36}" dt="2024-02-21T14:17:48.584" v="1017" actId="20577"/>
          <ac:spMkLst>
            <pc:docMk/>
            <pc:sldMk cId="297851894" sldId="1277"/>
            <ac:spMk id="4" creationId="{75916C2C-81BE-6D7B-48F0-D39D01238EF5}"/>
          </ac:spMkLst>
        </pc:spChg>
        <pc:spChg chg="del">
          <ac:chgData name="Carla Lorena Guzmán Quiroga" userId="S::clguzmanq@ine.gob.cl::3835d9eb-26de-4887-a576-8ff227a643dd" providerId="AD" clId="Web-{E24C134A-29EB-2FBF-381C-03B739DB7D36}" dt="2024-02-21T13:25:44.271" v="235"/>
          <ac:spMkLst>
            <pc:docMk/>
            <pc:sldMk cId="297851894" sldId="1277"/>
            <ac:spMk id="6" creationId="{C713FB3F-7F37-50D4-8A9C-ABBA9637AD35}"/>
          </ac:spMkLst>
        </pc:spChg>
      </pc:sldChg>
      <pc:sldChg chg="delSp modSp add replId">
        <pc:chgData name="Carla Lorena Guzmán Quiroga" userId="S::clguzmanq@ine.gob.cl::3835d9eb-26de-4887-a576-8ff227a643dd" providerId="AD" clId="Web-{E24C134A-29EB-2FBF-381C-03B739DB7D36}" dt="2024-02-21T14:16:48.348" v="1006" actId="20577"/>
        <pc:sldMkLst>
          <pc:docMk/>
          <pc:sldMk cId="4038904218" sldId="1278"/>
        </pc:sldMkLst>
        <pc:spChg chg="mod">
          <ac:chgData name="Carla Lorena Guzmán Quiroga" userId="S::clguzmanq@ine.gob.cl::3835d9eb-26de-4887-a576-8ff227a643dd" providerId="AD" clId="Web-{E24C134A-29EB-2FBF-381C-03B739DB7D36}" dt="2024-02-21T14:16:48.348" v="1006" actId="20577"/>
          <ac:spMkLst>
            <pc:docMk/>
            <pc:sldMk cId="4038904218" sldId="1278"/>
            <ac:spMk id="4" creationId="{75916C2C-81BE-6D7B-48F0-D39D01238EF5}"/>
          </ac:spMkLst>
        </pc:spChg>
        <pc:spChg chg="del">
          <ac:chgData name="Carla Lorena Guzmán Quiroga" userId="S::clguzmanq@ine.gob.cl::3835d9eb-26de-4887-a576-8ff227a643dd" providerId="AD" clId="Web-{E24C134A-29EB-2FBF-381C-03B739DB7D36}" dt="2024-02-21T14:16:44.161" v="1005"/>
          <ac:spMkLst>
            <pc:docMk/>
            <pc:sldMk cId="4038904218" sldId="1278"/>
            <ac:spMk id="6" creationId="{C713FB3F-7F37-50D4-8A9C-ABBA9637AD35}"/>
          </ac:spMkLst>
        </pc:spChg>
        <pc:spChg chg="mod">
          <ac:chgData name="Carla Lorena Guzmán Quiroga" userId="S::clguzmanq@ine.gob.cl::3835d9eb-26de-4887-a576-8ff227a643dd" providerId="AD" clId="Web-{E24C134A-29EB-2FBF-381C-03B739DB7D36}" dt="2024-02-21T14:16:02.894" v="996" actId="1076"/>
          <ac:spMkLst>
            <pc:docMk/>
            <pc:sldMk cId="4038904218" sldId="1278"/>
            <ac:spMk id="7" creationId="{8A0133EA-6484-22A9-DCF2-8A57AF73C08A}"/>
          </ac:spMkLst>
        </pc:spChg>
      </pc:sldChg>
      <pc:sldChg chg="modSp add replId">
        <pc:chgData name="Carla Lorena Guzmán Quiroga" userId="S::clguzmanq@ine.gob.cl::3835d9eb-26de-4887-a576-8ff227a643dd" providerId="AD" clId="Web-{E24C134A-29EB-2FBF-381C-03B739DB7D36}" dt="2024-02-21T13:44:01.041" v="692" actId="1076"/>
        <pc:sldMkLst>
          <pc:docMk/>
          <pc:sldMk cId="3709535347" sldId="1279"/>
        </pc:sldMkLst>
        <pc:spChg chg="mod">
          <ac:chgData name="Carla Lorena Guzmán Quiroga" userId="S::clguzmanq@ine.gob.cl::3835d9eb-26de-4887-a576-8ff227a643dd" providerId="AD" clId="Web-{E24C134A-29EB-2FBF-381C-03B739DB7D36}" dt="2024-02-21T13:44:01.041" v="692" actId="1076"/>
          <ac:spMkLst>
            <pc:docMk/>
            <pc:sldMk cId="3709535347" sldId="1279"/>
            <ac:spMk id="4" creationId="{75916C2C-81BE-6D7B-48F0-D39D01238EF5}"/>
          </ac:spMkLst>
        </pc:spChg>
      </pc:sldChg>
      <pc:sldChg chg="modSp add ord replId">
        <pc:chgData name="Carla Lorena Guzmán Quiroga" userId="S::clguzmanq@ine.gob.cl::3835d9eb-26de-4887-a576-8ff227a643dd" providerId="AD" clId="Web-{E24C134A-29EB-2FBF-381C-03B739DB7D36}" dt="2024-02-21T13:49:18.767" v="698" actId="20577"/>
        <pc:sldMkLst>
          <pc:docMk/>
          <pc:sldMk cId="1170002857" sldId="1280"/>
        </pc:sldMkLst>
        <pc:spChg chg="mod">
          <ac:chgData name="Carla Lorena Guzmán Quiroga" userId="S::clguzmanq@ine.gob.cl::3835d9eb-26de-4887-a576-8ff227a643dd" providerId="AD" clId="Web-{E24C134A-29EB-2FBF-381C-03B739DB7D36}" dt="2024-02-21T13:49:18.767" v="698" actId="20577"/>
          <ac:spMkLst>
            <pc:docMk/>
            <pc:sldMk cId="1170002857" sldId="1280"/>
            <ac:spMk id="2" creationId="{518BB348-A735-3887-D181-5DDA0E7BFB24}"/>
          </ac:spMkLst>
        </pc:spChg>
        <pc:spChg chg="mod">
          <ac:chgData name="Carla Lorena Guzmán Quiroga" userId="S::clguzmanq@ine.gob.cl::3835d9eb-26de-4887-a576-8ff227a643dd" providerId="AD" clId="Web-{E24C134A-29EB-2FBF-381C-03B739DB7D36}" dt="2024-02-21T13:49:12.048" v="696" actId="20577"/>
          <ac:spMkLst>
            <pc:docMk/>
            <pc:sldMk cId="1170002857" sldId="1280"/>
            <ac:spMk id="3" creationId="{264C6430-865B-AD2C-2B30-2ED6CE94770F}"/>
          </ac:spMkLst>
        </pc:spChg>
      </pc:sldChg>
      <pc:sldChg chg="addSp delSp modSp add ord replId">
        <pc:chgData name="Carla Lorena Guzmán Quiroga" userId="S::clguzmanq@ine.gob.cl::3835d9eb-26de-4887-a576-8ff227a643dd" providerId="AD" clId="Web-{E24C134A-29EB-2FBF-381C-03B739DB7D36}" dt="2024-02-21T14:07:23.737" v="764" actId="20577"/>
        <pc:sldMkLst>
          <pc:docMk/>
          <pc:sldMk cId="94094011" sldId="1281"/>
        </pc:sldMkLst>
        <pc:spChg chg="del">
          <ac:chgData name="Carla Lorena Guzmán Quiroga" userId="S::clguzmanq@ine.gob.cl::3835d9eb-26de-4887-a576-8ff227a643dd" providerId="AD" clId="Web-{E24C134A-29EB-2FBF-381C-03B739DB7D36}" dt="2024-02-21T13:56:11.155" v="711"/>
          <ac:spMkLst>
            <pc:docMk/>
            <pc:sldMk cId="94094011" sldId="1281"/>
            <ac:spMk id="11" creationId="{D646CCC8-1E87-A9A7-F3C8-6B67C8AA0428}"/>
          </ac:spMkLst>
        </pc:spChg>
        <pc:spChg chg="mod">
          <ac:chgData name="Carla Lorena Guzmán Quiroga" userId="S::clguzmanq@ine.gob.cl::3835d9eb-26de-4887-a576-8ff227a643dd" providerId="AD" clId="Web-{E24C134A-29EB-2FBF-381C-03B739DB7D36}" dt="2024-02-21T13:55:58.748" v="702" actId="20577"/>
          <ac:spMkLst>
            <pc:docMk/>
            <pc:sldMk cId="94094011" sldId="1281"/>
            <ac:spMk id="12" creationId="{517B20EA-B969-574C-741A-AC0048BFD49B}"/>
          </ac:spMkLst>
        </pc:spChg>
        <pc:spChg chg="mod">
          <ac:chgData name="Carla Lorena Guzmán Quiroga" userId="S::clguzmanq@ine.gob.cl::3835d9eb-26de-4887-a576-8ff227a643dd" providerId="AD" clId="Web-{E24C134A-29EB-2FBF-381C-03B739DB7D36}" dt="2024-02-21T14:07:23.737" v="764" actId="20577"/>
          <ac:spMkLst>
            <pc:docMk/>
            <pc:sldMk cId="94094011" sldId="1281"/>
            <ac:spMk id="13" creationId="{3C4D318D-AB55-99BB-C159-0521307F40E0}"/>
          </ac:spMkLst>
        </pc:spChg>
        <pc:picChg chg="del">
          <ac:chgData name="Carla Lorena Guzmán Quiroga" userId="S::clguzmanq@ine.gob.cl::3835d9eb-26de-4887-a576-8ff227a643dd" providerId="AD" clId="Web-{E24C134A-29EB-2FBF-381C-03B739DB7D36}" dt="2024-02-21T13:56:13.233" v="712"/>
          <ac:picMkLst>
            <pc:docMk/>
            <pc:sldMk cId="94094011" sldId="1281"/>
            <ac:picMk id="2" creationId="{5318D101-56D4-7AC7-FA0A-E95E82697BB7}"/>
          </ac:picMkLst>
        </pc:picChg>
        <pc:picChg chg="add mod">
          <ac:chgData name="Carla Lorena Guzmán Quiroga" userId="S::clguzmanq@ine.gob.cl::3835d9eb-26de-4887-a576-8ff227a643dd" providerId="AD" clId="Web-{E24C134A-29EB-2FBF-381C-03B739DB7D36}" dt="2024-02-21T14:02:53.761" v="739" actId="1076"/>
          <ac:picMkLst>
            <pc:docMk/>
            <pc:sldMk cId="94094011" sldId="1281"/>
            <ac:picMk id="3" creationId="{B224FA71-A5D4-85EA-CF00-25E86FE401B7}"/>
          </ac:picMkLst>
        </pc:picChg>
      </pc:sldChg>
      <pc:sldChg chg="addSp delSp modSp add replId">
        <pc:chgData name="Carla Lorena Guzmán Quiroga" userId="S::clguzmanq@ine.gob.cl::3835d9eb-26de-4887-a576-8ff227a643dd" providerId="AD" clId="Web-{E24C134A-29EB-2FBF-381C-03B739DB7D36}" dt="2024-02-21T14:07:44.285" v="770" actId="20577"/>
        <pc:sldMkLst>
          <pc:docMk/>
          <pc:sldMk cId="3214730864" sldId="1282"/>
        </pc:sldMkLst>
        <pc:spChg chg="mod">
          <ac:chgData name="Carla Lorena Guzmán Quiroga" userId="S::clguzmanq@ine.gob.cl::3835d9eb-26de-4887-a576-8ff227a643dd" providerId="AD" clId="Web-{E24C134A-29EB-2FBF-381C-03B739DB7D36}" dt="2024-02-21T14:07:44.285" v="770" actId="20577"/>
          <ac:spMkLst>
            <pc:docMk/>
            <pc:sldMk cId="3214730864" sldId="1282"/>
            <ac:spMk id="13" creationId="{3C4D318D-AB55-99BB-C159-0521307F40E0}"/>
          </ac:spMkLst>
        </pc:spChg>
        <pc:picChg chg="add mod">
          <ac:chgData name="Carla Lorena Guzmán Quiroga" userId="S::clguzmanq@ine.gob.cl::3835d9eb-26de-4887-a576-8ff227a643dd" providerId="AD" clId="Web-{E24C134A-29EB-2FBF-381C-03B739DB7D36}" dt="2024-02-21T14:02:49.089" v="738" actId="1076"/>
          <ac:picMkLst>
            <pc:docMk/>
            <pc:sldMk cId="3214730864" sldId="1282"/>
            <ac:picMk id="2" creationId="{390F2F4B-9B84-A44D-2E5C-9F5842A6778D}"/>
          </ac:picMkLst>
        </pc:picChg>
        <pc:picChg chg="del">
          <ac:chgData name="Carla Lorena Guzmán Quiroga" userId="S::clguzmanq@ine.gob.cl::3835d9eb-26de-4887-a576-8ff227a643dd" providerId="AD" clId="Web-{E24C134A-29EB-2FBF-381C-03B739DB7D36}" dt="2024-02-21T14:02:22.994" v="736"/>
          <ac:picMkLst>
            <pc:docMk/>
            <pc:sldMk cId="3214730864" sldId="1282"/>
            <ac:picMk id="3" creationId="{B224FA71-A5D4-85EA-CF00-25E86FE401B7}"/>
          </ac:picMkLst>
        </pc:picChg>
      </pc:sldChg>
      <pc:sldChg chg="addSp delSp modSp add replId">
        <pc:chgData name="Carla Lorena Guzmán Quiroga" userId="S::clguzmanq@ine.gob.cl::3835d9eb-26de-4887-a576-8ff227a643dd" providerId="AD" clId="Web-{E24C134A-29EB-2FBF-381C-03B739DB7D36}" dt="2024-02-21T14:07:54.770" v="773" actId="20577"/>
        <pc:sldMkLst>
          <pc:docMk/>
          <pc:sldMk cId="914566931" sldId="1283"/>
        </pc:sldMkLst>
        <pc:spChg chg="mod">
          <ac:chgData name="Carla Lorena Guzmán Quiroga" userId="S::clguzmanq@ine.gob.cl::3835d9eb-26de-4887-a576-8ff227a643dd" providerId="AD" clId="Web-{E24C134A-29EB-2FBF-381C-03B739DB7D36}" dt="2024-02-21T14:07:54.770" v="773" actId="20577"/>
          <ac:spMkLst>
            <pc:docMk/>
            <pc:sldMk cId="914566931" sldId="1283"/>
            <ac:spMk id="13" creationId="{3C4D318D-AB55-99BB-C159-0521307F40E0}"/>
          </ac:spMkLst>
        </pc:spChg>
        <pc:picChg chg="del">
          <ac:chgData name="Carla Lorena Guzmán Quiroga" userId="S::clguzmanq@ine.gob.cl::3835d9eb-26de-4887-a576-8ff227a643dd" providerId="AD" clId="Web-{E24C134A-29EB-2FBF-381C-03B739DB7D36}" dt="2024-02-21T14:03:00.073" v="741"/>
          <ac:picMkLst>
            <pc:docMk/>
            <pc:sldMk cId="914566931" sldId="1283"/>
            <ac:picMk id="2" creationId="{390F2F4B-9B84-A44D-2E5C-9F5842A6778D}"/>
          </ac:picMkLst>
        </pc:picChg>
        <pc:picChg chg="add mod">
          <ac:chgData name="Carla Lorena Guzmán Quiroga" userId="S::clguzmanq@ine.gob.cl::3835d9eb-26de-4887-a576-8ff227a643dd" providerId="AD" clId="Web-{E24C134A-29EB-2FBF-381C-03B739DB7D36}" dt="2024-02-21T14:03:25.121" v="743" actId="1076"/>
          <ac:picMkLst>
            <pc:docMk/>
            <pc:sldMk cId="914566931" sldId="1283"/>
            <ac:picMk id="3" creationId="{165578AB-704E-1830-AE33-92B76B691257}"/>
          </ac:picMkLst>
        </pc:picChg>
      </pc:sldChg>
      <pc:sldChg chg="addSp delSp modSp add replId">
        <pc:chgData name="Carla Lorena Guzmán Quiroga" userId="S::clguzmanq@ine.gob.cl::3835d9eb-26de-4887-a576-8ff227a643dd" providerId="AD" clId="Web-{E24C134A-29EB-2FBF-381C-03B739DB7D36}" dt="2024-02-21T14:08:03.411" v="777" actId="20577"/>
        <pc:sldMkLst>
          <pc:docMk/>
          <pc:sldMk cId="3137029249" sldId="1284"/>
        </pc:sldMkLst>
        <pc:spChg chg="mod">
          <ac:chgData name="Carla Lorena Guzmán Quiroga" userId="S::clguzmanq@ine.gob.cl::3835d9eb-26de-4887-a576-8ff227a643dd" providerId="AD" clId="Web-{E24C134A-29EB-2FBF-381C-03B739DB7D36}" dt="2024-02-21T14:08:03.411" v="777" actId="20577"/>
          <ac:spMkLst>
            <pc:docMk/>
            <pc:sldMk cId="3137029249" sldId="1284"/>
            <ac:spMk id="13" creationId="{3C4D318D-AB55-99BB-C159-0521307F40E0}"/>
          </ac:spMkLst>
        </pc:spChg>
        <pc:picChg chg="add mod">
          <ac:chgData name="Carla Lorena Guzmán Quiroga" userId="S::clguzmanq@ine.gob.cl::3835d9eb-26de-4887-a576-8ff227a643dd" providerId="AD" clId="Web-{E24C134A-29EB-2FBF-381C-03B739DB7D36}" dt="2024-02-21T14:04:12.279" v="748" actId="14100"/>
          <ac:picMkLst>
            <pc:docMk/>
            <pc:sldMk cId="3137029249" sldId="1284"/>
            <ac:picMk id="2" creationId="{B8DD6EFF-5A06-5368-209B-937389C37299}"/>
          </ac:picMkLst>
        </pc:picChg>
        <pc:picChg chg="del">
          <ac:chgData name="Carla Lorena Guzmán Quiroga" userId="S::clguzmanq@ine.gob.cl::3835d9eb-26de-4887-a576-8ff227a643dd" providerId="AD" clId="Web-{E24C134A-29EB-2FBF-381C-03B739DB7D36}" dt="2024-02-21T14:03:34.184" v="745"/>
          <ac:picMkLst>
            <pc:docMk/>
            <pc:sldMk cId="3137029249" sldId="1284"/>
            <ac:picMk id="3" creationId="{165578AB-704E-1830-AE33-92B76B691257}"/>
          </ac:picMkLst>
        </pc:picChg>
      </pc:sldChg>
      <pc:sldChg chg="addSp delSp modSp add replId">
        <pc:chgData name="Carla Lorena Guzmán Quiroga" userId="S::clguzmanq@ine.gob.cl::3835d9eb-26de-4887-a576-8ff227a643dd" providerId="AD" clId="Web-{E24C134A-29EB-2FBF-381C-03B739DB7D36}" dt="2024-02-21T14:08:12.770" v="781" actId="20577"/>
        <pc:sldMkLst>
          <pc:docMk/>
          <pc:sldMk cId="974635919" sldId="1285"/>
        </pc:sldMkLst>
        <pc:spChg chg="mod">
          <ac:chgData name="Carla Lorena Guzmán Quiroga" userId="S::clguzmanq@ine.gob.cl::3835d9eb-26de-4887-a576-8ff227a643dd" providerId="AD" clId="Web-{E24C134A-29EB-2FBF-381C-03B739DB7D36}" dt="2024-02-21T14:08:12.770" v="781" actId="20577"/>
          <ac:spMkLst>
            <pc:docMk/>
            <pc:sldMk cId="974635919" sldId="1285"/>
            <ac:spMk id="13" creationId="{3C4D318D-AB55-99BB-C159-0521307F40E0}"/>
          </ac:spMkLst>
        </pc:spChg>
        <pc:picChg chg="del">
          <ac:chgData name="Carla Lorena Guzmán Quiroga" userId="S::clguzmanq@ine.gob.cl::3835d9eb-26de-4887-a576-8ff227a643dd" providerId="AD" clId="Web-{E24C134A-29EB-2FBF-381C-03B739DB7D36}" dt="2024-02-21T14:04:26.091" v="750"/>
          <ac:picMkLst>
            <pc:docMk/>
            <pc:sldMk cId="974635919" sldId="1285"/>
            <ac:picMk id="2" creationId="{B8DD6EFF-5A06-5368-209B-937389C37299}"/>
          </ac:picMkLst>
        </pc:picChg>
        <pc:picChg chg="add mod">
          <ac:chgData name="Carla Lorena Guzmán Quiroga" userId="S::clguzmanq@ine.gob.cl::3835d9eb-26de-4887-a576-8ff227a643dd" providerId="AD" clId="Web-{E24C134A-29EB-2FBF-381C-03B739DB7D36}" dt="2024-02-21T14:05:01.421" v="755" actId="14100"/>
          <ac:picMkLst>
            <pc:docMk/>
            <pc:sldMk cId="974635919" sldId="1285"/>
            <ac:picMk id="3" creationId="{C4CAD725-6451-1C75-843F-D6A961476BD3}"/>
          </ac:picMkLst>
        </pc:picChg>
      </pc:sldChg>
      <pc:sldChg chg="addSp delSp modSp add replId">
        <pc:chgData name="Carla Lorena Guzmán Quiroga" userId="S::clguzmanq@ine.gob.cl::3835d9eb-26de-4887-a576-8ff227a643dd" providerId="AD" clId="Web-{E24C134A-29EB-2FBF-381C-03B739DB7D36}" dt="2024-02-21T14:08:27.880" v="785" actId="20577"/>
        <pc:sldMkLst>
          <pc:docMk/>
          <pc:sldMk cId="4275082766" sldId="1286"/>
        </pc:sldMkLst>
        <pc:spChg chg="mod">
          <ac:chgData name="Carla Lorena Guzmán Quiroga" userId="S::clguzmanq@ine.gob.cl::3835d9eb-26de-4887-a576-8ff227a643dd" providerId="AD" clId="Web-{E24C134A-29EB-2FBF-381C-03B739DB7D36}" dt="2024-02-21T14:08:27.880" v="785" actId="20577"/>
          <ac:spMkLst>
            <pc:docMk/>
            <pc:sldMk cId="4275082766" sldId="1286"/>
            <ac:spMk id="13" creationId="{3C4D318D-AB55-99BB-C159-0521307F40E0}"/>
          </ac:spMkLst>
        </pc:spChg>
        <pc:picChg chg="add mod">
          <ac:chgData name="Carla Lorena Guzmán Quiroga" userId="S::clguzmanq@ine.gob.cl::3835d9eb-26de-4887-a576-8ff227a643dd" providerId="AD" clId="Web-{E24C134A-29EB-2FBF-381C-03B739DB7D36}" dt="2024-02-21T14:05:42.609" v="762" actId="14100"/>
          <ac:picMkLst>
            <pc:docMk/>
            <pc:sldMk cId="4275082766" sldId="1286"/>
            <ac:picMk id="2" creationId="{DB44E2D4-8F96-AB13-7958-4C3E9D2F3344}"/>
          </ac:picMkLst>
        </pc:picChg>
        <pc:picChg chg="del">
          <ac:chgData name="Carla Lorena Guzmán Quiroga" userId="S::clguzmanq@ine.gob.cl::3835d9eb-26de-4887-a576-8ff227a643dd" providerId="AD" clId="Web-{E24C134A-29EB-2FBF-381C-03B739DB7D36}" dt="2024-02-21T14:05:07.952" v="757"/>
          <ac:picMkLst>
            <pc:docMk/>
            <pc:sldMk cId="4275082766" sldId="1286"/>
            <ac:picMk id="3" creationId="{C4CAD725-6451-1C75-843F-D6A961476BD3}"/>
          </ac:picMkLst>
        </pc:picChg>
      </pc:sldChg>
      <pc:sldChg chg="addSp delSp modSp add replId">
        <pc:chgData name="Carla Lorena Guzmán Quiroga" userId="S::clguzmanq@ine.gob.cl::3835d9eb-26de-4887-a576-8ff227a643dd" providerId="AD" clId="Web-{E24C134A-29EB-2FBF-381C-03B739DB7D36}" dt="2024-02-21T14:11:48.605" v="826" actId="1076"/>
        <pc:sldMkLst>
          <pc:docMk/>
          <pc:sldMk cId="2827425042" sldId="1287"/>
        </pc:sldMkLst>
        <pc:spChg chg="mod">
          <ac:chgData name="Carla Lorena Guzmán Quiroga" userId="S::clguzmanq@ine.gob.cl::3835d9eb-26de-4887-a576-8ff227a643dd" providerId="AD" clId="Web-{E24C134A-29EB-2FBF-381C-03B739DB7D36}" dt="2024-02-21T14:11:13.916" v="822" actId="20577"/>
          <ac:spMkLst>
            <pc:docMk/>
            <pc:sldMk cId="2827425042" sldId="1287"/>
            <ac:spMk id="13" creationId="{3C4D318D-AB55-99BB-C159-0521307F40E0}"/>
          </ac:spMkLst>
        </pc:spChg>
        <pc:picChg chg="del">
          <ac:chgData name="Carla Lorena Guzmán Quiroga" userId="S::clguzmanq@ine.gob.cl::3835d9eb-26de-4887-a576-8ff227a643dd" providerId="AD" clId="Web-{E24C134A-29EB-2FBF-381C-03B739DB7D36}" dt="2024-02-21T14:10:46.150" v="787"/>
          <ac:picMkLst>
            <pc:docMk/>
            <pc:sldMk cId="2827425042" sldId="1287"/>
            <ac:picMk id="2" creationId="{DB44E2D4-8F96-AB13-7958-4C3E9D2F3344}"/>
          </ac:picMkLst>
        </pc:picChg>
        <pc:picChg chg="add mod">
          <ac:chgData name="Carla Lorena Guzmán Quiroga" userId="S::clguzmanq@ine.gob.cl::3835d9eb-26de-4887-a576-8ff227a643dd" providerId="AD" clId="Web-{E24C134A-29EB-2FBF-381C-03B739DB7D36}" dt="2024-02-21T14:11:48.605" v="826" actId="1076"/>
          <ac:picMkLst>
            <pc:docMk/>
            <pc:sldMk cId="2827425042" sldId="1287"/>
            <ac:picMk id="3" creationId="{28BA7235-7048-F39A-08D2-6EE2CA8F76C1}"/>
          </ac:picMkLst>
        </pc:picChg>
      </pc:sldChg>
    </pc:docChg>
  </pc:docChgLst>
  <pc:docChgLst>
    <pc:chgData name="Albert Enrique Soto Vilches" userId="S::aesotov@ine.gob.cl::5be8a67b-2ea2-43cd-a4ca-88d1212c8e77" providerId="AD" clId="Web-{9F0A7779-1E5E-66C3-7C4F-CEBD2DEA2150}"/>
    <pc:docChg chg="mod">
      <pc:chgData name="Albert Enrique Soto Vilches" userId="S::aesotov@ine.gob.cl::5be8a67b-2ea2-43cd-a4ca-88d1212c8e77" providerId="AD" clId="Web-{9F0A7779-1E5E-66C3-7C4F-CEBD2DEA2150}" dt="2024-02-08T12:59:38.398" v="1"/>
      <pc:docMkLst>
        <pc:docMk/>
      </pc:docMkLst>
      <pc:sldChg chg="addCm">
        <pc:chgData name="Albert Enrique Soto Vilches" userId="S::aesotov@ine.gob.cl::5be8a67b-2ea2-43cd-a4ca-88d1212c8e77" providerId="AD" clId="Web-{9F0A7779-1E5E-66C3-7C4F-CEBD2DEA2150}" dt="2024-02-08T12:59:38.398" v="1"/>
        <pc:sldMkLst>
          <pc:docMk/>
          <pc:sldMk cId="1583129615" sldId="1195"/>
        </pc:sldMkLst>
        <pc:extLst>
          <p:ext xmlns:p="http://schemas.openxmlformats.org/presentationml/2006/main" uri="{D6D511B9-2390-475A-947B-AFAB55BFBCF1}">
            <pc226:cmChg xmlns:pc226="http://schemas.microsoft.com/office/powerpoint/2022/06/main/command" chg="add">
              <pc226:chgData name="Albert Enrique Soto Vilches" userId="S::aesotov@ine.gob.cl::5be8a67b-2ea2-43cd-a4ca-88d1212c8e77" providerId="AD" clId="Web-{9F0A7779-1E5E-66C3-7C4F-CEBD2DEA2150}" dt="2024-02-08T12:59:38.398" v="1"/>
              <pc2:cmMkLst xmlns:pc2="http://schemas.microsoft.com/office/powerpoint/2019/9/main/command">
                <pc:docMk/>
                <pc:sldMk cId="1583129615" sldId="1195"/>
                <pc2:cmMk id="{AE0071EA-3601-4B1E-B557-1584209424E6}"/>
              </pc2:cmMkLst>
            </pc226:cmChg>
          </p:ext>
        </pc:extLst>
      </pc:sldChg>
    </pc:docChg>
  </pc:docChgLst>
  <pc:docChgLst>
    <pc:chgData name="Susana Andrea Fuenzalida Maldonado" userId="S::safuenzalidam@ine.gob.cl::872a9081-2a29-4b88-b35a-bed93a47cb1f" providerId="AD" clId="Web-{943C2DE0-52E3-C5D8-7C60-8BC326A7D1A2}"/>
    <pc:docChg chg="addSld sldOrd">
      <pc:chgData name="Susana Andrea Fuenzalida Maldonado" userId="S::safuenzalidam@ine.gob.cl::872a9081-2a29-4b88-b35a-bed93a47cb1f" providerId="AD" clId="Web-{943C2DE0-52E3-C5D8-7C60-8BC326A7D1A2}" dt="2023-12-28T13:47:11.051" v="4"/>
      <pc:docMkLst>
        <pc:docMk/>
      </pc:docMkLst>
      <pc:sldChg chg="modCm">
        <pc:chgData name="Susana Andrea Fuenzalida Maldonado" userId="S::safuenzalidam@ine.gob.cl::872a9081-2a29-4b88-b35a-bed93a47cb1f" providerId="AD" clId="Web-{943C2DE0-52E3-C5D8-7C60-8BC326A7D1A2}" dt="2023-12-28T13:47:11.051" v="4"/>
        <pc:sldMkLst>
          <pc:docMk/>
          <pc:sldMk cId="1583129615" sldId="1195"/>
        </pc:sldMkLst>
        <pc:extLst>
          <p:ext xmlns:p="http://schemas.openxmlformats.org/presentationml/2006/main" uri="{D6D511B9-2390-475A-947B-AFAB55BFBCF1}">
            <pc226:cmChg xmlns:pc226="http://schemas.microsoft.com/office/powerpoint/2022/06/main/command" chg="">
              <pc226:chgData name="Susana Andrea Fuenzalida Maldonado" userId="S::safuenzalidam@ine.gob.cl::872a9081-2a29-4b88-b35a-bed93a47cb1f" providerId="AD" clId="Web-{943C2DE0-52E3-C5D8-7C60-8BC326A7D1A2}" dt="2023-12-28T13:47:11.051" v="4"/>
              <pc2:cmMkLst xmlns:pc2="http://schemas.microsoft.com/office/powerpoint/2019/9/main/command">
                <pc:docMk/>
                <pc:sldMk cId="1583129615" sldId="1195"/>
                <pc2:cmMk id="{3C0F4A77-DBBD-4396-AB9D-FD8B81B0086F}"/>
              </pc2:cmMkLst>
              <pc226:cmRplyChg chg="add">
                <pc226:chgData name="Susana Andrea Fuenzalida Maldonado" userId="S::safuenzalidam@ine.gob.cl::872a9081-2a29-4b88-b35a-bed93a47cb1f" providerId="AD" clId="Web-{943C2DE0-52E3-C5D8-7C60-8BC326A7D1A2}" dt="2023-12-28T13:47:11.051" v="4"/>
                <pc2:cmRplyMkLst xmlns:pc2="http://schemas.microsoft.com/office/powerpoint/2019/9/main/command">
                  <pc:docMk/>
                  <pc:sldMk cId="1583129615" sldId="1195"/>
                  <pc2:cmMk id="{3C0F4A77-DBBD-4396-AB9D-FD8B81B0086F}"/>
                  <pc2:cmRplyMk id="{C46DB8BF-8D72-4EB9-84EA-9DCFAF2CD03F}"/>
                </pc2:cmRplyMkLst>
              </pc226:cmRplyChg>
            </pc226:cmChg>
          </p:ext>
        </pc:extLst>
      </pc:sldChg>
      <pc:sldChg chg="ord">
        <pc:chgData name="Susana Andrea Fuenzalida Maldonado" userId="S::safuenzalidam@ine.gob.cl::872a9081-2a29-4b88-b35a-bed93a47cb1f" providerId="AD" clId="Web-{943C2DE0-52E3-C5D8-7C60-8BC326A7D1A2}" dt="2023-12-28T13:46:02.565" v="3"/>
        <pc:sldMkLst>
          <pc:docMk/>
          <pc:sldMk cId="3358566690" sldId="1199"/>
        </pc:sldMkLst>
      </pc:sldChg>
      <pc:sldChg chg="ord">
        <pc:chgData name="Susana Andrea Fuenzalida Maldonado" userId="S::safuenzalidam@ine.gob.cl::872a9081-2a29-4b88-b35a-bed93a47cb1f" providerId="AD" clId="Web-{943C2DE0-52E3-C5D8-7C60-8BC326A7D1A2}" dt="2023-12-28T13:45:44.908" v="2"/>
        <pc:sldMkLst>
          <pc:docMk/>
          <pc:sldMk cId="2403146523" sldId="1231"/>
        </pc:sldMkLst>
      </pc:sldChg>
      <pc:sldChg chg="add">
        <pc:chgData name="Susana Andrea Fuenzalida Maldonado" userId="S::safuenzalidam@ine.gob.cl::872a9081-2a29-4b88-b35a-bed93a47cb1f" providerId="AD" clId="Web-{943C2DE0-52E3-C5D8-7C60-8BC326A7D1A2}" dt="2023-12-28T13:45:40.236" v="0"/>
        <pc:sldMkLst>
          <pc:docMk/>
          <pc:sldMk cId="3719834282" sldId="1232"/>
        </pc:sldMkLst>
      </pc:sldChg>
      <pc:sldChg chg="add">
        <pc:chgData name="Susana Andrea Fuenzalida Maldonado" userId="S::safuenzalidam@ine.gob.cl::872a9081-2a29-4b88-b35a-bed93a47cb1f" providerId="AD" clId="Web-{943C2DE0-52E3-C5D8-7C60-8BC326A7D1A2}" dt="2023-12-28T13:45:41.361" v="1"/>
        <pc:sldMkLst>
          <pc:docMk/>
          <pc:sldMk cId="1342741579" sldId="1233"/>
        </pc:sldMkLst>
      </pc:sldChg>
    </pc:docChg>
  </pc:docChgLst>
  <pc:docChgLst>
    <pc:chgData name="Camila Fernanda Scapini Faundez" userId="S::cfscapinif@ine.gob.cl::0917e44e-7cc2-48dd-8b4a-4fc3de2a8350" providerId="AD" clId="Web-{477EFDAA-31C4-B652-3EF9-27799B349ED6}"/>
    <pc:docChg chg="modSld">
      <pc:chgData name="Camila Fernanda Scapini Faundez" userId="S::cfscapinif@ine.gob.cl::0917e44e-7cc2-48dd-8b4a-4fc3de2a8350" providerId="AD" clId="Web-{477EFDAA-31C4-B652-3EF9-27799B349ED6}" dt="2024-02-08T19:37:07.134" v="1" actId="1076"/>
      <pc:docMkLst>
        <pc:docMk/>
      </pc:docMkLst>
      <pc:sldChg chg="addSp modSp">
        <pc:chgData name="Camila Fernanda Scapini Faundez" userId="S::cfscapinif@ine.gob.cl::0917e44e-7cc2-48dd-8b4a-4fc3de2a8350" providerId="AD" clId="Web-{477EFDAA-31C4-B652-3EF9-27799B349ED6}" dt="2024-02-08T19:37:07.134" v="1" actId="1076"/>
        <pc:sldMkLst>
          <pc:docMk/>
          <pc:sldMk cId="1583129615" sldId="1195"/>
        </pc:sldMkLst>
        <pc:spChg chg="add">
          <ac:chgData name="Camila Fernanda Scapini Faundez" userId="S::cfscapinif@ine.gob.cl::0917e44e-7cc2-48dd-8b4a-4fc3de2a8350" providerId="AD" clId="Web-{477EFDAA-31C4-B652-3EF9-27799B349ED6}" dt="2024-02-08T19:37:01.166" v="0"/>
          <ac:spMkLst>
            <pc:docMk/>
            <pc:sldMk cId="1583129615" sldId="1195"/>
            <ac:spMk id="2" creationId="{4080E7F1-C0AF-BFC6-76E1-60AF9649AFD5}"/>
          </ac:spMkLst>
        </pc:spChg>
        <pc:spChg chg="mod">
          <ac:chgData name="Camila Fernanda Scapini Faundez" userId="S::cfscapinif@ine.gob.cl::0917e44e-7cc2-48dd-8b4a-4fc3de2a8350" providerId="AD" clId="Web-{477EFDAA-31C4-B652-3EF9-27799B349ED6}" dt="2024-02-08T19:37:07.134" v="1" actId="1076"/>
          <ac:spMkLst>
            <pc:docMk/>
            <pc:sldMk cId="1583129615" sldId="1195"/>
            <ac:spMk id="6" creationId="{F1B71B56-54FB-AFF1-6323-D0430CB676DB}"/>
          </ac:spMkLst>
        </pc:spChg>
      </pc:sldChg>
    </pc:docChg>
  </pc:docChgLst>
  <pc:docChgLst>
    <pc:chgData name="Maria Magdalena Marquez Pichuman" userId="S::mmmarquezp@ine.gob.cl::40ee0c62-5986-4c4d-8f79-f125591f15fe" providerId="AD" clId="Web-{733793BC-7497-22E5-8355-4F31625CDE89}"/>
    <pc:docChg chg="addSld delSld modSld">
      <pc:chgData name="Maria Magdalena Marquez Pichuman" userId="S::mmmarquezp@ine.gob.cl::40ee0c62-5986-4c4d-8f79-f125591f15fe" providerId="AD" clId="Web-{733793BC-7497-22E5-8355-4F31625CDE89}" dt="2024-02-15T19:48:09.465" v="403"/>
      <pc:docMkLst>
        <pc:docMk/>
      </pc:docMkLst>
      <pc:sldChg chg="modSp">
        <pc:chgData name="Maria Magdalena Marquez Pichuman" userId="S::mmmarquezp@ine.gob.cl::40ee0c62-5986-4c4d-8f79-f125591f15fe" providerId="AD" clId="Web-{733793BC-7497-22E5-8355-4F31625CDE89}" dt="2024-02-15T19:25:35.787" v="155" actId="20577"/>
        <pc:sldMkLst>
          <pc:docMk/>
          <pc:sldMk cId="2107960398" sldId="1200"/>
        </pc:sldMkLst>
        <pc:spChg chg="mod">
          <ac:chgData name="Maria Magdalena Marquez Pichuman" userId="S::mmmarquezp@ine.gob.cl::40ee0c62-5986-4c4d-8f79-f125591f15fe" providerId="AD" clId="Web-{733793BC-7497-22E5-8355-4F31625CDE89}" dt="2024-02-15T19:25:35.787" v="155" actId="20577"/>
          <ac:spMkLst>
            <pc:docMk/>
            <pc:sldMk cId="2107960398" sldId="1200"/>
            <ac:spMk id="2" creationId="{00000000-0000-0000-0000-000000000000}"/>
          </ac:spMkLst>
        </pc:spChg>
      </pc:sldChg>
      <pc:sldChg chg="delCm">
        <pc:chgData name="Maria Magdalena Marquez Pichuman" userId="S::mmmarquezp@ine.gob.cl::40ee0c62-5986-4c4d-8f79-f125591f15fe" providerId="AD" clId="Web-{733793BC-7497-22E5-8355-4F31625CDE89}" dt="2024-02-15T19:23:48.191" v="131"/>
        <pc:sldMkLst>
          <pc:docMk/>
          <pc:sldMk cId="3228287789" sldId="1211"/>
        </pc:sldMkLst>
        <pc:extLst>
          <p:ext xmlns:p="http://schemas.openxmlformats.org/presentationml/2006/main" uri="{D6D511B9-2390-475A-947B-AFAB55BFBCF1}">
            <pc226:cmChg xmlns:pc226="http://schemas.microsoft.com/office/powerpoint/2022/06/main/command" chg="del">
              <pc226:chgData name="Maria Magdalena Marquez Pichuman" userId="S::mmmarquezp@ine.gob.cl::40ee0c62-5986-4c4d-8f79-f125591f15fe" providerId="AD" clId="Web-{733793BC-7497-22E5-8355-4F31625CDE89}" dt="2024-02-15T19:23:48.191" v="131"/>
              <pc2:cmMkLst xmlns:pc2="http://schemas.microsoft.com/office/powerpoint/2019/9/main/command">
                <pc:docMk/>
                <pc:sldMk cId="3228287789" sldId="1211"/>
                <pc2:cmMk id="{D603A445-5145-4B12-B881-F360563E0A6E}"/>
              </pc2:cmMkLst>
            </pc226:cmChg>
          </p:ext>
        </pc:extLst>
      </pc:sldChg>
      <pc:sldChg chg="addSp modSp">
        <pc:chgData name="Maria Magdalena Marquez Pichuman" userId="S::mmmarquezp@ine.gob.cl::40ee0c62-5986-4c4d-8f79-f125591f15fe" providerId="AD" clId="Web-{733793BC-7497-22E5-8355-4F31625CDE89}" dt="2024-02-15T19:24:45.005" v="153"/>
        <pc:sldMkLst>
          <pc:docMk/>
          <pc:sldMk cId="4034122210" sldId="1212"/>
        </pc:sldMkLst>
        <pc:spChg chg="mod">
          <ac:chgData name="Maria Magdalena Marquez Pichuman" userId="S::mmmarquezp@ine.gob.cl::40ee0c62-5986-4c4d-8f79-f125591f15fe" providerId="AD" clId="Web-{733793BC-7497-22E5-8355-4F31625CDE89}" dt="2024-02-15T19:24:45.005" v="153"/>
          <ac:spMkLst>
            <pc:docMk/>
            <pc:sldMk cId="4034122210" sldId="1212"/>
            <ac:spMk id="2" creationId="{8B397DC4-D5A1-DE4C-88C4-5F7E45F69324}"/>
          </ac:spMkLst>
        </pc:spChg>
        <pc:spChg chg="mod">
          <ac:chgData name="Maria Magdalena Marquez Pichuman" userId="S::mmmarquezp@ine.gob.cl::40ee0c62-5986-4c4d-8f79-f125591f15fe" providerId="AD" clId="Web-{733793BC-7497-22E5-8355-4F31625CDE89}" dt="2024-02-15T19:24:45.005" v="153"/>
          <ac:spMkLst>
            <pc:docMk/>
            <pc:sldMk cId="4034122210" sldId="1212"/>
            <ac:spMk id="4" creationId="{FF39A29E-2E24-F144-85A7-B277793475B0}"/>
          </ac:spMkLst>
        </pc:spChg>
        <pc:spChg chg="mod">
          <ac:chgData name="Maria Magdalena Marquez Pichuman" userId="S::mmmarquezp@ine.gob.cl::40ee0c62-5986-4c4d-8f79-f125591f15fe" providerId="AD" clId="Web-{733793BC-7497-22E5-8355-4F31625CDE89}" dt="2024-02-15T19:24:45.005" v="153"/>
          <ac:spMkLst>
            <pc:docMk/>
            <pc:sldMk cId="4034122210" sldId="1212"/>
            <ac:spMk id="5" creationId="{1F7502B9-268C-3E9E-530D-0B154F6AD2FF}"/>
          </ac:spMkLst>
        </pc:spChg>
        <pc:spChg chg="add mod">
          <ac:chgData name="Maria Magdalena Marquez Pichuman" userId="S::mmmarquezp@ine.gob.cl::40ee0c62-5986-4c4d-8f79-f125591f15fe" providerId="AD" clId="Web-{733793BC-7497-22E5-8355-4F31625CDE89}" dt="2024-02-15T19:24:45.005" v="153"/>
          <ac:spMkLst>
            <pc:docMk/>
            <pc:sldMk cId="4034122210" sldId="1212"/>
            <ac:spMk id="6" creationId="{1556EE98-0A39-F71A-89B7-31ACF80C0C96}"/>
          </ac:spMkLst>
        </pc:spChg>
        <pc:spChg chg="mod">
          <ac:chgData name="Maria Magdalena Marquez Pichuman" userId="S::mmmarquezp@ine.gob.cl::40ee0c62-5986-4c4d-8f79-f125591f15fe" providerId="AD" clId="Web-{733793BC-7497-22E5-8355-4F31625CDE89}" dt="2024-02-15T19:24:45.005" v="153"/>
          <ac:spMkLst>
            <pc:docMk/>
            <pc:sldMk cId="4034122210" sldId="1212"/>
            <ac:spMk id="7" creationId="{4E693A36-C346-8951-6022-48C839611F11}"/>
          </ac:spMkLst>
        </pc:spChg>
        <pc:spChg chg="mod">
          <ac:chgData name="Maria Magdalena Marquez Pichuman" userId="S::mmmarquezp@ine.gob.cl::40ee0c62-5986-4c4d-8f79-f125591f15fe" providerId="AD" clId="Web-{733793BC-7497-22E5-8355-4F31625CDE89}" dt="2024-02-15T19:24:45.005" v="153"/>
          <ac:spMkLst>
            <pc:docMk/>
            <pc:sldMk cId="4034122210" sldId="1212"/>
            <ac:spMk id="8" creationId="{8A38AB7F-C588-3242-84E9-FF2B1A9ABF46}"/>
          </ac:spMkLst>
        </pc:spChg>
        <pc:spChg chg="mod">
          <ac:chgData name="Maria Magdalena Marquez Pichuman" userId="S::mmmarquezp@ine.gob.cl::40ee0c62-5986-4c4d-8f79-f125591f15fe" providerId="AD" clId="Web-{733793BC-7497-22E5-8355-4F31625CDE89}" dt="2024-02-15T19:24:45.005" v="153"/>
          <ac:spMkLst>
            <pc:docMk/>
            <pc:sldMk cId="4034122210" sldId="1212"/>
            <ac:spMk id="9" creationId="{221F73AD-1818-4E49-B7E4-B7DD912BD06F}"/>
          </ac:spMkLst>
        </pc:spChg>
        <pc:spChg chg="add mod">
          <ac:chgData name="Maria Magdalena Marquez Pichuman" userId="S::mmmarquezp@ine.gob.cl::40ee0c62-5986-4c4d-8f79-f125591f15fe" providerId="AD" clId="Web-{733793BC-7497-22E5-8355-4F31625CDE89}" dt="2024-02-15T19:24:45.005" v="153"/>
          <ac:spMkLst>
            <pc:docMk/>
            <pc:sldMk cId="4034122210" sldId="1212"/>
            <ac:spMk id="11" creationId="{D5996460-385A-1A4E-1D90-D25DD6A03D72}"/>
          </ac:spMkLst>
        </pc:spChg>
      </pc:sldChg>
      <pc:sldChg chg="modSp">
        <pc:chgData name="Maria Magdalena Marquez Pichuman" userId="S::mmmarquezp@ine.gob.cl::40ee0c62-5986-4c4d-8f79-f125591f15fe" providerId="AD" clId="Web-{733793BC-7497-22E5-8355-4F31625CDE89}" dt="2024-02-15T19:11:26.514" v="107" actId="1076"/>
        <pc:sldMkLst>
          <pc:docMk/>
          <pc:sldMk cId="1292810343" sldId="1243"/>
        </pc:sldMkLst>
        <pc:spChg chg="mod">
          <ac:chgData name="Maria Magdalena Marquez Pichuman" userId="S::mmmarquezp@ine.gob.cl::40ee0c62-5986-4c4d-8f79-f125591f15fe" providerId="AD" clId="Web-{733793BC-7497-22E5-8355-4F31625CDE89}" dt="2024-02-15T19:11:26.514" v="107" actId="1076"/>
          <ac:spMkLst>
            <pc:docMk/>
            <pc:sldMk cId="1292810343" sldId="1243"/>
            <ac:spMk id="2" creationId="{7DEF50D0-EB36-198A-08F5-9D1D9E6DCABB}"/>
          </ac:spMkLst>
        </pc:spChg>
      </pc:sldChg>
      <pc:sldChg chg="addSp modSp new">
        <pc:chgData name="Maria Magdalena Marquez Pichuman" userId="S::mmmarquezp@ine.gob.cl::40ee0c62-5986-4c4d-8f79-f125591f15fe" providerId="AD" clId="Web-{733793BC-7497-22E5-8355-4F31625CDE89}" dt="2024-02-15T19:31:35.485" v="267" actId="14100"/>
        <pc:sldMkLst>
          <pc:docMk/>
          <pc:sldMk cId="3724024590" sldId="1247"/>
        </pc:sldMkLst>
        <pc:spChg chg="mod">
          <ac:chgData name="Maria Magdalena Marquez Pichuman" userId="S::mmmarquezp@ine.gob.cl::40ee0c62-5986-4c4d-8f79-f125591f15fe" providerId="AD" clId="Web-{733793BC-7497-22E5-8355-4F31625CDE89}" dt="2024-02-15T19:30:11.779" v="245" actId="20577"/>
          <ac:spMkLst>
            <pc:docMk/>
            <pc:sldMk cId="3724024590" sldId="1247"/>
            <ac:spMk id="2" creationId="{8FE50A26-FD2B-64F0-81A9-74EB7D5D00CD}"/>
          </ac:spMkLst>
        </pc:spChg>
        <pc:spChg chg="mod">
          <ac:chgData name="Maria Magdalena Marquez Pichuman" userId="S::mmmarquezp@ine.gob.cl::40ee0c62-5986-4c4d-8f79-f125591f15fe" providerId="AD" clId="Web-{733793BC-7497-22E5-8355-4F31625CDE89}" dt="2024-02-15T19:30:03.670" v="240" actId="20577"/>
          <ac:spMkLst>
            <pc:docMk/>
            <pc:sldMk cId="3724024590" sldId="1247"/>
            <ac:spMk id="3" creationId="{5F9CDCB6-7178-63B4-E8EC-DDFA8FF6EFD5}"/>
          </ac:spMkLst>
        </pc:spChg>
        <pc:spChg chg="add mod">
          <ac:chgData name="Maria Magdalena Marquez Pichuman" userId="S::mmmarquezp@ine.gob.cl::40ee0c62-5986-4c4d-8f79-f125591f15fe" providerId="AD" clId="Web-{733793BC-7497-22E5-8355-4F31625CDE89}" dt="2024-02-15T19:31:30.484" v="265" actId="1076"/>
          <ac:spMkLst>
            <pc:docMk/>
            <pc:sldMk cId="3724024590" sldId="1247"/>
            <ac:spMk id="4" creationId="{21885C6A-48DC-27F0-E3D9-5C39E06CB8AF}"/>
          </ac:spMkLst>
        </pc:spChg>
        <pc:picChg chg="add mod">
          <ac:chgData name="Maria Magdalena Marquez Pichuman" userId="S::mmmarquezp@ine.gob.cl::40ee0c62-5986-4c4d-8f79-f125591f15fe" providerId="AD" clId="Web-{733793BC-7497-22E5-8355-4F31625CDE89}" dt="2024-02-15T19:31:35.485" v="267" actId="14100"/>
          <ac:picMkLst>
            <pc:docMk/>
            <pc:sldMk cId="3724024590" sldId="1247"/>
            <ac:picMk id="5" creationId="{81164B27-F211-701B-EC44-FBECA079342C}"/>
          </ac:picMkLst>
        </pc:picChg>
      </pc:sldChg>
      <pc:sldChg chg="add del replId">
        <pc:chgData name="Maria Magdalena Marquez Pichuman" userId="S::mmmarquezp@ine.gob.cl::40ee0c62-5986-4c4d-8f79-f125591f15fe" providerId="AD" clId="Web-{733793BC-7497-22E5-8355-4F31625CDE89}" dt="2024-02-15T19:32:10.329" v="269"/>
        <pc:sldMkLst>
          <pc:docMk/>
          <pc:sldMk cId="1060886728" sldId="1248"/>
        </pc:sldMkLst>
      </pc:sldChg>
      <pc:sldChg chg="modSp new del">
        <pc:chgData name="Maria Magdalena Marquez Pichuman" userId="S::mmmarquezp@ine.gob.cl::40ee0c62-5986-4c4d-8f79-f125591f15fe" providerId="AD" clId="Web-{733793BC-7497-22E5-8355-4F31625CDE89}" dt="2024-02-15T19:48:09.465" v="403"/>
        <pc:sldMkLst>
          <pc:docMk/>
          <pc:sldMk cId="2409621474" sldId="1248"/>
        </pc:sldMkLst>
        <pc:spChg chg="mod">
          <ac:chgData name="Maria Magdalena Marquez Pichuman" userId="S::mmmarquezp@ine.gob.cl::40ee0c62-5986-4c4d-8f79-f125591f15fe" providerId="AD" clId="Web-{733793BC-7497-22E5-8355-4F31625CDE89}" dt="2024-02-15T19:45:51.992" v="322" actId="1076"/>
          <ac:spMkLst>
            <pc:docMk/>
            <pc:sldMk cId="2409621474" sldId="1248"/>
            <ac:spMk id="2" creationId="{93684925-5A60-7EFC-C58B-116744FF4315}"/>
          </ac:spMkLst>
        </pc:spChg>
        <pc:spChg chg="mod">
          <ac:chgData name="Maria Magdalena Marquez Pichuman" userId="S::mmmarquezp@ine.gob.cl::40ee0c62-5986-4c4d-8f79-f125591f15fe" providerId="AD" clId="Web-{733793BC-7497-22E5-8355-4F31625CDE89}" dt="2024-02-15T19:45:46.539" v="320" actId="1076"/>
          <ac:spMkLst>
            <pc:docMk/>
            <pc:sldMk cId="2409621474" sldId="1248"/>
            <ac:spMk id="3" creationId="{40EC26CC-27A8-FCF7-F7A5-8CDC743BEE49}"/>
          </ac:spMkLst>
        </pc:spChg>
      </pc:sldChg>
      <pc:sldChg chg="modSp add del replId">
        <pc:chgData name="Maria Magdalena Marquez Pichuman" userId="S::mmmarquezp@ine.gob.cl::40ee0c62-5986-4c4d-8f79-f125591f15fe" providerId="AD" clId="Web-{733793BC-7497-22E5-8355-4F31625CDE89}" dt="2024-02-15T19:48:08.183" v="402"/>
        <pc:sldMkLst>
          <pc:docMk/>
          <pc:sldMk cId="4146410066" sldId="1249"/>
        </pc:sldMkLst>
        <pc:spChg chg="mod">
          <ac:chgData name="Maria Magdalena Marquez Pichuman" userId="S::mmmarquezp@ine.gob.cl::40ee0c62-5986-4c4d-8f79-f125591f15fe" providerId="AD" clId="Web-{733793BC-7497-22E5-8355-4F31625CDE89}" dt="2024-02-15T19:46:43.900" v="374" actId="14100"/>
          <ac:spMkLst>
            <pc:docMk/>
            <pc:sldMk cId="4146410066" sldId="1249"/>
            <ac:spMk id="2" creationId="{93684925-5A60-7EFC-C58B-116744FF4315}"/>
          </ac:spMkLst>
        </pc:spChg>
        <pc:spChg chg="mod">
          <ac:chgData name="Maria Magdalena Marquez Pichuman" userId="S::mmmarquezp@ine.gob.cl::40ee0c62-5986-4c4d-8f79-f125591f15fe" providerId="AD" clId="Web-{733793BC-7497-22E5-8355-4F31625CDE89}" dt="2024-02-15T19:46:28.899" v="369" actId="20577"/>
          <ac:spMkLst>
            <pc:docMk/>
            <pc:sldMk cId="4146410066" sldId="1249"/>
            <ac:spMk id="3" creationId="{40EC26CC-27A8-FCF7-F7A5-8CDC743BEE49}"/>
          </ac:spMkLst>
        </pc:spChg>
      </pc:sldChg>
      <pc:sldChg chg="addSp delSp modSp add replId">
        <pc:chgData name="Maria Magdalena Marquez Pichuman" userId="S::mmmarquezp@ine.gob.cl::40ee0c62-5986-4c4d-8f79-f125591f15fe" providerId="AD" clId="Web-{733793BC-7497-22E5-8355-4F31625CDE89}" dt="2024-02-15T19:48:02.746" v="401"/>
        <pc:sldMkLst>
          <pc:docMk/>
          <pc:sldMk cId="2989965395" sldId="1250"/>
        </pc:sldMkLst>
        <pc:spChg chg="del mod">
          <ac:chgData name="Maria Magdalena Marquez Pichuman" userId="S::mmmarquezp@ine.gob.cl::40ee0c62-5986-4c4d-8f79-f125591f15fe" providerId="AD" clId="Web-{733793BC-7497-22E5-8355-4F31625CDE89}" dt="2024-02-15T19:47:28.854" v="382"/>
          <ac:spMkLst>
            <pc:docMk/>
            <pc:sldMk cId="2989965395" sldId="1250"/>
            <ac:spMk id="2" creationId="{93684925-5A60-7EFC-C58B-116744FF4315}"/>
          </ac:spMkLst>
        </pc:spChg>
        <pc:spChg chg="mod">
          <ac:chgData name="Maria Magdalena Marquez Pichuman" userId="S::mmmarquezp@ine.gob.cl::40ee0c62-5986-4c4d-8f79-f125591f15fe" providerId="AD" clId="Web-{733793BC-7497-22E5-8355-4F31625CDE89}" dt="2024-02-15T19:47:09.604" v="379" actId="20577"/>
          <ac:spMkLst>
            <pc:docMk/>
            <pc:sldMk cId="2989965395" sldId="1250"/>
            <ac:spMk id="3" creationId="{40EC26CC-27A8-FCF7-F7A5-8CDC743BEE49}"/>
          </ac:spMkLst>
        </pc:spChg>
        <pc:spChg chg="add del mod">
          <ac:chgData name="Maria Magdalena Marquez Pichuman" userId="S::mmmarquezp@ine.gob.cl::40ee0c62-5986-4c4d-8f79-f125591f15fe" providerId="AD" clId="Web-{733793BC-7497-22E5-8355-4F31625CDE89}" dt="2024-02-15T19:47:38.667" v="384"/>
          <ac:spMkLst>
            <pc:docMk/>
            <pc:sldMk cId="2989965395" sldId="1250"/>
            <ac:spMk id="5" creationId="{BD7C8629-F342-85DA-5444-43FB49752C7A}"/>
          </ac:spMkLst>
        </pc:spChg>
        <pc:graphicFrameChg chg="add mod modGraphic">
          <ac:chgData name="Maria Magdalena Marquez Pichuman" userId="S::mmmarquezp@ine.gob.cl::40ee0c62-5986-4c4d-8f79-f125591f15fe" providerId="AD" clId="Web-{733793BC-7497-22E5-8355-4F31625CDE89}" dt="2024-02-15T19:48:02.746" v="401"/>
          <ac:graphicFrameMkLst>
            <pc:docMk/>
            <pc:sldMk cId="2989965395" sldId="1250"/>
            <ac:graphicFrameMk id="7" creationId="{1126B344-692D-98EE-7F78-C4D493834977}"/>
          </ac:graphicFrameMkLst>
        </pc:graphicFrameChg>
      </pc:sldChg>
    </pc:docChg>
  </pc:docChgLst>
  <pc:docChgLst>
    <pc:chgData name="Maria Magdalena Marquez Pichuman" userId="S::mmmarquezp@ine.gob.cl::40ee0c62-5986-4c4d-8f79-f125591f15fe" providerId="AD" clId="Web-{F434AA40-EE88-15E7-FFE9-C4996D858D66}"/>
    <pc:docChg chg="mod modSld">
      <pc:chgData name="Maria Magdalena Marquez Pichuman" userId="S::mmmarquezp@ine.gob.cl::40ee0c62-5986-4c4d-8f79-f125591f15fe" providerId="AD" clId="Web-{F434AA40-EE88-15E7-FFE9-C4996D858D66}" dt="2024-02-07T17:35:36.503" v="11" actId="20577"/>
      <pc:docMkLst>
        <pc:docMk/>
      </pc:docMkLst>
      <pc:sldChg chg="modSp modCm">
        <pc:chgData name="Maria Magdalena Marquez Pichuman" userId="S::mmmarquezp@ine.gob.cl::40ee0c62-5986-4c4d-8f79-f125591f15fe" providerId="AD" clId="Web-{F434AA40-EE88-15E7-FFE9-C4996D858D66}" dt="2024-02-07T17:35:36.503" v="11" actId="20577"/>
        <pc:sldMkLst>
          <pc:docMk/>
          <pc:sldMk cId="0" sldId="259"/>
        </pc:sldMkLst>
        <pc:spChg chg="mod">
          <ac:chgData name="Maria Magdalena Marquez Pichuman" userId="S::mmmarquezp@ine.gob.cl::40ee0c62-5986-4c4d-8f79-f125591f15fe" providerId="AD" clId="Web-{F434AA40-EE88-15E7-FFE9-C4996D858D66}" dt="2024-02-07T17:35:36.503" v="11" actId="20577"/>
          <ac:spMkLst>
            <pc:docMk/>
            <pc:sldMk cId="0" sldId="259"/>
            <ac:spMk id="8" creationId="{00000000-0000-0000-0000-000000000000}"/>
          </ac:spMkLst>
        </pc:spChg>
        <pc:extLst>
          <p:ext xmlns:p="http://schemas.openxmlformats.org/presentationml/2006/main" uri="{D6D511B9-2390-475A-947B-AFAB55BFBCF1}">
            <pc226:cmChg xmlns:pc226="http://schemas.microsoft.com/office/powerpoint/2022/06/main/command" chg="mod modRxn">
              <pc226:chgData name="Maria Magdalena Marquez Pichuman" userId="S::mmmarquezp@ine.gob.cl::40ee0c62-5986-4c4d-8f79-f125591f15fe" providerId="AD" clId="Web-{F434AA40-EE88-15E7-FFE9-C4996D858D66}" dt="2024-02-07T17:35:33.753" v="10"/>
              <pc2:cmMkLst xmlns:pc2="http://schemas.microsoft.com/office/powerpoint/2019/9/main/command">
                <pc:docMk/>
                <pc:sldMk cId="0" sldId="259"/>
                <pc2:cmMk id="{6F7A10F7-FE74-4382-9C1F-ADE01CE3AF8F}"/>
              </pc2:cmMkLst>
            </pc226:cmChg>
          </p:ext>
        </pc:extLst>
      </pc:sldChg>
    </pc:docChg>
  </pc:docChgLst>
  <pc:docChgLst>
    <pc:chgData name="Maria Magdalena Marquez Pichuman" userId="S::mmmarquezp@ine.gob.cl::40ee0c62-5986-4c4d-8f79-f125591f15fe" providerId="AD" clId="Web-{2F303AFF-F372-5D0A-9F95-CA581D9EE267}"/>
    <pc:docChg chg="">
      <pc:chgData name="Maria Magdalena Marquez Pichuman" userId="S::mmmarquezp@ine.gob.cl::40ee0c62-5986-4c4d-8f79-f125591f15fe" providerId="AD" clId="Web-{2F303AFF-F372-5D0A-9F95-CA581D9EE267}" dt="2024-02-08T13:37:16.816" v="0"/>
      <pc:docMkLst>
        <pc:docMk/>
      </pc:docMkLst>
      <pc:sldChg chg="modCm">
        <pc:chgData name="Maria Magdalena Marquez Pichuman" userId="S::mmmarquezp@ine.gob.cl::40ee0c62-5986-4c4d-8f79-f125591f15fe" providerId="AD" clId="Web-{2F303AFF-F372-5D0A-9F95-CA581D9EE267}" dt="2024-02-08T13:37:16.816" v="0"/>
        <pc:sldMkLst>
          <pc:docMk/>
          <pc:sldMk cId="1583129615" sldId="1195"/>
        </pc:sldMkLst>
        <pc:extLst>
          <p:ext xmlns:p="http://schemas.openxmlformats.org/presentationml/2006/main" uri="{D6D511B9-2390-475A-947B-AFAB55BFBCF1}">
            <pc226:cmChg xmlns:pc226="http://schemas.microsoft.com/office/powerpoint/2022/06/main/command" chg="">
              <pc226:chgData name="Maria Magdalena Marquez Pichuman" userId="S::mmmarquezp@ine.gob.cl::40ee0c62-5986-4c4d-8f79-f125591f15fe" providerId="AD" clId="Web-{2F303AFF-F372-5D0A-9F95-CA581D9EE267}" dt="2024-02-08T13:37:16.816" v="0"/>
              <pc2:cmMkLst xmlns:pc2="http://schemas.microsoft.com/office/powerpoint/2019/9/main/command">
                <pc:docMk/>
                <pc:sldMk cId="1583129615" sldId="1195"/>
                <pc2:cmMk id="{AE0071EA-3601-4B1E-B557-1584209424E6}"/>
              </pc2:cmMkLst>
              <pc226:cmRplyChg chg="add">
                <pc226:chgData name="Maria Magdalena Marquez Pichuman" userId="S::mmmarquezp@ine.gob.cl::40ee0c62-5986-4c4d-8f79-f125591f15fe" providerId="AD" clId="Web-{2F303AFF-F372-5D0A-9F95-CA581D9EE267}" dt="2024-02-08T13:37:16.816" v="0"/>
                <pc2:cmRplyMkLst xmlns:pc2="http://schemas.microsoft.com/office/powerpoint/2019/9/main/command">
                  <pc:docMk/>
                  <pc:sldMk cId="1583129615" sldId="1195"/>
                  <pc2:cmMk id="{AE0071EA-3601-4B1E-B557-1584209424E6}"/>
                  <pc2:cmRplyMk id="{6941142E-BE41-4A61-8C7A-DD973A75B77B}"/>
                </pc2:cmRplyMkLst>
              </pc226:cmRplyChg>
            </pc226:cmChg>
          </p:ext>
        </pc:extLst>
      </pc:sldChg>
    </pc:docChg>
  </pc:docChgLst>
  <pc:docChgLst>
    <pc:chgData name="Camila Fernanda Scapini Faundez" userId="S::cfscapinif@ine.gob.cl::0917e44e-7cc2-48dd-8b4a-4fc3de2a8350" providerId="AD" clId="Web-{CE09F895-BC54-9424-C763-8DF6C7536AF0}"/>
    <pc:docChg chg="addSld delSld modSld sldOrd">
      <pc:chgData name="Camila Fernanda Scapini Faundez" userId="S::cfscapinif@ine.gob.cl::0917e44e-7cc2-48dd-8b4a-4fc3de2a8350" providerId="AD" clId="Web-{CE09F895-BC54-9424-C763-8DF6C7536AF0}" dt="2024-02-13T14:29:43.867" v="511" actId="1076"/>
      <pc:docMkLst>
        <pc:docMk/>
      </pc:docMkLst>
      <pc:sldChg chg="modSp">
        <pc:chgData name="Camila Fernanda Scapini Faundez" userId="S::cfscapinif@ine.gob.cl::0917e44e-7cc2-48dd-8b4a-4fc3de2a8350" providerId="AD" clId="Web-{CE09F895-BC54-9424-C763-8DF6C7536AF0}" dt="2024-02-13T12:40:26.611" v="13" actId="14100"/>
        <pc:sldMkLst>
          <pc:docMk/>
          <pc:sldMk cId="0" sldId="283"/>
        </pc:sldMkLst>
        <pc:spChg chg="mod">
          <ac:chgData name="Camila Fernanda Scapini Faundez" userId="S::cfscapinif@ine.gob.cl::0917e44e-7cc2-48dd-8b4a-4fc3de2a8350" providerId="AD" clId="Web-{CE09F895-BC54-9424-C763-8DF6C7536AF0}" dt="2024-02-13T12:40:26.611" v="13" actId="14100"/>
          <ac:spMkLst>
            <pc:docMk/>
            <pc:sldMk cId="0" sldId="283"/>
            <ac:spMk id="7" creationId="{00000000-0000-0000-0000-000000000000}"/>
          </ac:spMkLst>
        </pc:spChg>
        <pc:spChg chg="mod">
          <ac:chgData name="Camila Fernanda Scapini Faundez" userId="S::cfscapinif@ine.gob.cl::0917e44e-7cc2-48dd-8b4a-4fc3de2a8350" providerId="AD" clId="Web-{CE09F895-BC54-9424-C763-8DF6C7536AF0}" dt="2024-02-13T12:40:23.127" v="12" actId="14100"/>
          <ac:spMkLst>
            <pc:docMk/>
            <pc:sldMk cId="0" sldId="283"/>
            <ac:spMk id="11" creationId="{00000000-0000-0000-0000-000000000000}"/>
          </ac:spMkLst>
        </pc:spChg>
        <pc:picChg chg="mod">
          <ac:chgData name="Camila Fernanda Scapini Faundez" userId="S::cfscapinif@ine.gob.cl::0917e44e-7cc2-48dd-8b4a-4fc3de2a8350" providerId="AD" clId="Web-{CE09F895-BC54-9424-C763-8DF6C7536AF0}" dt="2024-02-13T12:40:17.517" v="9" actId="1076"/>
          <ac:picMkLst>
            <pc:docMk/>
            <pc:sldMk cId="0" sldId="283"/>
            <ac:picMk id="2" creationId="{DE65302D-10AC-36B2-9CEB-1BDC066D96C7}"/>
          </ac:picMkLst>
        </pc:picChg>
        <pc:picChg chg="mod">
          <ac:chgData name="Camila Fernanda Scapini Faundez" userId="S::cfscapinif@ine.gob.cl::0917e44e-7cc2-48dd-8b4a-4fc3de2a8350" providerId="AD" clId="Web-{CE09F895-BC54-9424-C763-8DF6C7536AF0}" dt="2024-02-13T12:40:20.205" v="11" actId="1076"/>
          <ac:picMkLst>
            <pc:docMk/>
            <pc:sldMk cId="0" sldId="283"/>
            <ac:picMk id="15" creationId="{397930C7-07B8-ADAB-DE9B-50DF2AD436D2}"/>
          </ac:picMkLst>
        </pc:picChg>
      </pc:sldChg>
      <pc:sldChg chg="addCm">
        <pc:chgData name="Camila Fernanda Scapini Faundez" userId="S::cfscapinif@ine.gob.cl::0917e44e-7cc2-48dd-8b4a-4fc3de2a8350" providerId="AD" clId="Web-{CE09F895-BC54-9424-C763-8DF6C7536AF0}" dt="2024-02-13T12:11:04.721" v="0"/>
        <pc:sldMkLst>
          <pc:docMk/>
          <pc:sldMk cId="1583129615" sldId="1195"/>
        </pc:sldMkLst>
        <pc:extLst>
          <p:ext xmlns:p="http://schemas.openxmlformats.org/presentationml/2006/main" uri="{D6D511B9-2390-475A-947B-AFAB55BFBCF1}">
            <pc226:cmChg xmlns:pc226="http://schemas.microsoft.com/office/powerpoint/2022/06/main/command" chg="add">
              <pc226:chgData name="Camila Fernanda Scapini Faundez" userId="S::cfscapinif@ine.gob.cl::0917e44e-7cc2-48dd-8b4a-4fc3de2a8350" providerId="AD" clId="Web-{CE09F895-BC54-9424-C763-8DF6C7536AF0}" dt="2024-02-13T12:11:04.721" v="0"/>
              <pc2:cmMkLst xmlns:pc2="http://schemas.microsoft.com/office/powerpoint/2019/9/main/command">
                <pc:docMk/>
                <pc:sldMk cId="1583129615" sldId="1195"/>
                <pc2:cmMk id="{56A20470-C8CA-49A1-BFAB-8FD6D934E529}"/>
              </pc2:cmMkLst>
            </pc226:cmChg>
          </p:ext>
        </pc:extLst>
      </pc:sldChg>
      <pc:sldChg chg="addSp delSp modSp">
        <pc:chgData name="Camila Fernanda Scapini Faundez" userId="S::cfscapinif@ine.gob.cl::0917e44e-7cc2-48dd-8b4a-4fc3de2a8350" providerId="AD" clId="Web-{CE09F895-BC54-9424-C763-8DF6C7536AF0}" dt="2024-02-13T14:17:27.139" v="425" actId="20577"/>
        <pc:sldMkLst>
          <pc:docMk/>
          <pc:sldMk cId="3065916454" sldId="1220"/>
        </pc:sldMkLst>
        <pc:spChg chg="add del mod">
          <ac:chgData name="Camila Fernanda Scapini Faundez" userId="S::cfscapinif@ine.gob.cl::0917e44e-7cc2-48dd-8b4a-4fc3de2a8350" providerId="AD" clId="Web-{CE09F895-BC54-9424-C763-8DF6C7536AF0}" dt="2024-02-13T14:16:58.575" v="410"/>
          <ac:spMkLst>
            <pc:docMk/>
            <pc:sldMk cId="3065916454" sldId="1220"/>
            <ac:spMk id="5" creationId="{CDDFDC6F-0CA5-0A27-B1B7-33560D8DF696}"/>
          </ac:spMkLst>
        </pc:spChg>
        <pc:spChg chg="add mod">
          <ac:chgData name="Camila Fernanda Scapini Faundez" userId="S::cfscapinif@ine.gob.cl::0917e44e-7cc2-48dd-8b4a-4fc3de2a8350" providerId="AD" clId="Web-{CE09F895-BC54-9424-C763-8DF6C7536AF0}" dt="2024-02-13T14:17:27.139" v="425" actId="20577"/>
          <ac:spMkLst>
            <pc:docMk/>
            <pc:sldMk cId="3065916454" sldId="1220"/>
            <ac:spMk id="15" creationId="{A3E7B109-174C-6D3F-2A12-4DD3B6DA3D41}"/>
          </ac:spMkLst>
        </pc:spChg>
        <pc:spChg chg="mod">
          <ac:chgData name="Camila Fernanda Scapini Faundez" userId="S::cfscapinif@ine.gob.cl::0917e44e-7cc2-48dd-8b4a-4fc3de2a8350" providerId="AD" clId="Web-{CE09F895-BC54-9424-C763-8DF6C7536AF0}" dt="2024-02-13T14:17:19.826" v="421" actId="1076"/>
          <ac:spMkLst>
            <pc:docMk/>
            <pc:sldMk cId="3065916454" sldId="1220"/>
            <ac:spMk id="16" creationId="{73808101-DC93-D61B-57F9-927D974964AB}"/>
          </ac:spMkLst>
        </pc:spChg>
        <pc:spChg chg="mod">
          <ac:chgData name="Camila Fernanda Scapini Faundez" userId="S::cfscapinif@ine.gob.cl::0917e44e-7cc2-48dd-8b4a-4fc3de2a8350" providerId="AD" clId="Web-{CE09F895-BC54-9424-C763-8DF6C7536AF0}" dt="2024-02-13T14:17:19.841" v="422" actId="1076"/>
          <ac:spMkLst>
            <pc:docMk/>
            <pc:sldMk cId="3065916454" sldId="1220"/>
            <ac:spMk id="18" creationId="{243113A9-2D8E-B802-F099-EAF4B2035C05}"/>
          </ac:spMkLst>
        </pc:spChg>
        <pc:picChg chg="mod">
          <ac:chgData name="Camila Fernanda Scapini Faundez" userId="S::cfscapinif@ine.gob.cl::0917e44e-7cc2-48dd-8b4a-4fc3de2a8350" providerId="AD" clId="Web-{CE09F895-BC54-9424-C763-8DF6C7536AF0}" dt="2024-02-13T14:17:19.779" v="418" actId="1076"/>
          <ac:picMkLst>
            <pc:docMk/>
            <pc:sldMk cId="3065916454" sldId="1220"/>
            <ac:picMk id="8" creationId="{8D005992-F36A-6F43-1A4C-6DA8D3DB9806}"/>
          </ac:picMkLst>
        </pc:picChg>
        <pc:picChg chg="mod">
          <ac:chgData name="Camila Fernanda Scapini Faundez" userId="S::cfscapinif@ine.gob.cl::0917e44e-7cc2-48dd-8b4a-4fc3de2a8350" providerId="AD" clId="Web-{CE09F895-BC54-9424-C763-8DF6C7536AF0}" dt="2024-02-13T14:17:19.795" v="419" actId="1076"/>
          <ac:picMkLst>
            <pc:docMk/>
            <pc:sldMk cId="3065916454" sldId="1220"/>
            <ac:picMk id="11" creationId="{4311DBC5-98AD-1710-0F0E-7A049A345367}"/>
          </ac:picMkLst>
        </pc:picChg>
        <pc:picChg chg="mod">
          <ac:chgData name="Camila Fernanda Scapini Faundez" userId="S::cfscapinif@ine.gob.cl::0917e44e-7cc2-48dd-8b4a-4fc3de2a8350" providerId="AD" clId="Web-{CE09F895-BC54-9424-C763-8DF6C7536AF0}" dt="2024-02-13T14:17:19.810" v="420" actId="1076"/>
          <ac:picMkLst>
            <pc:docMk/>
            <pc:sldMk cId="3065916454" sldId="1220"/>
            <ac:picMk id="12" creationId="{54816AE2-45F4-FE17-C059-066D6C87DCDD}"/>
          </ac:picMkLst>
        </pc:picChg>
      </pc:sldChg>
      <pc:sldChg chg="del">
        <pc:chgData name="Camila Fernanda Scapini Faundez" userId="S::cfscapinif@ine.gob.cl::0917e44e-7cc2-48dd-8b4a-4fc3de2a8350" providerId="AD" clId="Web-{CE09F895-BC54-9424-C763-8DF6C7536AF0}" dt="2024-02-13T12:47:45.264" v="37"/>
        <pc:sldMkLst>
          <pc:docMk/>
          <pc:sldMk cId="3469265029" sldId="1224"/>
        </pc:sldMkLst>
      </pc:sldChg>
      <pc:sldChg chg="modSp">
        <pc:chgData name="Camila Fernanda Scapini Faundez" userId="S::cfscapinif@ine.gob.cl::0917e44e-7cc2-48dd-8b4a-4fc3de2a8350" providerId="AD" clId="Web-{CE09F895-BC54-9424-C763-8DF6C7536AF0}" dt="2024-02-13T14:22:52.540" v="505" actId="20577"/>
        <pc:sldMkLst>
          <pc:docMk/>
          <pc:sldMk cId="786119943" sldId="1225"/>
        </pc:sldMkLst>
        <pc:spChg chg="mod">
          <ac:chgData name="Camila Fernanda Scapini Faundez" userId="S::cfscapinif@ine.gob.cl::0917e44e-7cc2-48dd-8b4a-4fc3de2a8350" providerId="AD" clId="Web-{CE09F895-BC54-9424-C763-8DF6C7536AF0}" dt="2024-02-13T13:52:56.010" v="146" actId="14100"/>
          <ac:spMkLst>
            <pc:docMk/>
            <pc:sldMk cId="786119943" sldId="1225"/>
            <ac:spMk id="3" creationId="{9D03677D-66A3-3E7F-2330-0BBED4A26A6D}"/>
          </ac:spMkLst>
        </pc:spChg>
        <pc:spChg chg="mod">
          <ac:chgData name="Camila Fernanda Scapini Faundez" userId="S::cfscapinif@ine.gob.cl::0917e44e-7cc2-48dd-8b4a-4fc3de2a8350" providerId="AD" clId="Web-{CE09F895-BC54-9424-C763-8DF6C7536AF0}" dt="2024-02-13T14:22:52.540" v="505" actId="20577"/>
          <ac:spMkLst>
            <pc:docMk/>
            <pc:sldMk cId="786119943" sldId="1225"/>
            <ac:spMk id="10" creationId="{0DC9AD39-9FF6-09BD-5255-4542E83B6806}"/>
          </ac:spMkLst>
        </pc:spChg>
        <pc:picChg chg="mod">
          <ac:chgData name="Camila Fernanda Scapini Faundez" userId="S::cfscapinif@ine.gob.cl::0917e44e-7cc2-48dd-8b4a-4fc3de2a8350" providerId="AD" clId="Web-{CE09F895-BC54-9424-C763-8DF6C7536AF0}" dt="2024-02-13T12:48:44.625" v="125" actId="1076"/>
          <ac:picMkLst>
            <pc:docMk/>
            <pc:sldMk cId="786119943" sldId="1225"/>
            <ac:picMk id="2" creationId="{B7AD9F95-ACBA-DB90-87FD-19D9C78D5C19}"/>
          </ac:picMkLst>
        </pc:picChg>
      </pc:sldChg>
      <pc:sldChg chg="modSp">
        <pc:chgData name="Camila Fernanda Scapini Faundez" userId="S::cfscapinif@ine.gob.cl::0917e44e-7cc2-48dd-8b4a-4fc3de2a8350" providerId="AD" clId="Web-{CE09F895-BC54-9424-C763-8DF6C7536AF0}" dt="2024-02-13T12:39:48.235" v="4" actId="20577"/>
        <pc:sldMkLst>
          <pc:docMk/>
          <pc:sldMk cId="558498303" sldId="1236"/>
        </pc:sldMkLst>
        <pc:spChg chg="mod">
          <ac:chgData name="Camila Fernanda Scapini Faundez" userId="S::cfscapinif@ine.gob.cl::0917e44e-7cc2-48dd-8b4a-4fc3de2a8350" providerId="AD" clId="Web-{CE09F895-BC54-9424-C763-8DF6C7536AF0}" dt="2024-02-13T12:39:48.235" v="4" actId="20577"/>
          <ac:spMkLst>
            <pc:docMk/>
            <pc:sldMk cId="558498303" sldId="1236"/>
            <ac:spMk id="8" creationId="{00000000-0000-0000-0000-000000000000}"/>
          </ac:spMkLst>
        </pc:spChg>
      </pc:sldChg>
      <pc:sldChg chg="addSp delSp modSp new mod chgLayout">
        <pc:chgData name="Camila Fernanda Scapini Faundez" userId="S::cfscapinif@ine.gob.cl::0917e44e-7cc2-48dd-8b4a-4fc3de2a8350" providerId="AD" clId="Web-{CE09F895-BC54-9424-C763-8DF6C7536AF0}" dt="2024-02-13T12:45:19.541" v="36" actId="14100"/>
        <pc:sldMkLst>
          <pc:docMk/>
          <pc:sldMk cId="4102218364" sldId="1237"/>
        </pc:sldMkLst>
        <pc:spChg chg="del">
          <ac:chgData name="Camila Fernanda Scapini Faundez" userId="S::cfscapinif@ine.gob.cl::0917e44e-7cc2-48dd-8b4a-4fc3de2a8350" providerId="AD" clId="Web-{CE09F895-BC54-9424-C763-8DF6C7536AF0}" dt="2024-02-13T12:40:46.033" v="15"/>
          <ac:spMkLst>
            <pc:docMk/>
            <pc:sldMk cId="4102218364" sldId="1237"/>
            <ac:spMk id="2" creationId="{038997E3-781F-686C-47A9-C959183C6F8D}"/>
          </ac:spMkLst>
        </pc:spChg>
        <pc:spChg chg="mod ord">
          <ac:chgData name="Camila Fernanda Scapini Faundez" userId="S::cfscapinif@ine.gob.cl::0917e44e-7cc2-48dd-8b4a-4fc3de2a8350" providerId="AD" clId="Web-{CE09F895-BC54-9424-C763-8DF6C7536AF0}" dt="2024-02-13T12:45:19.541" v="36" actId="14100"/>
          <ac:spMkLst>
            <pc:docMk/>
            <pc:sldMk cId="4102218364" sldId="1237"/>
            <ac:spMk id="3" creationId="{C895B746-1E0F-E7A3-14E8-06F8EDD33D93}"/>
          </ac:spMkLst>
        </pc:spChg>
        <pc:spChg chg="del">
          <ac:chgData name="Camila Fernanda Scapini Faundez" userId="S::cfscapinif@ine.gob.cl::0917e44e-7cc2-48dd-8b4a-4fc3de2a8350" providerId="AD" clId="Web-{CE09F895-BC54-9424-C763-8DF6C7536AF0}" dt="2024-02-13T12:40:46.033" v="15"/>
          <ac:spMkLst>
            <pc:docMk/>
            <pc:sldMk cId="4102218364" sldId="1237"/>
            <ac:spMk id="4" creationId="{8F4DCAB1-6DB6-B93C-502E-959E133C7B4D}"/>
          </ac:spMkLst>
        </pc:spChg>
        <pc:spChg chg="del">
          <ac:chgData name="Camila Fernanda Scapini Faundez" userId="S::cfscapinif@ine.gob.cl::0917e44e-7cc2-48dd-8b4a-4fc3de2a8350" providerId="AD" clId="Web-{CE09F895-BC54-9424-C763-8DF6C7536AF0}" dt="2024-02-13T12:40:46.033" v="15"/>
          <ac:spMkLst>
            <pc:docMk/>
            <pc:sldMk cId="4102218364" sldId="1237"/>
            <ac:spMk id="5" creationId="{90CE8DDF-95D2-576F-0D2C-9713B107CFAD}"/>
          </ac:spMkLst>
        </pc:spChg>
        <pc:spChg chg="del">
          <ac:chgData name="Camila Fernanda Scapini Faundez" userId="S::cfscapinif@ine.gob.cl::0917e44e-7cc2-48dd-8b4a-4fc3de2a8350" providerId="AD" clId="Web-{CE09F895-BC54-9424-C763-8DF6C7536AF0}" dt="2024-02-13T12:40:46.033" v="15"/>
          <ac:spMkLst>
            <pc:docMk/>
            <pc:sldMk cId="4102218364" sldId="1237"/>
            <ac:spMk id="6" creationId="{6025B1C9-8158-CE1E-289D-1C65D1CD2A67}"/>
          </ac:spMkLst>
        </pc:spChg>
        <pc:spChg chg="add mod ord">
          <ac:chgData name="Camila Fernanda Scapini Faundez" userId="S::cfscapinif@ine.gob.cl::0917e44e-7cc2-48dd-8b4a-4fc3de2a8350" providerId="AD" clId="Web-{CE09F895-BC54-9424-C763-8DF6C7536AF0}" dt="2024-02-13T12:45:17.713" v="35" actId="20577"/>
          <ac:spMkLst>
            <pc:docMk/>
            <pc:sldMk cId="4102218364" sldId="1237"/>
            <ac:spMk id="7" creationId="{88DCC8AC-C6FD-771E-0C79-3338FE6E0694}"/>
          </ac:spMkLst>
        </pc:spChg>
      </pc:sldChg>
      <pc:sldChg chg="addSp delSp modSp new mod chgLayout">
        <pc:chgData name="Camila Fernanda Scapini Faundez" userId="S::cfscapinif@ine.gob.cl::0917e44e-7cc2-48dd-8b4a-4fc3de2a8350" providerId="AD" clId="Web-{CE09F895-BC54-9424-C763-8DF6C7536AF0}" dt="2024-02-13T14:11:37.002" v="367" actId="20577"/>
        <pc:sldMkLst>
          <pc:docMk/>
          <pc:sldMk cId="3578116631" sldId="1238"/>
        </pc:sldMkLst>
        <pc:spChg chg="mod ord">
          <ac:chgData name="Camila Fernanda Scapini Faundez" userId="S::cfscapinif@ine.gob.cl::0917e44e-7cc2-48dd-8b4a-4fc3de2a8350" providerId="AD" clId="Web-{CE09F895-BC54-9424-C763-8DF6C7536AF0}" dt="2024-02-13T14:11:37.002" v="367" actId="20577"/>
          <ac:spMkLst>
            <pc:docMk/>
            <pc:sldMk cId="3578116631" sldId="1238"/>
            <ac:spMk id="2" creationId="{1B485BDC-C0C2-672B-9CFC-4AA560AA5CAE}"/>
          </ac:spMkLst>
        </pc:spChg>
        <pc:spChg chg="del">
          <ac:chgData name="Camila Fernanda Scapini Faundez" userId="S::cfscapinif@ine.gob.cl::0917e44e-7cc2-48dd-8b4a-4fc3de2a8350" providerId="AD" clId="Web-{CE09F895-BC54-9424-C763-8DF6C7536AF0}" dt="2024-02-13T13:53:05.370" v="148"/>
          <ac:spMkLst>
            <pc:docMk/>
            <pc:sldMk cId="3578116631" sldId="1238"/>
            <ac:spMk id="3" creationId="{FDB497A4-E47E-57D2-A2F5-A72F31C04211}"/>
          </ac:spMkLst>
        </pc:spChg>
        <pc:spChg chg="add mod ord">
          <ac:chgData name="Camila Fernanda Scapini Faundez" userId="S::cfscapinif@ine.gob.cl::0917e44e-7cc2-48dd-8b4a-4fc3de2a8350" providerId="AD" clId="Web-{CE09F895-BC54-9424-C763-8DF6C7536AF0}" dt="2024-02-13T13:59:54.399" v="210" actId="20577"/>
          <ac:spMkLst>
            <pc:docMk/>
            <pc:sldMk cId="3578116631" sldId="1238"/>
            <ac:spMk id="4" creationId="{B8EC4CA7-90DE-4C75-AAC3-2FBAD6EE5B7D}"/>
          </ac:spMkLst>
        </pc:spChg>
      </pc:sldChg>
      <pc:sldChg chg="modSp new">
        <pc:chgData name="Camila Fernanda Scapini Faundez" userId="S::cfscapinif@ine.gob.cl::0917e44e-7cc2-48dd-8b4a-4fc3de2a8350" providerId="AD" clId="Web-{CE09F895-BC54-9424-C763-8DF6C7536AF0}" dt="2024-02-13T14:06:23.194" v="335" actId="14100"/>
        <pc:sldMkLst>
          <pc:docMk/>
          <pc:sldMk cId="3388837081" sldId="1239"/>
        </pc:sldMkLst>
        <pc:spChg chg="mod">
          <ac:chgData name="Camila Fernanda Scapini Faundez" userId="S::cfscapinif@ine.gob.cl::0917e44e-7cc2-48dd-8b4a-4fc3de2a8350" providerId="AD" clId="Web-{CE09F895-BC54-9424-C763-8DF6C7536AF0}" dt="2024-02-13T14:06:23.194" v="335" actId="14100"/>
          <ac:spMkLst>
            <pc:docMk/>
            <pc:sldMk cId="3388837081" sldId="1239"/>
            <ac:spMk id="2" creationId="{BB121B50-2FDA-5DBF-3625-623AB5B0932C}"/>
          </ac:spMkLst>
        </pc:spChg>
        <pc:spChg chg="mod">
          <ac:chgData name="Camila Fernanda Scapini Faundez" userId="S::cfscapinif@ine.gob.cl::0917e44e-7cc2-48dd-8b4a-4fc3de2a8350" providerId="AD" clId="Web-{CE09F895-BC54-9424-C763-8DF6C7536AF0}" dt="2024-02-13T14:01:02.949" v="255"/>
          <ac:spMkLst>
            <pc:docMk/>
            <pc:sldMk cId="3388837081" sldId="1239"/>
            <ac:spMk id="3" creationId="{9CF0546C-D434-9647-DF7B-C283B8EFEFD6}"/>
          </ac:spMkLst>
        </pc:spChg>
      </pc:sldChg>
      <pc:sldChg chg="modSp new">
        <pc:chgData name="Camila Fernanda Scapini Faundez" userId="S::cfscapinif@ine.gob.cl::0917e44e-7cc2-48dd-8b4a-4fc3de2a8350" providerId="AD" clId="Web-{CE09F895-BC54-9424-C763-8DF6C7536AF0}" dt="2024-02-13T14:07:59.338" v="366" actId="14100"/>
        <pc:sldMkLst>
          <pc:docMk/>
          <pc:sldMk cId="1748819400" sldId="1240"/>
        </pc:sldMkLst>
        <pc:spChg chg="mod">
          <ac:chgData name="Camila Fernanda Scapini Faundez" userId="S::cfscapinif@ine.gob.cl::0917e44e-7cc2-48dd-8b4a-4fc3de2a8350" providerId="AD" clId="Web-{CE09F895-BC54-9424-C763-8DF6C7536AF0}" dt="2024-02-13T14:07:59.338" v="366" actId="14100"/>
          <ac:spMkLst>
            <pc:docMk/>
            <pc:sldMk cId="1748819400" sldId="1240"/>
            <ac:spMk id="2" creationId="{484E0600-C268-4356-7769-C04208B403DF}"/>
          </ac:spMkLst>
        </pc:spChg>
        <pc:spChg chg="mod">
          <ac:chgData name="Camila Fernanda Scapini Faundez" userId="S::cfscapinif@ine.gob.cl::0917e44e-7cc2-48dd-8b4a-4fc3de2a8350" providerId="AD" clId="Web-{CE09F895-BC54-9424-C763-8DF6C7536AF0}" dt="2024-02-13T14:03:17.641" v="302" actId="20577"/>
          <ac:spMkLst>
            <pc:docMk/>
            <pc:sldMk cId="1748819400" sldId="1240"/>
            <ac:spMk id="3" creationId="{C1CD14AB-6674-C452-62CF-0AC4AB3B7D5D}"/>
          </ac:spMkLst>
        </pc:spChg>
      </pc:sldChg>
      <pc:sldChg chg="addSp delSp modSp new del mod modClrScheme chgLayout">
        <pc:chgData name="Camila Fernanda Scapini Faundez" userId="S::cfscapinif@ine.gob.cl::0917e44e-7cc2-48dd-8b4a-4fc3de2a8350" providerId="AD" clId="Web-{CE09F895-BC54-9424-C763-8DF6C7536AF0}" dt="2024-02-13T14:20:52.083" v="501"/>
        <pc:sldMkLst>
          <pc:docMk/>
          <pc:sldMk cId="52592560" sldId="1241"/>
        </pc:sldMkLst>
        <pc:spChg chg="mod ord">
          <ac:chgData name="Camila Fernanda Scapini Faundez" userId="S::cfscapinif@ine.gob.cl::0917e44e-7cc2-48dd-8b4a-4fc3de2a8350" providerId="AD" clId="Web-{CE09F895-BC54-9424-C763-8DF6C7536AF0}" dt="2024-02-13T14:17:57.608" v="431" actId="20577"/>
          <ac:spMkLst>
            <pc:docMk/>
            <pc:sldMk cId="52592560" sldId="1241"/>
            <ac:spMk id="2" creationId="{9540E0DB-7B0C-E386-D067-1C1C752BC28A}"/>
          </ac:spMkLst>
        </pc:spChg>
        <pc:spChg chg="mod ord">
          <ac:chgData name="Camila Fernanda Scapini Faundez" userId="S::cfscapinif@ine.gob.cl::0917e44e-7cc2-48dd-8b4a-4fc3de2a8350" providerId="AD" clId="Web-{CE09F895-BC54-9424-C763-8DF6C7536AF0}" dt="2024-02-13T14:12:55.926" v="369"/>
          <ac:spMkLst>
            <pc:docMk/>
            <pc:sldMk cId="52592560" sldId="1241"/>
            <ac:spMk id="3" creationId="{71E5867B-AB66-475E-AD40-F32CA96E2A0F}"/>
          </ac:spMkLst>
        </pc:spChg>
        <pc:spChg chg="add mod ord">
          <ac:chgData name="Camila Fernanda Scapini Faundez" userId="S::cfscapinif@ine.gob.cl::0917e44e-7cc2-48dd-8b4a-4fc3de2a8350" providerId="AD" clId="Web-{CE09F895-BC54-9424-C763-8DF6C7536AF0}" dt="2024-02-13T14:12:55.926" v="369"/>
          <ac:spMkLst>
            <pc:docMk/>
            <pc:sldMk cId="52592560" sldId="1241"/>
            <ac:spMk id="4" creationId="{2B2E06DB-7318-6071-4F8D-7815850A5B02}"/>
          </ac:spMkLst>
        </pc:spChg>
        <pc:spChg chg="add del mod ord">
          <ac:chgData name="Camila Fernanda Scapini Faundez" userId="S::cfscapinif@ine.gob.cl::0917e44e-7cc2-48dd-8b4a-4fc3de2a8350" providerId="AD" clId="Web-{CE09F895-BC54-9424-C763-8DF6C7536AF0}" dt="2024-02-13T14:13:21.911" v="376"/>
          <ac:spMkLst>
            <pc:docMk/>
            <pc:sldMk cId="52592560" sldId="1241"/>
            <ac:spMk id="5" creationId="{CBE5E6DE-2A11-42C6-91A9-BB15298E2B7C}"/>
          </ac:spMkLst>
        </pc:spChg>
        <pc:spChg chg="add del mod ord">
          <ac:chgData name="Camila Fernanda Scapini Faundez" userId="S::cfscapinif@ine.gob.cl::0917e44e-7cc2-48dd-8b4a-4fc3de2a8350" providerId="AD" clId="Web-{CE09F895-BC54-9424-C763-8DF6C7536AF0}" dt="2024-02-13T14:13:19.505" v="375"/>
          <ac:spMkLst>
            <pc:docMk/>
            <pc:sldMk cId="52592560" sldId="1241"/>
            <ac:spMk id="6" creationId="{B2A44802-CF74-DCEC-9712-B39C07F5D7E8}"/>
          </ac:spMkLst>
        </pc:spChg>
        <pc:spChg chg="add mod">
          <ac:chgData name="Camila Fernanda Scapini Faundez" userId="S::cfscapinif@ine.gob.cl::0917e44e-7cc2-48dd-8b4a-4fc3de2a8350" providerId="AD" clId="Web-{CE09F895-BC54-9424-C763-8DF6C7536AF0}" dt="2024-02-13T14:14:30.164" v="393" actId="20577"/>
          <ac:spMkLst>
            <pc:docMk/>
            <pc:sldMk cId="52592560" sldId="1241"/>
            <ac:spMk id="7" creationId="{351FEA41-F097-BEAF-2A46-AB43C382231A}"/>
          </ac:spMkLst>
        </pc:spChg>
        <pc:spChg chg="add mod">
          <ac:chgData name="Camila Fernanda Scapini Faundez" userId="S::cfscapinif@ine.gob.cl::0917e44e-7cc2-48dd-8b4a-4fc3de2a8350" providerId="AD" clId="Web-{CE09F895-BC54-9424-C763-8DF6C7536AF0}" dt="2024-02-13T14:15:47.338" v="395" actId="20577"/>
          <ac:spMkLst>
            <pc:docMk/>
            <pc:sldMk cId="52592560" sldId="1241"/>
            <ac:spMk id="8" creationId="{22A7E835-D3AB-32BD-81D2-510D5BECB96B}"/>
          </ac:spMkLst>
        </pc:spChg>
      </pc:sldChg>
      <pc:sldChg chg="addSp delSp modSp new mod ord modShow chgLayout">
        <pc:chgData name="Camila Fernanda Scapini Faundez" userId="S::cfscapinif@ine.gob.cl::0917e44e-7cc2-48dd-8b4a-4fc3de2a8350" providerId="AD" clId="Web-{CE09F895-BC54-9424-C763-8DF6C7536AF0}" dt="2024-02-13T14:29:43.867" v="511" actId="1076"/>
        <pc:sldMkLst>
          <pc:docMk/>
          <pc:sldMk cId="23172724" sldId="1242"/>
        </pc:sldMkLst>
        <pc:spChg chg="mod ord">
          <ac:chgData name="Camila Fernanda Scapini Faundez" userId="S::cfscapinif@ine.gob.cl::0917e44e-7cc2-48dd-8b4a-4fc3de2a8350" providerId="AD" clId="Web-{CE09F895-BC54-9424-C763-8DF6C7536AF0}" dt="2024-02-13T14:20:55.583" v="502" actId="14100"/>
          <ac:spMkLst>
            <pc:docMk/>
            <pc:sldMk cId="23172724" sldId="1242"/>
            <ac:spMk id="2" creationId="{68EFEB9C-F159-A8DA-8F07-763C37E95F72}"/>
          </ac:spMkLst>
        </pc:spChg>
        <pc:spChg chg="del">
          <ac:chgData name="Camila Fernanda Scapini Faundez" userId="S::cfscapinif@ine.gob.cl::0917e44e-7cc2-48dd-8b4a-4fc3de2a8350" providerId="AD" clId="Web-{CE09F895-BC54-9424-C763-8DF6C7536AF0}" dt="2024-02-13T14:18:11.796" v="436"/>
          <ac:spMkLst>
            <pc:docMk/>
            <pc:sldMk cId="23172724" sldId="1242"/>
            <ac:spMk id="3" creationId="{6DF272B6-F3E4-C3C5-E81A-6D1B7341190B}"/>
          </ac:spMkLst>
        </pc:spChg>
        <pc:spChg chg="del">
          <ac:chgData name="Camila Fernanda Scapini Faundez" userId="S::cfscapinif@ine.gob.cl::0917e44e-7cc2-48dd-8b4a-4fc3de2a8350" providerId="AD" clId="Web-{CE09F895-BC54-9424-C763-8DF6C7536AF0}" dt="2024-02-13T14:18:11.796" v="436"/>
          <ac:spMkLst>
            <pc:docMk/>
            <pc:sldMk cId="23172724" sldId="1242"/>
            <ac:spMk id="4" creationId="{9DF383B2-82BA-67AD-6666-B911D2D45045}"/>
          </ac:spMkLst>
        </pc:spChg>
        <pc:spChg chg="del">
          <ac:chgData name="Camila Fernanda Scapini Faundez" userId="S::cfscapinif@ine.gob.cl::0917e44e-7cc2-48dd-8b4a-4fc3de2a8350" providerId="AD" clId="Web-{CE09F895-BC54-9424-C763-8DF6C7536AF0}" dt="2024-02-13T14:18:11.796" v="436"/>
          <ac:spMkLst>
            <pc:docMk/>
            <pc:sldMk cId="23172724" sldId="1242"/>
            <ac:spMk id="5" creationId="{01BEA6BA-8569-7579-D87E-A303D50669F4}"/>
          </ac:spMkLst>
        </pc:spChg>
        <pc:spChg chg="del">
          <ac:chgData name="Camila Fernanda Scapini Faundez" userId="S::cfscapinif@ine.gob.cl::0917e44e-7cc2-48dd-8b4a-4fc3de2a8350" providerId="AD" clId="Web-{CE09F895-BC54-9424-C763-8DF6C7536AF0}" dt="2024-02-13T14:18:11.796" v="436"/>
          <ac:spMkLst>
            <pc:docMk/>
            <pc:sldMk cId="23172724" sldId="1242"/>
            <ac:spMk id="6" creationId="{D35D0716-D6E8-3C21-258E-F95557EA8D0B}"/>
          </ac:spMkLst>
        </pc:spChg>
        <pc:spChg chg="add mod ord">
          <ac:chgData name="Camila Fernanda Scapini Faundez" userId="S::cfscapinif@ine.gob.cl::0917e44e-7cc2-48dd-8b4a-4fc3de2a8350" providerId="AD" clId="Web-{CE09F895-BC54-9424-C763-8DF6C7536AF0}" dt="2024-02-13T14:20:22.051" v="491" actId="20577"/>
          <ac:spMkLst>
            <pc:docMk/>
            <pc:sldMk cId="23172724" sldId="1242"/>
            <ac:spMk id="7" creationId="{A62B06E3-0DC0-7E09-FB93-690A0B7E772E}"/>
          </ac:spMkLst>
        </pc:spChg>
        <pc:spChg chg="add mod">
          <ac:chgData name="Camila Fernanda Scapini Faundez" userId="S::cfscapinif@ine.gob.cl::0917e44e-7cc2-48dd-8b4a-4fc3de2a8350" providerId="AD" clId="Web-{CE09F895-BC54-9424-C763-8DF6C7536AF0}" dt="2024-02-13T14:20:57.630" v="503" actId="1076"/>
          <ac:spMkLst>
            <pc:docMk/>
            <pc:sldMk cId="23172724" sldId="1242"/>
            <ac:spMk id="9" creationId="{6D4018A5-1224-810D-17FB-12F97F8DF97D}"/>
          </ac:spMkLst>
        </pc:spChg>
        <pc:picChg chg="add mod">
          <ac:chgData name="Camila Fernanda Scapini Faundez" userId="S::cfscapinif@ine.gob.cl::0917e44e-7cc2-48dd-8b4a-4fc3de2a8350" providerId="AD" clId="Web-{CE09F895-BC54-9424-C763-8DF6C7536AF0}" dt="2024-02-13T14:29:43.867" v="511" actId="1076"/>
          <ac:picMkLst>
            <pc:docMk/>
            <pc:sldMk cId="23172724" sldId="1242"/>
            <ac:picMk id="11" creationId="{8224BD00-48F1-DC96-F42F-8239CFA22EC9}"/>
          </ac:picMkLst>
        </pc:picChg>
      </pc:sldChg>
      <pc:sldChg chg="new del">
        <pc:chgData name="Camila Fernanda Scapini Faundez" userId="S::cfscapinif@ine.gob.cl::0917e44e-7cc2-48dd-8b4a-4fc3de2a8350" providerId="AD" clId="Web-{CE09F895-BC54-9424-C763-8DF6C7536AF0}" dt="2024-02-13T14:17:54.952" v="429"/>
        <pc:sldMkLst>
          <pc:docMk/>
          <pc:sldMk cId="1479214042" sldId="1242"/>
        </pc:sldMkLst>
      </pc:sldChg>
    </pc:docChg>
  </pc:docChgLst>
  <pc:docChgLst>
    <pc:chgData name="Maria Magdalena Marquez Pichuman" userId="S::mmmarquezp@ine.gob.cl::40ee0c62-5986-4c4d-8f79-f125591f15fe" providerId="AD" clId="Web-{C842F0E8-4A56-C915-C636-50DE7983D990}"/>
    <pc:docChg chg="modSld">
      <pc:chgData name="Maria Magdalena Marquez Pichuman" userId="S::mmmarquezp@ine.gob.cl::40ee0c62-5986-4c4d-8f79-f125591f15fe" providerId="AD" clId="Web-{C842F0E8-4A56-C915-C636-50DE7983D990}" dt="2024-02-14T16:20:41.249" v="15"/>
      <pc:docMkLst>
        <pc:docMk/>
      </pc:docMkLst>
      <pc:sldChg chg="modCm">
        <pc:chgData name="Maria Magdalena Marquez Pichuman" userId="S::mmmarquezp@ine.gob.cl::40ee0c62-5986-4c4d-8f79-f125591f15fe" providerId="AD" clId="Web-{C842F0E8-4A56-C915-C636-50DE7983D990}" dt="2024-02-14T16:20:41.249" v="15"/>
        <pc:sldMkLst>
          <pc:docMk/>
          <pc:sldMk cId="1583129615" sldId="1195"/>
        </pc:sldMkLst>
        <pc:extLst>
          <p:ext xmlns:p="http://schemas.openxmlformats.org/presentationml/2006/main" uri="{D6D511B9-2390-475A-947B-AFAB55BFBCF1}">
            <pc226:cmChg xmlns:pc226="http://schemas.microsoft.com/office/powerpoint/2022/06/main/command" chg="mod modTsk">
              <pc226:chgData name="Maria Magdalena Marquez Pichuman" userId="S::mmmarquezp@ine.gob.cl::40ee0c62-5986-4c4d-8f79-f125591f15fe" providerId="AD" clId="Web-{C842F0E8-4A56-C915-C636-50DE7983D990}" dt="2024-02-14T16:20:41.249" v="15"/>
              <pc2:cmMkLst xmlns:pc2="http://schemas.microsoft.com/office/powerpoint/2019/9/main/command">
                <pc:docMk/>
                <pc:sldMk cId="1583129615" sldId="1195"/>
                <pc2:cmMk id="{56A20470-C8CA-49A1-BFAB-8FD6D934E529}"/>
              </pc2:cmMkLst>
              <pc226:cmRplyChg chg="add">
                <pc226:chgData name="Maria Magdalena Marquez Pichuman" userId="S::mmmarquezp@ine.gob.cl::40ee0c62-5986-4c4d-8f79-f125591f15fe" providerId="AD" clId="Web-{C842F0E8-4A56-C915-C636-50DE7983D990}" dt="2024-02-14T16:20:41.249" v="15"/>
                <pc2:cmRplyMkLst xmlns:pc2="http://schemas.microsoft.com/office/powerpoint/2019/9/main/command">
                  <pc:docMk/>
                  <pc:sldMk cId="1583129615" sldId="1195"/>
                  <pc2:cmMk id="{56A20470-C8CA-49A1-BFAB-8FD6D934E529}"/>
                  <pc2:cmRplyMk id="{5A821503-B08C-40FA-9960-7C320444BDD4}"/>
                </pc2:cmRplyMkLst>
              </pc226:cmRplyChg>
            </pc226:cmChg>
          </p:ext>
        </pc:extLst>
      </pc:sldChg>
      <pc:sldChg chg="addSp modSp delCm">
        <pc:chgData name="Maria Magdalena Marquez Pichuman" userId="S::mmmarquezp@ine.gob.cl::40ee0c62-5986-4c4d-8f79-f125591f15fe" providerId="AD" clId="Web-{C842F0E8-4A56-C915-C636-50DE7983D990}" dt="2024-02-14T16:20:12.185" v="14"/>
        <pc:sldMkLst>
          <pc:docMk/>
          <pc:sldMk cId="3915200896" sldId="1226"/>
        </pc:sldMkLst>
        <pc:picChg chg="mod">
          <ac:chgData name="Maria Magdalena Marquez Pichuman" userId="S::mmmarquezp@ine.gob.cl::40ee0c62-5986-4c4d-8f79-f125591f15fe" providerId="AD" clId="Web-{C842F0E8-4A56-C915-C636-50DE7983D990}" dt="2024-02-14T16:19:10.556" v="1" actId="1076"/>
          <ac:picMkLst>
            <pc:docMk/>
            <pc:sldMk cId="3915200896" sldId="1226"/>
            <ac:picMk id="5" creationId="{72A5D5C5-6CCD-E53F-58F1-E9A4F82012B7}"/>
          </ac:picMkLst>
        </pc:picChg>
        <pc:picChg chg="add mod modCrop">
          <ac:chgData name="Maria Magdalena Marquez Pichuman" userId="S::mmmarquezp@ine.gob.cl::40ee0c62-5986-4c4d-8f79-f125591f15fe" providerId="AD" clId="Web-{C842F0E8-4A56-C915-C636-50DE7983D990}" dt="2024-02-14T16:20:08.403" v="13" actId="1076"/>
          <ac:picMkLst>
            <pc:docMk/>
            <pc:sldMk cId="3915200896" sldId="1226"/>
            <ac:picMk id="14" creationId="{FEE347D3-BC6F-D577-6507-A75EFEC0D679}"/>
          </ac:picMkLst>
        </pc:picChg>
        <pc:extLst>
          <p:ext xmlns:p="http://schemas.openxmlformats.org/presentationml/2006/main" uri="{D6D511B9-2390-475A-947B-AFAB55BFBCF1}">
            <pc226:cmChg xmlns:pc226="http://schemas.microsoft.com/office/powerpoint/2022/06/main/command" chg="del">
              <pc226:chgData name="Maria Magdalena Marquez Pichuman" userId="S::mmmarquezp@ine.gob.cl::40ee0c62-5986-4c4d-8f79-f125591f15fe" providerId="AD" clId="Web-{C842F0E8-4A56-C915-C636-50DE7983D990}" dt="2024-02-14T16:20:12.185" v="14"/>
              <pc2:cmMkLst xmlns:pc2="http://schemas.microsoft.com/office/powerpoint/2019/9/main/command">
                <pc:docMk/>
                <pc:sldMk cId="3915200896" sldId="1226"/>
                <pc2:cmMk id="{10B25FED-3B95-4438-85E0-E65A583E6CFE}"/>
              </pc2:cmMkLst>
            </pc226:cmChg>
          </p:ext>
        </pc:extLst>
      </pc:sldChg>
    </pc:docChg>
  </pc:docChgLst>
  <pc:docChgLst>
    <pc:chgData name="Francisco Alfredo Avila Rojas" userId="S::faavilar@ine.gob.cl::2a287e1a-42a9-4432-b687-fad09cdcc66f" providerId="AD" clId="Web-{4D9D070A-8FE2-3ABE-4AD3-43B0F97B2FFD}"/>
    <pc:docChg chg="mod modSld">
      <pc:chgData name="Francisco Alfredo Avila Rojas" userId="S::faavilar@ine.gob.cl::2a287e1a-42a9-4432-b687-fad09cdcc66f" providerId="AD" clId="Web-{4D9D070A-8FE2-3ABE-4AD3-43B0F97B2FFD}" dt="2024-02-08T13:03:17.515" v="8"/>
      <pc:docMkLst>
        <pc:docMk/>
      </pc:docMkLst>
      <pc:sldChg chg="modSp addCm delCm">
        <pc:chgData name="Francisco Alfredo Avila Rojas" userId="S::faavilar@ine.gob.cl::2a287e1a-42a9-4432-b687-fad09cdcc66f" providerId="AD" clId="Web-{4D9D070A-8FE2-3ABE-4AD3-43B0F97B2FFD}" dt="2024-02-08T13:03:17.515" v="8"/>
        <pc:sldMkLst>
          <pc:docMk/>
          <pc:sldMk cId="0" sldId="259"/>
        </pc:sldMkLst>
        <pc:spChg chg="mod">
          <ac:chgData name="Francisco Alfredo Avila Rojas" userId="S::faavilar@ine.gob.cl::2a287e1a-42a9-4432-b687-fad09cdcc66f" providerId="AD" clId="Web-{4D9D070A-8FE2-3ABE-4AD3-43B0F97B2FFD}" dt="2024-02-08T13:01:11.168" v="2" actId="20577"/>
          <ac:spMkLst>
            <pc:docMk/>
            <pc:sldMk cId="0" sldId="259"/>
            <ac:spMk id="4" creationId="{00000000-0000-0000-0000-000000000000}"/>
          </ac:spMkLst>
        </pc:spChg>
        <pc:spChg chg="mod">
          <ac:chgData name="Francisco Alfredo Avila Rojas" userId="S::faavilar@ine.gob.cl::2a287e1a-42a9-4432-b687-fad09cdcc66f" providerId="AD" clId="Web-{4D9D070A-8FE2-3ABE-4AD3-43B0F97B2FFD}" dt="2024-02-08T13:01:20.746" v="7" actId="20577"/>
          <ac:spMkLst>
            <pc:docMk/>
            <pc:sldMk cId="0" sldId="259"/>
            <ac:spMk id="8" creationId="{00000000-0000-0000-0000-000000000000}"/>
          </ac:spMkLst>
        </pc:spChg>
        <pc:extLst>
          <p:ext xmlns:p="http://schemas.openxmlformats.org/presentationml/2006/main" uri="{D6D511B9-2390-475A-947B-AFAB55BFBCF1}">
            <pc226:cmChg xmlns:pc226="http://schemas.microsoft.com/office/powerpoint/2022/06/main/command" chg="add del">
              <pc226:chgData name="Francisco Alfredo Avila Rojas" userId="S::faavilar@ine.gob.cl::2a287e1a-42a9-4432-b687-fad09cdcc66f" providerId="AD" clId="Web-{4D9D070A-8FE2-3ABE-4AD3-43B0F97B2FFD}" dt="2024-02-08T13:03:17.515" v="8"/>
              <pc2:cmMkLst xmlns:pc2="http://schemas.microsoft.com/office/powerpoint/2019/9/main/command">
                <pc:docMk/>
                <pc:sldMk cId="0" sldId="259"/>
                <pc2:cmMk id="{1C487DE9-3E20-4E07-BA7A-3E808FCB80C3}"/>
              </pc2:cmMkLst>
            </pc226:cmChg>
          </p:ext>
        </pc:extLst>
      </pc:sldChg>
    </pc:docChg>
  </pc:docChgLst>
  <pc:docChgLst>
    <pc:chgData name="Albert Enrique Soto Vilches" userId="S::aesotov@ine.gob.cl::5be8a67b-2ea2-43cd-a4ca-88d1212c8e77" providerId="AD" clId="Web-{77FC8FC7-0B8F-C8FF-E472-C42992B0FBC3}"/>
    <pc:docChg chg="addSld modSld">
      <pc:chgData name="Albert Enrique Soto Vilches" userId="S::aesotov@ine.gob.cl::5be8a67b-2ea2-43cd-a4ca-88d1212c8e77" providerId="AD" clId="Web-{77FC8FC7-0B8F-C8FF-E472-C42992B0FBC3}" dt="2024-02-14T20:37:32.664" v="131" actId="20577"/>
      <pc:docMkLst>
        <pc:docMk/>
      </pc:docMkLst>
      <pc:sldChg chg="modSp new">
        <pc:chgData name="Albert Enrique Soto Vilches" userId="S::aesotov@ine.gob.cl::5be8a67b-2ea2-43cd-a4ca-88d1212c8e77" providerId="AD" clId="Web-{77FC8FC7-0B8F-C8FF-E472-C42992B0FBC3}" dt="2024-02-14T20:37:32.664" v="131" actId="20577"/>
        <pc:sldMkLst>
          <pc:docMk/>
          <pc:sldMk cId="1292810343" sldId="1243"/>
        </pc:sldMkLst>
        <pc:spChg chg="mod">
          <ac:chgData name="Albert Enrique Soto Vilches" userId="S::aesotov@ine.gob.cl::5be8a67b-2ea2-43cd-a4ca-88d1212c8e77" providerId="AD" clId="Web-{77FC8FC7-0B8F-C8FF-E472-C42992B0FBC3}" dt="2024-02-14T20:37:32.664" v="131" actId="20577"/>
          <ac:spMkLst>
            <pc:docMk/>
            <pc:sldMk cId="1292810343" sldId="1243"/>
            <ac:spMk id="2" creationId="{7DEF50D0-EB36-198A-08F5-9D1D9E6DCABB}"/>
          </ac:spMkLst>
        </pc:spChg>
        <pc:spChg chg="mod">
          <ac:chgData name="Albert Enrique Soto Vilches" userId="S::aesotov@ine.gob.cl::5be8a67b-2ea2-43cd-a4ca-88d1212c8e77" providerId="AD" clId="Web-{77FC8FC7-0B8F-C8FF-E472-C42992B0FBC3}" dt="2024-02-14T20:36:32.630" v="10" actId="20577"/>
          <ac:spMkLst>
            <pc:docMk/>
            <pc:sldMk cId="1292810343" sldId="1243"/>
            <ac:spMk id="3" creationId="{490DC9EC-A1FB-2161-2CC9-1F3B2A31A2CE}"/>
          </ac:spMkLst>
        </pc:spChg>
      </pc:sldChg>
    </pc:docChg>
  </pc:docChgLst>
  <pc:docChgLst>
    <pc:chgData name="Maria Magdalena Marquez Pichuman" userId="S::mmmarquezp@ine.gob.cl::40ee0c62-5986-4c4d-8f79-f125591f15fe" providerId="AD" clId="Web-{74911984-C074-C189-36E4-4D9A86690F2E}"/>
    <pc:docChg chg="">
      <pc:chgData name="Maria Magdalena Marquez Pichuman" userId="S::mmmarquezp@ine.gob.cl::40ee0c62-5986-4c4d-8f79-f125591f15fe" providerId="AD" clId="Web-{74911984-C074-C189-36E4-4D9A86690F2E}" dt="2024-02-14T19:16:09.501" v="1"/>
      <pc:docMkLst>
        <pc:docMk/>
      </pc:docMkLst>
      <pc:sldChg chg="delCm modCm">
        <pc:chgData name="Maria Magdalena Marquez Pichuman" userId="S::mmmarquezp@ine.gob.cl::40ee0c62-5986-4c4d-8f79-f125591f15fe" providerId="AD" clId="Web-{74911984-C074-C189-36E4-4D9A86690F2E}" dt="2024-02-14T19:16:09.501" v="1"/>
        <pc:sldMkLst>
          <pc:docMk/>
          <pc:sldMk cId="1583129615" sldId="1195"/>
        </pc:sldMkLst>
        <pc:extLst>
          <p:ext xmlns:p="http://schemas.openxmlformats.org/presentationml/2006/main" uri="{D6D511B9-2390-475A-947B-AFAB55BFBCF1}">
            <pc226:cmChg xmlns:pc226="http://schemas.microsoft.com/office/powerpoint/2022/06/main/command" chg="del mod">
              <pc226:chgData name="Maria Magdalena Marquez Pichuman" userId="S::mmmarquezp@ine.gob.cl::40ee0c62-5986-4c4d-8f79-f125591f15fe" providerId="AD" clId="Web-{74911984-C074-C189-36E4-4D9A86690F2E}" dt="2024-02-14T19:16:09.501" v="1"/>
              <pc2:cmMkLst xmlns:pc2="http://schemas.microsoft.com/office/powerpoint/2019/9/main/command">
                <pc:docMk/>
                <pc:sldMk cId="1583129615" sldId="1195"/>
                <pc2:cmMk id="{56A20470-C8CA-49A1-BFAB-8FD6D934E529}"/>
              </pc2:cmMkLst>
            </pc226:cmChg>
          </p:ext>
        </pc:extLst>
      </pc:sldChg>
    </pc:docChg>
  </pc:docChgLst>
  <pc:docChgLst>
    <pc:chgData name="Cristobal Ignacio Rojas Alday" userId="f74a9fb0-7573-45cc-90cf-fc144d0c934c" providerId="ADAL" clId="{D6E954FC-618A-1D4D-AD23-41FA2BCFDC92}"/>
    <pc:docChg chg="modSld">
      <pc:chgData name="Cristobal Ignacio Rojas Alday" userId="f74a9fb0-7573-45cc-90cf-fc144d0c934c" providerId="ADAL" clId="{D6E954FC-618A-1D4D-AD23-41FA2BCFDC92}" dt="2024-02-08T17:01:47.162" v="6" actId="20577"/>
      <pc:docMkLst>
        <pc:docMk/>
      </pc:docMkLst>
      <pc:sldChg chg="modSp mod">
        <pc:chgData name="Cristobal Ignacio Rojas Alday" userId="f74a9fb0-7573-45cc-90cf-fc144d0c934c" providerId="ADAL" clId="{D6E954FC-618A-1D4D-AD23-41FA2BCFDC92}" dt="2024-02-08T17:01:47.162" v="6" actId="20577"/>
        <pc:sldMkLst>
          <pc:docMk/>
          <pc:sldMk cId="3719834282" sldId="1232"/>
        </pc:sldMkLst>
        <pc:graphicFrameChg chg="mod modGraphic">
          <ac:chgData name="Cristobal Ignacio Rojas Alday" userId="f74a9fb0-7573-45cc-90cf-fc144d0c934c" providerId="ADAL" clId="{D6E954FC-618A-1D4D-AD23-41FA2BCFDC92}" dt="2024-02-08T17:01:47.162" v="6" actId="20577"/>
          <ac:graphicFrameMkLst>
            <pc:docMk/>
            <pc:sldMk cId="3719834282" sldId="1232"/>
            <ac:graphicFrameMk id="4" creationId="{D7E08FE4-AE7B-364D-17D5-FAE3225B0B53}"/>
          </ac:graphicFrameMkLst>
        </pc:graphicFrameChg>
      </pc:sldChg>
    </pc:docChg>
  </pc:docChgLst>
  <pc:docChgLst>
    <pc:chgData name="Maria Magdalena Marquez Pichuman" userId="S::mmmarquezp@ine.gob.cl::40ee0c62-5986-4c4d-8f79-f125591f15fe" providerId="AD" clId="Web-{CB65F042-2814-E2C2-5178-6A911E17199F}"/>
    <pc:docChg chg="">
      <pc:chgData name="Maria Magdalena Marquez Pichuman" userId="S::mmmarquezp@ine.gob.cl::40ee0c62-5986-4c4d-8f79-f125591f15fe" providerId="AD" clId="Web-{CB65F042-2814-E2C2-5178-6A911E17199F}" dt="2024-02-08T16:48:43.981" v="0"/>
      <pc:docMkLst>
        <pc:docMk/>
      </pc:docMkLst>
      <pc:sldChg chg="modCm">
        <pc:chgData name="Maria Magdalena Marquez Pichuman" userId="S::mmmarquezp@ine.gob.cl::40ee0c62-5986-4c4d-8f79-f125591f15fe" providerId="AD" clId="Web-{CB65F042-2814-E2C2-5178-6A911E17199F}" dt="2024-02-08T16:48:43.981" v="0"/>
        <pc:sldMkLst>
          <pc:docMk/>
          <pc:sldMk cId="3719834282" sldId="1232"/>
        </pc:sldMkLst>
        <pc:extLst>
          <p:ext xmlns:p="http://schemas.openxmlformats.org/presentationml/2006/main" uri="{D6D511B9-2390-475A-947B-AFAB55BFBCF1}">
            <pc226:cmChg xmlns:pc226="http://schemas.microsoft.com/office/powerpoint/2022/06/main/command" chg="">
              <pc226:chgData name="Maria Magdalena Marquez Pichuman" userId="S::mmmarquezp@ine.gob.cl::40ee0c62-5986-4c4d-8f79-f125591f15fe" providerId="AD" clId="Web-{CB65F042-2814-E2C2-5178-6A911E17199F}" dt="2024-02-08T16:48:43.981" v="0"/>
              <pc2:cmMkLst xmlns:pc2="http://schemas.microsoft.com/office/powerpoint/2019/9/main/command">
                <pc:docMk/>
                <pc:sldMk cId="3719834282" sldId="1232"/>
                <pc2:cmMk id="{DE51AC8B-820A-49BE-9014-56FDFE3C1922}"/>
              </pc2:cmMkLst>
              <pc226:cmRplyChg chg="add">
                <pc226:chgData name="Maria Magdalena Marquez Pichuman" userId="S::mmmarquezp@ine.gob.cl::40ee0c62-5986-4c4d-8f79-f125591f15fe" providerId="AD" clId="Web-{CB65F042-2814-E2C2-5178-6A911E17199F}" dt="2024-02-08T16:48:43.981" v="0"/>
                <pc2:cmRplyMkLst xmlns:pc2="http://schemas.microsoft.com/office/powerpoint/2019/9/main/command">
                  <pc:docMk/>
                  <pc:sldMk cId="3719834282" sldId="1232"/>
                  <pc2:cmMk id="{DE51AC8B-820A-49BE-9014-56FDFE3C1922}"/>
                  <pc2:cmRplyMk id="{35CAE20B-2D67-4D6E-A7DB-64B876A8201A}"/>
                </pc2:cmRplyMkLst>
              </pc226:cmRplyChg>
            </pc226:cmChg>
          </p:ext>
        </pc:extLst>
      </pc:sldChg>
    </pc:docChg>
  </pc:docChgLst>
  <pc:docChgLst>
    <pc:chgData name="Maria Magdalena Marquez Pichuman" userId="S::mmmarquezp@ine.gob.cl::40ee0c62-5986-4c4d-8f79-f125591f15fe" providerId="AD" clId="Web-{FFE756B3-252C-6A66-94C9-742053DBE551}"/>
    <pc:docChg chg="addSld delSld modSld">
      <pc:chgData name="Maria Magdalena Marquez Pichuman" userId="S::mmmarquezp@ine.gob.cl::40ee0c62-5986-4c4d-8f79-f125591f15fe" providerId="AD" clId="Web-{FFE756B3-252C-6A66-94C9-742053DBE551}" dt="2024-02-16T03:09:22.539" v="159" actId="1076"/>
      <pc:docMkLst>
        <pc:docMk/>
      </pc:docMkLst>
      <pc:sldChg chg="modSp">
        <pc:chgData name="Maria Magdalena Marquez Pichuman" userId="S::mmmarquezp@ine.gob.cl::40ee0c62-5986-4c4d-8f79-f125591f15fe" providerId="AD" clId="Web-{FFE756B3-252C-6A66-94C9-742053DBE551}" dt="2024-02-16T03:09:03.851" v="157"/>
        <pc:sldMkLst>
          <pc:docMk/>
          <pc:sldMk cId="4060584304" sldId="1230"/>
        </pc:sldMkLst>
        <pc:spChg chg="mod">
          <ac:chgData name="Maria Magdalena Marquez Pichuman" userId="S::mmmarquezp@ine.gob.cl::40ee0c62-5986-4c4d-8f79-f125591f15fe" providerId="AD" clId="Web-{FFE756B3-252C-6A66-94C9-742053DBE551}" dt="2024-02-16T03:09:03.851" v="157"/>
          <ac:spMkLst>
            <pc:docMk/>
            <pc:sldMk cId="4060584304" sldId="1230"/>
            <ac:spMk id="11" creationId="{D646CCC8-1E87-A9A7-F3C8-6B67C8AA0428}"/>
          </ac:spMkLst>
        </pc:spChg>
      </pc:sldChg>
      <pc:sldChg chg="modSp">
        <pc:chgData name="Maria Magdalena Marquez Pichuman" userId="S::mmmarquezp@ine.gob.cl::40ee0c62-5986-4c4d-8f79-f125591f15fe" providerId="AD" clId="Web-{FFE756B3-252C-6A66-94C9-742053DBE551}" dt="2024-02-16T03:09:22.539" v="159" actId="1076"/>
        <pc:sldMkLst>
          <pc:docMk/>
          <pc:sldMk cId="558498303" sldId="1236"/>
        </pc:sldMkLst>
        <pc:picChg chg="mod">
          <ac:chgData name="Maria Magdalena Marquez Pichuman" userId="S::mmmarquezp@ine.gob.cl::40ee0c62-5986-4c4d-8f79-f125591f15fe" providerId="AD" clId="Web-{FFE756B3-252C-6A66-94C9-742053DBE551}" dt="2024-02-16T03:09:22.539" v="159" actId="1076"/>
          <ac:picMkLst>
            <pc:docMk/>
            <pc:sldMk cId="558498303" sldId="1236"/>
            <ac:picMk id="5" creationId="{F69D0E80-C478-9FD2-9011-0ECDF366E61F}"/>
          </ac:picMkLst>
        </pc:picChg>
      </pc:sldChg>
      <pc:sldChg chg="modSp">
        <pc:chgData name="Maria Magdalena Marquez Pichuman" userId="S::mmmarquezp@ine.gob.cl::40ee0c62-5986-4c4d-8f79-f125591f15fe" providerId="AD" clId="Web-{FFE756B3-252C-6A66-94C9-742053DBE551}" dt="2024-02-16T03:03:22.577" v="63" actId="20577"/>
        <pc:sldMkLst>
          <pc:docMk/>
          <pc:sldMk cId="3006139328" sldId="1245"/>
        </pc:sldMkLst>
        <pc:spChg chg="mod">
          <ac:chgData name="Maria Magdalena Marquez Pichuman" userId="S::mmmarquezp@ine.gob.cl::40ee0c62-5986-4c4d-8f79-f125591f15fe" providerId="AD" clId="Web-{FFE756B3-252C-6A66-94C9-742053DBE551}" dt="2024-02-16T03:03:22.577" v="63" actId="20577"/>
          <ac:spMkLst>
            <pc:docMk/>
            <pc:sldMk cId="3006139328" sldId="1245"/>
            <ac:spMk id="4" creationId="{D7F8EE85-3AB8-907C-58C7-97F060E23990}"/>
          </ac:spMkLst>
        </pc:spChg>
        <pc:spChg chg="mod">
          <ac:chgData name="Maria Magdalena Marquez Pichuman" userId="S::mmmarquezp@ine.gob.cl::40ee0c62-5986-4c4d-8f79-f125591f15fe" providerId="AD" clId="Web-{FFE756B3-252C-6A66-94C9-742053DBE551}" dt="2024-02-16T03:02:42.076" v="54" actId="20577"/>
          <ac:spMkLst>
            <pc:docMk/>
            <pc:sldMk cId="3006139328" sldId="1245"/>
            <ac:spMk id="7" creationId="{FA6E6C5F-E293-8FC1-D618-3F633892DC4C}"/>
          </ac:spMkLst>
        </pc:spChg>
      </pc:sldChg>
      <pc:sldChg chg="modSp">
        <pc:chgData name="Maria Magdalena Marquez Pichuman" userId="S::mmmarquezp@ine.gob.cl::40ee0c62-5986-4c4d-8f79-f125591f15fe" providerId="AD" clId="Web-{FFE756B3-252C-6A66-94C9-742053DBE551}" dt="2024-02-16T02:57:31.303" v="0" actId="1076"/>
        <pc:sldMkLst>
          <pc:docMk/>
          <pc:sldMk cId="1003882168" sldId="1256"/>
        </pc:sldMkLst>
        <pc:spChg chg="mod">
          <ac:chgData name="Maria Magdalena Marquez Pichuman" userId="S::mmmarquezp@ine.gob.cl::40ee0c62-5986-4c4d-8f79-f125591f15fe" providerId="AD" clId="Web-{FFE756B3-252C-6A66-94C9-742053DBE551}" dt="2024-02-16T02:57:31.303" v="0" actId="1076"/>
          <ac:spMkLst>
            <pc:docMk/>
            <pc:sldMk cId="1003882168" sldId="1256"/>
            <ac:spMk id="2" creationId="{1B485BDC-C0C2-672B-9CFC-4AA560AA5CAE}"/>
          </ac:spMkLst>
        </pc:spChg>
      </pc:sldChg>
      <pc:sldChg chg="addSp delSp modSp">
        <pc:chgData name="Maria Magdalena Marquez Pichuman" userId="S::mmmarquezp@ine.gob.cl::40ee0c62-5986-4c4d-8f79-f125591f15fe" providerId="AD" clId="Web-{FFE756B3-252C-6A66-94C9-742053DBE551}" dt="2024-02-16T02:59:08.586" v="22" actId="1076"/>
        <pc:sldMkLst>
          <pc:docMk/>
          <pc:sldMk cId="1206061582" sldId="1258"/>
        </pc:sldMkLst>
        <pc:spChg chg="mod">
          <ac:chgData name="Maria Magdalena Marquez Pichuman" userId="S::mmmarquezp@ine.gob.cl::40ee0c62-5986-4c4d-8f79-f125591f15fe" providerId="AD" clId="Web-{FFE756B3-252C-6A66-94C9-742053DBE551}" dt="2024-02-16T02:59:08.586" v="22" actId="1076"/>
          <ac:spMkLst>
            <pc:docMk/>
            <pc:sldMk cId="1206061582" sldId="1258"/>
            <ac:spMk id="2" creationId="{14639E3C-1644-DDD0-5115-72378BDA33FE}"/>
          </ac:spMkLst>
        </pc:spChg>
        <pc:graphicFrameChg chg="add del mod">
          <ac:chgData name="Maria Magdalena Marquez Pichuman" userId="S::mmmarquezp@ine.gob.cl::40ee0c62-5986-4c4d-8f79-f125591f15fe" providerId="AD" clId="Web-{FFE756B3-252C-6A66-94C9-742053DBE551}" dt="2024-02-16T02:59:00.852" v="21"/>
          <ac:graphicFrameMkLst>
            <pc:docMk/>
            <pc:sldMk cId="1206061582" sldId="1258"/>
            <ac:graphicFrameMk id="5" creationId="{E96FFB73-3B60-3550-A518-AEB762C5B6C9}"/>
          </ac:graphicFrameMkLst>
        </pc:graphicFrameChg>
        <pc:picChg chg="add del mod">
          <ac:chgData name="Maria Magdalena Marquez Pichuman" userId="S::mmmarquezp@ine.gob.cl::40ee0c62-5986-4c4d-8f79-f125591f15fe" providerId="AD" clId="Web-{FFE756B3-252C-6A66-94C9-742053DBE551}" dt="2024-02-16T02:59:00.852" v="20"/>
          <ac:picMkLst>
            <pc:docMk/>
            <pc:sldMk cId="1206061582" sldId="1258"/>
            <ac:picMk id="7" creationId="{B291C634-39B9-F477-2B3A-A979665ABA71}"/>
          </ac:picMkLst>
        </pc:picChg>
        <pc:picChg chg="add del mod">
          <ac:chgData name="Maria Magdalena Marquez Pichuman" userId="S::mmmarquezp@ine.gob.cl::40ee0c62-5986-4c4d-8f79-f125591f15fe" providerId="AD" clId="Web-{FFE756B3-252C-6A66-94C9-742053DBE551}" dt="2024-02-16T02:59:00.852" v="19"/>
          <ac:picMkLst>
            <pc:docMk/>
            <pc:sldMk cId="1206061582" sldId="1258"/>
            <ac:picMk id="9" creationId="{B832A448-8DE5-D826-AB83-BECE174095F3}"/>
          </ac:picMkLst>
        </pc:picChg>
      </pc:sldChg>
      <pc:sldChg chg="addSp delSp modSp">
        <pc:chgData name="Maria Magdalena Marquez Pichuman" userId="S::mmmarquezp@ine.gob.cl::40ee0c62-5986-4c4d-8f79-f125591f15fe" providerId="AD" clId="Web-{FFE756B3-252C-6A66-94C9-742053DBE551}" dt="2024-02-16T03:02:31.513" v="53" actId="1076"/>
        <pc:sldMkLst>
          <pc:docMk/>
          <pc:sldMk cId="2728901710" sldId="1262"/>
        </pc:sldMkLst>
        <pc:spChg chg="mod">
          <ac:chgData name="Maria Magdalena Marquez Pichuman" userId="S::mmmarquezp@ine.gob.cl::40ee0c62-5986-4c4d-8f79-f125591f15fe" providerId="AD" clId="Web-{FFE756B3-252C-6A66-94C9-742053DBE551}" dt="2024-02-16T03:02:19.669" v="48" actId="1076"/>
          <ac:spMkLst>
            <pc:docMk/>
            <pc:sldMk cId="2728901710" sldId="1262"/>
            <ac:spMk id="2" creationId="{3D517BE7-2D4F-1E43-917F-25DEA8010AB7}"/>
          </ac:spMkLst>
        </pc:spChg>
        <pc:picChg chg="add mod">
          <ac:chgData name="Maria Magdalena Marquez Pichuman" userId="S::mmmarquezp@ine.gob.cl::40ee0c62-5986-4c4d-8f79-f125591f15fe" providerId="AD" clId="Web-{FFE756B3-252C-6A66-94C9-742053DBE551}" dt="2024-02-16T03:02:30.060" v="52" actId="1076"/>
          <ac:picMkLst>
            <pc:docMk/>
            <pc:sldMk cId="2728901710" sldId="1262"/>
            <ac:picMk id="4" creationId="{D3FA94A7-00FA-6C8B-0330-AEE83C97F1B3}"/>
          </ac:picMkLst>
        </pc:picChg>
        <pc:picChg chg="mod">
          <ac:chgData name="Maria Magdalena Marquez Pichuman" userId="S::mmmarquezp@ine.gob.cl::40ee0c62-5986-4c4d-8f79-f125591f15fe" providerId="AD" clId="Web-{FFE756B3-252C-6A66-94C9-742053DBE551}" dt="2024-02-16T03:02:31.513" v="53" actId="1076"/>
          <ac:picMkLst>
            <pc:docMk/>
            <pc:sldMk cId="2728901710" sldId="1262"/>
            <ac:picMk id="5" creationId="{89CCA298-ABBB-F179-BBD6-0D5C63B5328B}"/>
          </ac:picMkLst>
        </pc:picChg>
        <pc:picChg chg="del mod">
          <ac:chgData name="Maria Magdalena Marquez Pichuman" userId="S::mmmarquezp@ine.gob.cl::40ee0c62-5986-4c4d-8f79-f125591f15fe" providerId="AD" clId="Web-{FFE756B3-252C-6A66-94C9-742053DBE551}" dt="2024-02-16T03:01:39.059" v="37"/>
          <ac:picMkLst>
            <pc:docMk/>
            <pc:sldMk cId="2728901710" sldId="1262"/>
            <ac:picMk id="6" creationId="{428457A0-30D4-8BB6-9941-B60211444F77}"/>
          </ac:picMkLst>
        </pc:picChg>
      </pc:sldChg>
      <pc:sldChg chg="addSp modSp">
        <pc:chgData name="Maria Magdalena Marquez Pichuman" userId="S::mmmarquezp@ine.gob.cl::40ee0c62-5986-4c4d-8f79-f125591f15fe" providerId="AD" clId="Web-{FFE756B3-252C-6A66-94C9-742053DBE551}" dt="2024-02-16T03:01:56.872" v="42" actId="14100"/>
        <pc:sldMkLst>
          <pc:docMk/>
          <pc:sldMk cId="2072057944" sldId="1263"/>
        </pc:sldMkLst>
        <pc:spChg chg="mod">
          <ac:chgData name="Maria Magdalena Marquez Pichuman" userId="S::mmmarquezp@ine.gob.cl::40ee0c62-5986-4c4d-8f79-f125591f15fe" providerId="AD" clId="Web-{FFE756B3-252C-6A66-94C9-742053DBE551}" dt="2024-02-16T03:01:56.872" v="42" actId="14100"/>
          <ac:spMkLst>
            <pc:docMk/>
            <pc:sldMk cId="2072057944" sldId="1263"/>
            <ac:spMk id="2" creationId="{9E57EB68-BC6F-A06E-E625-CD19E84F3D29}"/>
          </ac:spMkLst>
        </pc:spChg>
        <pc:picChg chg="add mod">
          <ac:chgData name="Maria Magdalena Marquez Pichuman" userId="S::mmmarquezp@ine.gob.cl::40ee0c62-5986-4c4d-8f79-f125591f15fe" providerId="AD" clId="Web-{FFE756B3-252C-6A66-94C9-742053DBE551}" dt="2024-02-16T03:01:53.715" v="41" actId="1076"/>
          <ac:picMkLst>
            <pc:docMk/>
            <pc:sldMk cId="2072057944" sldId="1263"/>
            <ac:picMk id="4" creationId="{7B7547F5-D484-B9B1-AD4B-12396CE3DF0F}"/>
          </ac:picMkLst>
        </pc:picChg>
      </pc:sldChg>
      <pc:sldChg chg="modSp">
        <pc:chgData name="Maria Magdalena Marquez Pichuman" userId="S::mmmarquezp@ine.gob.cl::40ee0c62-5986-4c4d-8f79-f125591f15fe" providerId="AD" clId="Web-{FFE756B3-252C-6A66-94C9-742053DBE551}" dt="2024-02-16T03:04:42.065" v="88" actId="1076"/>
        <pc:sldMkLst>
          <pc:docMk/>
          <pc:sldMk cId="724728218" sldId="1264"/>
        </pc:sldMkLst>
        <pc:spChg chg="mod">
          <ac:chgData name="Maria Magdalena Marquez Pichuman" userId="S::mmmarquezp@ine.gob.cl::40ee0c62-5986-4c4d-8f79-f125591f15fe" providerId="AD" clId="Web-{FFE756B3-252C-6A66-94C9-742053DBE551}" dt="2024-02-16T03:04:42.065" v="88" actId="1076"/>
          <ac:spMkLst>
            <pc:docMk/>
            <pc:sldMk cId="724728218" sldId="1264"/>
            <ac:spMk id="4" creationId="{5CBAC36B-C872-023C-817C-4EE184B55673}"/>
          </ac:spMkLst>
        </pc:spChg>
        <pc:spChg chg="mod">
          <ac:chgData name="Maria Magdalena Marquez Pichuman" userId="S::mmmarquezp@ine.gob.cl::40ee0c62-5986-4c4d-8f79-f125591f15fe" providerId="AD" clId="Web-{FFE756B3-252C-6A66-94C9-742053DBE551}" dt="2024-02-16T03:04:26.658" v="84" actId="1076"/>
          <ac:spMkLst>
            <pc:docMk/>
            <pc:sldMk cId="724728218" sldId="1264"/>
            <ac:spMk id="5" creationId="{A69A76A6-7C1F-5645-F27A-023DD844C67C}"/>
          </ac:spMkLst>
        </pc:spChg>
        <pc:picChg chg="mod">
          <ac:chgData name="Maria Magdalena Marquez Pichuman" userId="S::mmmarquezp@ine.gob.cl::40ee0c62-5986-4c4d-8f79-f125591f15fe" providerId="AD" clId="Web-{FFE756B3-252C-6A66-94C9-742053DBE551}" dt="2024-02-16T03:04:32.282" v="86" actId="1076"/>
          <ac:picMkLst>
            <pc:docMk/>
            <pc:sldMk cId="724728218" sldId="1264"/>
            <ac:picMk id="6" creationId="{A63F42F2-4D8C-942C-EB02-635B5F145B2A}"/>
          </ac:picMkLst>
        </pc:picChg>
      </pc:sldChg>
      <pc:sldChg chg="addSp modSp">
        <pc:chgData name="Maria Magdalena Marquez Pichuman" userId="S::mmmarquezp@ine.gob.cl::40ee0c62-5986-4c4d-8f79-f125591f15fe" providerId="AD" clId="Web-{FFE756B3-252C-6A66-94C9-742053DBE551}" dt="2024-02-16T03:08:11.553" v="128"/>
        <pc:sldMkLst>
          <pc:docMk/>
          <pc:sldMk cId="142176540" sldId="1266"/>
        </pc:sldMkLst>
        <pc:spChg chg="add mod">
          <ac:chgData name="Maria Magdalena Marquez Pichuman" userId="S::mmmarquezp@ine.gob.cl::40ee0c62-5986-4c4d-8f79-f125591f15fe" providerId="AD" clId="Web-{FFE756B3-252C-6A66-94C9-742053DBE551}" dt="2024-02-16T03:07:54.412" v="123" actId="1076"/>
          <ac:spMkLst>
            <pc:docMk/>
            <pc:sldMk cId="142176540" sldId="1266"/>
            <ac:spMk id="2" creationId="{AC8B7D09-374C-6E74-68DD-2B7DD2913AD7}"/>
          </ac:spMkLst>
        </pc:spChg>
        <pc:spChg chg="mod">
          <ac:chgData name="Maria Magdalena Marquez Pichuman" userId="S::mmmarquezp@ine.gob.cl::40ee0c62-5986-4c4d-8f79-f125591f15fe" providerId="AD" clId="Web-{FFE756B3-252C-6A66-94C9-742053DBE551}" dt="2024-02-16T03:07:56.866" v="124" actId="1076"/>
          <ac:spMkLst>
            <pc:docMk/>
            <pc:sldMk cId="142176540" sldId="1266"/>
            <ac:spMk id="4" creationId="{ABA696D9-CEE9-E76C-A824-0FD76598E52D}"/>
          </ac:spMkLst>
        </pc:spChg>
        <pc:picChg chg="add mod">
          <ac:chgData name="Maria Magdalena Marquez Pichuman" userId="S::mmmarquezp@ine.gob.cl::40ee0c62-5986-4c4d-8f79-f125591f15fe" providerId="AD" clId="Web-{FFE756B3-252C-6A66-94C9-742053DBE551}" dt="2024-02-16T03:08:11.553" v="128"/>
          <ac:picMkLst>
            <pc:docMk/>
            <pc:sldMk cId="142176540" sldId="1266"/>
            <ac:picMk id="6" creationId="{FE65AD24-EE82-2D46-588A-51A0969C69B4}"/>
          </ac:picMkLst>
        </pc:picChg>
      </pc:sldChg>
      <pc:sldChg chg="delSp del">
        <pc:chgData name="Maria Magdalena Marquez Pichuman" userId="S::mmmarquezp@ine.gob.cl::40ee0c62-5986-4c4d-8f79-f125591f15fe" providerId="AD" clId="Web-{FFE756B3-252C-6A66-94C9-742053DBE551}" dt="2024-02-16T03:05:22.924" v="93"/>
        <pc:sldMkLst>
          <pc:docMk/>
          <pc:sldMk cId="2741406912" sldId="1267"/>
        </pc:sldMkLst>
        <pc:spChg chg="del">
          <ac:chgData name="Maria Magdalena Marquez Pichuman" userId="S::mmmarquezp@ine.gob.cl::40ee0c62-5986-4c4d-8f79-f125591f15fe" providerId="AD" clId="Web-{FFE756B3-252C-6A66-94C9-742053DBE551}" dt="2024-02-16T03:05:12.908" v="91"/>
          <ac:spMkLst>
            <pc:docMk/>
            <pc:sldMk cId="2741406912" sldId="1267"/>
            <ac:spMk id="5" creationId="{58E224A6-9386-B0D6-D9A4-A08B7CCB5489}"/>
          </ac:spMkLst>
        </pc:spChg>
      </pc:sldChg>
      <pc:sldChg chg="addSp delSp modSp add replId">
        <pc:chgData name="Maria Magdalena Marquez Pichuman" userId="S::mmmarquezp@ine.gob.cl::40ee0c62-5986-4c4d-8f79-f125591f15fe" providerId="AD" clId="Web-{FFE756B3-252C-6A66-94C9-742053DBE551}" dt="2024-02-16T03:06:57.973" v="104" actId="1076"/>
        <pc:sldMkLst>
          <pc:docMk/>
          <pc:sldMk cId="2185017237" sldId="1274"/>
        </pc:sldMkLst>
        <pc:spChg chg="add mod">
          <ac:chgData name="Maria Magdalena Marquez Pichuman" userId="S::mmmarquezp@ine.gob.cl::40ee0c62-5986-4c4d-8f79-f125591f15fe" providerId="AD" clId="Web-{FFE756B3-252C-6A66-94C9-742053DBE551}" dt="2024-02-16T03:06:48.114" v="101" actId="14100"/>
          <ac:spMkLst>
            <pc:docMk/>
            <pc:sldMk cId="2185017237" sldId="1274"/>
            <ac:spMk id="2" creationId="{58E224A6-9386-B0D6-D9A4-A08B7CCB5489}"/>
          </ac:spMkLst>
        </pc:spChg>
        <pc:spChg chg="del">
          <ac:chgData name="Maria Magdalena Marquez Pichuman" userId="S::mmmarquezp@ine.gob.cl::40ee0c62-5986-4c4d-8f79-f125591f15fe" providerId="AD" clId="Web-{FFE756B3-252C-6A66-94C9-742053DBE551}" dt="2024-02-16T03:05:06.283" v="90"/>
          <ac:spMkLst>
            <pc:docMk/>
            <pc:sldMk cId="2185017237" sldId="1274"/>
            <ac:spMk id="4" creationId="{ABA696D9-CEE9-E76C-A824-0FD76598E52D}"/>
          </ac:spMkLst>
        </pc:spChg>
        <pc:picChg chg="add mod">
          <ac:chgData name="Maria Magdalena Marquez Pichuman" userId="S::mmmarquezp@ine.gob.cl::40ee0c62-5986-4c4d-8f79-f125591f15fe" providerId="AD" clId="Web-{FFE756B3-252C-6A66-94C9-742053DBE551}" dt="2024-02-16T03:06:57.973" v="104" actId="1076"/>
          <ac:picMkLst>
            <pc:docMk/>
            <pc:sldMk cId="2185017237" sldId="1274"/>
            <ac:picMk id="3" creationId="{850DB432-EC63-0BC1-F000-9435CA9D12A0}"/>
          </ac:picMkLst>
        </pc:picChg>
      </pc:sldChg>
    </pc:docChg>
  </pc:docChgLst>
  <pc:docChgLst>
    <pc:chgData name="Rodrigo Poblete Barrios" userId="S::rpobleteb@ine.gob.cl::9fd03c75-486a-4e30-bd2c-5e148d20ce0b" providerId="AD" clId="Web-{CF3C3DC7-CED7-49E6-ECBF-53F5BBAB2395}"/>
    <pc:docChg chg="modSld">
      <pc:chgData name="Rodrigo Poblete Barrios" userId="S::rpobleteb@ine.gob.cl::9fd03c75-486a-4e30-bd2c-5e148d20ce0b" providerId="AD" clId="Web-{CF3C3DC7-CED7-49E6-ECBF-53F5BBAB2395}" dt="2023-12-29T20:42:55.069" v="7" actId="20577"/>
      <pc:docMkLst>
        <pc:docMk/>
      </pc:docMkLst>
      <pc:sldChg chg="modSp">
        <pc:chgData name="Rodrigo Poblete Barrios" userId="S::rpobleteb@ine.gob.cl::9fd03c75-486a-4e30-bd2c-5e148d20ce0b" providerId="AD" clId="Web-{CF3C3DC7-CED7-49E6-ECBF-53F5BBAB2395}" dt="2023-12-29T20:42:42.865" v="4" actId="20577"/>
        <pc:sldMkLst>
          <pc:docMk/>
          <pc:sldMk cId="3358566690" sldId="1199"/>
        </pc:sldMkLst>
        <pc:spChg chg="mod">
          <ac:chgData name="Rodrigo Poblete Barrios" userId="S::rpobleteb@ine.gob.cl::9fd03c75-486a-4e30-bd2c-5e148d20ce0b" providerId="AD" clId="Web-{CF3C3DC7-CED7-49E6-ECBF-53F5BBAB2395}" dt="2023-12-29T20:42:42.865" v="4" actId="20577"/>
          <ac:spMkLst>
            <pc:docMk/>
            <pc:sldMk cId="3358566690" sldId="1199"/>
            <ac:spMk id="3" creationId="{00000000-0000-0000-0000-000000000000}"/>
          </ac:spMkLst>
        </pc:spChg>
      </pc:sldChg>
      <pc:sldChg chg="modSp">
        <pc:chgData name="Rodrigo Poblete Barrios" userId="S::rpobleteb@ine.gob.cl::9fd03c75-486a-4e30-bd2c-5e148d20ce0b" providerId="AD" clId="Web-{CF3C3DC7-CED7-49E6-ECBF-53F5BBAB2395}" dt="2023-12-29T20:42:55.069" v="7" actId="20577"/>
        <pc:sldMkLst>
          <pc:docMk/>
          <pc:sldMk cId="1507089026" sldId="1235"/>
        </pc:sldMkLst>
        <pc:spChg chg="mod">
          <ac:chgData name="Rodrigo Poblete Barrios" userId="S::rpobleteb@ine.gob.cl::9fd03c75-486a-4e30-bd2c-5e148d20ce0b" providerId="AD" clId="Web-{CF3C3DC7-CED7-49E6-ECBF-53F5BBAB2395}" dt="2023-12-29T20:42:55.069" v="7" actId="20577"/>
          <ac:spMkLst>
            <pc:docMk/>
            <pc:sldMk cId="1507089026" sldId="1235"/>
            <ac:spMk id="4" creationId="{33F48036-3A39-AC21-5B34-D94A9FAE7CC8}"/>
          </ac:spMkLst>
        </pc:spChg>
      </pc:sldChg>
    </pc:docChg>
  </pc:docChgLst>
  <pc:docChgLst>
    <pc:chgData name="Alberto Carlos Farias Aguilera" userId="S::acfariasa@ine.gob.cl::0d355c96-1873-4b3e-b34a-6b9171f81435" providerId="AD" clId="Web-{52E8E52F-91C4-076B-FEBF-446DC27A02F6}"/>
    <pc:docChg chg="modSld">
      <pc:chgData name="Alberto Carlos Farias Aguilera" userId="S::acfariasa@ine.gob.cl::0d355c96-1873-4b3e-b34a-6b9171f81435" providerId="AD" clId="Web-{52E8E52F-91C4-076B-FEBF-446DC27A02F6}" dt="2023-12-28T16:46:56.900" v="1" actId="1076"/>
      <pc:docMkLst>
        <pc:docMk/>
      </pc:docMkLst>
      <pc:sldChg chg="modSp">
        <pc:chgData name="Alberto Carlos Farias Aguilera" userId="S::acfariasa@ine.gob.cl::0d355c96-1873-4b3e-b34a-6b9171f81435" providerId="AD" clId="Web-{52E8E52F-91C4-076B-FEBF-446DC27A02F6}" dt="2023-12-28T16:46:56.900" v="1" actId="1076"/>
        <pc:sldMkLst>
          <pc:docMk/>
          <pc:sldMk cId="3719834282" sldId="1232"/>
        </pc:sldMkLst>
        <pc:spChg chg="mod">
          <ac:chgData name="Alberto Carlos Farias Aguilera" userId="S::acfariasa@ine.gob.cl::0d355c96-1873-4b3e-b34a-6b9171f81435" providerId="AD" clId="Web-{52E8E52F-91C4-076B-FEBF-446DC27A02F6}" dt="2023-12-28T16:46:56.900" v="1" actId="1076"/>
          <ac:spMkLst>
            <pc:docMk/>
            <pc:sldMk cId="3719834282" sldId="1232"/>
            <ac:spMk id="62" creationId="{7A0A5821-A2F0-FEFF-F054-4F5F74BC4AE6}"/>
          </ac:spMkLst>
        </pc:spChg>
        <pc:graphicFrameChg chg="mod">
          <ac:chgData name="Alberto Carlos Farias Aguilera" userId="S::acfariasa@ine.gob.cl::0d355c96-1873-4b3e-b34a-6b9171f81435" providerId="AD" clId="Web-{52E8E52F-91C4-076B-FEBF-446DC27A02F6}" dt="2023-12-28T16:46:51.041" v="0" actId="14100"/>
          <ac:graphicFrameMkLst>
            <pc:docMk/>
            <pc:sldMk cId="3719834282" sldId="1232"/>
            <ac:graphicFrameMk id="4" creationId="{D7E08FE4-AE7B-364D-17D5-FAE3225B0B53}"/>
          </ac:graphicFrameMkLst>
        </pc:graphicFrameChg>
      </pc:sldChg>
    </pc:docChg>
  </pc:docChgLst>
  <pc:docChgLst>
    <pc:chgData name="Jose Ignacio Perez Montero" userId="S::jiperezm@ine.gob.cl::92926206-de05-40dd-9848-24f1bd15bc9b" providerId="AD" clId="Web-{A12A2EC7-A7AD-0DDC-1760-6F8F52C5CE13}"/>
    <pc:docChg chg="addSld delSld modSld">
      <pc:chgData name="Jose Ignacio Perez Montero" userId="S::jiperezm@ine.gob.cl::92926206-de05-40dd-9848-24f1bd15bc9b" providerId="AD" clId="Web-{A12A2EC7-A7AD-0DDC-1760-6F8F52C5CE13}" dt="2023-12-28T17:33:06.453" v="370" actId="1076"/>
      <pc:docMkLst>
        <pc:docMk/>
      </pc:docMkLst>
      <pc:sldChg chg="addSp delSp modSp">
        <pc:chgData name="Jose Ignacio Perez Montero" userId="S::jiperezm@ine.gob.cl::92926206-de05-40dd-9848-24f1bd15bc9b" providerId="AD" clId="Web-{A12A2EC7-A7AD-0DDC-1760-6F8F52C5CE13}" dt="2023-12-28T15:51:37.458" v="71" actId="1076"/>
        <pc:sldMkLst>
          <pc:docMk/>
          <pc:sldMk cId="0" sldId="259"/>
        </pc:sldMkLst>
        <pc:picChg chg="del">
          <ac:chgData name="Jose Ignacio Perez Montero" userId="S::jiperezm@ine.gob.cl::92926206-de05-40dd-9848-24f1bd15bc9b" providerId="AD" clId="Web-{A12A2EC7-A7AD-0DDC-1760-6F8F52C5CE13}" dt="2023-12-28T15:51:32.270" v="69"/>
          <ac:picMkLst>
            <pc:docMk/>
            <pc:sldMk cId="0" sldId="259"/>
            <ac:picMk id="2" creationId="{C0B660F5-09E7-B758-B8E9-CC5D0CB6D1F2}"/>
          </ac:picMkLst>
        </pc:picChg>
        <pc:picChg chg="add mod">
          <ac:chgData name="Jose Ignacio Perez Montero" userId="S::jiperezm@ine.gob.cl::92926206-de05-40dd-9848-24f1bd15bc9b" providerId="AD" clId="Web-{A12A2EC7-A7AD-0DDC-1760-6F8F52C5CE13}" dt="2023-12-28T15:51:37.458" v="71" actId="1076"/>
          <ac:picMkLst>
            <pc:docMk/>
            <pc:sldMk cId="0" sldId="259"/>
            <ac:picMk id="5" creationId="{F69D0E80-C478-9FD2-9011-0ECDF366E61F}"/>
          </ac:picMkLst>
        </pc:picChg>
      </pc:sldChg>
      <pc:sldChg chg="addSp delSp modSp">
        <pc:chgData name="Jose Ignacio Perez Montero" userId="S::jiperezm@ine.gob.cl::92926206-de05-40dd-9848-24f1bd15bc9b" providerId="AD" clId="Web-{A12A2EC7-A7AD-0DDC-1760-6F8F52C5CE13}" dt="2023-12-28T17:22:49.456" v="305"/>
        <pc:sldMkLst>
          <pc:docMk/>
          <pc:sldMk cId="0" sldId="271"/>
        </pc:sldMkLst>
        <pc:spChg chg="mod">
          <ac:chgData name="Jose Ignacio Perez Montero" userId="S::jiperezm@ine.gob.cl::92926206-de05-40dd-9848-24f1bd15bc9b" providerId="AD" clId="Web-{A12A2EC7-A7AD-0DDC-1760-6F8F52C5CE13}" dt="2023-12-28T17:16:43.495" v="281"/>
          <ac:spMkLst>
            <pc:docMk/>
            <pc:sldMk cId="0" sldId="271"/>
            <ac:spMk id="6" creationId="{00000000-0000-0000-0000-000000000000}"/>
          </ac:spMkLst>
        </pc:spChg>
        <pc:spChg chg="mod">
          <ac:chgData name="Jose Ignacio Perez Montero" userId="S::jiperezm@ine.gob.cl::92926206-de05-40dd-9848-24f1bd15bc9b" providerId="AD" clId="Web-{A12A2EC7-A7AD-0DDC-1760-6F8F52C5CE13}" dt="2023-12-28T17:22:30.799" v="302" actId="20577"/>
          <ac:spMkLst>
            <pc:docMk/>
            <pc:sldMk cId="0" sldId="271"/>
            <ac:spMk id="7" creationId="{00000000-0000-0000-0000-000000000000}"/>
          </ac:spMkLst>
        </pc:spChg>
        <pc:spChg chg="del mod">
          <ac:chgData name="Jose Ignacio Perez Montero" userId="S::jiperezm@ine.gob.cl::92926206-de05-40dd-9848-24f1bd15bc9b" providerId="AD" clId="Web-{A12A2EC7-A7AD-0DDC-1760-6F8F52C5CE13}" dt="2023-12-28T17:17:14.433" v="290"/>
          <ac:spMkLst>
            <pc:docMk/>
            <pc:sldMk cId="0" sldId="271"/>
            <ac:spMk id="8" creationId="{00000000-0000-0000-0000-000000000000}"/>
          </ac:spMkLst>
        </pc:spChg>
        <pc:spChg chg="add mod">
          <ac:chgData name="Jose Ignacio Perez Montero" userId="S::jiperezm@ine.gob.cl::92926206-de05-40dd-9848-24f1bd15bc9b" providerId="AD" clId="Web-{A12A2EC7-A7AD-0DDC-1760-6F8F52C5CE13}" dt="2023-12-28T17:22:35.987" v="303" actId="1076"/>
          <ac:spMkLst>
            <pc:docMk/>
            <pc:sldMk cId="0" sldId="271"/>
            <ac:spMk id="11" creationId="{A6C7CB77-87E8-035C-04F0-189E3A44C79A}"/>
          </ac:spMkLst>
        </pc:spChg>
        <pc:spChg chg="add mod">
          <ac:chgData name="Jose Ignacio Perez Montero" userId="S::jiperezm@ine.gob.cl::92926206-de05-40dd-9848-24f1bd15bc9b" providerId="AD" clId="Web-{A12A2EC7-A7AD-0DDC-1760-6F8F52C5CE13}" dt="2023-12-28T17:22:49.456" v="305"/>
          <ac:spMkLst>
            <pc:docMk/>
            <pc:sldMk cId="0" sldId="271"/>
            <ac:spMk id="13" creationId="{3A0D188E-D508-B6DC-BBC7-26FDCFDE4BE2}"/>
          </ac:spMkLst>
        </pc:spChg>
        <pc:picChg chg="add mod">
          <ac:chgData name="Jose Ignacio Perez Montero" userId="S::jiperezm@ine.gob.cl::92926206-de05-40dd-9848-24f1bd15bc9b" providerId="AD" clId="Web-{A12A2EC7-A7AD-0DDC-1760-6F8F52C5CE13}" dt="2023-12-28T17:21:49.126" v="297" actId="1076"/>
          <ac:picMkLst>
            <pc:docMk/>
            <pc:sldMk cId="0" sldId="271"/>
            <ac:picMk id="2" creationId="{4813B380-5F8C-A7B0-2DEB-CA8B1409C01C}"/>
          </ac:picMkLst>
        </pc:picChg>
        <pc:picChg chg="del">
          <ac:chgData name="Jose Ignacio Perez Montero" userId="S::jiperezm@ine.gob.cl::92926206-de05-40dd-9848-24f1bd15bc9b" providerId="AD" clId="Web-{A12A2EC7-A7AD-0DDC-1760-6F8F52C5CE13}" dt="2023-12-28T17:16:19.541" v="277"/>
          <ac:picMkLst>
            <pc:docMk/>
            <pc:sldMk cId="0" sldId="271"/>
            <ac:picMk id="4" creationId="{00000000-0000-0000-0000-000000000000}"/>
          </ac:picMkLst>
        </pc:picChg>
      </pc:sldChg>
      <pc:sldChg chg="addSp delSp modSp">
        <pc:chgData name="Jose Ignacio Perez Montero" userId="S::jiperezm@ine.gob.cl::92926206-de05-40dd-9848-24f1bd15bc9b" providerId="AD" clId="Web-{A12A2EC7-A7AD-0DDC-1760-6F8F52C5CE13}" dt="2023-12-28T17:26:41.382" v="335"/>
        <pc:sldMkLst>
          <pc:docMk/>
          <pc:sldMk cId="1698819703" sldId="298"/>
        </pc:sldMkLst>
        <pc:spChg chg="add mod">
          <ac:chgData name="Jose Ignacio Perez Montero" userId="S::jiperezm@ine.gob.cl::92926206-de05-40dd-9848-24f1bd15bc9b" providerId="AD" clId="Web-{A12A2EC7-A7AD-0DDC-1760-6F8F52C5CE13}" dt="2023-12-28T17:26:11.272" v="328"/>
          <ac:spMkLst>
            <pc:docMk/>
            <pc:sldMk cId="1698819703" sldId="298"/>
            <ac:spMk id="12" creationId="{45AFF723-7961-7857-F1A2-422D6F8912D8}"/>
          </ac:spMkLst>
        </pc:spChg>
        <pc:spChg chg="add mod">
          <ac:chgData name="Jose Ignacio Perez Montero" userId="S::jiperezm@ine.gob.cl::92926206-de05-40dd-9848-24f1bd15bc9b" providerId="AD" clId="Web-{A12A2EC7-A7AD-0DDC-1760-6F8F52C5CE13}" dt="2023-12-28T17:26:07.710" v="327"/>
          <ac:spMkLst>
            <pc:docMk/>
            <pc:sldMk cId="1698819703" sldId="298"/>
            <ac:spMk id="13" creationId="{74BAFD47-CD70-98D0-1722-AE74A8221F79}"/>
          </ac:spMkLst>
        </pc:spChg>
        <pc:spChg chg="add mod">
          <ac:chgData name="Jose Ignacio Perez Montero" userId="S::jiperezm@ine.gob.cl::92926206-de05-40dd-9848-24f1bd15bc9b" providerId="AD" clId="Web-{A12A2EC7-A7AD-0DDC-1760-6F8F52C5CE13}" dt="2023-12-28T17:26:36.085" v="333"/>
          <ac:spMkLst>
            <pc:docMk/>
            <pc:sldMk cId="1698819703" sldId="298"/>
            <ac:spMk id="16" creationId="{ED4514C6-91B0-4A01-DD9E-D127F3F05573}"/>
          </ac:spMkLst>
        </pc:spChg>
        <pc:spChg chg="add mod">
          <ac:chgData name="Jose Ignacio Perez Montero" userId="S::jiperezm@ine.gob.cl::92926206-de05-40dd-9848-24f1bd15bc9b" providerId="AD" clId="Web-{A12A2EC7-A7AD-0DDC-1760-6F8F52C5CE13}" dt="2023-12-28T17:26:41.382" v="335"/>
          <ac:spMkLst>
            <pc:docMk/>
            <pc:sldMk cId="1698819703" sldId="298"/>
            <ac:spMk id="18" creationId="{68E5CEBD-6D26-0C73-1C97-B917905D9CD4}"/>
          </ac:spMkLst>
        </pc:spChg>
        <pc:picChg chg="add mod">
          <ac:chgData name="Jose Ignacio Perez Montero" userId="S::jiperezm@ine.gob.cl::92926206-de05-40dd-9848-24f1bd15bc9b" providerId="AD" clId="Web-{A12A2EC7-A7AD-0DDC-1760-6F8F52C5CE13}" dt="2023-12-28T17:25:29.100" v="321" actId="1076"/>
          <ac:picMkLst>
            <pc:docMk/>
            <pc:sldMk cId="1698819703" sldId="298"/>
            <ac:picMk id="2" creationId="{A6820CD4-6247-5F65-2488-ED8F1D37F0F7}"/>
          </ac:picMkLst>
        </pc:picChg>
        <pc:picChg chg="add mod">
          <ac:chgData name="Jose Ignacio Perez Montero" userId="S::jiperezm@ine.gob.cl::92926206-de05-40dd-9848-24f1bd15bc9b" providerId="AD" clId="Web-{A12A2EC7-A7AD-0DDC-1760-6F8F52C5CE13}" dt="2023-12-28T17:25:26.006" v="320" actId="1076"/>
          <ac:picMkLst>
            <pc:docMk/>
            <pc:sldMk cId="1698819703" sldId="298"/>
            <ac:picMk id="9" creationId="{6CECED35-04D8-E812-E1C7-553636F3B5FF}"/>
          </ac:picMkLst>
        </pc:picChg>
        <pc:picChg chg="add mod">
          <ac:chgData name="Jose Ignacio Perez Montero" userId="S::jiperezm@ine.gob.cl::92926206-de05-40dd-9848-24f1bd15bc9b" providerId="AD" clId="Web-{A12A2EC7-A7AD-0DDC-1760-6F8F52C5CE13}" dt="2023-12-28T17:25:15.318" v="316" actId="1076"/>
          <ac:picMkLst>
            <pc:docMk/>
            <pc:sldMk cId="1698819703" sldId="298"/>
            <ac:picMk id="11" creationId="{A3A7DA1D-405D-A1B3-36C1-15F441658A2E}"/>
          </ac:picMkLst>
        </pc:picChg>
        <pc:picChg chg="del">
          <ac:chgData name="Jose Ignacio Perez Montero" userId="S::jiperezm@ine.gob.cl::92926206-de05-40dd-9848-24f1bd15bc9b" providerId="AD" clId="Web-{A12A2EC7-A7AD-0DDC-1760-6F8F52C5CE13}" dt="2023-12-28T17:23:07.909" v="306"/>
          <ac:picMkLst>
            <pc:docMk/>
            <pc:sldMk cId="1698819703" sldId="298"/>
            <ac:picMk id="15" creationId="{6296A2CC-B0BA-10D3-92FA-03180E8A84B5}"/>
          </ac:picMkLst>
        </pc:picChg>
      </pc:sldChg>
      <pc:sldChg chg="modSp">
        <pc:chgData name="Jose Ignacio Perez Montero" userId="S::jiperezm@ine.gob.cl::92926206-de05-40dd-9848-24f1bd15bc9b" providerId="AD" clId="Web-{A12A2EC7-A7AD-0DDC-1760-6F8F52C5CE13}" dt="2023-12-28T15:40:03.814" v="3" actId="20577"/>
        <pc:sldMkLst>
          <pc:docMk/>
          <pc:sldMk cId="3358566690" sldId="1199"/>
        </pc:sldMkLst>
        <pc:spChg chg="mod">
          <ac:chgData name="Jose Ignacio Perez Montero" userId="S::jiperezm@ine.gob.cl::92926206-de05-40dd-9848-24f1bd15bc9b" providerId="AD" clId="Web-{A12A2EC7-A7AD-0DDC-1760-6F8F52C5CE13}" dt="2023-12-28T15:40:03.814" v="3" actId="20577"/>
          <ac:spMkLst>
            <pc:docMk/>
            <pc:sldMk cId="3358566690" sldId="1199"/>
            <ac:spMk id="2" creationId="{00000000-0000-0000-0000-000000000000}"/>
          </ac:spMkLst>
        </pc:spChg>
      </pc:sldChg>
      <pc:sldChg chg="addSp modSp">
        <pc:chgData name="Jose Ignacio Perez Montero" userId="S::jiperezm@ine.gob.cl::92926206-de05-40dd-9848-24f1bd15bc9b" providerId="AD" clId="Web-{A12A2EC7-A7AD-0DDC-1760-6F8F52C5CE13}" dt="2023-12-28T16:54:31.566" v="276" actId="1076"/>
        <pc:sldMkLst>
          <pc:docMk/>
          <pc:sldMk cId="3065916454" sldId="1220"/>
        </pc:sldMkLst>
        <pc:spChg chg="mod">
          <ac:chgData name="Jose Ignacio Perez Montero" userId="S::jiperezm@ine.gob.cl::92926206-de05-40dd-9848-24f1bd15bc9b" providerId="AD" clId="Web-{A12A2EC7-A7AD-0DDC-1760-6F8F52C5CE13}" dt="2023-12-28T16:53:20.674" v="252" actId="1076"/>
          <ac:spMkLst>
            <pc:docMk/>
            <pc:sldMk cId="3065916454" sldId="1220"/>
            <ac:spMk id="2" creationId="{9C813FAD-F3CB-83A6-274B-864F2EA1AF81}"/>
          </ac:spMkLst>
        </pc:spChg>
        <pc:spChg chg="mod">
          <ac:chgData name="Jose Ignacio Perez Montero" userId="S::jiperezm@ine.gob.cl::92926206-de05-40dd-9848-24f1bd15bc9b" providerId="AD" clId="Web-{A12A2EC7-A7AD-0DDC-1760-6F8F52C5CE13}" dt="2023-12-28T16:53:33.252" v="255" actId="1076"/>
          <ac:spMkLst>
            <pc:docMk/>
            <pc:sldMk cId="3065916454" sldId="1220"/>
            <ac:spMk id="4" creationId="{E25694C2-FBC2-6638-D35F-B8C11A5554D4}"/>
          </ac:spMkLst>
        </pc:spChg>
        <pc:spChg chg="mod">
          <ac:chgData name="Jose Ignacio Perez Montero" userId="S::jiperezm@ine.gob.cl::92926206-de05-40dd-9848-24f1bd15bc9b" providerId="AD" clId="Web-{A12A2EC7-A7AD-0DDC-1760-6F8F52C5CE13}" dt="2023-12-28T16:53:15.611" v="249" actId="1076"/>
          <ac:spMkLst>
            <pc:docMk/>
            <pc:sldMk cId="3065916454" sldId="1220"/>
            <ac:spMk id="6" creationId="{00000000-0000-0000-0000-000000000000}"/>
          </ac:spMkLst>
        </pc:spChg>
        <pc:spChg chg="mod">
          <ac:chgData name="Jose Ignacio Perez Montero" userId="S::jiperezm@ine.gob.cl::92926206-de05-40dd-9848-24f1bd15bc9b" providerId="AD" clId="Web-{A12A2EC7-A7AD-0DDC-1760-6F8F52C5CE13}" dt="2023-12-28T16:53:20.642" v="250" actId="1076"/>
          <ac:spMkLst>
            <pc:docMk/>
            <pc:sldMk cId="3065916454" sldId="1220"/>
            <ac:spMk id="9" creationId="{00000000-0000-0000-0000-000000000000}"/>
          </ac:spMkLst>
        </pc:spChg>
        <pc:spChg chg="mod">
          <ac:chgData name="Jose Ignacio Perez Montero" userId="S::jiperezm@ine.gob.cl::92926206-de05-40dd-9848-24f1bd15bc9b" providerId="AD" clId="Web-{A12A2EC7-A7AD-0DDC-1760-6F8F52C5CE13}" dt="2023-12-28T16:53:20.658" v="251" actId="1076"/>
          <ac:spMkLst>
            <pc:docMk/>
            <pc:sldMk cId="3065916454" sldId="1220"/>
            <ac:spMk id="10" creationId="{00000000-0000-0000-0000-000000000000}"/>
          </ac:spMkLst>
        </pc:spChg>
        <pc:spChg chg="mod">
          <ac:chgData name="Jose Ignacio Perez Montero" userId="S::jiperezm@ine.gob.cl::92926206-de05-40dd-9848-24f1bd15bc9b" providerId="AD" clId="Web-{A12A2EC7-A7AD-0DDC-1760-6F8F52C5CE13}" dt="2023-12-28T16:53:33.237" v="253" actId="1076"/>
          <ac:spMkLst>
            <pc:docMk/>
            <pc:sldMk cId="3065916454" sldId="1220"/>
            <ac:spMk id="13" creationId="{00000000-0000-0000-0000-000000000000}"/>
          </ac:spMkLst>
        </pc:spChg>
        <pc:spChg chg="mod">
          <ac:chgData name="Jose Ignacio Perez Montero" userId="S::jiperezm@ine.gob.cl::92926206-de05-40dd-9848-24f1bd15bc9b" providerId="AD" clId="Web-{A12A2EC7-A7AD-0DDC-1760-6F8F52C5CE13}" dt="2023-12-28T16:53:33.252" v="254" actId="1076"/>
          <ac:spMkLst>
            <pc:docMk/>
            <pc:sldMk cId="3065916454" sldId="1220"/>
            <ac:spMk id="14" creationId="{00000000-0000-0000-0000-000000000000}"/>
          </ac:spMkLst>
        </pc:spChg>
        <pc:spChg chg="add mod">
          <ac:chgData name="Jose Ignacio Perez Montero" userId="S::jiperezm@ine.gob.cl::92926206-de05-40dd-9848-24f1bd15bc9b" providerId="AD" clId="Web-{A12A2EC7-A7AD-0DDC-1760-6F8F52C5CE13}" dt="2023-12-28T16:54:31.566" v="275" actId="1076"/>
          <ac:spMkLst>
            <pc:docMk/>
            <pc:sldMk cId="3065916454" sldId="1220"/>
            <ac:spMk id="16" creationId="{73808101-DC93-D61B-57F9-927D974964AB}"/>
          </ac:spMkLst>
        </pc:spChg>
        <pc:spChg chg="add mod">
          <ac:chgData name="Jose Ignacio Perez Montero" userId="S::jiperezm@ine.gob.cl::92926206-de05-40dd-9848-24f1bd15bc9b" providerId="AD" clId="Web-{A12A2EC7-A7AD-0DDC-1760-6F8F52C5CE13}" dt="2023-12-28T16:54:31.566" v="276" actId="1076"/>
          <ac:spMkLst>
            <pc:docMk/>
            <pc:sldMk cId="3065916454" sldId="1220"/>
            <ac:spMk id="18" creationId="{243113A9-2D8E-B802-F099-EAF4B2035C05}"/>
          </ac:spMkLst>
        </pc:spChg>
        <pc:picChg chg="add mod">
          <ac:chgData name="Jose Ignacio Perez Montero" userId="S::jiperezm@ine.gob.cl::92926206-de05-40dd-9848-24f1bd15bc9b" providerId="AD" clId="Web-{A12A2EC7-A7AD-0DDC-1760-6F8F52C5CE13}" dt="2023-12-28T16:54:31.535" v="272" actId="1076"/>
          <ac:picMkLst>
            <pc:docMk/>
            <pc:sldMk cId="3065916454" sldId="1220"/>
            <ac:picMk id="8" creationId="{8D005992-F36A-6F43-1A4C-6DA8D3DB9806}"/>
          </ac:picMkLst>
        </pc:picChg>
        <pc:picChg chg="add mod">
          <ac:chgData name="Jose Ignacio Perez Montero" userId="S::jiperezm@ine.gob.cl::92926206-de05-40dd-9848-24f1bd15bc9b" providerId="AD" clId="Web-{A12A2EC7-A7AD-0DDC-1760-6F8F52C5CE13}" dt="2023-12-28T16:54:31.551" v="273" actId="1076"/>
          <ac:picMkLst>
            <pc:docMk/>
            <pc:sldMk cId="3065916454" sldId="1220"/>
            <ac:picMk id="11" creationId="{4311DBC5-98AD-1710-0F0E-7A049A345367}"/>
          </ac:picMkLst>
        </pc:picChg>
        <pc:picChg chg="add mod">
          <ac:chgData name="Jose Ignacio Perez Montero" userId="S::jiperezm@ine.gob.cl::92926206-de05-40dd-9848-24f1bd15bc9b" providerId="AD" clId="Web-{A12A2EC7-A7AD-0DDC-1760-6F8F52C5CE13}" dt="2023-12-28T16:54:31.551" v="274" actId="1076"/>
          <ac:picMkLst>
            <pc:docMk/>
            <pc:sldMk cId="3065916454" sldId="1220"/>
            <ac:picMk id="12" creationId="{54816AE2-45F4-FE17-C059-066D6C87DCDD}"/>
          </ac:picMkLst>
        </pc:picChg>
      </pc:sldChg>
      <pc:sldChg chg="addSp modSp">
        <pc:chgData name="Jose Ignacio Perez Montero" userId="S::jiperezm@ine.gob.cl::92926206-de05-40dd-9848-24f1bd15bc9b" providerId="AD" clId="Web-{A12A2EC7-A7AD-0DDC-1760-6F8F52C5CE13}" dt="2023-12-28T16:13:23.948" v="212"/>
        <pc:sldMkLst>
          <pc:docMk/>
          <pc:sldMk cId="538802320" sldId="1223"/>
        </pc:sldMkLst>
        <pc:spChg chg="mod">
          <ac:chgData name="Jose Ignacio Perez Montero" userId="S::jiperezm@ine.gob.cl::92926206-de05-40dd-9848-24f1bd15bc9b" providerId="AD" clId="Web-{A12A2EC7-A7AD-0DDC-1760-6F8F52C5CE13}" dt="2023-12-28T16:08:29.034" v="184" actId="1076"/>
          <ac:spMkLst>
            <pc:docMk/>
            <pc:sldMk cId="538802320" sldId="1223"/>
            <ac:spMk id="4" creationId="{00000000-0000-0000-0000-000000000000}"/>
          </ac:spMkLst>
        </pc:spChg>
        <pc:spChg chg="mod">
          <ac:chgData name="Jose Ignacio Perez Montero" userId="S::jiperezm@ine.gob.cl::92926206-de05-40dd-9848-24f1bd15bc9b" providerId="AD" clId="Web-{A12A2EC7-A7AD-0DDC-1760-6F8F52C5CE13}" dt="2023-12-28T16:08:50.097" v="187"/>
          <ac:spMkLst>
            <pc:docMk/>
            <pc:sldMk cId="538802320" sldId="1223"/>
            <ac:spMk id="5" creationId="{00000000-0000-0000-0000-000000000000}"/>
          </ac:spMkLst>
        </pc:spChg>
        <pc:spChg chg="add mod">
          <ac:chgData name="Jose Ignacio Perez Montero" userId="S::jiperezm@ine.gob.cl::92926206-de05-40dd-9848-24f1bd15bc9b" providerId="AD" clId="Web-{A12A2EC7-A7AD-0DDC-1760-6F8F52C5CE13}" dt="2023-12-28T16:13:18.807" v="210"/>
          <ac:spMkLst>
            <pc:docMk/>
            <pc:sldMk cId="538802320" sldId="1223"/>
            <ac:spMk id="9" creationId="{FE0C04AA-BFF3-0E40-FD54-94ABA4509FAC}"/>
          </ac:spMkLst>
        </pc:spChg>
        <pc:spChg chg="add mod">
          <ac:chgData name="Jose Ignacio Perez Montero" userId="S::jiperezm@ine.gob.cl::92926206-de05-40dd-9848-24f1bd15bc9b" providerId="AD" clId="Web-{A12A2EC7-A7AD-0DDC-1760-6F8F52C5CE13}" dt="2023-12-28T16:13:23.948" v="212"/>
          <ac:spMkLst>
            <pc:docMk/>
            <pc:sldMk cId="538802320" sldId="1223"/>
            <ac:spMk id="10" creationId="{DEC0564A-F77E-2024-D595-C198DE3E5331}"/>
          </ac:spMkLst>
        </pc:spChg>
        <pc:picChg chg="mod">
          <ac:chgData name="Jose Ignacio Perez Montero" userId="S::jiperezm@ine.gob.cl::92926206-de05-40dd-9848-24f1bd15bc9b" providerId="AD" clId="Web-{A12A2EC7-A7AD-0DDC-1760-6F8F52C5CE13}" dt="2023-12-28T16:12:11.774" v="198" actId="1076"/>
          <ac:picMkLst>
            <pc:docMk/>
            <pc:sldMk cId="538802320" sldId="1223"/>
            <ac:picMk id="2" creationId="{B24C8C1E-77D6-3088-2F51-324B871F6E7B}"/>
          </ac:picMkLst>
        </pc:picChg>
        <pc:picChg chg="add mod">
          <ac:chgData name="Jose Ignacio Perez Montero" userId="S::jiperezm@ine.gob.cl::92926206-de05-40dd-9848-24f1bd15bc9b" providerId="AD" clId="Web-{A12A2EC7-A7AD-0DDC-1760-6F8F52C5CE13}" dt="2023-12-28T16:12:48.682" v="204" actId="1076"/>
          <ac:picMkLst>
            <pc:docMk/>
            <pc:sldMk cId="538802320" sldId="1223"/>
            <ac:picMk id="7" creationId="{6B34F547-6822-9A91-B8FF-FBE611D20582}"/>
          </ac:picMkLst>
        </pc:picChg>
        <pc:picChg chg="add mod">
          <ac:chgData name="Jose Ignacio Perez Montero" userId="S::jiperezm@ine.gob.cl::92926206-de05-40dd-9848-24f1bd15bc9b" providerId="AD" clId="Web-{A12A2EC7-A7AD-0DDC-1760-6F8F52C5CE13}" dt="2023-12-28T16:12:24.447" v="200" actId="1076"/>
          <ac:picMkLst>
            <pc:docMk/>
            <pc:sldMk cId="538802320" sldId="1223"/>
            <ac:picMk id="8" creationId="{3608AA28-3BF3-FF89-B0E6-A090E510C4C4}"/>
          </ac:picMkLst>
        </pc:picChg>
      </pc:sldChg>
      <pc:sldChg chg="addSp delSp modSp">
        <pc:chgData name="Jose Ignacio Perez Montero" userId="S::jiperezm@ine.gob.cl::92926206-de05-40dd-9848-24f1bd15bc9b" providerId="AD" clId="Web-{A12A2EC7-A7AD-0DDC-1760-6F8F52C5CE13}" dt="2023-12-28T16:03:24.213" v="173" actId="20577"/>
        <pc:sldMkLst>
          <pc:docMk/>
          <pc:sldMk cId="786119943" sldId="1225"/>
        </pc:sldMkLst>
        <pc:spChg chg="mod">
          <ac:chgData name="Jose Ignacio Perez Montero" userId="S::jiperezm@ine.gob.cl::92926206-de05-40dd-9848-24f1bd15bc9b" providerId="AD" clId="Web-{A12A2EC7-A7AD-0DDC-1760-6F8F52C5CE13}" dt="2023-12-28T16:01:17.569" v="144" actId="1076"/>
          <ac:spMkLst>
            <pc:docMk/>
            <pc:sldMk cId="786119943" sldId="1225"/>
            <ac:spMk id="3" creationId="{9D03677D-66A3-3E7F-2330-0BBED4A26A6D}"/>
          </ac:spMkLst>
        </pc:spChg>
        <pc:spChg chg="mod">
          <ac:chgData name="Jose Ignacio Perez Montero" userId="S::jiperezm@ine.gob.cl::92926206-de05-40dd-9848-24f1bd15bc9b" providerId="AD" clId="Web-{A12A2EC7-A7AD-0DDC-1760-6F8F52C5CE13}" dt="2023-12-28T16:03:24.213" v="173" actId="20577"/>
          <ac:spMkLst>
            <pc:docMk/>
            <pc:sldMk cId="786119943" sldId="1225"/>
            <ac:spMk id="10" creationId="{0DC9AD39-9FF6-09BD-5255-4542E83B6806}"/>
          </ac:spMkLst>
        </pc:spChg>
        <pc:picChg chg="add del mod">
          <ac:chgData name="Jose Ignacio Perez Montero" userId="S::jiperezm@ine.gob.cl::92926206-de05-40dd-9848-24f1bd15bc9b" providerId="AD" clId="Web-{A12A2EC7-A7AD-0DDC-1760-6F8F52C5CE13}" dt="2023-12-28T16:02:33.618" v="170" actId="14100"/>
          <ac:picMkLst>
            <pc:docMk/>
            <pc:sldMk cId="786119943" sldId="1225"/>
            <ac:picMk id="2" creationId="{B7AD9F95-ACBA-DB90-87FD-19D9C78D5C19}"/>
          </ac:picMkLst>
        </pc:picChg>
      </pc:sldChg>
      <pc:sldChg chg="addSp delSp modSp">
        <pc:chgData name="Jose Ignacio Perez Montero" userId="S::jiperezm@ine.gob.cl::92926206-de05-40dd-9848-24f1bd15bc9b" providerId="AD" clId="Web-{A12A2EC7-A7AD-0DDC-1760-6F8F52C5CE13}" dt="2023-12-28T15:57:08.482" v="84" actId="14100"/>
        <pc:sldMkLst>
          <pc:docMk/>
          <pc:sldMk cId="3915200896" sldId="1226"/>
        </pc:sldMkLst>
        <pc:spChg chg="mod">
          <ac:chgData name="Jose Ignacio Perez Montero" userId="S::jiperezm@ine.gob.cl::92926206-de05-40dd-9848-24f1bd15bc9b" providerId="AD" clId="Web-{A12A2EC7-A7AD-0DDC-1760-6F8F52C5CE13}" dt="2023-12-28T15:56:43.387" v="77" actId="20577"/>
          <ac:spMkLst>
            <pc:docMk/>
            <pc:sldMk cId="3915200896" sldId="1226"/>
            <ac:spMk id="8" creationId="{00000000-0000-0000-0000-000000000000}"/>
          </ac:spMkLst>
        </pc:spChg>
        <pc:spChg chg="mod">
          <ac:chgData name="Jose Ignacio Perez Montero" userId="S::jiperezm@ine.gob.cl::92926206-de05-40dd-9848-24f1bd15bc9b" providerId="AD" clId="Web-{A12A2EC7-A7AD-0DDC-1760-6F8F52C5CE13}" dt="2023-12-28T15:57:03.013" v="82" actId="20577"/>
          <ac:spMkLst>
            <pc:docMk/>
            <pc:sldMk cId="3915200896" sldId="1226"/>
            <ac:spMk id="9" creationId="{00000000-0000-0000-0000-000000000000}"/>
          </ac:spMkLst>
        </pc:spChg>
        <pc:spChg chg="mod">
          <ac:chgData name="Jose Ignacio Perez Montero" userId="S::jiperezm@ine.gob.cl::92926206-de05-40dd-9848-24f1bd15bc9b" providerId="AD" clId="Web-{A12A2EC7-A7AD-0DDC-1760-6F8F52C5CE13}" dt="2023-12-28T15:43:40.633" v="19" actId="1076"/>
          <ac:spMkLst>
            <pc:docMk/>
            <pc:sldMk cId="3915200896" sldId="1226"/>
            <ac:spMk id="10" creationId="{00000000-0000-0000-0000-000000000000}"/>
          </ac:spMkLst>
        </pc:spChg>
        <pc:spChg chg="mod">
          <ac:chgData name="Jose Ignacio Perez Montero" userId="S::jiperezm@ine.gob.cl::92926206-de05-40dd-9848-24f1bd15bc9b" providerId="AD" clId="Web-{A12A2EC7-A7AD-0DDC-1760-6F8F52C5CE13}" dt="2023-12-28T15:56:53.903" v="80" actId="14100"/>
          <ac:spMkLst>
            <pc:docMk/>
            <pc:sldMk cId="3915200896" sldId="1226"/>
            <ac:spMk id="16" creationId="{D8758CA6-CD06-8CDB-B0EC-AF27D385AF60}"/>
          </ac:spMkLst>
        </pc:spChg>
        <pc:spChg chg="mod">
          <ac:chgData name="Jose Ignacio Perez Montero" userId="S::jiperezm@ine.gob.cl::92926206-de05-40dd-9848-24f1bd15bc9b" providerId="AD" clId="Web-{A12A2EC7-A7AD-0DDC-1760-6F8F52C5CE13}" dt="2023-12-28T15:46:16.715" v="49" actId="14100"/>
          <ac:spMkLst>
            <pc:docMk/>
            <pc:sldMk cId="3915200896" sldId="1226"/>
            <ac:spMk id="18" creationId="{A39FC882-235F-6CD1-91CC-654663C8B1FA}"/>
          </ac:spMkLst>
        </pc:spChg>
        <pc:spChg chg="mod">
          <ac:chgData name="Jose Ignacio Perez Montero" userId="S::jiperezm@ine.gob.cl::92926206-de05-40dd-9848-24f1bd15bc9b" providerId="AD" clId="Web-{A12A2EC7-A7AD-0DDC-1760-6F8F52C5CE13}" dt="2023-12-28T15:43:40.633" v="20" actId="1076"/>
          <ac:spMkLst>
            <pc:docMk/>
            <pc:sldMk cId="3915200896" sldId="1226"/>
            <ac:spMk id="19" creationId="{E5C2F432-11A0-A2D2-FA58-4F171C193526}"/>
          </ac:spMkLst>
        </pc:spChg>
        <pc:spChg chg="del mod">
          <ac:chgData name="Jose Ignacio Perez Montero" userId="S::jiperezm@ine.gob.cl::92926206-de05-40dd-9848-24f1bd15bc9b" providerId="AD" clId="Web-{A12A2EC7-A7AD-0DDC-1760-6F8F52C5CE13}" dt="2023-12-28T15:46:31.059" v="52"/>
          <ac:spMkLst>
            <pc:docMk/>
            <pc:sldMk cId="3915200896" sldId="1226"/>
            <ac:spMk id="26" creationId="{E464F340-6D89-77EB-366C-E40C3B9DD3B0}"/>
          </ac:spMkLst>
        </pc:spChg>
        <pc:grpChg chg="add mod">
          <ac:chgData name="Jose Ignacio Perez Montero" userId="S::jiperezm@ine.gob.cl::92926206-de05-40dd-9848-24f1bd15bc9b" providerId="AD" clId="Web-{A12A2EC7-A7AD-0DDC-1760-6F8F52C5CE13}" dt="2023-12-28T15:56:50.981" v="79" actId="14100"/>
          <ac:grpSpMkLst>
            <pc:docMk/>
            <pc:sldMk cId="3915200896" sldId="1226"/>
            <ac:grpSpMk id="2" creationId="{1DF97F4B-9153-8EAE-64D8-63C91BD33415}"/>
          </ac:grpSpMkLst>
        </pc:grpChg>
        <pc:grpChg chg="add mod">
          <ac:chgData name="Jose Ignacio Perez Montero" userId="S::jiperezm@ine.gob.cl::92926206-de05-40dd-9848-24f1bd15bc9b" providerId="AD" clId="Web-{A12A2EC7-A7AD-0DDC-1760-6F8F52C5CE13}" dt="2023-12-28T15:57:08.482" v="84" actId="14100"/>
          <ac:grpSpMkLst>
            <pc:docMk/>
            <pc:sldMk cId="3915200896" sldId="1226"/>
            <ac:grpSpMk id="6" creationId="{6A385C4D-4C69-AFEF-465E-B42EC8AB559A}"/>
          </ac:grpSpMkLst>
        </pc:grpChg>
        <pc:grpChg chg="add">
          <ac:chgData name="Jose Ignacio Perez Montero" userId="S::jiperezm@ine.gob.cl::92926206-de05-40dd-9848-24f1bd15bc9b" providerId="AD" clId="Web-{A12A2EC7-A7AD-0DDC-1760-6F8F52C5CE13}" dt="2023-12-28T15:46:40.262" v="53"/>
          <ac:grpSpMkLst>
            <pc:docMk/>
            <pc:sldMk cId="3915200896" sldId="1226"/>
            <ac:grpSpMk id="11" creationId="{F54E83CD-168C-A4B2-C3A4-FE1B6068DF26}"/>
          </ac:grpSpMkLst>
        </pc:grpChg>
        <pc:picChg chg="mod">
          <ac:chgData name="Jose Ignacio Perez Montero" userId="S::jiperezm@ine.gob.cl::92926206-de05-40dd-9848-24f1bd15bc9b" providerId="AD" clId="Web-{A12A2EC7-A7AD-0DDC-1760-6F8F52C5CE13}" dt="2023-12-28T15:43:45.851" v="21" actId="1076"/>
          <ac:picMkLst>
            <pc:docMk/>
            <pc:sldMk cId="3915200896" sldId="1226"/>
            <ac:picMk id="5" creationId="{72A5D5C5-6CCD-E53F-58F1-E9A4F82012B7}"/>
          </ac:picMkLst>
        </pc:picChg>
        <pc:picChg chg="add mod">
          <ac:chgData name="Jose Ignacio Perez Montero" userId="S::jiperezm@ine.gob.cl::92926206-de05-40dd-9848-24f1bd15bc9b" providerId="AD" clId="Web-{A12A2EC7-A7AD-0DDC-1760-6F8F52C5CE13}" dt="2023-12-28T15:51:03.113" v="63" actId="1076"/>
          <ac:picMkLst>
            <pc:docMk/>
            <pc:sldMk cId="3915200896" sldId="1226"/>
            <ac:picMk id="12" creationId="{44BADEA7-4183-E61C-53EA-24B82F3F5B27}"/>
          </ac:picMkLst>
        </pc:picChg>
        <pc:picChg chg="add mod">
          <ac:chgData name="Jose Ignacio Perez Montero" userId="S::jiperezm@ine.gob.cl::92926206-de05-40dd-9848-24f1bd15bc9b" providerId="AD" clId="Web-{A12A2EC7-A7AD-0DDC-1760-6F8F52C5CE13}" dt="2023-12-28T15:51:29.504" v="68" actId="1076"/>
          <ac:picMkLst>
            <pc:docMk/>
            <pc:sldMk cId="3915200896" sldId="1226"/>
            <ac:picMk id="13" creationId="{0DD197D4-5063-FF0B-F376-264E073CC902}"/>
          </ac:picMkLst>
        </pc:picChg>
        <pc:picChg chg="del mod">
          <ac:chgData name="Jose Ignacio Perez Montero" userId="S::jiperezm@ine.gob.cl::92926206-de05-40dd-9848-24f1bd15bc9b" providerId="AD" clId="Web-{A12A2EC7-A7AD-0DDC-1760-6F8F52C5CE13}" dt="2023-12-28T15:43:55.180" v="22"/>
          <ac:picMkLst>
            <pc:docMk/>
            <pc:sldMk cId="3915200896" sldId="1226"/>
            <ac:picMk id="17" creationId="{541D1FF9-ABF2-7810-4C34-F80139638F7B}"/>
          </ac:picMkLst>
        </pc:picChg>
        <pc:picChg chg="del">
          <ac:chgData name="Jose Ignacio Perez Montero" userId="S::jiperezm@ine.gob.cl::92926206-de05-40dd-9848-24f1bd15bc9b" providerId="AD" clId="Web-{A12A2EC7-A7AD-0DDC-1760-6F8F52C5CE13}" dt="2023-12-28T15:44:39.806" v="35"/>
          <ac:picMkLst>
            <pc:docMk/>
            <pc:sldMk cId="3915200896" sldId="1226"/>
            <ac:picMk id="21" creationId="{1C2269B3-3932-B1F1-8E79-D30205F54390}"/>
          </ac:picMkLst>
        </pc:picChg>
      </pc:sldChg>
      <pc:sldChg chg="addSp modSp">
        <pc:chgData name="Jose Ignacio Perez Montero" userId="S::jiperezm@ine.gob.cl::92926206-de05-40dd-9848-24f1bd15bc9b" providerId="AD" clId="Web-{A12A2EC7-A7AD-0DDC-1760-6F8F52C5CE13}" dt="2023-12-28T17:33:06.453" v="370" actId="1076"/>
        <pc:sldMkLst>
          <pc:docMk/>
          <pc:sldMk cId="4060584304" sldId="1230"/>
        </pc:sldMkLst>
        <pc:graphicFrameChg chg="mod modGraphic">
          <ac:chgData name="Jose Ignacio Perez Montero" userId="S::jiperezm@ine.gob.cl::92926206-de05-40dd-9848-24f1bd15bc9b" providerId="AD" clId="Web-{A12A2EC7-A7AD-0DDC-1760-6F8F52C5CE13}" dt="2023-12-28T17:28:48.682" v="344"/>
          <ac:graphicFrameMkLst>
            <pc:docMk/>
            <pc:sldMk cId="4060584304" sldId="1230"/>
            <ac:graphicFrameMk id="2" creationId="{858A850A-B3DF-0D4E-21A5-2E7CF47F0639}"/>
          </ac:graphicFrameMkLst>
        </pc:graphicFrameChg>
        <pc:picChg chg="add mod">
          <ac:chgData name="Jose Ignacio Perez Montero" userId="S::jiperezm@ine.gob.cl::92926206-de05-40dd-9848-24f1bd15bc9b" providerId="AD" clId="Web-{A12A2EC7-A7AD-0DDC-1760-6F8F52C5CE13}" dt="2023-12-28T17:31:41.482" v="348" actId="1076"/>
          <ac:picMkLst>
            <pc:docMk/>
            <pc:sldMk cId="4060584304" sldId="1230"/>
            <ac:picMk id="54" creationId="{EA1A0680-7074-F15D-8FCF-E663E188C34D}"/>
          </ac:picMkLst>
        </pc:picChg>
        <pc:picChg chg="add mod">
          <ac:chgData name="Jose Ignacio Perez Montero" userId="S::jiperezm@ine.gob.cl::92926206-de05-40dd-9848-24f1bd15bc9b" providerId="AD" clId="Web-{A12A2EC7-A7AD-0DDC-1760-6F8F52C5CE13}" dt="2023-12-28T17:32:00.389" v="354" actId="1076"/>
          <ac:picMkLst>
            <pc:docMk/>
            <pc:sldMk cId="4060584304" sldId="1230"/>
            <ac:picMk id="55" creationId="{A4113CBE-D09A-D622-FA39-205392A29D3F}"/>
          </ac:picMkLst>
        </pc:picChg>
        <pc:picChg chg="add mod">
          <ac:chgData name="Jose Ignacio Perez Montero" userId="S::jiperezm@ine.gob.cl::92926206-de05-40dd-9848-24f1bd15bc9b" providerId="AD" clId="Web-{A12A2EC7-A7AD-0DDC-1760-6F8F52C5CE13}" dt="2023-12-28T17:32:36.452" v="366" actId="14100"/>
          <ac:picMkLst>
            <pc:docMk/>
            <pc:sldMk cId="4060584304" sldId="1230"/>
            <ac:picMk id="56" creationId="{AC0C4436-FCB9-8DF7-2FF2-DAFF2EDD9393}"/>
          </ac:picMkLst>
        </pc:picChg>
        <pc:picChg chg="add mod">
          <ac:chgData name="Jose Ignacio Perez Montero" userId="S::jiperezm@ine.gob.cl::92926206-de05-40dd-9848-24f1bd15bc9b" providerId="AD" clId="Web-{A12A2EC7-A7AD-0DDC-1760-6F8F52C5CE13}" dt="2023-12-28T17:32:29.108" v="364" actId="1076"/>
          <ac:picMkLst>
            <pc:docMk/>
            <pc:sldMk cId="4060584304" sldId="1230"/>
            <ac:picMk id="57" creationId="{84498A33-9976-AF93-51A6-D475F8B1A707}"/>
          </ac:picMkLst>
        </pc:picChg>
        <pc:picChg chg="add mod">
          <ac:chgData name="Jose Ignacio Perez Montero" userId="S::jiperezm@ine.gob.cl::92926206-de05-40dd-9848-24f1bd15bc9b" providerId="AD" clId="Web-{A12A2EC7-A7AD-0DDC-1760-6F8F52C5CE13}" dt="2023-12-28T17:33:06.453" v="370" actId="1076"/>
          <ac:picMkLst>
            <pc:docMk/>
            <pc:sldMk cId="4060584304" sldId="1230"/>
            <ac:picMk id="64" creationId="{12EEBEAB-1E8D-A9EC-B960-D4866202759A}"/>
          </ac:picMkLst>
        </pc:picChg>
      </pc:sldChg>
      <pc:sldChg chg="modSp">
        <pc:chgData name="Jose Ignacio Perez Montero" userId="S::jiperezm@ine.gob.cl::92926206-de05-40dd-9848-24f1bd15bc9b" providerId="AD" clId="Web-{A12A2EC7-A7AD-0DDC-1760-6F8F52C5CE13}" dt="2023-12-28T17:27:27.243" v="337" actId="1076"/>
        <pc:sldMkLst>
          <pc:docMk/>
          <pc:sldMk cId="3719834282" sldId="1232"/>
        </pc:sldMkLst>
        <pc:graphicFrameChg chg="mod">
          <ac:chgData name="Jose Ignacio Perez Montero" userId="S::jiperezm@ine.gob.cl::92926206-de05-40dd-9848-24f1bd15bc9b" providerId="AD" clId="Web-{A12A2EC7-A7AD-0DDC-1760-6F8F52C5CE13}" dt="2023-12-28T17:27:27.243" v="337" actId="1076"/>
          <ac:graphicFrameMkLst>
            <pc:docMk/>
            <pc:sldMk cId="3719834282" sldId="1232"/>
            <ac:graphicFrameMk id="4" creationId="{D7E08FE4-AE7B-364D-17D5-FAE3225B0B53}"/>
          </ac:graphicFrameMkLst>
        </pc:graphicFrameChg>
      </pc:sldChg>
      <pc:sldChg chg="new del">
        <pc:chgData name="Jose Ignacio Perez Montero" userId="S::jiperezm@ine.gob.cl::92926206-de05-40dd-9848-24f1bd15bc9b" providerId="AD" clId="Web-{A12A2EC7-A7AD-0DDC-1760-6F8F52C5CE13}" dt="2023-12-28T16:14:20.653" v="214"/>
        <pc:sldMkLst>
          <pc:docMk/>
          <pc:sldMk cId="3548392941" sldId="1233"/>
        </pc:sldMkLst>
      </pc:sldChg>
    </pc:docChg>
  </pc:docChgLst>
  <pc:docChgLst>
    <pc:chgData name="Javiera Alejandra Diaz Calderon" userId="S::jdiazc@ine.gob.cl::86e62ee1-9ac2-4772-84c2-a873c98c01d7" providerId="AD" clId="Web-{9B11BB1D-5088-124D-BE86-DB1E07A97063}"/>
    <pc:docChg chg="modSld">
      <pc:chgData name="Javiera Alejandra Diaz Calderon" userId="S::jdiazc@ine.gob.cl::86e62ee1-9ac2-4772-84c2-a873c98c01d7" providerId="AD" clId="Web-{9B11BB1D-5088-124D-BE86-DB1E07A97063}" dt="2024-02-15T18:24:29.080" v="0" actId="20577"/>
      <pc:docMkLst>
        <pc:docMk/>
      </pc:docMkLst>
      <pc:sldChg chg="modSp">
        <pc:chgData name="Javiera Alejandra Diaz Calderon" userId="S::jdiazc@ine.gob.cl::86e62ee1-9ac2-4772-84c2-a873c98c01d7" providerId="AD" clId="Web-{9B11BB1D-5088-124D-BE86-DB1E07A97063}" dt="2024-02-15T18:24:29.080" v="0" actId="20577"/>
        <pc:sldMkLst>
          <pc:docMk/>
          <pc:sldMk cId="1583129615" sldId="1195"/>
        </pc:sldMkLst>
        <pc:spChg chg="mod">
          <ac:chgData name="Javiera Alejandra Diaz Calderon" userId="S::jdiazc@ine.gob.cl::86e62ee1-9ac2-4772-84c2-a873c98c01d7" providerId="AD" clId="Web-{9B11BB1D-5088-124D-BE86-DB1E07A97063}" dt="2024-02-15T18:24:29.080" v="0" actId="20577"/>
          <ac:spMkLst>
            <pc:docMk/>
            <pc:sldMk cId="1583129615" sldId="1195"/>
            <ac:spMk id="6" creationId="{F1B71B56-54FB-AFF1-6323-D0430CB676DB}"/>
          </ac:spMkLst>
        </pc:spChg>
      </pc:sldChg>
    </pc:docChg>
  </pc:docChgLst>
  <pc:docChgLst>
    <pc:chgData name="Martin Sebastian Silva Garrido" userId="S::mssilvag@ine.gob.cl::5f63eb08-d18d-4319-a8cd-28a955dc80eb" providerId="AD" clId="Web-{511A2EDB-D207-8555-A3E5-CE36E8AA1208}"/>
    <pc:docChg chg="mod">
      <pc:chgData name="Martin Sebastian Silva Garrido" userId="S::mssilvag@ine.gob.cl::5f63eb08-d18d-4319-a8cd-28a955dc80eb" providerId="AD" clId="Web-{511A2EDB-D207-8555-A3E5-CE36E8AA1208}" dt="2024-02-13T13:08:25.820" v="1"/>
      <pc:docMkLst>
        <pc:docMk/>
      </pc:docMkLst>
      <pc:sldChg chg="modCm">
        <pc:chgData name="Martin Sebastian Silva Garrido" userId="S::mssilvag@ine.gob.cl::5f63eb08-d18d-4319-a8cd-28a955dc80eb" providerId="AD" clId="Web-{511A2EDB-D207-8555-A3E5-CE36E8AA1208}" dt="2024-02-13T13:08:25.820" v="1"/>
        <pc:sldMkLst>
          <pc:docMk/>
          <pc:sldMk cId="1583129615" sldId="1195"/>
        </pc:sldMkLst>
        <pc:extLst>
          <p:ext xmlns:p="http://schemas.openxmlformats.org/presentationml/2006/main" uri="{D6D511B9-2390-475A-947B-AFAB55BFBCF1}">
            <pc226:cmChg xmlns:pc226="http://schemas.microsoft.com/office/powerpoint/2022/06/main/command" chg="">
              <pc226:chgData name="Martin Sebastian Silva Garrido" userId="S::mssilvag@ine.gob.cl::5f63eb08-d18d-4319-a8cd-28a955dc80eb" providerId="AD" clId="Web-{511A2EDB-D207-8555-A3E5-CE36E8AA1208}" dt="2024-02-13T13:08:25.820" v="1"/>
              <pc2:cmMkLst xmlns:pc2="http://schemas.microsoft.com/office/powerpoint/2019/9/main/command">
                <pc:docMk/>
                <pc:sldMk cId="1583129615" sldId="1195"/>
                <pc2:cmMk id="{56A20470-C8CA-49A1-BFAB-8FD6D934E529}"/>
              </pc2:cmMkLst>
              <pc226:cmRplyChg chg="add">
                <pc226:chgData name="Martin Sebastian Silva Garrido" userId="S::mssilvag@ine.gob.cl::5f63eb08-d18d-4319-a8cd-28a955dc80eb" providerId="AD" clId="Web-{511A2EDB-D207-8555-A3E5-CE36E8AA1208}" dt="2024-02-13T13:08:25.820" v="1"/>
                <pc2:cmRplyMkLst xmlns:pc2="http://schemas.microsoft.com/office/powerpoint/2019/9/main/command">
                  <pc:docMk/>
                  <pc:sldMk cId="1583129615" sldId="1195"/>
                  <pc2:cmMk id="{56A20470-C8CA-49A1-BFAB-8FD6D934E529}"/>
                  <pc2:cmRplyMk id="{9CC87904-5407-47C2-AA58-0D8A1074ABE2}"/>
                </pc2:cmRplyMkLst>
              </pc226:cmRplyChg>
            </pc226:cmChg>
          </p:ext>
        </pc:extLst>
      </pc:sldChg>
    </pc:docChg>
  </pc:docChgLst>
  <pc:docChgLst>
    <pc:chgData name="Maria Magdalena Marquez Pichuman" userId="S::mmmarquezp@ine.gob.cl::40ee0c62-5986-4c4d-8f79-f125591f15fe" providerId="AD" clId="Web-{0D087133-F267-C885-8328-F1DC5D9C4FA9}"/>
    <pc:docChg chg="addSld delSld modSld">
      <pc:chgData name="Maria Magdalena Marquez Pichuman" userId="S::mmmarquezp@ine.gob.cl::40ee0c62-5986-4c4d-8f79-f125591f15fe" providerId="AD" clId="Web-{0D087133-F267-C885-8328-F1DC5D9C4FA9}" dt="2024-02-16T02:05:39.583" v="227" actId="20577"/>
      <pc:docMkLst>
        <pc:docMk/>
      </pc:docMkLst>
      <pc:sldChg chg="modSp">
        <pc:chgData name="Maria Magdalena Marquez Pichuman" userId="S::mmmarquezp@ine.gob.cl::40ee0c62-5986-4c4d-8f79-f125591f15fe" providerId="AD" clId="Web-{0D087133-F267-C885-8328-F1DC5D9C4FA9}" dt="2024-02-16T02:05:39.583" v="227" actId="20577"/>
        <pc:sldMkLst>
          <pc:docMk/>
          <pc:sldMk cId="4034122210" sldId="1212"/>
        </pc:sldMkLst>
        <pc:spChg chg="mod">
          <ac:chgData name="Maria Magdalena Marquez Pichuman" userId="S::mmmarquezp@ine.gob.cl::40ee0c62-5986-4c4d-8f79-f125591f15fe" providerId="AD" clId="Web-{0D087133-F267-C885-8328-F1DC5D9C4FA9}" dt="2024-02-16T02:04:45.269" v="181" actId="20577"/>
          <ac:spMkLst>
            <pc:docMk/>
            <pc:sldMk cId="4034122210" sldId="1212"/>
            <ac:spMk id="2" creationId="{8B397DC4-D5A1-DE4C-88C4-5F7E45F69324}"/>
          </ac:spMkLst>
        </pc:spChg>
        <pc:spChg chg="mod">
          <ac:chgData name="Maria Magdalena Marquez Pichuman" userId="S::mmmarquezp@ine.gob.cl::40ee0c62-5986-4c4d-8f79-f125591f15fe" providerId="AD" clId="Web-{0D087133-F267-C885-8328-F1DC5D9C4FA9}" dt="2024-02-16T02:05:05.863" v="213" actId="20577"/>
          <ac:spMkLst>
            <pc:docMk/>
            <pc:sldMk cId="4034122210" sldId="1212"/>
            <ac:spMk id="4" creationId="{FF39A29E-2E24-F144-85A7-B277793475B0}"/>
          </ac:spMkLst>
        </pc:spChg>
        <pc:spChg chg="mod">
          <ac:chgData name="Maria Magdalena Marquez Pichuman" userId="S::mmmarquezp@ine.gob.cl::40ee0c62-5986-4c4d-8f79-f125591f15fe" providerId="AD" clId="Web-{0D087133-F267-C885-8328-F1DC5D9C4FA9}" dt="2024-02-16T02:05:39.583" v="227" actId="20577"/>
          <ac:spMkLst>
            <pc:docMk/>
            <pc:sldMk cId="4034122210" sldId="1212"/>
            <ac:spMk id="5" creationId="{1F7502B9-268C-3E9E-530D-0B154F6AD2FF}"/>
          </ac:spMkLst>
        </pc:spChg>
        <pc:spChg chg="mod">
          <ac:chgData name="Maria Magdalena Marquez Pichuman" userId="S::mmmarquezp@ine.gob.cl::40ee0c62-5986-4c4d-8f79-f125591f15fe" providerId="AD" clId="Web-{0D087133-F267-C885-8328-F1DC5D9C4FA9}" dt="2024-02-16T02:04:27.784" v="161" actId="20577"/>
          <ac:spMkLst>
            <pc:docMk/>
            <pc:sldMk cId="4034122210" sldId="1212"/>
            <ac:spMk id="6" creationId="{1556EE98-0A39-F71A-89B7-31ACF80C0C96}"/>
          </ac:spMkLst>
        </pc:spChg>
      </pc:sldChg>
      <pc:sldChg chg="addSp delSp modSp">
        <pc:chgData name="Maria Magdalena Marquez Pichuman" userId="S::mmmarquezp@ine.gob.cl::40ee0c62-5986-4c4d-8f79-f125591f15fe" providerId="AD" clId="Web-{0D087133-F267-C885-8328-F1DC5D9C4FA9}" dt="2024-02-16T02:03:46.142" v="149" actId="1076"/>
        <pc:sldMkLst>
          <pc:docMk/>
          <pc:sldMk cId="4060584304" sldId="1230"/>
        </pc:sldMkLst>
        <pc:spChg chg="mod">
          <ac:chgData name="Maria Magdalena Marquez Pichuman" userId="S::mmmarquezp@ine.gob.cl::40ee0c62-5986-4c4d-8f79-f125591f15fe" providerId="AD" clId="Web-{0D087133-F267-C885-8328-F1DC5D9C4FA9}" dt="2024-02-16T02:03:46.142" v="149" actId="1076"/>
          <ac:spMkLst>
            <pc:docMk/>
            <pc:sldMk cId="4060584304" sldId="1230"/>
            <ac:spMk id="11" creationId="{D646CCC8-1E87-A9A7-F3C8-6B67C8AA0428}"/>
          </ac:spMkLst>
        </pc:spChg>
        <pc:picChg chg="add mod">
          <ac:chgData name="Maria Magdalena Marquez Pichuman" userId="S::mmmarquezp@ine.gob.cl::40ee0c62-5986-4c4d-8f79-f125591f15fe" providerId="AD" clId="Web-{0D087133-F267-C885-8328-F1DC5D9C4FA9}" dt="2024-02-16T02:03:44.892" v="148" actId="688"/>
          <ac:picMkLst>
            <pc:docMk/>
            <pc:sldMk cId="4060584304" sldId="1230"/>
            <ac:picMk id="2" creationId="{5318D101-56D4-7AC7-FA0A-E95E82697BB7}"/>
          </ac:picMkLst>
        </pc:picChg>
        <pc:picChg chg="del">
          <ac:chgData name="Maria Magdalena Marquez Pichuman" userId="S::mmmarquezp@ine.gob.cl::40ee0c62-5986-4c4d-8f79-f125591f15fe" providerId="AD" clId="Web-{0D087133-F267-C885-8328-F1DC5D9C4FA9}" dt="2024-02-16T02:01:24.090" v="112"/>
          <ac:picMkLst>
            <pc:docMk/>
            <pc:sldMk cId="4060584304" sldId="1230"/>
            <ac:picMk id="54" creationId="{EA1A0680-7074-F15D-8FCF-E663E188C34D}"/>
          </ac:picMkLst>
        </pc:picChg>
        <pc:picChg chg="del">
          <ac:chgData name="Maria Magdalena Marquez Pichuman" userId="S::mmmarquezp@ine.gob.cl::40ee0c62-5986-4c4d-8f79-f125591f15fe" providerId="AD" clId="Web-{0D087133-F267-C885-8328-F1DC5D9C4FA9}" dt="2024-02-16T02:01:25.169" v="113"/>
          <ac:picMkLst>
            <pc:docMk/>
            <pc:sldMk cId="4060584304" sldId="1230"/>
            <ac:picMk id="57" creationId="{84498A33-9976-AF93-51A6-D475F8B1A707}"/>
          </ac:picMkLst>
        </pc:picChg>
      </pc:sldChg>
      <pc:sldChg chg="modSp">
        <pc:chgData name="Maria Magdalena Marquez Pichuman" userId="S::mmmarquezp@ine.gob.cl::40ee0c62-5986-4c4d-8f79-f125591f15fe" providerId="AD" clId="Web-{0D087133-F267-C885-8328-F1DC5D9C4FA9}" dt="2024-02-15T23:41:47.180" v="1" actId="20577"/>
        <pc:sldMkLst>
          <pc:docMk/>
          <pc:sldMk cId="1292810343" sldId="1243"/>
        </pc:sldMkLst>
        <pc:spChg chg="mod">
          <ac:chgData name="Maria Magdalena Marquez Pichuman" userId="S::mmmarquezp@ine.gob.cl::40ee0c62-5986-4c4d-8f79-f125591f15fe" providerId="AD" clId="Web-{0D087133-F267-C885-8328-F1DC5D9C4FA9}" dt="2024-02-15T23:41:47.180" v="1" actId="20577"/>
          <ac:spMkLst>
            <pc:docMk/>
            <pc:sldMk cId="1292810343" sldId="1243"/>
            <ac:spMk id="2" creationId="{7DEF50D0-EB36-198A-08F5-9D1D9E6DCABB}"/>
          </ac:spMkLst>
        </pc:spChg>
      </pc:sldChg>
      <pc:sldChg chg="del">
        <pc:chgData name="Maria Magdalena Marquez Pichuman" userId="S::mmmarquezp@ine.gob.cl::40ee0c62-5986-4c4d-8f79-f125591f15fe" providerId="AD" clId="Web-{0D087133-F267-C885-8328-F1DC5D9C4FA9}" dt="2024-02-16T01:50:19.444" v="2"/>
        <pc:sldMkLst>
          <pc:docMk/>
          <pc:sldMk cId="2036969096" sldId="1265"/>
        </pc:sldMkLst>
      </pc:sldChg>
      <pc:sldChg chg="addSp delSp modSp mod setBg setClrOvrMap chgLayout">
        <pc:chgData name="Maria Magdalena Marquez Pichuman" userId="S::mmmarquezp@ine.gob.cl::40ee0c62-5986-4c4d-8f79-f125591f15fe" providerId="AD" clId="Web-{0D087133-F267-C885-8328-F1DC5D9C4FA9}" dt="2024-02-16T01:56:21.627" v="64" actId="20577"/>
        <pc:sldMkLst>
          <pc:docMk/>
          <pc:sldMk cId="142176540" sldId="1266"/>
        </pc:sldMkLst>
        <pc:spChg chg="add del mod ord">
          <ac:chgData name="Maria Magdalena Marquez Pichuman" userId="S::mmmarquezp@ine.gob.cl::40ee0c62-5986-4c4d-8f79-f125591f15fe" providerId="AD" clId="Web-{0D087133-F267-C885-8328-F1DC5D9C4FA9}" dt="2024-02-16T01:50:42.554" v="13"/>
          <ac:spMkLst>
            <pc:docMk/>
            <pc:sldMk cId="142176540" sldId="1266"/>
            <ac:spMk id="2" creationId="{72328BD5-9AC5-BAFD-1F4C-2466D537CD14}"/>
          </ac:spMkLst>
        </pc:spChg>
        <pc:spChg chg="del">
          <ac:chgData name="Maria Magdalena Marquez Pichuman" userId="S::mmmarquezp@ine.gob.cl::40ee0c62-5986-4c4d-8f79-f125591f15fe" providerId="AD" clId="Web-{0D087133-F267-C885-8328-F1DC5D9C4FA9}" dt="2024-02-16T01:50:25.178" v="3"/>
          <ac:spMkLst>
            <pc:docMk/>
            <pc:sldMk cId="142176540" sldId="1266"/>
            <ac:spMk id="3" creationId="{B4CFC324-05CE-C1BE-9D8C-9CEE6D005311}"/>
          </ac:spMkLst>
        </pc:spChg>
        <pc:spChg chg="mod">
          <ac:chgData name="Maria Magdalena Marquez Pichuman" userId="S::mmmarquezp@ine.gob.cl::40ee0c62-5986-4c4d-8f79-f125591f15fe" providerId="AD" clId="Web-{0D087133-F267-C885-8328-F1DC5D9C4FA9}" dt="2024-02-16T01:56:21.627" v="64" actId="20577"/>
          <ac:spMkLst>
            <pc:docMk/>
            <pc:sldMk cId="142176540" sldId="1266"/>
            <ac:spMk id="4" creationId="{ABA696D9-CEE9-E76C-A824-0FD76598E52D}"/>
          </ac:spMkLst>
        </pc:spChg>
        <pc:spChg chg="add mod ord">
          <ac:chgData name="Maria Magdalena Marquez Pichuman" userId="S::mmmarquezp@ine.gob.cl::40ee0c62-5986-4c4d-8f79-f125591f15fe" providerId="AD" clId="Web-{0D087133-F267-C885-8328-F1DC5D9C4FA9}" dt="2024-02-16T01:50:38.054" v="12" actId="20577"/>
          <ac:spMkLst>
            <pc:docMk/>
            <pc:sldMk cId="142176540" sldId="1266"/>
            <ac:spMk id="5" creationId="{D1863248-1331-AA66-1C5B-58DEDF0E72E5}"/>
          </ac:spMkLst>
        </pc:spChg>
        <pc:spChg chg="add del">
          <ac:chgData name="Maria Magdalena Marquez Pichuman" userId="S::mmmarquezp@ine.gob.cl::40ee0c62-5986-4c4d-8f79-f125591f15fe" providerId="AD" clId="Web-{0D087133-F267-C885-8328-F1DC5D9C4FA9}" dt="2024-02-16T01:50:32.803" v="5"/>
          <ac:spMkLst>
            <pc:docMk/>
            <pc:sldMk cId="142176540" sldId="1266"/>
            <ac:spMk id="10" creationId="{66B332A4-D438-4773-A77F-5ED49A448D9D}"/>
          </ac:spMkLst>
        </pc:spChg>
        <pc:spChg chg="add del">
          <ac:chgData name="Maria Magdalena Marquez Pichuman" userId="S::mmmarquezp@ine.gob.cl::40ee0c62-5986-4c4d-8f79-f125591f15fe" providerId="AD" clId="Web-{0D087133-F267-C885-8328-F1DC5D9C4FA9}" dt="2024-02-16T01:50:32.803" v="5"/>
          <ac:spMkLst>
            <pc:docMk/>
            <pc:sldMk cId="142176540" sldId="1266"/>
            <ac:spMk id="12" creationId="{DF9AD32D-FF05-44F4-BD4D-9CEE89B71EB9}"/>
          </ac:spMkLst>
        </pc:spChg>
      </pc:sldChg>
      <pc:sldChg chg="addSp modSp new">
        <pc:chgData name="Maria Magdalena Marquez Pichuman" userId="S::mmmarquezp@ine.gob.cl::40ee0c62-5986-4c4d-8f79-f125591f15fe" providerId="AD" clId="Web-{0D087133-F267-C885-8328-F1DC5D9C4FA9}" dt="2024-02-16T01:57:08.910" v="66" actId="20577"/>
        <pc:sldMkLst>
          <pc:docMk/>
          <pc:sldMk cId="2741406912" sldId="1267"/>
        </pc:sldMkLst>
        <pc:spChg chg="add mod">
          <ac:chgData name="Maria Magdalena Marquez Pichuman" userId="S::mmmarquezp@ine.gob.cl::40ee0c62-5986-4c4d-8f79-f125591f15fe" providerId="AD" clId="Web-{0D087133-F267-C885-8328-F1DC5D9C4FA9}" dt="2024-02-16T01:57:08.910" v="66" actId="20577"/>
          <ac:spMkLst>
            <pc:docMk/>
            <pc:sldMk cId="2741406912" sldId="1267"/>
            <ac:spMk id="5" creationId="{58E224A6-9386-B0D6-D9A4-A08B7CCB5489}"/>
          </ac:spMkLst>
        </pc:spChg>
      </pc:sldChg>
      <pc:sldChg chg="addSp modSp new">
        <pc:chgData name="Maria Magdalena Marquez Pichuman" userId="S::mmmarquezp@ine.gob.cl::40ee0c62-5986-4c4d-8f79-f125591f15fe" providerId="AD" clId="Web-{0D087133-F267-C885-8328-F1DC5D9C4FA9}" dt="2024-02-16T02:01:02.480" v="111" actId="1076"/>
        <pc:sldMkLst>
          <pc:docMk/>
          <pc:sldMk cId="2230363477" sldId="1268"/>
        </pc:sldMkLst>
        <pc:spChg chg="mod">
          <ac:chgData name="Maria Magdalena Marquez Pichuman" userId="S::mmmarquezp@ine.gob.cl::40ee0c62-5986-4c4d-8f79-f125591f15fe" providerId="AD" clId="Web-{0D087133-F267-C885-8328-F1DC5D9C4FA9}" dt="2024-02-16T02:00:48.870" v="107" actId="20577"/>
          <ac:spMkLst>
            <pc:docMk/>
            <pc:sldMk cId="2230363477" sldId="1268"/>
            <ac:spMk id="2" creationId="{FA000FD7-13E5-E056-4BF9-E72D51EC3045}"/>
          </ac:spMkLst>
        </pc:spChg>
        <pc:spChg chg="mod">
          <ac:chgData name="Maria Magdalena Marquez Pichuman" userId="S::mmmarquezp@ine.gob.cl::40ee0c62-5986-4c4d-8f79-f125591f15fe" providerId="AD" clId="Web-{0D087133-F267-C885-8328-F1DC5D9C4FA9}" dt="2024-02-16T01:57:24.739" v="72" actId="20577"/>
          <ac:spMkLst>
            <pc:docMk/>
            <pc:sldMk cId="2230363477" sldId="1268"/>
            <ac:spMk id="3" creationId="{2FCB1AA6-9407-1423-3887-99AE0CAA1257}"/>
          </ac:spMkLst>
        </pc:spChg>
        <pc:picChg chg="add mod">
          <ac:chgData name="Maria Magdalena Marquez Pichuman" userId="S::mmmarquezp@ine.gob.cl::40ee0c62-5986-4c4d-8f79-f125591f15fe" providerId="AD" clId="Web-{0D087133-F267-C885-8328-F1DC5D9C4FA9}" dt="2024-02-16T02:01:02.480" v="111" actId="1076"/>
          <ac:picMkLst>
            <pc:docMk/>
            <pc:sldMk cId="2230363477" sldId="1268"/>
            <ac:picMk id="4" creationId="{88818416-25FF-C902-C883-1D9105C18DA4}"/>
          </ac:picMkLst>
        </pc:picChg>
      </pc:sldChg>
    </pc:docChg>
  </pc:docChgLst>
  <pc:docChgLst>
    <pc:chgData name="Camila Fernanda Scapini Faundez" userId="S::cfscapinif@ine.gob.cl::0917e44e-7cc2-48dd-8b4a-4fc3de2a8350" providerId="AD" clId="Web-{6CC6596B-571F-D66B-349D-F04ECC95B35A}"/>
    <pc:docChg chg="delSld modSld">
      <pc:chgData name="Camila Fernanda Scapini Faundez" userId="S::cfscapinif@ine.gob.cl::0917e44e-7cc2-48dd-8b4a-4fc3de2a8350" providerId="AD" clId="Web-{6CC6596B-571F-D66B-349D-F04ECC95B35A}" dt="2023-12-28T17:44:38.696" v="205" actId="1076"/>
      <pc:docMkLst>
        <pc:docMk/>
      </pc:docMkLst>
      <pc:sldChg chg="addSp delSp modSp">
        <pc:chgData name="Camila Fernanda Scapini Faundez" userId="S::cfscapinif@ine.gob.cl::0917e44e-7cc2-48dd-8b4a-4fc3de2a8350" providerId="AD" clId="Web-{6CC6596B-571F-D66B-349D-F04ECC95B35A}" dt="2023-12-28T13:41:13.444" v="16" actId="1076"/>
        <pc:sldMkLst>
          <pc:docMk/>
          <pc:sldMk cId="0" sldId="259"/>
        </pc:sldMkLst>
        <pc:spChg chg="mod">
          <ac:chgData name="Camila Fernanda Scapini Faundez" userId="S::cfscapinif@ine.gob.cl::0917e44e-7cc2-48dd-8b4a-4fc3de2a8350" providerId="AD" clId="Web-{6CC6596B-571F-D66B-349D-F04ECC95B35A}" dt="2023-12-28T13:41:10.429" v="14" actId="1076"/>
          <ac:spMkLst>
            <pc:docMk/>
            <pc:sldMk cId="0" sldId="259"/>
            <ac:spMk id="4" creationId="{00000000-0000-0000-0000-000000000000}"/>
          </ac:spMkLst>
        </pc:spChg>
        <pc:spChg chg="mod">
          <ac:chgData name="Camila Fernanda Scapini Faundez" userId="S::cfscapinif@ine.gob.cl::0917e44e-7cc2-48dd-8b4a-4fc3de2a8350" providerId="AD" clId="Web-{6CC6596B-571F-D66B-349D-F04ECC95B35A}" dt="2023-12-28T13:41:11.804" v="15" actId="1076"/>
          <ac:spMkLst>
            <pc:docMk/>
            <pc:sldMk cId="0" sldId="259"/>
            <ac:spMk id="8" creationId="{00000000-0000-0000-0000-000000000000}"/>
          </ac:spMkLst>
        </pc:spChg>
        <pc:picChg chg="add mod">
          <ac:chgData name="Camila Fernanda Scapini Faundez" userId="S::cfscapinif@ine.gob.cl::0917e44e-7cc2-48dd-8b4a-4fc3de2a8350" providerId="AD" clId="Web-{6CC6596B-571F-D66B-349D-F04ECC95B35A}" dt="2023-12-28T13:41:13.444" v="16" actId="1076"/>
          <ac:picMkLst>
            <pc:docMk/>
            <pc:sldMk cId="0" sldId="259"/>
            <ac:picMk id="2" creationId="{C0B660F5-09E7-B758-B8E9-CC5D0CB6D1F2}"/>
          </ac:picMkLst>
        </pc:picChg>
        <pc:picChg chg="del">
          <ac:chgData name="Camila Fernanda Scapini Faundez" userId="S::cfscapinif@ine.gob.cl::0917e44e-7cc2-48dd-8b4a-4fc3de2a8350" providerId="AD" clId="Web-{6CC6596B-571F-D66B-349D-F04ECC95B35A}" dt="2023-12-28T13:40:39.600" v="2"/>
          <ac:picMkLst>
            <pc:docMk/>
            <pc:sldMk cId="0" sldId="259"/>
            <ac:picMk id="11" creationId="{1679A3DC-D773-89A2-C68D-628F67CB0AEB}"/>
          </ac:picMkLst>
        </pc:picChg>
        <pc:picChg chg="del">
          <ac:chgData name="Camila Fernanda Scapini Faundez" userId="S::cfscapinif@ine.gob.cl::0917e44e-7cc2-48dd-8b4a-4fc3de2a8350" providerId="AD" clId="Web-{6CC6596B-571F-D66B-349D-F04ECC95B35A}" dt="2023-12-28T13:40:40.303" v="3"/>
          <ac:picMkLst>
            <pc:docMk/>
            <pc:sldMk cId="0" sldId="259"/>
            <ac:picMk id="13" creationId="{214BF2CD-8293-B179-BCDD-E2D68DD7F8DB}"/>
          </ac:picMkLst>
        </pc:picChg>
      </pc:sldChg>
      <pc:sldChg chg="addSp delSp modSp">
        <pc:chgData name="Camila Fernanda Scapini Faundez" userId="S::cfscapinif@ine.gob.cl::0917e44e-7cc2-48dd-8b4a-4fc3de2a8350" providerId="AD" clId="Web-{6CC6596B-571F-D66B-349D-F04ECC95B35A}" dt="2023-12-28T13:50:13.539" v="114"/>
        <pc:sldMkLst>
          <pc:docMk/>
          <pc:sldMk cId="0" sldId="283"/>
        </pc:sldMkLst>
        <pc:spChg chg="del">
          <ac:chgData name="Camila Fernanda Scapini Faundez" userId="S::cfscapinif@ine.gob.cl::0917e44e-7cc2-48dd-8b4a-4fc3de2a8350" providerId="AD" clId="Web-{6CC6596B-571F-D66B-349D-F04ECC95B35A}" dt="2023-12-28T13:49:44.850" v="104"/>
          <ac:spMkLst>
            <pc:docMk/>
            <pc:sldMk cId="0" sldId="283"/>
            <ac:spMk id="5" creationId="{00000000-0000-0000-0000-000000000000}"/>
          </ac:spMkLst>
        </pc:spChg>
        <pc:spChg chg="del mod">
          <ac:chgData name="Camila Fernanda Scapini Faundez" userId="S::cfscapinif@ine.gob.cl::0917e44e-7cc2-48dd-8b4a-4fc3de2a8350" providerId="AD" clId="Web-{6CC6596B-571F-D66B-349D-F04ECC95B35A}" dt="2023-12-28T13:49:45.553" v="106"/>
          <ac:spMkLst>
            <pc:docMk/>
            <pc:sldMk cId="0" sldId="283"/>
            <ac:spMk id="6" creationId="{00000000-0000-0000-0000-000000000000}"/>
          </ac:spMkLst>
        </pc:spChg>
        <pc:spChg chg="del">
          <ac:chgData name="Camila Fernanda Scapini Faundez" userId="S::cfscapinif@ine.gob.cl::0917e44e-7cc2-48dd-8b4a-4fc3de2a8350" providerId="AD" clId="Web-{6CC6596B-571F-D66B-349D-F04ECC95B35A}" dt="2023-12-28T13:49:46.725" v="108"/>
          <ac:spMkLst>
            <pc:docMk/>
            <pc:sldMk cId="0" sldId="283"/>
            <ac:spMk id="9" creationId="{00000000-0000-0000-0000-000000000000}"/>
          </ac:spMkLst>
        </pc:spChg>
        <pc:spChg chg="del">
          <ac:chgData name="Camila Fernanda Scapini Faundez" userId="S::cfscapinif@ine.gob.cl::0917e44e-7cc2-48dd-8b4a-4fc3de2a8350" providerId="AD" clId="Web-{6CC6596B-571F-D66B-349D-F04ECC95B35A}" dt="2023-12-28T13:49:46.225" v="107"/>
          <ac:spMkLst>
            <pc:docMk/>
            <pc:sldMk cId="0" sldId="283"/>
            <ac:spMk id="10" creationId="{00000000-0000-0000-0000-000000000000}"/>
          </ac:spMkLst>
        </pc:spChg>
        <pc:picChg chg="add mod">
          <ac:chgData name="Camila Fernanda Scapini Faundez" userId="S::cfscapinif@ine.gob.cl::0917e44e-7cc2-48dd-8b4a-4fc3de2a8350" providerId="AD" clId="Web-{6CC6596B-571F-D66B-349D-F04ECC95B35A}" dt="2023-12-28T13:49:59.007" v="111"/>
          <ac:picMkLst>
            <pc:docMk/>
            <pc:sldMk cId="0" sldId="283"/>
            <ac:picMk id="2" creationId="{DE65302D-10AC-36B2-9CEB-1BDC066D96C7}"/>
          </ac:picMkLst>
        </pc:picChg>
        <pc:picChg chg="add mod">
          <ac:chgData name="Camila Fernanda Scapini Faundez" userId="S::cfscapinif@ine.gob.cl::0917e44e-7cc2-48dd-8b4a-4fc3de2a8350" providerId="AD" clId="Web-{6CC6596B-571F-D66B-349D-F04ECC95B35A}" dt="2023-12-28T13:50:13.539" v="114"/>
          <ac:picMkLst>
            <pc:docMk/>
            <pc:sldMk cId="0" sldId="283"/>
            <ac:picMk id="15" creationId="{397930C7-07B8-ADAB-DE9B-50DF2AD436D2}"/>
          </ac:picMkLst>
        </pc:picChg>
      </pc:sldChg>
      <pc:sldChg chg="modSp">
        <pc:chgData name="Camila Fernanda Scapini Faundez" userId="S::cfscapinif@ine.gob.cl::0917e44e-7cc2-48dd-8b4a-4fc3de2a8350" providerId="AD" clId="Web-{6CC6596B-571F-D66B-349D-F04ECC95B35A}" dt="2023-12-28T13:40:34.068" v="1" actId="20577"/>
        <pc:sldMkLst>
          <pc:docMk/>
          <pc:sldMk cId="4034122210" sldId="1212"/>
        </pc:sldMkLst>
        <pc:spChg chg="mod">
          <ac:chgData name="Camila Fernanda Scapini Faundez" userId="S::cfscapinif@ine.gob.cl::0917e44e-7cc2-48dd-8b4a-4fc3de2a8350" providerId="AD" clId="Web-{6CC6596B-571F-D66B-349D-F04ECC95B35A}" dt="2023-12-28T13:40:31.740" v="0" actId="20577"/>
          <ac:spMkLst>
            <pc:docMk/>
            <pc:sldMk cId="4034122210" sldId="1212"/>
            <ac:spMk id="2" creationId="{8B397DC4-D5A1-DE4C-88C4-5F7E45F69324}"/>
          </ac:spMkLst>
        </pc:spChg>
        <pc:spChg chg="mod">
          <ac:chgData name="Camila Fernanda Scapini Faundez" userId="S::cfscapinif@ine.gob.cl::0917e44e-7cc2-48dd-8b4a-4fc3de2a8350" providerId="AD" clId="Web-{6CC6596B-571F-D66B-349D-F04ECC95B35A}" dt="2023-12-28T13:40:34.068" v="1" actId="20577"/>
          <ac:spMkLst>
            <pc:docMk/>
            <pc:sldMk cId="4034122210" sldId="1212"/>
            <ac:spMk id="4" creationId="{FF39A29E-2E24-F144-85A7-B277793475B0}"/>
          </ac:spMkLst>
        </pc:spChg>
      </pc:sldChg>
      <pc:sldChg chg="addSp modSp">
        <pc:chgData name="Camila Fernanda Scapini Faundez" userId="S::cfscapinif@ine.gob.cl::0917e44e-7cc2-48dd-8b4a-4fc3de2a8350" providerId="AD" clId="Web-{6CC6596B-571F-D66B-349D-F04ECC95B35A}" dt="2023-12-28T13:44:30.669" v="93" actId="1076"/>
        <pc:sldMkLst>
          <pc:docMk/>
          <pc:sldMk cId="3065916454" sldId="1220"/>
        </pc:sldMkLst>
        <pc:spChg chg="add mod">
          <ac:chgData name="Camila Fernanda Scapini Faundez" userId="S::cfscapinif@ine.gob.cl::0917e44e-7cc2-48dd-8b4a-4fc3de2a8350" providerId="AD" clId="Web-{6CC6596B-571F-D66B-349D-F04ECC95B35A}" dt="2023-12-28T13:44:18.387" v="89" actId="20577"/>
          <ac:spMkLst>
            <pc:docMk/>
            <pc:sldMk cId="3065916454" sldId="1220"/>
            <ac:spMk id="2" creationId="{9C813FAD-F3CB-83A6-274B-864F2EA1AF81}"/>
          </ac:spMkLst>
        </pc:spChg>
        <pc:spChg chg="add mod">
          <ac:chgData name="Camila Fernanda Scapini Faundez" userId="S::cfscapinif@ine.gob.cl::0917e44e-7cc2-48dd-8b4a-4fc3de2a8350" providerId="AD" clId="Web-{6CC6596B-571F-D66B-349D-F04ECC95B35A}" dt="2023-12-28T13:44:27.622" v="92"/>
          <ac:spMkLst>
            <pc:docMk/>
            <pc:sldMk cId="3065916454" sldId="1220"/>
            <ac:spMk id="4" creationId="{E25694C2-FBC2-6638-D35F-B8C11A5554D4}"/>
          </ac:spMkLst>
        </pc:spChg>
        <pc:spChg chg="mod">
          <ac:chgData name="Camila Fernanda Scapini Faundez" userId="S::cfscapinif@ine.gob.cl::0917e44e-7cc2-48dd-8b4a-4fc3de2a8350" providerId="AD" clId="Web-{6CC6596B-571F-D66B-349D-F04ECC95B35A}" dt="2023-12-28T13:43:55.090" v="82" actId="14100"/>
          <ac:spMkLst>
            <pc:docMk/>
            <pc:sldMk cId="3065916454" sldId="1220"/>
            <ac:spMk id="9" creationId="{00000000-0000-0000-0000-000000000000}"/>
          </ac:spMkLst>
        </pc:spChg>
        <pc:spChg chg="mod">
          <ac:chgData name="Camila Fernanda Scapini Faundez" userId="S::cfscapinif@ine.gob.cl::0917e44e-7cc2-48dd-8b4a-4fc3de2a8350" providerId="AD" clId="Web-{6CC6596B-571F-D66B-349D-F04ECC95B35A}" dt="2023-12-28T13:43:45.668" v="78" actId="20577"/>
          <ac:spMkLst>
            <pc:docMk/>
            <pc:sldMk cId="3065916454" sldId="1220"/>
            <ac:spMk id="10" creationId="{00000000-0000-0000-0000-000000000000}"/>
          </ac:spMkLst>
        </pc:spChg>
        <pc:spChg chg="mod">
          <ac:chgData name="Camila Fernanda Scapini Faundez" userId="S::cfscapinif@ine.gob.cl::0917e44e-7cc2-48dd-8b4a-4fc3de2a8350" providerId="AD" clId="Web-{6CC6596B-571F-D66B-349D-F04ECC95B35A}" dt="2023-12-28T13:44:30.669" v="93" actId="1076"/>
          <ac:spMkLst>
            <pc:docMk/>
            <pc:sldMk cId="3065916454" sldId="1220"/>
            <ac:spMk id="13" creationId="{00000000-0000-0000-0000-000000000000}"/>
          </ac:spMkLst>
        </pc:spChg>
        <pc:spChg chg="mod">
          <ac:chgData name="Camila Fernanda Scapini Faundez" userId="S::cfscapinif@ine.gob.cl::0917e44e-7cc2-48dd-8b4a-4fc3de2a8350" providerId="AD" clId="Web-{6CC6596B-571F-D66B-349D-F04ECC95B35A}" dt="2023-12-28T13:43:40.542" v="76" actId="20577"/>
          <ac:spMkLst>
            <pc:docMk/>
            <pc:sldMk cId="3065916454" sldId="1220"/>
            <ac:spMk id="14" creationId="{00000000-0000-0000-0000-000000000000}"/>
          </ac:spMkLst>
        </pc:spChg>
      </pc:sldChg>
      <pc:sldChg chg="addSp modSp">
        <pc:chgData name="Camila Fernanda Scapini Faundez" userId="S::cfscapinif@ine.gob.cl::0917e44e-7cc2-48dd-8b4a-4fc3de2a8350" providerId="AD" clId="Web-{6CC6596B-571F-D66B-349D-F04ECC95B35A}" dt="2023-12-28T13:45:07.873" v="95" actId="1076"/>
        <pc:sldMkLst>
          <pc:docMk/>
          <pc:sldMk cId="538802320" sldId="1223"/>
        </pc:sldMkLst>
        <pc:spChg chg="mod">
          <ac:chgData name="Camila Fernanda Scapini Faundez" userId="S::cfscapinif@ine.gob.cl::0917e44e-7cc2-48dd-8b4a-4fc3de2a8350" providerId="AD" clId="Web-{6CC6596B-571F-D66B-349D-F04ECC95B35A}" dt="2023-12-28T13:43:25.964" v="72" actId="20577"/>
          <ac:spMkLst>
            <pc:docMk/>
            <pc:sldMk cId="538802320" sldId="1223"/>
            <ac:spMk id="4" creationId="{00000000-0000-0000-0000-000000000000}"/>
          </ac:spMkLst>
        </pc:spChg>
        <pc:spChg chg="mod">
          <ac:chgData name="Camila Fernanda Scapini Faundez" userId="S::cfscapinif@ine.gob.cl::0917e44e-7cc2-48dd-8b4a-4fc3de2a8350" providerId="AD" clId="Web-{6CC6596B-571F-D66B-349D-F04ECC95B35A}" dt="2023-12-28T13:44:38.278" v="94" actId="20577"/>
          <ac:spMkLst>
            <pc:docMk/>
            <pc:sldMk cId="538802320" sldId="1223"/>
            <ac:spMk id="5" creationId="{00000000-0000-0000-0000-000000000000}"/>
          </ac:spMkLst>
        </pc:spChg>
        <pc:picChg chg="add mod">
          <ac:chgData name="Camila Fernanda Scapini Faundez" userId="S::cfscapinif@ine.gob.cl::0917e44e-7cc2-48dd-8b4a-4fc3de2a8350" providerId="AD" clId="Web-{6CC6596B-571F-D66B-349D-F04ECC95B35A}" dt="2023-12-28T13:45:07.873" v="95" actId="1076"/>
          <ac:picMkLst>
            <pc:docMk/>
            <pc:sldMk cId="538802320" sldId="1223"/>
            <ac:picMk id="2" creationId="{B24C8C1E-77D6-3088-2F51-324B871F6E7B}"/>
          </ac:picMkLst>
        </pc:picChg>
      </pc:sldChg>
      <pc:sldChg chg="addSp delSp modSp">
        <pc:chgData name="Camila Fernanda Scapini Faundez" userId="S::cfscapinif@ine.gob.cl::0917e44e-7cc2-48dd-8b4a-4fc3de2a8350" providerId="AD" clId="Web-{6CC6596B-571F-D66B-349D-F04ECC95B35A}" dt="2023-12-28T17:44:38.696" v="205" actId="1076"/>
        <pc:sldMkLst>
          <pc:docMk/>
          <pc:sldMk cId="786119943" sldId="1225"/>
        </pc:sldMkLst>
        <pc:spChg chg="add mod">
          <ac:chgData name="Camila Fernanda Scapini Faundez" userId="S::cfscapinif@ine.gob.cl::0917e44e-7cc2-48dd-8b4a-4fc3de2a8350" providerId="AD" clId="Web-{6CC6596B-571F-D66B-349D-F04ECC95B35A}" dt="2023-12-28T13:54:00.280" v="199" actId="1076"/>
          <ac:spMkLst>
            <pc:docMk/>
            <pc:sldMk cId="786119943" sldId="1225"/>
            <ac:spMk id="3" creationId="{9D03677D-66A3-3E7F-2330-0BBED4A26A6D}"/>
          </ac:spMkLst>
        </pc:spChg>
        <pc:spChg chg="del mod">
          <ac:chgData name="Camila Fernanda Scapini Faundez" userId="S::cfscapinif@ine.gob.cl::0917e44e-7cc2-48dd-8b4a-4fc3de2a8350" providerId="AD" clId="Web-{6CC6596B-571F-D66B-349D-F04ECC95B35A}" dt="2023-12-28T13:52:56.278" v="178"/>
          <ac:spMkLst>
            <pc:docMk/>
            <pc:sldMk cId="786119943" sldId="1225"/>
            <ac:spMk id="6" creationId="{C688ED9A-7207-1C10-649F-93D8F04A8ADB}"/>
          </ac:spMkLst>
        </pc:spChg>
        <pc:spChg chg="mod">
          <ac:chgData name="Camila Fernanda Scapini Faundez" userId="S::cfscapinif@ine.gob.cl::0917e44e-7cc2-48dd-8b4a-4fc3de2a8350" providerId="AD" clId="Web-{6CC6596B-571F-D66B-349D-F04ECC95B35A}" dt="2023-12-28T13:42:09.805" v="49" actId="20577"/>
          <ac:spMkLst>
            <pc:docMk/>
            <pc:sldMk cId="786119943" sldId="1225"/>
            <ac:spMk id="9" creationId="{00000000-0000-0000-0000-000000000000}"/>
          </ac:spMkLst>
        </pc:spChg>
        <pc:spChg chg="mod">
          <ac:chgData name="Camila Fernanda Scapini Faundez" userId="S::cfscapinif@ine.gob.cl::0917e44e-7cc2-48dd-8b4a-4fc3de2a8350" providerId="AD" clId="Web-{6CC6596B-571F-D66B-349D-F04ECC95B35A}" dt="2023-12-28T17:44:38.696" v="205" actId="1076"/>
          <ac:spMkLst>
            <pc:docMk/>
            <pc:sldMk cId="786119943" sldId="1225"/>
            <ac:spMk id="10" creationId="{0DC9AD39-9FF6-09BD-5255-4542E83B6806}"/>
          </ac:spMkLst>
        </pc:spChg>
        <pc:picChg chg="add mod">
          <ac:chgData name="Camila Fernanda Scapini Faundez" userId="S::cfscapinif@ine.gob.cl::0917e44e-7cc2-48dd-8b4a-4fc3de2a8350" providerId="AD" clId="Web-{6CC6596B-571F-D66B-349D-F04ECC95B35A}" dt="2023-12-28T13:53:51.858" v="196" actId="1076"/>
          <ac:picMkLst>
            <pc:docMk/>
            <pc:sldMk cId="786119943" sldId="1225"/>
            <ac:picMk id="2" creationId="{B7AD9F95-ACBA-DB90-87FD-19D9C78D5C19}"/>
          </ac:picMkLst>
        </pc:picChg>
        <pc:picChg chg="del">
          <ac:chgData name="Camila Fernanda Scapini Faundez" userId="S::cfscapinif@ine.gob.cl::0917e44e-7cc2-48dd-8b4a-4fc3de2a8350" providerId="AD" clId="Web-{6CC6596B-571F-D66B-349D-F04ECC95B35A}" dt="2023-12-28T13:42:03.165" v="48"/>
          <ac:picMkLst>
            <pc:docMk/>
            <pc:sldMk cId="786119943" sldId="1225"/>
            <ac:picMk id="4" creationId="{00000000-0000-0000-0000-000000000000}"/>
          </ac:picMkLst>
        </pc:picChg>
      </pc:sldChg>
      <pc:sldChg chg="delSp modSp">
        <pc:chgData name="Camila Fernanda Scapini Faundez" userId="S::cfscapinif@ine.gob.cl::0917e44e-7cc2-48dd-8b4a-4fc3de2a8350" providerId="AD" clId="Web-{6CC6596B-571F-D66B-349D-F04ECC95B35A}" dt="2023-12-28T13:41:59.508" v="47" actId="1076"/>
        <pc:sldMkLst>
          <pc:docMk/>
          <pc:sldMk cId="3915200896" sldId="1226"/>
        </pc:sldMkLst>
        <pc:spChg chg="mod">
          <ac:chgData name="Camila Fernanda Scapini Faundez" userId="S::cfscapinif@ine.gob.cl::0917e44e-7cc2-48dd-8b4a-4fc3de2a8350" providerId="AD" clId="Web-{6CC6596B-571F-D66B-349D-F04ECC95B35A}" dt="2023-12-28T13:41:54.961" v="46" actId="20577"/>
          <ac:spMkLst>
            <pc:docMk/>
            <pc:sldMk cId="3915200896" sldId="1226"/>
            <ac:spMk id="7" creationId="{00000000-0000-0000-0000-000000000000}"/>
          </ac:spMkLst>
        </pc:spChg>
        <pc:picChg chg="mod modCrop">
          <ac:chgData name="Camila Fernanda Scapini Faundez" userId="S::cfscapinif@ine.gob.cl::0917e44e-7cc2-48dd-8b4a-4fc3de2a8350" providerId="AD" clId="Web-{6CC6596B-571F-D66B-349D-F04ECC95B35A}" dt="2023-12-28T13:41:59.508" v="47" actId="1076"/>
          <ac:picMkLst>
            <pc:docMk/>
            <pc:sldMk cId="3915200896" sldId="1226"/>
            <ac:picMk id="5" creationId="{72A5D5C5-6CCD-E53F-58F1-E9A4F82012B7}"/>
          </ac:picMkLst>
        </pc:picChg>
        <pc:picChg chg="del">
          <ac:chgData name="Camila Fernanda Scapini Faundez" userId="S::cfscapinif@ine.gob.cl::0917e44e-7cc2-48dd-8b4a-4fc3de2a8350" providerId="AD" clId="Web-{6CC6596B-571F-D66B-349D-F04ECC95B35A}" dt="2023-12-28T13:41:28.476" v="17"/>
          <ac:picMkLst>
            <pc:docMk/>
            <pc:sldMk cId="3915200896" sldId="1226"/>
            <ac:picMk id="11" creationId="{00000000-0000-0000-0000-000000000000}"/>
          </ac:picMkLst>
        </pc:picChg>
      </pc:sldChg>
      <pc:sldChg chg="delSp modSp">
        <pc:chgData name="Camila Fernanda Scapini Faundez" userId="S::cfscapinif@ine.gob.cl::0917e44e-7cc2-48dd-8b4a-4fc3de2a8350" providerId="AD" clId="Web-{6CC6596B-571F-D66B-349D-F04ECC95B35A}" dt="2023-12-28T13:49:20.193" v="103" actId="1076"/>
        <pc:sldMkLst>
          <pc:docMk/>
          <pc:sldMk cId="4060584304" sldId="1230"/>
        </pc:sldMkLst>
        <pc:spChg chg="mod">
          <ac:chgData name="Camila Fernanda Scapini Faundez" userId="S::cfscapinif@ine.gob.cl::0917e44e-7cc2-48dd-8b4a-4fc3de2a8350" providerId="AD" clId="Web-{6CC6596B-571F-D66B-349D-F04ECC95B35A}" dt="2023-12-28T13:48:58.849" v="98" actId="1076"/>
          <ac:spMkLst>
            <pc:docMk/>
            <pc:sldMk cId="4060584304" sldId="1230"/>
            <ac:spMk id="4" creationId="{6321F41C-068E-39B1-FA6D-ED7B3CBD47AA}"/>
          </ac:spMkLst>
        </pc:spChg>
        <pc:graphicFrameChg chg="mod modGraphic">
          <ac:chgData name="Camila Fernanda Scapini Faundez" userId="S::cfscapinif@ine.gob.cl::0917e44e-7cc2-48dd-8b4a-4fc3de2a8350" providerId="AD" clId="Web-{6CC6596B-571F-D66B-349D-F04ECC95B35A}" dt="2023-12-28T13:49:20.193" v="103" actId="1076"/>
          <ac:graphicFrameMkLst>
            <pc:docMk/>
            <pc:sldMk cId="4060584304" sldId="1230"/>
            <ac:graphicFrameMk id="2" creationId="{858A850A-B3DF-0D4E-21A5-2E7CF47F0639}"/>
          </ac:graphicFrameMkLst>
        </pc:graphicFrameChg>
        <pc:picChg chg="del">
          <ac:chgData name="Camila Fernanda Scapini Faundez" userId="S::cfscapinif@ine.gob.cl::0917e44e-7cc2-48dd-8b4a-4fc3de2a8350" providerId="AD" clId="Web-{6CC6596B-571F-D66B-349D-F04ECC95B35A}" dt="2023-12-28T13:48:53.724" v="96"/>
          <ac:picMkLst>
            <pc:docMk/>
            <pc:sldMk cId="4060584304" sldId="1230"/>
            <ac:picMk id="13" creationId="{B92A95CC-D4A5-E07B-576E-C9C5B277CA05}"/>
          </ac:picMkLst>
        </pc:picChg>
      </pc:sldChg>
      <pc:sldChg chg="modSp">
        <pc:chgData name="Camila Fernanda Scapini Faundez" userId="S::cfscapinif@ine.gob.cl::0917e44e-7cc2-48dd-8b4a-4fc3de2a8350" providerId="AD" clId="Web-{6CC6596B-571F-D66B-349D-F04ECC95B35A}" dt="2023-12-28T17:44:24.648" v="204"/>
        <pc:sldMkLst>
          <pc:docMk/>
          <pc:sldMk cId="2403146523" sldId="1231"/>
        </pc:sldMkLst>
        <pc:spChg chg="mod">
          <ac:chgData name="Camila Fernanda Scapini Faundez" userId="S::cfscapinif@ine.gob.cl::0917e44e-7cc2-48dd-8b4a-4fc3de2a8350" providerId="AD" clId="Web-{6CC6596B-571F-D66B-349D-F04ECC95B35A}" dt="2023-12-28T13:51:57.151" v="127" actId="20577"/>
          <ac:spMkLst>
            <pc:docMk/>
            <pc:sldMk cId="2403146523" sldId="1231"/>
            <ac:spMk id="2" creationId="{6A07AB15-AEDF-7881-E52A-421029A5B595}"/>
          </ac:spMkLst>
        </pc:spChg>
        <pc:picChg chg="mod">
          <ac:chgData name="Camila Fernanda Scapini Faundez" userId="S::cfscapinif@ine.gob.cl::0917e44e-7cc2-48dd-8b4a-4fc3de2a8350" providerId="AD" clId="Web-{6CC6596B-571F-D66B-349D-F04ECC95B35A}" dt="2023-12-28T17:44:21.679" v="203"/>
          <ac:picMkLst>
            <pc:docMk/>
            <pc:sldMk cId="2403146523" sldId="1231"/>
            <ac:picMk id="7" creationId="{4B65E9D4-264E-6645-EC0D-7CA8F86FEBB6}"/>
          </ac:picMkLst>
        </pc:picChg>
        <pc:picChg chg="mod">
          <ac:chgData name="Camila Fernanda Scapini Faundez" userId="S::cfscapinif@ine.gob.cl::0917e44e-7cc2-48dd-8b4a-4fc3de2a8350" providerId="AD" clId="Web-{6CC6596B-571F-D66B-349D-F04ECC95B35A}" dt="2023-12-28T17:44:24.648" v="204"/>
          <ac:picMkLst>
            <pc:docMk/>
            <pc:sldMk cId="2403146523" sldId="1231"/>
            <ac:picMk id="8" creationId="{9A95039C-5357-DA0E-6806-86F41543B570}"/>
          </ac:picMkLst>
        </pc:picChg>
      </pc:sldChg>
      <pc:sldChg chg="addSp modSp">
        <pc:chgData name="Camila Fernanda Scapini Faundez" userId="S::cfscapinif@ine.gob.cl::0917e44e-7cc2-48dd-8b4a-4fc3de2a8350" providerId="AD" clId="Web-{6CC6596B-571F-D66B-349D-F04ECC95B35A}" dt="2023-12-28T13:51:07.134" v="120" actId="14100"/>
        <pc:sldMkLst>
          <pc:docMk/>
          <pc:sldMk cId="3719834282" sldId="1232"/>
        </pc:sldMkLst>
        <pc:spChg chg="add mod">
          <ac:chgData name="Camila Fernanda Scapini Faundez" userId="S::cfscapinif@ine.gob.cl::0917e44e-7cc2-48dd-8b4a-4fc3de2a8350" providerId="AD" clId="Web-{6CC6596B-571F-D66B-349D-F04ECC95B35A}" dt="2023-12-28T13:51:07.134" v="120" actId="14100"/>
          <ac:spMkLst>
            <pc:docMk/>
            <pc:sldMk cId="3719834282" sldId="1232"/>
            <ac:spMk id="62" creationId="{7A0A5821-A2F0-FEFF-F054-4F5F74BC4AE6}"/>
          </ac:spMkLst>
        </pc:spChg>
        <pc:graphicFrameChg chg="mod">
          <ac:chgData name="Camila Fernanda Scapini Faundez" userId="S::cfscapinif@ine.gob.cl::0917e44e-7cc2-48dd-8b4a-4fc3de2a8350" providerId="AD" clId="Web-{6CC6596B-571F-D66B-349D-F04ECC95B35A}" dt="2023-12-28T13:50:55.930" v="116" actId="1076"/>
          <ac:graphicFrameMkLst>
            <pc:docMk/>
            <pc:sldMk cId="3719834282" sldId="1232"/>
            <ac:graphicFrameMk id="4" creationId="{D7E08FE4-AE7B-364D-17D5-FAE3225B0B53}"/>
          </ac:graphicFrameMkLst>
        </pc:graphicFrameChg>
      </pc:sldChg>
      <pc:sldChg chg="del">
        <pc:chgData name="Camila Fernanda Scapini Faundez" userId="S::cfscapinif@ine.gob.cl::0917e44e-7cc2-48dd-8b4a-4fc3de2a8350" providerId="AD" clId="Web-{6CC6596B-571F-D66B-349D-F04ECC95B35A}" dt="2023-12-28T13:51:09.634" v="121"/>
        <pc:sldMkLst>
          <pc:docMk/>
          <pc:sldMk cId="1342741579" sldId="1233"/>
        </pc:sldMkLst>
      </pc:sldChg>
    </pc:docChg>
  </pc:docChgLst>
  <pc:docChgLst>
    <pc:chgData name="Alberto Carlos Farias Aguilera" userId="S::acfariasa@ine.gob.cl::0d355c96-1873-4b3e-b34a-6b9171f81435" providerId="AD" clId="Web-{153DA896-F2AA-5B25-9665-3053A16B501B}"/>
    <pc:docChg chg="modSld">
      <pc:chgData name="Alberto Carlos Farias Aguilera" userId="S::acfariasa@ine.gob.cl::0d355c96-1873-4b3e-b34a-6b9171f81435" providerId="AD" clId="Web-{153DA896-F2AA-5B25-9665-3053A16B501B}" dt="2024-02-21T20:21:22.829" v="2" actId="1076"/>
      <pc:docMkLst>
        <pc:docMk/>
      </pc:docMkLst>
      <pc:sldChg chg="modSp">
        <pc:chgData name="Alberto Carlos Farias Aguilera" userId="S::acfariasa@ine.gob.cl::0d355c96-1873-4b3e-b34a-6b9171f81435" providerId="AD" clId="Web-{153DA896-F2AA-5B25-9665-3053A16B501B}" dt="2024-02-21T20:21:22.829" v="2" actId="1076"/>
        <pc:sldMkLst>
          <pc:docMk/>
          <pc:sldMk cId="1583129615" sldId="1195"/>
        </pc:sldMkLst>
        <pc:spChg chg="mod">
          <ac:chgData name="Alberto Carlos Farias Aguilera" userId="S::acfariasa@ine.gob.cl::0d355c96-1873-4b3e-b34a-6b9171f81435" providerId="AD" clId="Web-{153DA896-F2AA-5B25-9665-3053A16B501B}" dt="2024-02-21T20:21:22.829" v="2" actId="1076"/>
          <ac:spMkLst>
            <pc:docMk/>
            <pc:sldMk cId="1583129615" sldId="1195"/>
            <ac:spMk id="2" creationId="{4080E7F1-C0AF-BFC6-76E1-60AF9649AFD5}"/>
          </ac:spMkLst>
        </pc:spChg>
        <pc:spChg chg="mod">
          <ac:chgData name="Alberto Carlos Farias Aguilera" userId="S::acfariasa@ine.gob.cl::0d355c96-1873-4b3e-b34a-6b9171f81435" providerId="AD" clId="Web-{153DA896-F2AA-5B25-9665-3053A16B501B}" dt="2024-02-21T20:21:19.313" v="1" actId="1076"/>
          <ac:spMkLst>
            <pc:docMk/>
            <pc:sldMk cId="1583129615" sldId="1195"/>
            <ac:spMk id="6" creationId="{F1B71B56-54FB-AFF1-6323-D0430CB676DB}"/>
          </ac:spMkLst>
        </pc:spChg>
      </pc:sldChg>
    </pc:docChg>
  </pc:docChgLst>
  <pc:docChgLst>
    <pc:chgData name="Maria Magdalena Marquez Pichuman" userId="S::mmmarquezp@ine.gob.cl::40ee0c62-5986-4c4d-8f79-f125591f15fe" providerId="AD" clId="Web-{0200F102-F21A-0A6C-3B2D-87B2FA101DEE}"/>
    <pc:docChg chg="modSld">
      <pc:chgData name="Maria Magdalena Marquez Pichuman" userId="S::mmmarquezp@ine.gob.cl::40ee0c62-5986-4c4d-8f79-f125591f15fe" providerId="AD" clId="Web-{0200F102-F21A-0A6C-3B2D-87B2FA101DEE}" dt="2024-05-02T21:39:19.301" v="2" actId="20577"/>
      <pc:docMkLst>
        <pc:docMk/>
      </pc:docMkLst>
      <pc:sldChg chg="modSp">
        <pc:chgData name="Maria Magdalena Marquez Pichuman" userId="S::mmmarquezp@ine.gob.cl::40ee0c62-5986-4c4d-8f79-f125591f15fe" providerId="AD" clId="Web-{0200F102-F21A-0A6C-3B2D-87B2FA101DEE}" dt="2024-05-02T21:39:19.301" v="2" actId="20577"/>
        <pc:sldMkLst>
          <pc:docMk/>
          <pc:sldMk cId="1583129615" sldId="1195"/>
        </pc:sldMkLst>
        <pc:spChg chg="mod">
          <ac:chgData name="Maria Magdalena Marquez Pichuman" userId="S::mmmarquezp@ine.gob.cl::40ee0c62-5986-4c4d-8f79-f125591f15fe" providerId="AD" clId="Web-{0200F102-F21A-0A6C-3B2D-87B2FA101DEE}" dt="2024-05-02T21:39:19.301" v="2" actId="20577"/>
          <ac:spMkLst>
            <pc:docMk/>
            <pc:sldMk cId="1583129615" sldId="1195"/>
            <ac:spMk id="6" creationId="{F1B71B56-54FB-AFF1-6323-D0430CB676DB}"/>
          </ac:spMkLst>
        </pc:spChg>
      </pc:sldChg>
    </pc:docChg>
  </pc:docChgLst>
  <pc:docChgLst>
    <pc:chgData name="Camila Fernanda Scapini Faundez" userId="S::cfscapinif@ine.gob.cl::0917e44e-7cc2-48dd-8b4a-4fc3de2a8350" providerId="AD" clId="Web-{43496260-5417-E812-4932-3AFFFB98F36D}"/>
    <pc:docChg chg="">
      <pc:chgData name="Camila Fernanda Scapini Faundez" userId="S::cfscapinif@ine.gob.cl::0917e44e-7cc2-48dd-8b4a-4fc3de2a8350" providerId="AD" clId="Web-{43496260-5417-E812-4932-3AFFFB98F36D}" dt="2024-02-08T15:39:04.386" v="0"/>
      <pc:docMkLst>
        <pc:docMk/>
      </pc:docMkLst>
      <pc:sldChg chg="delCm">
        <pc:chgData name="Camila Fernanda Scapini Faundez" userId="S::cfscapinif@ine.gob.cl::0917e44e-7cc2-48dd-8b4a-4fc3de2a8350" providerId="AD" clId="Web-{43496260-5417-E812-4932-3AFFFB98F36D}" dt="2024-02-08T15:39:04.386" v="0"/>
        <pc:sldMkLst>
          <pc:docMk/>
          <pc:sldMk cId="1583129615" sldId="1195"/>
        </pc:sldMkLst>
        <pc:extLst>
          <p:ext xmlns:p="http://schemas.openxmlformats.org/presentationml/2006/main" uri="{D6D511B9-2390-475A-947B-AFAB55BFBCF1}">
            <pc226:cmChg xmlns:pc226="http://schemas.microsoft.com/office/powerpoint/2022/06/main/command" chg="del">
              <pc226:chgData name="Camila Fernanda Scapini Faundez" userId="S::cfscapinif@ine.gob.cl::0917e44e-7cc2-48dd-8b4a-4fc3de2a8350" providerId="AD" clId="Web-{43496260-5417-E812-4932-3AFFFB98F36D}" dt="2024-02-08T15:39:04.386" v="0"/>
              <pc2:cmMkLst xmlns:pc2="http://schemas.microsoft.com/office/powerpoint/2019/9/main/command">
                <pc:docMk/>
                <pc:sldMk cId="1583129615" sldId="1195"/>
                <pc2:cmMk id="{AE0071EA-3601-4B1E-B557-1584209424E6}"/>
              </pc2:cmMkLst>
            </pc226:cmChg>
          </p:ext>
        </pc:ext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C0C61F-AFE6-4BFB-8414-1BF7F96630F0}"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s-ES"/>
        </a:p>
      </dgm:t>
    </dgm:pt>
    <dgm:pt modelId="{F827EC78-CCE7-4A8E-A97C-EECC46B12D64}">
      <dgm:prSet phldrT="[Texto]" phldr="0" custT="1"/>
      <dgm:spPr/>
      <dgm:t>
        <a:bodyPr/>
        <a:lstStyle/>
        <a:p>
          <a:pPr algn="l">
            <a:lnSpc>
              <a:spcPct val="100000"/>
            </a:lnSpc>
          </a:pPr>
          <a:r>
            <a:rPr lang="es-CL" sz="2000">
              <a:latin typeface="Calibri"/>
              <a:ea typeface="Calibri"/>
              <a:cs typeface="Calibri"/>
            </a:rPr>
            <a:t>6. </a:t>
          </a:r>
          <a:r>
            <a:rPr lang="es-CL" sz="2000" b="1">
              <a:latin typeface="Calibri"/>
              <a:ea typeface="Calibri"/>
              <a:cs typeface="Calibri"/>
            </a:rPr>
            <a:t>De proceder, dirigirse a la comisaria o cuartel </a:t>
          </a:r>
          <a:r>
            <a:rPr lang="es-CL" sz="2000">
              <a:latin typeface="Calibri"/>
              <a:ea typeface="Calibri"/>
              <a:cs typeface="Calibri"/>
            </a:rPr>
            <a:t>de Carabineros de Chile, Fiscalía o Cuartel de Policía Investigaciones, para </a:t>
          </a:r>
          <a:r>
            <a:rPr lang="es-CL" sz="2000" b="1">
              <a:latin typeface="Calibri"/>
              <a:ea typeface="Calibri"/>
              <a:cs typeface="Calibri"/>
            </a:rPr>
            <a:t>realizar la respectiva denuncia</a:t>
          </a:r>
          <a:r>
            <a:rPr lang="es-CL" sz="2000">
              <a:latin typeface="Calibri"/>
              <a:ea typeface="Calibri"/>
              <a:cs typeface="Calibri"/>
            </a:rPr>
            <a:t>. </a:t>
          </a:r>
        </a:p>
      </dgm:t>
    </dgm:pt>
    <dgm:pt modelId="{1FF245D3-A63F-4347-8DA8-CA21D9C3C77C}" type="parTrans" cxnId="{9E4CA312-655A-4F14-9026-9CF647367D88}">
      <dgm:prSet/>
      <dgm:spPr/>
      <dgm:t>
        <a:bodyPr/>
        <a:lstStyle/>
        <a:p>
          <a:endParaRPr lang="es-ES"/>
        </a:p>
      </dgm:t>
    </dgm:pt>
    <dgm:pt modelId="{DAFAB9A8-A8B8-4815-9823-26C4F712687A}" type="sibTrans" cxnId="{9E4CA312-655A-4F14-9026-9CF647367D88}">
      <dgm:prSet/>
      <dgm:spPr/>
      <dgm:t>
        <a:bodyPr/>
        <a:lstStyle/>
        <a:p>
          <a:endParaRPr lang="es-ES"/>
        </a:p>
      </dgm:t>
    </dgm:pt>
    <dgm:pt modelId="{4B262BDC-EBC0-4598-A170-230013294DFE}">
      <dgm:prSet phldr="0" custT="1"/>
      <dgm:spPr/>
      <dgm:t>
        <a:bodyPr/>
        <a:lstStyle/>
        <a:p>
          <a:pPr algn="l" rtl="0">
            <a:lnSpc>
              <a:spcPct val="100000"/>
            </a:lnSpc>
          </a:pPr>
          <a:r>
            <a:rPr lang="es-CL" sz="2000">
              <a:latin typeface="Calibri"/>
              <a:ea typeface="Calibri"/>
              <a:cs typeface="Calibri"/>
            </a:rPr>
            <a:t>1. La persona afectada deberá </a:t>
          </a:r>
          <a:r>
            <a:rPr lang="es-CL" sz="2000" b="1">
              <a:latin typeface="Calibri"/>
              <a:ea typeface="Calibri"/>
              <a:cs typeface="Calibri"/>
            </a:rPr>
            <a:t>retirarse del lugar, </a:t>
          </a:r>
          <a:r>
            <a:rPr lang="es-CL" sz="2000">
              <a:latin typeface="Calibri"/>
              <a:ea typeface="Calibri"/>
              <a:cs typeface="Calibri"/>
            </a:rPr>
            <a:t>buscando un sector alejado de los incidentes. </a:t>
          </a:r>
          <a:endParaRPr lang="es-ES" sz="2000">
            <a:latin typeface="Calibri"/>
            <a:ea typeface="Calibri"/>
            <a:cs typeface="Calibri"/>
          </a:endParaRPr>
        </a:p>
      </dgm:t>
    </dgm:pt>
    <dgm:pt modelId="{237455E8-E3BA-497B-B170-F88755C7E9EA}" type="parTrans" cxnId="{31AF47F5-B01C-4D75-AB23-8AEB68CA6345}">
      <dgm:prSet/>
      <dgm:spPr/>
      <dgm:t>
        <a:bodyPr/>
        <a:lstStyle/>
        <a:p>
          <a:endParaRPr lang="es-ES"/>
        </a:p>
      </dgm:t>
    </dgm:pt>
    <dgm:pt modelId="{1640A3CA-50AF-4524-9912-F88A3052F2DC}" type="sibTrans" cxnId="{31AF47F5-B01C-4D75-AB23-8AEB68CA6345}">
      <dgm:prSet/>
      <dgm:spPr/>
      <dgm:t>
        <a:bodyPr/>
        <a:lstStyle/>
        <a:p>
          <a:endParaRPr lang="es-ES"/>
        </a:p>
      </dgm:t>
    </dgm:pt>
    <dgm:pt modelId="{359A05EA-4A3D-46E6-8982-F760A4C6CA2D}">
      <dgm:prSet phldr="0" custT="1"/>
      <dgm:spPr/>
      <dgm:t>
        <a:bodyPr/>
        <a:lstStyle/>
        <a:p>
          <a:pPr algn="l">
            <a:lnSpc>
              <a:spcPct val="100000"/>
            </a:lnSpc>
          </a:pPr>
          <a:r>
            <a:rPr lang="es-CL" sz="2000">
              <a:latin typeface="Calibri"/>
              <a:ea typeface="Calibri"/>
              <a:cs typeface="Calibri"/>
            </a:rPr>
            <a:t>4. Al momento de ser atendido, la persona afectada deberá </a:t>
          </a:r>
          <a:r>
            <a:rPr lang="es-CL" sz="2000" b="1">
              <a:latin typeface="Calibri"/>
              <a:ea typeface="Calibri"/>
              <a:cs typeface="Calibri"/>
            </a:rPr>
            <a:t>presentar su credencial institucional de Censo</a:t>
          </a:r>
          <a:r>
            <a:rPr lang="es-CL" sz="2000">
              <a:latin typeface="Calibri"/>
              <a:ea typeface="Calibri"/>
              <a:cs typeface="Calibri"/>
            </a:rPr>
            <a:t>, indicar su </a:t>
          </a:r>
          <a:r>
            <a:rPr lang="es-CL" sz="2000" b="1">
              <a:latin typeface="Calibri"/>
              <a:ea typeface="Calibri"/>
              <a:cs typeface="Calibri"/>
            </a:rPr>
            <a:t>cédula de identidad </a:t>
          </a:r>
          <a:r>
            <a:rPr lang="es-CL" sz="2000">
              <a:latin typeface="Calibri"/>
              <a:ea typeface="Calibri"/>
              <a:cs typeface="Calibri"/>
            </a:rPr>
            <a:t>y será atendida con la cobertura del seguro.</a:t>
          </a:r>
        </a:p>
      </dgm:t>
    </dgm:pt>
    <dgm:pt modelId="{A5499C30-9AEE-44BC-9BAB-30701EDC9D8F}" type="parTrans" cxnId="{43377039-39C4-4F40-AEC0-17DBB3B0F88D}">
      <dgm:prSet/>
      <dgm:spPr/>
      <dgm:t>
        <a:bodyPr/>
        <a:lstStyle/>
        <a:p>
          <a:endParaRPr lang="es-ES"/>
        </a:p>
      </dgm:t>
    </dgm:pt>
    <dgm:pt modelId="{24855F01-7B83-4B19-8526-587E4B3CA92E}" type="sibTrans" cxnId="{43377039-39C4-4F40-AEC0-17DBB3B0F88D}">
      <dgm:prSet/>
      <dgm:spPr/>
      <dgm:t>
        <a:bodyPr/>
        <a:lstStyle/>
        <a:p>
          <a:endParaRPr lang="es-ES"/>
        </a:p>
      </dgm:t>
    </dgm:pt>
    <dgm:pt modelId="{E7612F54-C11D-4E55-BE8C-ED5E8F2F877C}">
      <dgm:prSet phldr="0" custT="1"/>
      <dgm:spPr/>
      <dgm:t>
        <a:bodyPr/>
        <a:lstStyle/>
        <a:p>
          <a:pPr algn="l">
            <a:lnSpc>
              <a:spcPct val="100000"/>
            </a:lnSpc>
          </a:pPr>
          <a:r>
            <a:rPr lang="es-CL" sz="2000">
              <a:latin typeface="Calibri"/>
              <a:ea typeface="Calibri"/>
              <a:cs typeface="Calibri"/>
            </a:rPr>
            <a:t>5. Para </a:t>
          </a:r>
          <a:r>
            <a:rPr lang="es-CL" sz="2000" b="1">
              <a:latin typeface="Calibri"/>
              <a:ea typeface="Calibri"/>
              <a:cs typeface="Calibri"/>
            </a:rPr>
            <a:t>conocer el alcance y detalles de la cobertura del seguro</a:t>
          </a:r>
          <a:r>
            <a:rPr lang="es-CL" sz="2000">
              <a:latin typeface="Calibri"/>
              <a:ea typeface="Calibri"/>
              <a:cs typeface="Calibri"/>
            </a:rPr>
            <a:t>, revisar desde el punto 3.2 (“¿Dónde y cómo acudir en caso de un accidente?”) del presente documento. </a:t>
          </a:r>
          <a:endParaRPr lang="es-ES" sz="2000">
            <a:latin typeface="Calibri"/>
            <a:ea typeface="Calibri"/>
            <a:cs typeface="Calibri"/>
          </a:endParaRPr>
        </a:p>
      </dgm:t>
    </dgm:pt>
    <dgm:pt modelId="{FDA7BE73-1255-4D8D-BF6D-0D0F1B1342F5}" type="parTrans" cxnId="{0F57DBC1-832D-4D74-B522-BC720012AAF8}">
      <dgm:prSet/>
      <dgm:spPr/>
      <dgm:t>
        <a:bodyPr/>
        <a:lstStyle/>
        <a:p>
          <a:endParaRPr lang="es-ES"/>
        </a:p>
      </dgm:t>
    </dgm:pt>
    <dgm:pt modelId="{0A1FB4A6-2106-4957-9375-7791F0DF9DFF}" type="sibTrans" cxnId="{0F57DBC1-832D-4D74-B522-BC720012AAF8}">
      <dgm:prSet/>
      <dgm:spPr/>
      <dgm:t>
        <a:bodyPr/>
        <a:lstStyle/>
        <a:p>
          <a:endParaRPr lang="es-ES"/>
        </a:p>
      </dgm:t>
    </dgm:pt>
    <dgm:pt modelId="{F130FA01-E913-464B-BF1B-644A223AD468}">
      <dgm:prSet phldr="0" custT="1"/>
      <dgm:spPr/>
      <dgm:t>
        <a:bodyPr/>
        <a:lstStyle/>
        <a:p>
          <a:pPr algn="l">
            <a:lnSpc>
              <a:spcPct val="100000"/>
            </a:lnSpc>
          </a:pPr>
          <a:r>
            <a:rPr lang="es-CL" sz="2000">
              <a:latin typeface="Calibri"/>
              <a:ea typeface="Calibri"/>
              <a:cs typeface="Calibri"/>
            </a:rPr>
            <a:t>2. Debe </a:t>
          </a:r>
          <a:r>
            <a:rPr lang="es-CL" sz="2000" b="1">
              <a:latin typeface="Calibri"/>
              <a:ea typeface="Calibri"/>
              <a:cs typeface="Calibri"/>
            </a:rPr>
            <a:t>contactar inmediatamente a su coordinador(a</a:t>
          </a:r>
          <a:r>
            <a:rPr lang="es-CL" sz="2000">
              <a:latin typeface="Calibri"/>
              <a:ea typeface="Calibri"/>
              <a:cs typeface="Calibri"/>
            </a:rPr>
            <a:t>) directo para informar lo ocurrido.</a:t>
          </a:r>
        </a:p>
      </dgm:t>
    </dgm:pt>
    <dgm:pt modelId="{F013B7F0-D3F9-4C6E-B1D2-7556B172B956}" type="parTrans" cxnId="{C1981722-AA8B-44C1-8CFC-65A1A034C092}">
      <dgm:prSet/>
      <dgm:spPr/>
      <dgm:t>
        <a:bodyPr/>
        <a:lstStyle/>
        <a:p>
          <a:endParaRPr lang="es-ES"/>
        </a:p>
      </dgm:t>
    </dgm:pt>
    <dgm:pt modelId="{13D4B4D6-F67A-47C7-AC67-CC0AAA1BF08F}" type="sibTrans" cxnId="{C1981722-AA8B-44C1-8CFC-65A1A034C092}">
      <dgm:prSet/>
      <dgm:spPr/>
      <dgm:t>
        <a:bodyPr/>
        <a:lstStyle/>
        <a:p>
          <a:endParaRPr lang="es-ES"/>
        </a:p>
      </dgm:t>
    </dgm:pt>
    <dgm:pt modelId="{94ADD011-F309-42C6-9404-1A6BF92DCF39}">
      <dgm:prSet phldr="0" custT="1"/>
      <dgm:spPr/>
      <dgm:t>
        <a:bodyPr/>
        <a:lstStyle/>
        <a:p>
          <a:pPr algn="l">
            <a:lnSpc>
              <a:spcPct val="100000"/>
            </a:lnSpc>
          </a:pPr>
          <a:r>
            <a:rPr lang="es-CL" sz="2000">
              <a:latin typeface="Calibri"/>
              <a:ea typeface="Calibri"/>
              <a:cs typeface="Calibri"/>
            </a:rPr>
            <a:t>3. Si la </a:t>
          </a:r>
          <a:r>
            <a:rPr lang="es-CL" sz="2000" b="1">
              <a:latin typeface="Calibri"/>
              <a:ea typeface="Calibri"/>
              <a:cs typeface="Calibri"/>
            </a:rPr>
            <a:t>gravedad de las lesiones </a:t>
          </a:r>
          <a:r>
            <a:rPr lang="es-CL" sz="2000">
              <a:latin typeface="Calibri"/>
              <a:ea typeface="Calibri"/>
              <a:cs typeface="Calibri"/>
            </a:rPr>
            <a:t>impide que se movilice por su cuenta, deberá </a:t>
          </a:r>
          <a:r>
            <a:rPr lang="es-CL" sz="2000" b="1">
              <a:latin typeface="Calibri"/>
              <a:ea typeface="Calibri"/>
              <a:cs typeface="Calibri"/>
            </a:rPr>
            <a:t>solicitar una ambulancia</a:t>
          </a:r>
          <a:r>
            <a:rPr lang="es-CL" sz="2000">
              <a:latin typeface="Calibri"/>
              <a:ea typeface="Calibri"/>
              <a:cs typeface="Calibri"/>
            </a:rPr>
            <a:t>. </a:t>
          </a:r>
          <a:endParaRPr lang="es-ES" sz="2000">
            <a:latin typeface="Calibri"/>
            <a:ea typeface="Calibri"/>
            <a:cs typeface="Calibri"/>
          </a:endParaRPr>
        </a:p>
      </dgm:t>
    </dgm:pt>
    <dgm:pt modelId="{05C83E86-AA30-40A9-8C0A-153266010A51}" type="sibTrans" cxnId="{A7D14D82-1861-4B22-ADCC-6E1F9272C8D5}">
      <dgm:prSet/>
      <dgm:spPr/>
      <dgm:t>
        <a:bodyPr/>
        <a:lstStyle/>
        <a:p>
          <a:endParaRPr lang="es-ES"/>
        </a:p>
      </dgm:t>
    </dgm:pt>
    <dgm:pt modelId="{3167F7F9-EFEB-4FE0-A691-431C4F6B6268}" type="parTrans" cxnId="{A7D14D82-1861-4B22-ADCC-6E1F9272C8D5}">
      <dgm:prSet/>
      <dgm:spPr/>
      <dgm:t>
        <a:bodyPr/>
        <a:lstStyle/>
        <a:p>
          <a:endParaRPr lang="es-ES"/>
        </a:p>
      </dgm:t>
    </dgm:pt>
    <dgm:pt modelId="{51CB6A1B-5BCF-447A-B085-0F15079C03D6}" type="pres">
      <dgm:prSet presAssocID="{44C0C61F-AFE6-4BFB-8414-1BF7F96630F0}" presName="vert0" presStyleCnt="0">
        <dgm:presLayoutVars>
          <dgm:dir/>
          <dgm:animOne val="branch"/>
          <dgm:animLvl val="lvl"/>
        </dgm:presLayoutVars>
      </dgm:prSet>
      <dgm:spPr/>
      <dgm:t>
        <a:bodyPr/>
        <a:lstStyle/>
        <a:p>
          <a:endParaRPr lang="es-ES"/>
        </a:p>
      </dgm:t>
    </dgm:pt>
    <dgm:pt modelId="{AEFEEACD-4144-473F-8412-8F8789364129}" type="pres">
      <dgm:prSet presAssocID="{4B262BDC-EBC0-4598-A170-230013294DFE}" presName="thickLine" presStyleLbl="alignNode1" presStyleIdx="0" presStyleCnt="6"/>
      <dgm:spPr/>
    </dgm:pt>
    <dgm:pt modelId="{4AB85BA8-5006-4E6A-A11C-4A4B0C983439}" type="pres">
      <dgm:prSet presAssocID="{4B262BDC-EBC0-4598-A170-230013294DFE}" presName="horz1" presStyleCnt="0"/>
      <dgm:spPr/>
    </dgm:pt>
    <dgm:pt modelId="{15A92DAF-FB4F-4402-AC3D-7DE22D2D2E5E}" type="pres">
      <dgm:prSet presAssocID="{4B262BDC-EBC0-4598-A170-230013294DFE}" presName="tx1" presStyleLbl="revTx" presStyleIdx="0" presStyleCnt="6" custScaleX="99124" custScaleY="38307"/>
      <dgm:spPr/>
      <dgm:t>
        <a:bodyPr/>
        <a:lstStyle/>
        <a:p>
          <a:endParaRPr lang="es-ES"/>
        </a:p>
      </dgm:t>
    </dgm:pt>
    <dgm:pt modelId="{17DE81B4-CF17-419C-AC8F-A64402FFBF2E}" type="pres">
      <dgm:prSet presAssocID="{4B262BDC-EBC0-4598-A170-230013294DFE}" presName="vert1" presStyleCnt="0"/>
      <dgm:spPr/>
    </dgm:pt>
    <dgm:pt modelId="{E732062B-60FC-440A-9916-04C422B7828D}" type="pres">
      <dgm:prSet presAssocID="{F130FA01-E913-464B-BF1B-644A223AD468}" presName="thickLine" presStyleLbl="alignNode1" presStyleIdx="1" presStyleCnt="6"/>
      <dgm:spPr/>
    </dgm:pt>
    <dgm:pt modelId="{5C8BDAFA-E402-46CF-B989-FCF9BE236C65}" type="pres">
      <dgm:prSet presAssocID="{F130FA01-E913-464B-BF1B-644A223AD468}" presName="horz1" presStyleCnt="0"/>
      <dgm:spPr/>
    </dgm:pt>
    <dgm:pt modelId="{41E0E2AA-C7E1-4FDC-9EB3-6657AAEE06DB}" type="pres">
      <dgm:prSet presAssocID="{F130FA01-E913-464B-BF1B-644A223AD468}" presName="tx1" presStyleLbl="revTx" presStyleIdx="1" presStyleCnt="6" custScaleX="99124" custScaleY="40673"/>
      <dgm:spPr/>
      <dgm:t>
        <a:bodyPr/>
        <a:lstStyle/>
        <a:p>
          <a:endParaRPr lang="es-ES"/>
        </a:p>
      </dgm:t>
    </dgm:pt>
    <dgm:pt modelId="{870A20F6-5909-454F-A53F-B4DBC088A911}" type="pres">
      <dgm:prSet presAssocID="{F130FA01-E913-464B-BF1B-644A223AD468}" presName="vert1" presStyleCnt="0"/>
      <dgm:spPr/>
    </dgm:pt>
    <dgm:pt modelId="{F655E8EE-F89E-43C3-9DD6-41FFF238B9FB}" type="pres">
      <dgm:prSet presAssocID="{94ADD011-F309-42C6-9404-1A6BF92DCF39}" presName="thickLine" presStyleLbl="alignNode1" presStyleIdx="2" presStyleCnt="6"/>
      <dgm:spPr/>
    </dgm:pt>
    <dgm:pt modelId="{12FBE16C-4928-4B9E-877A-214B088F15DB}" type="pres">
      <dgm:prSet presAssocID="{94ADD011-F309-42C6-9404-1A6BF92DCF39}" presName="horz1" presStyleCnt="0"/>
      <dgm:spPr/>
    </dgm:pt>
    <dgm:pt modelId="{EF3D25A1-0578-4839-B8C5-DCAE1C72652F}" type="pres">
      <dgm:prSet presAssocID="{94ADD011-F309-42C6-9404-1A6BF92DCF39}" presName="tx1" presStyleLbl="revTx" presStyleIdx="2" presStyleCnt="6" custScaleX="99124" custScaleY="46149"/>
      <dgm:spPr/>
      <dgm:t>
        <a:bodyPr/>
        <a:lstStyle/>
        <a:p>
          <a:endParaRPr lang="es-ES"/>
        </a:p>
      </dgm:t>
    </dgm:pt>
    <dgm:pt modelId="{5F868981-E82C-4813-988C-E55D7E6F3D67}" type="pres">
      <dgm:prSet presAssocID="{94ADD011-F309-42C6-9404-1A6BF92DCF39}" presName="vert1" presStyleCnt="0"/>
      <dgm:spPr/>
    </dgm:pt>
    <dgm:pt modelId="{52B7832C-4951-436A-80A2-484748962367}" type="pres">
      <dgm:prSet presAssocID="{359A05EA-4A3D-46E6-8982-F760A4C6CA2D}" presName="thickLine" presStyleLbl="alignNode1" presStyleIdx="3" presStyleCnt="6"/>
      <dgm:spPr/>
    </dgm:pt>
    <dgm:pt modelId="{FA759287-D957-482A-8894-3CF17863A12E}" type="pres">
      <dgm:prSet presAssocID="{359A05EA-4A3D-46E6-8982-F760A4C6CA2D}" presName="horz1" presStyleCnt="0"/>
      <dgm:spPr/>
    </dgm:pt>
    <dgm:pt modelId="{560E8139-08F0-4D2F-BC63-DA47B2F5BC66}" type="pres">
      <dgm:prSet presAssocID="{359A05EA-4A3D-46E6-8982-F760A4C6CA2D}" presName="tx1" presStyleLbl="revTx" presStyleIdx="3" presStyleCnt="6" custScaleX="99124" custScaleY="62202"/>
      <dgm:spPr/>
      <dgm:t>
        <a:bodyPr/>
        <a:lstStyle/>
        <a:p>
          <a:endParaRPr lang="es-ES"/>
        </a:p>
      </dgm:t>
    </dgm:pt>
    <dgm:pt modelId="{81D288E1-29CB-4043-AB5D-E0A2567484FF}" type="pres">
      <dgm:prSet presAssocID="{359A05EA-4A3D-46E6-8982-F760A4C6CA2D}" presName="vert1" presStyleCnt="0"/>
      <dgm:spPr/>
    </dgm:pt>
    <dgm:pt modelId="{1E776573-6AF1-4BAC-A7E1-E361A095E69D}" type="pres">
      <dgm:prSet presAssocID="{E7612F54-C11D-4E55-BE8C-ED5E8F2F877C}" presName="thickLine" presStyleLbl="alignNode1" presStyleIdx="4" presStyleCnt="6"/>
      <dgm:spPr/>
    </dgm:pt>
    <dgm:pt modelId="{05D3620E-703B-4872-9D6E-9BE6A7509E31}" type="pres">
      <dgm:prSet presAssocID="{E7612F54-C11D-4E55-BE8C-ED5E8F2F877C}" presName="horz1" presStyleCnt="0"/>
      <dgm:spPr/>
    </dgm:pt>
    <dgm:pt modelId="{012030F8-266C-4719-B404-82F830D7B5D8}" type="pres">
      <dgm:prSet presAssocID="{E7612F54-C11D-4E55-BE8C-ED5E8F2F877C}" presName="tx1" presStyleLbl="revTx" presStyleIdx="4" presStyleCnt="6" custScaleX="99124" custScaleY="50859"/>
      <dgm:spPr/>
      <dgm:t>
        <a:bodyPr/>
        <a:lstStyle/>
        <a:p>
          <a:endParaRPr lang="es-ES"/>
        </a:p>
      </dgm:t>
    </dgm:pt>
    <dgm:pt modelId="{86AB5D2E-9318-4C7B-9922-281431E4F227}" type="pres">
      <dgm:prSet presAssocID="{E7612F54-C11D-4E55-BE8C-ED5E8F2F877C}" presName="vert1" presStyleCnt="0"/>
      <dgm:spPr/>
    </dgm:pt>
    <dgm:pt modelId="{F1B3ECB4-45F0-4018-B473-28C32D94D14D}" type="pres">
      <dgm:prSet presAssocID="{F827EC78-CCE7-4A8E-A97C-EECC46B12D64}" presName="thickLine" presStyleLbl="alignNode1" presStyleIdx="5" presStyleCnt="6"/>
      <dgm:spPr/>
    </dgm:pt>
    <dgm:pt modelId="{E28827F8-E183-4F62-AC51-27A327EE895C}" type="pres">
      <dgm:prSet presAssocID="{F827EC78-CCE7-4A8E-A97C-EECC46B12D64}" presName="horz1" presStyleCnt="0"/>
      <dgm:spPr/>
    </dgm:pt>
    <dgm:pt modelId="{32027052-8B9B-4F95-953E-38CD4D93624A}" type="pres">
      <dgm:prSet presAssocID="{F827EC78-CCE7-4A8E-A97C-EECC46B12D64}" presName="tx1" presStyleLbl="revTx" presStyleIdx="5" presStyleCnt="6" custScaleX="99124" custScaleY="63600"/>
      <dgm:spPr/>
      <dgm:t>
        <a:bodyPr/>
        <a:lstStyle/>
        <a:p>
          <a:endParaRPr lang="es-ES"/>
        </a:p>
      </dgm:t>
    </dgm:pt>
    <dgm:pt modelId="{D2ABBF67-5C9E-4852-B2DC-2DB7F0ECF16C}" type="pres">
      <dgm:prSet presAssocID="{F827EC78-CCE7-4A8E-A97C-EECC46B12D64}" presName="vert1" presStyleCnt="0"/>
      <dgm:spPr/>
    </dgm:pt>
  </dgm:ptLst>
  <dgm:cxnLst>
    <dgm:cxn modelId="{877FA80B-CEDB-43FA-A89F-7CE5563C94C2}" type="presOf" srcId="{4B262BDC-EBC0-4598-A170-230013294DFE}" destId="{15A92DAF-FB4F-4402-AC3D-7DE22D2D2E5E}" srcOrd="0" destOrd="0" presId="urn:microsoft.com/office/officeart/2008/layout/LinedList"/>
    <dgm:cxn modelId="{9E4CA312-655A-4F14-9026-9CF647367D88}" srcId="{44C0C61F-AFE6-4BFB-8414-1BF7F96630F0}" destId="{F827EC78-CCE7-4A8E-A97C-EECC46B12D64}" srcOrd="5" destOrd="0" parTransId="{1FF245D3-A63F-4347-8DA8-CA21D9C3C77C}" sibTransId="{DAFAB9A8-A8B8-4815-9823-26C4F712687A}"/>
    <dgm:cxn modelId="{4B720ABA-1AC2-409C-9E7E-3FBEE9C85116}" type="presOf" srcId="{359A05EA-4A3D-46E6-8982-F760A4C6CA2D}" destId="{560E8139-08F0-4D2F-BC63-DA47B2F5BC66}" srcOrd="0" destOrd="0" presId="urn:microsoft.com/office/officeart/2008/layout/LinedList"/>
    <dgm:cxn modelId="{843D8F85-A51F-40F3-A0E3-CA919564C894}" type="presOf" srcId="{F827EC78-CCE7-4A8E-A97C-EECC46B12D64}" destId="{32027052-8B9B-4F95-953E-38CD4D93624A}" srcOrd="0" destOrd="0" presId="urn:microsoft.com/office/officeart/2008/layout/LinedList"/>
    <dgm:cxn modelId="{31AF47F5-B01C-4D75-AB23-8AEB68CA6345}" srcId="{44C0C61F-AFE6-4BFB-8414-1BF7F96630F0}" destId="{4B262BDC-EBC0-4598-A170-230013294DFE}" srcOrd="0" destOrd="0" parTransId="{237455E8-E3BA-497B-B170-F88755C7E9EA}" sibTransId="{1640A3CA-50AF-4524-9912-F88A3052F2DC}"/>
    <dgm:cxn modelId="{0F57DBC1-832D-4D74-B522-BC720012AAF8}" srcId="{44C0C61F-AFE6-4BFB-8414-1BF7F96630F0}" destId="{E7612F54-C11D-4E55-BE8C-ED5E8F2F877C}" srcOrd="4" destOrd="0" parTransId="{FDA7BE73-1255-4D8D-BF6D-0D0F1B1342F5}" sibTransId="{0A1FB4A6-2106-4957-9375-7791F0DF9DFF}"/>
    <dgm:cxn modelId="{43377039-39C4-4F40-AEC0-17DBB3B0F88D}" srcId="{44C0C61F-AFE6-4BFB-8414-1BF7F96630F0}" destId="{359A05EA-4A3D-46E6-8982-F760A4C6CA2D}" srcOrd="3" destOrd="0" parTransId="{A5499C30-9AEE-44BC-9BAB-30701EDC9D8F}" sibTransId="{24855F01-7B83-4B19-8526-587E4B3CA92E}"/>
    <dgm:cxn modelId="{A7D14D82-1861-4B22-ADCC-6E1F9272C8D5}" srcId="{44C0C61F-AFE6-4BFB-8414-1BF7F96630F0}" destId="{94ADD011-F309-42C6-9404-1A6BF92DCF39}" srcOrd="2" destOrd="0" parTransId="{3167F7F9-EFEB-4FE0-A691-431C4F6B6268}" sibTransId="{05C83E86-AA30-40A9-8C0A-153266010A51}"/>
    <dgm:cxn modelId="{B4356E16-4AF3-4A9F-8F4B-DA0B0C78C65B}" type="presOf" srcId="{E7612F54-C11D-4E55-BE8C-ED5E8F2F877C}" destId="{012030F8-266C-4719-B404-82F830D7B5D8}" srcOrd="0" destOrd="0" presId="urn:microsoft.com/office/officeart/2008/layout/LinedList"/>
    <dgm:cxn modelId="{9486E673-6FBD-44F5-99A6-DDC2DAC14E87}" type="presOf" srcId="{94ADD011-F309-42C6-9404-1A6BF92DCF39}" destId="{EF3D25A1-0578-4839-B8C5-DCAE1C72652F}" srcOrd="0" destOrd="0" presId="urn:microsoft.com/office/officeart/2008/layout/LinedList"/>
    <dgm:cxn modelId="{C1981722-AA8B-44C1-8CFC-65A1A034C092}" srcId="{44C0C61F-AFE6-4BFB-8414-1BF7F96630F0}" destId="{F130FA01-E913-464B-BF1B-644A223AD468}" srcOrd="1" destOrd="0" parTransId="{F013B7F0-D3F9-4C6E-B1D2-7556B172B956}" sibTransId="{13D4B4D6-F67A-47C7-AC67-CC0AAA1BF08F}"/>
    <dgm:cxn modelId="{E95D5FAF-360D-4739-A6D8-63B5707DCADB}" type="presOf" srcId="{F130FA01-E913-464B-BF1B-644A223AD468}" destId="{41E0E2AA-C7E1-4FDC-9EB3-6657AAEE06DB}" srcOrd="0" destOrd="0" presId="urn:microsoft.com/office/officeart/2008/layout/LinedList"/>
    <dgm:cxn modelId="{6AF96331-40C6-46FF-9752-A1B76E5139C2}" type="presOf" srcId="{44C0C61F-AFE6-4BFB-8414-1BF7F96630F0}" destId="{51CB6A1B-5BCF-447A-B085-0F15079C03D6}" srcOrd="0" destOrd="0" presId="urn:microsoft.com/office/officeart/2008/layout/LinedList"/>
    <dgm:cxn modelId="{34E10940-BAF3-416A-A4DD-C696362D7B1D}" type="presParOf" srcId="{51CB6A1B-5BCF-447A-B085-0F15079C03D6}" destId="{AEFEEACD-4144-473F-8412-8F8789364129}" srcOrd="0" destOrd="0" presId="urn:microsoft.com/office/officeart/2008/layout/LinedList"/>
    <dgm:cxn modelId="{C62D0330-EA22-4333-9975-BBD050AF354D}" type="presParOf" srcId="{51CB6A1B-5BCF-447A-B085-0F15079C03D6}" destId="{4AB85BA8-5006-4E6A-A11C-4A4B0C983439}" srcOrd="1" destOrd="0" presId="urn:microsoft.com/office/officeart/2008/layout/LinedList"/>
    <dgm:cxn modelId="{70A28619-D936-4666-BB56-745EDF3EE5FE}" type="presParOf" srcId="{4AB85BA8-5006-4E6A-A11C-4A4B0C983439}" destId="{15A92DAF-FB4F-4402-AC3D-7DE22D2D2E5E}" srcOrd="0" destOrd="0" presId="urn:microsoft.com/office/officeart/2008/layout/LinedList"/>
    <dgm:cxn modelId="{255552EA-21F9-4A33-9865-34D5CA322C38}" type="presParOf" srcId="{4AB85BA8-5006-4E6A-A11C-4A4B0C983439}" destId="{17DE81B4-CF17-419C-AC8F-A64402FFBF2E}" srcOrd="1" destOrd="0" presId="urn:microsoft.com/office/officeart/2008/layout/LinedList"/>
    <dgm:cxn modelId="{01065538-7F96-4AE5-AFA7-A39B400EF900}" type="presParOf" srcId="{51CB6A1B-5BCF-447A-B085-0F15079C03D6}" destId="{E732062B-60FC-440A-9916-04C422B7828D}" srcOrd="2" destOrd="0" presId="urn:microsoft.com/office/officeart/2008/layout/LinedList"/>
    <dgm:cxn modelId="{56BC528E-BCBF-401F-B665-F7681A68B179}" type="presParOf" srcId="{51CB6A1B-5BCF-447A-B085-0F15079C03D6}" destId="{5C8BDAFA-E402-46CF-B989-FCF9BE236C65}" srcOrd="3" destOrd="0" presId="urn:microsoft.com/office/officeart/2008/layout/LinedList"/>
    <dgm:cxn modelId="{AA4676FA-CE54-4A07-80ED-A571BEEB91C1}" type="presParOf" srcId="{5C8BDAFA-E402-46CF-B989-FCF9BE236C65}" destId="{41E0E2AA-C7E1-4FDC-9EB3-6657AAEE06DB}" srcOrd="0" destOrd="0" presId="urn:microsoft.com/office/officeart/2008/layout/LinedList"/>
    <dgm:cxn modelId="{93C2FF98-E9CA-4CD2-81C9-E65A1FFBA8FB}" type="presParOf" srcId="{5C8BDAFA-E402-46CF-B989-FCF9BE236C65}" destId="{870A20F6-5909-454F-A53F-B4DBC088A911}" srcOrd="1" destOrd="0" presId="urn:microsoft.com/office/officeart/2008/layout/LinedList"/>
    <dgm:cxn modelId="{8D6272B7-4452-4655-A62C-DAFC8D843AE7}" type="presParOf" srcId="{51CB6A1B-5BCF-447A-B085-0F15079C03D6}" destId="{F655E8EE-F89E-43C3-9DD6-41FFF238B9FB}" srcOrd="4" destOrd="0" presId="urn:microsoft.com/office/officeart/2008/layout/LinedList"/>
    <dgm:cxn modelId="{961397B8-DEA6-4BCE-8AC9-167852C8E47C}" type="presParOf" srcId="{51CB6A1B-5BCF-447A-B085-0F15079C03D6}" destId="{12FBE16C-4928-4B9E-877A-214B088F15DB}" srcOrd="5" destOrd="0" presId="urn:microsoft.com/office/officeart/2008/layout/LinedList"/>
    <dgm:cxn modelId="{15C26A75-A027-422E-9D97-7BAA63172209}" type="presParOf" srcId="{12FBE16C-4928-4B9E-877A-214B088F15DB}" destId="{EF3D25A1-0578-4839-B8C5-DCAE1C72652F}" srcOrd="0" destOrd="0" presId="urn:microsoft.com/office/officeart/2008/layout/LinedList"/>
    <dgm:cxn modelId="{4B3F5CFA-ABC1-4A21-9326-203AE0465201}" type="presParOf" srcId="{12FBE16C-4928-4B9E-877A-214B088F15DB}" destId="{5F868981-E82C-4813-988C-E55D7E6F3D67}" srcOrd="1" destOrd="0" presId="urn:microsoft.com/office/officeart/2008/layout/LinedList"/>
    <dgm:cxn modelId="{2FDC3F5A-5523-4317-9E26-3134BD20934E}" type="presParOf" srcId="{51CB6A1B-5BCF-447A-B085-0F15079C03D6}" destId="{52B7832C-4951-436A-80A2-484748962367}" srcOrd="6" destOrd="0" presId="urn:microsoft.com/office/officeart/2008/layout/LinedList"/>
    <dgm:cxn modelId="{872F791A-85EC-4C65-8A01-D2549F7EDCE9}" type="presParOf" srcId="{51CB6A1B-5BCF-447A-B085-0F15079C03D6}" destId="{FA759287-D957-482A-8894-3CF17863A12E}" srcOrd="7" destOrd="0" presId="urn:microsoft.com/office/officeart/2008/layout/LinedList"/>
    <dgm:cxn modelId="{3FBFB3F3-029B-4752-A48C-FAF9ABC51E00}" type="presParOf" srcId="{FA759287-D957-482A-8894-3CF17863A12E}" destId="{560E8139-08F0-4D2F-BC63-DA47B2F5BC66}" srcOrd="0" destOrd="0" presId="urn:microsoft.com/office/officeart/2008/layout/LinedList"/>
    <dgm:cxn modelId="{10476E6F-3F17-4B63-A52E-7EC57C3ACA37}" type="presParOf" srcId="{FA759287-D957-482A-8894-3CF17863A12E}" destId="{81D288E1-29CB-4043-AB5D-E0A2567484FF}" srcOrd="1" destOrd="0" presId="urn:microsoft.com/office/officeart/2008/layout/LinedList"/>
    <dgm:cxn modelId="{69D7E3A8-08A5-479C-9CCC-B72AB9846CCB}" type="presParOf" srcId="{51CB6A1B-5BCF-447A-B085-0F15079C03D6}" destId="{1E776573-6AF1-4BAC-A7E1-E361A095E69D}" srcOrd="8" destOrd="0" presId="urn:microsoft.com/office/officeart/2008/layout/LinedList"/>
    <dgm:cxn modelId="{9E1013D8-5A2F-4AAA-9B68-187075B78E3D}" type="presParOf" srcId="{51CB6A1B-5BCF-447A-B085-0F15079C03D6}" destId="{05D3620E-703B-4872-9D6E-9BE6A7509E31}" srcOrd="9" destOrd="0" presId="urn:microsoft.com/office/officeart/2008/layout/LinedList"/>
    <dgm:cxn modelId="{7EFA5065-F260-446F-A495-400DE53868C6}" type="presParOf" srcId="{05D3620E-703B-4872-9D6E-9BE6A7509E31}" destId="{012030F8-266C-4719-B404-82F830D7B5D8}" srcOrd="0" destOrd="0" presId="urn:microsoft.com/office/officeart/2008/layout/LinedList"/>
    <dgm:cxn modelId="{1841C7AC-0B4D-4617-BA86-0F569A91DAE6}" type="presParOf" srcId="{05D3620E-703B-4872-9D6E-9BE6A7509E31}" destId="{86AB5D2E-9318-4C7B-9922-281431E4F227}" srcOrd="1" destOrd="0" presId="urn:microsoft.com/office/officeart/2008/layout/LinedList"/>
    <dgm:cxn modelId="{935D3C94-67F9-4051-BF7B-DEA6CB32E06A}" type="presParOf" srcId="{51CB6A1B-5BCF-447A-B085-0F15079C03D6}" destId="{F1B3ECB4-45F0-4018-B473-28C32D94D14D}" srcOrd="10" destOrd="0" presId="urn:microsoft.com/office/officeart/2008/layout/LinedList"/>
    <dgm:cxn modelId="{73665919-6A64-4DE9-B70E-E577E0BB35DB}" type="presParOf" srcId="{51CB6A1B-5BCF-447A-B085-0F15079C03D6}" destId="{E28827F8-E183-4F62-AC51-27A327EE895C}" srcOrd="11" destOrd="0" presId="urn:microsoft.com/office/officeart/2008/layout/LinedList"/>
    <dgm:cxn modelId="{9A1E1D7F-DB20-47D1-9BC3-CBA7E434BA31}" type="presParOf" srcId="{E28827F8-E183-4F62-AC51-27A327EE895C}" destId="{32027052-8B9B-4F95-953E-38CD4D93624A}" srcOrd="0" destOrd="0" presId="urn:microsoft.com/office/officeart/2008/layout/LinedList"/>
    <dgm:cxn modelId="{4D22D398-99E0-4F9D-82A4-A5707C81C0E9}" type="presParOf" srcId="{E28827F8-E183-4F62-AC51-27A327EE895C}" destId="{D2ABBF67-5C9E-4852-B2DC-2DB7F0ECF16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C0C61F-AFE6-4BFB-8414-1BF7F96630F0}"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es-ES"/>
        </a:p>
      </dgm:t>
    </dgm:pt>
    <dgm:pt modelId="{4B262BDC-EBC0-4598-A170-230013294DFE}">
      <dgm:prSet phldr="0" custT="1"/>
      <dgm:spPr/>
      <dgm:t>
        <a:bodyPr/>
        <a:lstStyle/>
        <a:p>
          <a:pPr algn="just" rtl="0">
            <a:lnSpc>
              <a:spcPct val="100000"/>
            </a:lnSpc>
          </a:pPr>
          <a:r>
            <a:rPr lang="es-CL" sz="1800" b="0">
              <a:latin typeface="Calibri"/>
              <a:ea typeface="Calibri"/>
              <a:cs typeface="Calibri"/>
            </a:rPr>
            <a:t>1. La persona afectada debe </a:t>
          </a:r>
          <a:r>
            <a:rPr lang="es-CL" sz="1800" b="1">
              <a:latin typeface="Calibri"/>
              <a:ea typeface="Calibri"/>
              <a:cs typeface="Calibri"/>
            </a:rPr>
            <a:t>dar aviso inmediato a su coordinador(a) directo(a</a:t>
          </a:r>
          <a:r>
            <a:rPr lang="es-CL" sz="1800" b="0">
              <a:latin typeface="Calibri"/>
              <a:ea typeface="Calibri"/>
              <a:cs typeface="Calibri"/>
            </a:rPr>
            <a:t>) de la situación y entregar los antecedentes del accidente.</a:t>
          </a:r>
          <a:endParaRPr lang="es-ES" sz="1800" b="0">
            <a:latin typeface="Calibri"/>
            <a:ea typeface="Calibri"/>
            <a:cs typeface="Calibri"/>
          </a:endParaRPr>
        </a:p>
      </dgm:t>
    </dgm:pt>
    <dgm:pt modelId="{237455E8-E3BA-497B-B170-F88755C7E9EA}" type="parTrans" cxnId="{31AF47F5-B01C-4D75-AB23-8AEB68CA6345}">
      <dgm:prSet/>
      <dgm:spPr/>
      <dgm:t>
        <a:bodyPr/>
        <a:lstStyle/>
        <a:p>
          <a:endParaRPr lang="es-ES"/>
        </a:p>
      </dgm:t>
    </dgm:pt>
    <dgm:pt modelId="{1640A3CA-50AF-4524-9912-F88A3052F2DC}" type="sibTrans" cxnId="{31AF47F5-B01C-4D75-AB23-8AEB68CA6345}">
      <dgm:prSet/>
      <dgm:spPr/>
      <dgm:t>
        <a:bodyPr/>
        <a:lstStyle/>
        <a:p>
          <a:endParaRPr lang="es-ES"/>
        </a:p>
      </dgm:t>
    </dgm:pt>
    <dgm:pt modelId="{94ADD011-F309-42C6-9404-1A6BF92DCF39}">
      <dgm:prSet phldr="0" custT="1"/>
      <dgm:spPr/>
      <dgm:t>
        <a:bodyPr/>
        <a:lstStyle/>
        <a:p>
          <a:pPr algn="just" rtl="0">
            <a:lnSpc>
              <a:spcPct val="100000"/>
            </a:lnSpc>
          </a:pPr>
          <a:r>
            <a:rPr lang="es-CL" sz="1800" b="0">
              <a:latin typeface="Calibri"/>
              <a:ea typeface="Calibri"/>
              <a:cs typeface="Calibri"/>
            </a:rPr>
            <a:t>2. En el caso de NO necesitar asistencia médica inmediata, comunicar la situación al coordinador(a) directo sobre el accidente para </a:t>
          </a:r>
          <a:r>
            <a:rPr lang="es-CL" sz="1800" b="1">
              <a:latin typeface="Calibri"/>
              <a:ea typeface="Calibri"/>
              <a:cs typeface="Calibri"/>
            </a:rPr>
            <a:t>evaluar y coordinar asistencia a servicio de salud</a:t>
          </a:r>
          <a:r>
            <a:rPr lang="es-CL" sz="1800" b="0">
              <a:latin typeface="Calibri"/>
              <a:ea typeface="Calibri"/>
              <a:cs typeface="Calibri"/>
            </a:rPr>
            <a:t>. </a:t>
          </a:r>
        </a:p>
      </dgm:t>
    </dgm:pt>
    <dgm:pt modelId="{3167F7F9-EFEB-4FE0-A691-431C4F6B6268}" type="parTrans" cxnId="{A7D14D82-1861-4B22-ADCC-6E1F9272C8D5}">
      <dgm:prSet/>
      <dgm:spPr/>
      <dgm:t>
        <a:bodyPr/>
        <a:lstStyle/>
        <a:p>
          <a:endParaRPr lang="es-ES"/>
        </a:p>
      </dgm:t>
    </dgm:pt>
    <dgm:pt modelId="{05C83E86-AA30-40A9-8C0A-153266010A51}" type="sibTrans" cxnId="{A7D14D82-1861-4B22-ADCC-6E1F9272C8D5}">
      <dgm:prSet/>
      <dgm:spPr/>
      <dgm:t>
        <a:bodyPr/>
        <a:lstStyle/>
        <a:p>
          <a:endParaRPr lang="es-ES"/>
        </a:p>
      </dgm:t>
    </dgm:pt>
    <dgm:pt modelId="{359A05EA-4A3D-46E6-8982-F760A4C6CA2D}">
      <dgm:prSet phldr="0" custT="1"/>
      <dgm:spPr/>
      <dgm:t>
        <a:bodyPr/>
        <a:lstStyle/>
        <a:p>
          <a:pPr algn="just">
            <a:lnSpc>
              <a:spcPct val="100000"/>
            </a:lnSpc>
          </a:pPr>
          <a:r>
            <a:rPr lang="es-CL" sz="1800" b="0">
              <a:latin typeface="Calibri"/>
              <a:ea typeface="Calibri"/>
              <a:cs typeface="Calibri"/>
            </a:rPr>
            <a:t>Al momento de ser atendido, </a:t>
          </a:r>
          <a:r>
            <a:rPr lang="es-CL" sz="1800" b="1">
              <a:latin typeface="Calibri"/>
              <a:ea typeface="Calibri"/>
              <a:cs typeface="Calibri"/>
            </a:rPr>
            <a:t>presentar su credencial institucional de Censo</a:t>
          </a:r>
          <a:r>
            <a:rPr lang="es-CL" sz="1800" b="0">
              <a:latin typeface="Calibri"/>
              <a:ea typeface="Calibri"/>
              <a:cs typeface="Calibri"/>
            </a:rPr>
            <a:t>, indicar su </a:t>
          </a:r>
          <a:r>
            <a:rPr lang="es-CL" sz="1800" b="1">
              <a:latin typeface="Calibri"/>
              <a:ea typeface="Calibri"/>
              <a:cs typeface="Calibri"/>
            </a:rPr>
            <a:t>cédula de identidad </a:t>
          </a:r>
          <a:r>
            <a:rPr lang="es-CL" sz="1800" b="0">
              <a:latin typeface="Calibri"/>
              <a:ea typeface="Calibri"/>
              <a:cs typeface="Calibri"/>
            </a:rPr>
            <a:t>y será atendida con la cobertura del seguro.</a:t>
          </a:r>
        </a:p>
      </dgm:t>
    </dgm:pt>
    <dgm:pt modelId="{A5499C30-9AEE-44BC-9BAB-30701EDC9D8F}" type="parTrans" cxnId="{43377039-39C4-4F40-AEC0-17DBB3B0F88D}">
      <dgm:prSet/>
      <dgm:spPr/>
      <dgm:t>
        <a:bodyPr/>
        <a:lstStyle/>
        <a:p>
          <a:endParaRPr lang="es-ES"/>
        </a:p>
      </dgm:t>
    </dgm:pt>
    <dgm:pt modelId="{24855F01-7B83-4B19-8526-587E4B3CA92E}" type="sibTrans" cxnId="{43377039-39C4-4F40-AEC0-17DBB3B0F88D}">
      <dgm:prSet/>
      <dgm:spPr/>
      <dgm:t>
        <a:bodyPr/>
        <a:lstStyle/>
        <a:p>
          <a:endParaRPr lang="es-ES"/>
        </a:p>
      </dgm:t>
    </dgm:pt>
    <dgm:pt modelId="{98610F46-215F-426C-8EA4-F5D0451A5436}">
      <dgm:prSet phldr="0" custT="1"/>
      <dgm:spPr/>
      <dgm:t>
        <a:bodyPr/>
        <a:lstStyle/>
        <a:p>
          <a:pPr algn="just" rtl="0">
            <a:lnSpc>
              <a:spcPct val="100000"/>
            </a:lnSpc>
          </a:pPr>
          <a:r>
            <a:rPr lang="es-CL" sz="1800" b="0">
              <a:latin typeface="Calibri"/>
              <a:ea typeface="Calibri"/>
              <a:cs typeface="Calibri"/>
            </a:rPr>
            <a:t>3. En el caso </a:t>
          </a:r>
          <a:r>
            <a:rPr lang="es-CL" sz="1800" b="1">
              <a:latin typeface="Calibri"/>
              <a:ea typeface="Calibri"/>
              <a:cs typeface="Calibri"/>
            </a:rPr>
            <a:t>de requerir asistencia médica inmediata </a:t>
          </a:r>
          <a:r>
            <a:rPr lang="es-CL" sz="1800" b="0">
              <a:latin typeface="Calibri"/>
              <a:ea typeface="Calibri"/>
              <a:cs typeface="Calibri"/>
            </a:rPr>
            <a:t>efectuar lo que se expone en los siguientes puntos.</a:t>
          </a:r>
        </a:p>
      </dgm:t>
    </dgm:pt>
    <dgm:pt modelId="{0E631192-F6C8-4BB7-995F-A6B96C3662EB}" type="parTrans" cxnId="{C1F2CC9B-2EC9-4519-8ADA-61DAE9CBFC12}">
      <dgm:prSet/>
      <dgm:spPr/>
      <dgm:t>
        <a:bodyPr/>
        <a:lstStyle/>
        <a:p>
          <a:endParaRPr lang="es-ES"/>
        </a:p>
      </dgm:t>
    </dgm:pt>
    <dgm:pt modelId="{787D62A3-87A0-4DE7-AC84-D3D3E85A9030}" type="sibTrans" cxnId="{C1F2CC9B-2EC9-4519-8ADA-61DAE9CBFC12}">
      <dgm:prSet/>
      <dgm:spPr/>
      <dgm:t>
        <a:bodyPr/>
        <a:lstStyle/>
        <a:p>
          <a:endParaRPr lang="es-ES"/>
        </a:p>
      </dgm:t>
    </dgm:pt>
    <dgm:pt modelId="{57AF460D-6C39-4C58-B019-D70E7AFC5543}">
      <dgm:prSet phldr="0" custT="1"/>
      <dgm:spPr/>
      <dgm:t>
        <a:bodyPr/>
        <a:lstStyle/>
        <a:p>
          <a:pPr algn="just" rtl="0">
            <a:lnSpc>
              <a:spcPct val="100000"/>
            </a:lnSpc>
          </a:pPr>
          <a:r>
            <a:rPr lang="es-CL" sz="1800" b="0">
              <a:latin typeface="Calibri"/>
              <a:ea typeface="Calibri"/>
              <a:cs typeface="Calibri"/>
            </a:rPr>
            <a:t>El </a:t>
          </a:r>
          <a:r>
            <a:rPr lang="es-CL" sz="1800" b="1">
              <a:latin typeface="Calibri"/>
              <a:ea typeface="Calibri"/>
              <a:cs typeface="Calibri"/>
            </a:rPr>
            <a:t>traslado al centro de atención de salud </a:t>
          </a:r>
          <a:r>
            <a:rPr lang="es-CL" sz="1800" b="0">
              <a:latin typeface="Calibri"/>
              <a:ea typeface="Calibri"/>
              <a:cs typeface="Calibri"/>
            </a:rPr>
            <a:t>debe ser mediante </a:t>
          </a:r>
          <a:r>
            <a:rPr lang="es-CL" sz="1800" b="1">
              <a:latin typeface="Calibri"/>
              <a:ea typeface="Calibri"/>
              <a:cs typeface="Calibri"/>
            </a:rPr>
            <a:t>vehículo institucional o autogestionado previo aviso a su coordinador(a) directo(a), </a:t>
          </a:r>
          <a:r>
            <a:rPr lang="es-CL" sz="1800" b="0">
              <a:latin typeface="Calibri"/>
              <a:ea typeface="Calibri"/>
              <a:cs typeface="Calibri"/>
            </a:rPr>
            <a:t>cuando la situación del accidente se lo permita, y acudir preferentemente a recintos de la Mutual de Seguridad (Anexo N°1).</a:t>
          </a:r>
          <a:endParaRPr lang="es-CL" sz="1800" b="0"/>
        </a:p>
      </dgm:t>
    </dgm:pt>
    <dgm:pt modelId="{1AB5E329-0184-42CE-A3DB-001795E1B388}" type="parTrans" cxnId="{2779EDA2-D029-46EA-946B-412B1321A3B6}">
      <dgm:prSet/>
      <dgm:spPr/>
      <dgm:t>
        <a:bodyPr/>
        <a:lstStyle/>
        <a:p>
          <a:endParaRPr lang="es-ES"/>
        </a:p>
      </dgm:t>
    </dgm:pt>
    <dgm:pt modelId="{38B63F09-3CD2-42C8-8AC0-49461810BD5F}" type="sibTrans" cxnId="{2779EDA2-D029-46EA-946B-412B1321A3B6}">
      <dgm:prSet/>
      <dgm:spPr/>
      <dgm:t>
        <a:bodyPr/>
        <a:lstStyle/>
        <a:p>
          <a:endParaRPr lang="es-ES"/>
        </a:p>
      </dgm:t>
    </dgm:pt>
    <dgm:pt modelId="{8C39C85C-07AF-4E22-8143-2E5A2C723BEF}" type="pres">
      <dgm:prSet presAssocID="{44C0C61F-AFE6-4BFB-8414-1BF7F96630F0}" presName="linear" presStyleCnt="0">
        <dgm:presLayoutVars>
          <dgm:dir/>
          <dgm:animLvl val="lvl"/>
          <dgm:resizeHandles val="exact"/>
        </dgm:presLayoutVars>
      </dgm:prSet>
      <dgm:spPr/>
      <dgm:t>
        <a:bodyPr/>
        <a:lstStyle/>
        <a:p>
          <a:endParaRPr lang="es-ES"/>
        </a:p>
      </dgm:t>
    </dgm:pt>
    <dgm:pt modelId="{9A68F373-A35E-48F0-90E1-1F2AB8C0E8BE}" type="pres">
      <dgm:prSet presAssocID="{4B262BDC-EBC0-4598-A170-230013294DFE}" presName="parentLin" presStyleCnt="0"/>
      <dgm:spPr/>
    </dgm:pt>
    <dgm:pt modelId="{CEDA1E74-3A28-4682-9D8F-406E8570B629}" type="pres">
      <dgm:prSet presAssocID="{4B262BDC-EBC0-4598-A170-230013294DFE}" presName="parentLeftMargin" presStyleLbl="node1" presStyleIdx="0" presStyleCnt="3"/>
      <dgm:spPr/>
      <dgm:t>
        <a:bodyPr/>
        <a:lstStyle/>
        <a:p>
          <a:endParaRPr lang="es-ES"/>
        </a:p>
      </dgm:t>
    </dgm:pt>
    <dgm:pt modelId="{CD49DEE9-81C0-4F6F-9928-3A5913A893B2}" type="pres">
      <dgm:prSet presAssocID="{4B262BDC-EBC0-4598-A170-230013294DFE}" presName="parentText" presStyleLbl="node1" presStyleIdx="0" presStyleCnt="3" custScaleX="120835">
        <dgm:presLayoutVars>
          <dgm:chMax val="0"/>
          <dgm:bulletEnabled val="1"/>
        </dgm:presLayoutVars>
      </dgm:prSet>
      <dgm:spPr/>
      <dgm:t>
        <a:bodyPr/>
        <a:lstStyle/>
        <a:p>
          <a:endParaRPr lang="es-ES"/>
        </a:p>
      </dgm:t>
    </dgm:pt>
    <dgm:pt modelId="{D7F7832A-B544-4B31-9846-E7411DF0F352}" type="pres">
      <dgm:prSet presAssocID="{4B262BDC-EBC0-4598-A170-230013294DFE}" presName="negativeSpace" presStyleCnt="0"/>
      <dgm:spPr/>
    </dgm:pt>
    <dgm:pt modelId="{76BC6A81-F36C-431E-8329-32D403F94052}" type="pres">
      <dgm:prSet presAssocID="{4B262BDC-EBC0-4598-A170-230013294DFE}" presName="childText" presStyleLbl="conFgAcc1" presStyleIdx="0" presStyleCnt="3">
        <dgm:presLayoutVars>
          <dgm:bulletEnabled val="1"/>
        </dgm:presLayoutVars>
      </dgm:prSet>
      <dgm:spPr/>
    </dgm:pt>
    <dgm:pt modelId="{EECD60B3-3652-4A96-A715-969DE186A86B}" type="pres">
      <dgm:prSet presAssocID="{1640A3CA-50AF-4524-9912-F88A3052F2DC}" presName="spaceBetweenRectangles" presStyleCnt="0"/>
      <dgm:spPr/>
    </dgm:pt>
    <dgm:pt modelId="{55B3082B-1050-49E8-896B-6F0465D9C39D}" type="pres">
      <dgm:prSet presAssocID="{94ADD011-F309-42C6-9404-1A6BF92DCF39}" presName="parentLin" presStyleCnt="0"/>
      <dgm:spPr/>
    </dgm:pt>
    <dgm:pt modelId="{A460B9B8-2334-4575-9D02-F80D75FEC90E}" type="pres">
      <dgm:prSet presAssocID="{94ADD011-F309-42C6-9404-1A6BF92DCF39}" presName="parentLeftMargin" presStyleLbl="node1" presStyleIdx="0" presStyleCnt="3"/>
      <dgm:spPr/>
      <dgm:t>
        <a:bodyPr/>
        <a:lstStyle/>
        <a:p>
          <a:endParaRPr lang="es-ES"/>
        </a:p>
      </dgm:t>
    </dgm:pt>
    <dgm:pt modelId="{7F7F3956-1163-4BB9-8740-0B5E7A27BA53}" type="pres">
      <dgm:prSet presAssocID="{94ADD011-F309-42C6-9404-1A6BF92DCF39}" presName="parentText" presStyleLbl="node1" presStyleIdx="1" presStyleCnt="3" custScaleX="120835">
        <dgm:presLayoutVars>
          <dgm:chMax val="0"/>
          <dgm:bulletEnabled val="1"/>
        </dgm:presLayoutVars>
      </dgm:prSet>
      <dgm:spPr/>
      <dgm:t>
        <a:bodyPr/>
        <a:lstStyle/>
        <a:p>
          <a:endParaRPr lang="es-ES"/>
        </a:p>
      </dgm:t>
    </dgm:pt>
    <dgm:pt modelId="{5C86BB16-2142-41D6-9587-AAB63DFCA965}" type="pres">
      <dgm:prSet presAssocID="{94ADD011-F309-42C6-9404-1A6BF92DCF39}" presName="negativeSpace" presStyleCnt="0"/>
      <dgm:spPr/>
    </dgm:pt>
    <dgm:pt modelId="{056E13A9-031C-47D6-990D-4BEF21079A1B}" type="pres">
      <dgm:prSet presAssocID="{94ADD011-F309-42C6-9404-1A6BF92DCF39}" presName="childText" presStyleLbl="conFgAcc1" presStyleIdx="1" presStyleCnt="3">
        <dgm:presLayoutVars>
          <dgm:bulletEnabled val="1"/>
        </dgm:presLayoutVars>
      </dgm:prSet>
      <dgm:spPr/>
    </dgm:pt>
    <dgm:pt modelId="{B2503FF0-B451-46D1-BBCA-09E6A7A5820A}" type="pres">
      <dgm:prSet presAssocID="{05C83E86-AA30-40A9-8C0A-153266010A51}" presName="spaceBetweenRectangles" presStyleCnt="0"/>
      <dgm:spPr/>
    </dgm:pt>
    <dgm:pt modelId="{3E6874E4-8EC3-4087-9558-B922FD4C7E45}" type="pres">
      <dgm:prSet presAssocID="{98610F46-215F-426C-8EA4-F5D0451A5436}" presName="parentLin" presStyleCnt="0"/>
      <dgm:spPr/>
    </dgm:pt>
    <dgm:pt modelId="{39E643CD-CF90-4AA5-9052-B564EF68FEB4}" type="pres">
      <dgm:prSet presAssocID="{98610F46-215F-426C-8EA4-F5D0451A5436}" presName="parentLeftMargin" presStyleLbl="node1" presStyleIdx="1" presStyleCnt="3"/>
      <dgm:spPr/>
      <dgm:t>
        <a:bodyPr/>
        <a:lstStyle/>
        <a:p>
          <a:endParaRPr lang="es-ES"/>
        </a:p>
      </dgm:t>
    </dgm:pt>
    <dgm:pt modelId="{A704D215-3639-44D9-83BD-C558EDBCD1C4}" type="pres">
      <dgm:prSet presAssocID="{98610F46-215F-426C-8EA4-F5D0451A5436}" presName="parentText" presStyleLbl="node1" presStyleIdx="2" presStyleCnt="3" custScaleX="120835">
        <dgm:presLayoutVars>
          <dgm:chMax val="0"/>
          <dgm:bulletEnabled val="1"/>
        </dgm:presLayoutVars>
      </dgm:prSet>
      <dgm:spPr/>
      <dgm:t>
        <a:bodyPr/>
        <a:lstStyle/>
        <a:p>
          <a:endParaRPr lang="es-ES"/>
        </a:p>
      </dgm:t>
    </dgm:pt>
    <dgm:pt modelId="{55E3F4DA-D8EA-42AC-A95F-F54DA098C4CF}" type="pres">
      <dgm:prSet presAssocID="{98610F46-215F-426C-8EA4-F5D0451A5436}" presName="negativeSpace" presStyleCnt="0"/>
      <dgm:spPr/>
    </dgm:pt>
    <dgm:pt modelId="{F0F00C96-D0EE-4B51-BDC9-40440FD7E9FA}" type="pres">
      <dgm:prSet presAssocID="{98610F46-215F-426C-8EA4-F5D0451A5436}" presName="childText" presStyleLbl="conFgAcc1" presStyleIdx="2" presStyleCnt="3">
        <dgm:presLayoutVars>
          <dgm:bulletEnabled val="1"/>
        </dgm:presLayoutVars>
      </dgm:prSet>
      <dgm:spPr/>
      <dgm:t>
        <a:bodyPr/>
        <a:lstStyle/>
        <a:p>
          <a:endParaRPr lang="es-ES"/>
        </a:p>
      </dgm:t>
    </dgm:pt>
  </dgm:ptLst>
  <dgm:cxnLst>
    <dgm:cxn modelId="{A5AF6055-E613-49E7-88B3-25C172A81770}" type="presOf" srcId="{4B262BDC-EBC0-4598-A170-230013294DFE}" destId="{CD49DEE9-81C0-4F6F-9928-3A5913A893B2}" srcOrd="1" destOrd="0" presId="urn:microsoft.com/office/officeart/2005/8/layout/list1"/>
    <dgm:cxn modelId="{32458486-B56F-4696-98EC-420FB99A9606}" type="presOf" srcId="{359A05EA-4A3D-46E6-8982-F760A4C6CA2D}" destId="{F0F00C96-D0EE-4B51-BDC9-40440FD7E9FA}" srcOrd="0" destOrd="1" presId="urn:microsoft.com/office/officeart/2005/8/layout/list1"/>
    <dgm:cxn modelId="{8D80ADF2-2DC7-4C07-9301-8F3C88FEA69C}" type="presOf" srcId="{94ADD011-F309-42C6-9404-1A6BF92DCF39}" destId="{7F7F3956-1163-4BB9-8740-0B5E7A27BA53}" srcOrd="1" destOrd="0" presId="urn:microsoft.com/office/officeart/2005/8/layout/list1"/>
    <dgm:cxn modelId="{2D37A0D6-81DB-4EB0-A6BB-86A1D79D9FE1}" type="presOf" srcId="{98610F46-215F-426C-8EA4-F5D0451A5436}" destId="{39E643CD-CF90-4AA5-9052-B564EF68FEB4}" srcOrd="0" destOrd="0" presId="urn:microsoft.com/office/officeart/2005/8/layout/list1"/>
    <dgm:cxn modelId="{31AF47F5-B01C-4D75-AB23-8AEB68CA6345}" srcId="{44C0C61F-AFE6-4BFB-8414-1BF7F96630F0}" destId="{4B262BDC-EBC0-4598-A170-230013294DFE}" srcOrd="0" destOrd="0" parTransId="{237455E8-E3BA-497B-B170-F88755C7E9EA}" sibTransId="{1640A3CA-50AF-4524-9912-F88A3052F2DC}"/>
    <dgm:cxn modelId="{FF4559F7-A3FF-4040-87FC-B769F7D2D9B1}" type="presOf" srcId="{94ADD011-F309-42C6-9404-1A6BF92DCF39}" destId="{A460B9B8-2334-4575-9D02-F80D75FEC90E}" srcOrd="0" destOrd="0" presId="urn:microsoft.com/office/officeart/2005/8/layout/list1"/>
    <dgm:cxn modelId="{BC1DBAC5-5A02-4CBD-85D8-ECE6B983F58F}" type="presOf" srcId="{44C0C61F-AFE6-4BFB-8414-1BF7F96630F0}" destId="{8C39C85C-07AF-4E22-8143-2E5A2C723BEF}" srcOrd="0" destOrd="0" presId="urn:microsoft.com/office/officeart/2005/8/layout/list1"/>
    <dgm:cxn modelId="{C1F2CC9B-2EC9-4519-8ADA-61DAE9CBFC12}" srcId="{44C0C61F-AFE6-4BFB-8414-1BF7F96630F0}" destId="{98610F46-215F-426C-8EA4-F5D0451A5436}" srcOrd="2" destOrd="0" parTransId="{0E631192-F6C8-4BB7-995F-A6B96C3662EB}" sibTransId="{787D62A3-87A0-4DE7-AC84-D3D3E85A9030}"/>
    <dgm:cxn modelId="{E981FA4A-21BC-4FCC-A0C0-9A86716F004C}" type="presOf" srcId="{4B262BDC-EBC0-4598-A170-230013294DFE}" destId="{CEDA1E74-3A28-4682-9D8F-406E8570B629}" srcOrd="0" destOrd="0" presId="urn:microsoft.com/office/officeart/2005/8/layout/list1"/>
    <dgm:cxn modelId="{2779EDA2-D029-46EA-946B-412B1321A3B6}" srcId="{98610F46-215F-426C-8EA4-F5D0451A5436}" destId="{57AF460D-6C39-4C58-B019-D70E7AFC5543}" srcOrd="0" destOrd="0" parTransId="{1AB5E329-0184-42CE-A3DB-001795E1B388}" sibTransId="{38B63F09-3CD2-42C8-8AC0-49461810BD5F}"/>
    <dgm:cxn modelId="{43377039-39C4-4F40-AEC0-17DBB3B0F88D}" srcId="{98610F46-215F-426C-8EA4-F5D0451A5436}" destId="{359A05EA-4A3D-46E6-8982-F760A4C6CA2D}" srcOrd="1" destOrd="0" parTransId="{A5499C30-9AEE-44BC-9BAB-30701EDC9D8F}" sibTransId="{24855F01-7B83-4B19-8526-587E4B3CA92E}"/>
    <dgm:cxn modelId="{A7D14D82-1861-4B22-ADCC-6E1F9272C8D5}" srcId="{44C0C61F-AFE6-4BFB-8414-1BF7F96630F0}" destId="{94ADD011-F309-42C6-9404-1A6BF92DCF39}" srcOrd="1" destOrd="0" parTransId="{3167F7F9-EFEB-4FE0-A691-431C4F6B6268}" sibTransId="{05C83E86-AA30-40A9-8C0A-153266010A51}"/>
    <dgm:cxn modelId="{F9CA7CDE-A622-4DF2-8A2A-1B74C9F6E48F}" type="presOf" srcId="{57AF460D-6C39-4C58-B019-D70E7AFC5543}" destId="{F0F00C96-D0EE-4B51-BDC9-40440FD7E9FA}" srcOrd="0" destOrd="0" presId="urn:microsoft.com/office/officeart/2005/8/layout/list1"/>
    <dgm:cxn modelId="{176DBDFD-7D50-4A89-9F15-A6C5DE0F9397}" type="presOf" srcId="{98610F46-215F-426C-8EA4-F5D0451A5436}" destId="{A704D215-3639-44D9-83BD-C558EDBCD1C4}" srcOrd="1" destOrd="0" presId="urn:microsoft.com/office/officeart/2005/8/layout/list1"/>
    <dgm:cxn modelId="{9633B773-BE29-4596-8E04-A57CD3769F7C}" type="presParOf" srcId="{8C39C85C-07AF-4E22-8143-2E5A2C723BEF}" destId="{9A68F373-A35E-48F0-90E1-1F2AB8C0E8BE}" srcOrd="0" destOrd="0" presId="urn:microsoft.com/office/officeart/2005/8/layout/list1"/>
    <dgm:cxn modelId="{017E4DE6-DD15-488F-899D-A7F514088BEF}" type="presParOf" srcId="{9A68F373-A35E-48F0-90E1-1F2AB8C0E8BE}" destId="{CEDA1E74-3A28-4682-9D8F-406E8570B629}" srcOrd="0" destOrd="0" presId="urn:microsoft.com/office/officeart/2005/8/layout/list1"/>
    <dgm:cxn modelId="{F11CACC2-6041-4721-B6BF-E3F844EE22DF}" type="presParOf" srcId="{9A68F373-A35E-48F0-90E1-1F2AB8C0E8BE}" destId="{CD49DEE9-81C0-4F6F-9928-3A5913A893B2}" srcOrd="1" destOrd="0" presId="urn:microsoft.com/office/officeart/2005/8/layout/list1"/>
    <dgm:cxn modelId="{1C280A88-6666-48B1-8869-8AB5FEE2F7BA}" type="presParOf" srcId="{8C39C85C-07AF-4E22-8143-2E5A2C723BEF}" destId="{D7F7832A-B544-4B31-9846-E7411DF0F352}" srcOrd="1" destOrd="0" presId="urn:microsoft.com/office/officeart/2005/8/layout/list1"/>
    <dgm:cxn modelId="{D6F26957-5CDB-4BF5-9C34-C32BFFE4DBA1}" type="presParOf" srcId="{8C39C85C-07AF-4E22-8143-2E5A2C723BEF}" destId="{76BC6A81-F36C-431E-8329-32D403F94052}" srcOrd="2" destOrd="0" presId="urn:microsoft.com/office/officeart/2005/8/layout/list1"/>
    <dgm:cxn modelId="{DDA0D703-2529-42BB-8840-19236EA7FE8F}" type="presParOf" srcId="{8C39C85C-07AF-4E22-8143-2E5A2C723BEF}" destId="{EECD60B3-3652-4A96-A715-969DE186A86B}" srcOrd="3" destOrd="0" presId="urn:microsoft.com/office/officeart/2005/8/layout/list1"/>
    <dgm:cxn modelId="{0A3D47AF-5C93-4F14-B723-9A1CE0CC37AF}" type="presParOf" srcId="{8C39C85C-07AF-4E22-8143-2E5A2C723BEF}" destId="{55B3082B-1050-49E8-896B-6F0465D9C39D}" srcOrd="4" destOrd="0" presId="urn:microsoft.com/office/officeart/2005/8/layout/list1"/>
    <dgm:cxn modelId="{BB68E7CD-7BB9-49F5-AFDE-8C7CD6D63500}" type="presParOf" srcId="{55B3082B-1050-49E8-896B-6F0465D9C39D}" destId="{A460B9B8-2334-4575-9D02-F80D75FEC90E}" srcOrd="0" destOrd="0" presId="urn:microsoft.com/office/officeart/2005/8/layout/list1"/>
    <dgm:cxn modelId="{10FADEF3-7094-45BD-8435-ACF298BFACAC}" type="presParOf" srcId="{55B3082B-1050-49E8-896B-6F0465D9C39D}" destId="{7F7F3956-1163-4BB9-8740-0B5E7A27BA53}" srcOrd="1" destOrd="0" presId="urn:microsoft.com/office/officeart/2005/8/layout/list1"/>
    <dgm:cxn modelId="{C834647A-165F-4990-A977-A177C4C0C1F3}" type="presParOf" srcId="{8C39C85C-07AF-4E22-8143-2E5A2C723BEF}" destId="{5C86BB16-2142-41D6-9587-AAB63DFCA965}" srcOrd="5" destOrd="0" presId="urn:microsoft.com/office/officeart/2005/8/layout/list1"/>
    <dgm:cxn modelId="{FE8FBF67-4F82-4B43-BAD3-E93BD8B3AD9D}" type="presParOf" srcId="{8C39C85C-07AF-4E22-8143-2E5A2C723BEF}" destId="{056E13A9-031C-47D6-990D-4BEF21079A1B}" srcOrd="6" destOrd="0" presId="urn:microsoft.com/office/officeart/2005/8/layout/list1"/>
    <dgm:cxn modelId="{64ECCF35-8715-48DA-9918-E6A9DD63540B}" type="presParOf" srcId="{8C39C85C-07AF-4E22-8143-2E5A2C723BEF}" destId="{B2503FF0-B451-46D1-BBCA-09E6A7A5820A}" srcOrd="7" destOrd="0" presId="urn:microsoft.com/office/officeart/2005/8/layout/list1"/>
    <dgm:cxn modelId="{CB8639F2-0630-4661-B98C-0603FD97355D}" type="presParOf" srcId="{8C39C85C-07AF-4E22-8143-2E5A2C723BEF}" destId="{3E6874E4-8EC3-4087-9558-B922FD4C7E45}" srcOrd="8" destOrd="0" presId="urn:microsoft.com/office/officeart/2005/8/layout/list1"/>
    <dgm:cxn modelId="{DE23AE48-21E4-4D17-BFE6-45AA0A6C6231}" type="presParOf" srcId="{3E6874E4-8EC3-4087-9558-B922FD4C7E45}" destId="{39E643CD-CF90-4AA5-9052-B564EF68FEB4}" srcOrd="0" destOrd="0" presId="urn:microsoft.com/office/officeart/2005/8/layout/list1"/>
    <dgm:cxn modelId="{7A47EA8F-7C28-469A-8974-B48EB938E14B}" type="presParOf" srcId="{3E6874E4-8EC3-4087-9558-B922FD4C7E45}" destId="{A704D215-3639-44D9-83BD-C558EDBCD1C4}" srcOrd="1" destOrd="0" presId="urn:microsoft.com/office/officeart/2005/8/layout/list1"/>
    <dgm:cxn modelId="{943F85B7-5245-424C-8AF8-2A490B782A48}" type="presParOf" srcId="{8C39C85C-07AF-4E22-8143-2E5A2C723BEF}" destId="{55E3F4DA-D8EA-42AC-A95F-F54DA098C4CF}" srcOrd="9" destOrd="0" presId="urn:microsoft.com/office/officeart/2005/8/layout/list1"/>
    <dgm:cxn modelId="{BB0BD9BF-4C8B-4250-A78D-98399FAAE9CD}" type="presParOf" srcId="{8C39C85C-07AF-4E22-8143-2E5A2C723BEF}" destId="{F0F00C96-D0EE-4B51-BDC9-40440FD7E9F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C0C61F-AFE6-4BFB-8414-1BF7F96630F0}" type="doc">
      <dgm:prSet loTypeId="urn:microsoft.com/office/officeart/2005/8/layout/default" loCatId="list" qsTypeId="urn:microsoft.com/office/officeart/2005/8/quickstyle/simple1" qsCatId="simple" csTypeId="urn:microsoft.com/office/officeart/2005/8/colors/accent4_2" csCatId="accent4" phldr="1"/>
      <dgm:spPr/>
      <dgm:t>
        <a:bodyPr/>
        <a:lstStyle/>
        <a:p>
          <a:endParaRPr lang="es-ES"/>
        </a:p>
      </dgm:t>
    </dgm:pt>
    <dgm:pt modelId="{F827EC78-CCE7-4A8E-A97C-EECC46B12D64}">
      <dgm:prSet phldrT="[Texto]" phldr="0" custT="1"/>
      <dgm:spPr/>
      <dgm:t>
        <a:bodyPr/>
        <a:lstStyle/>
        <a:p>
          <a:pPr algn="ctr" rtl="0">
            <a:lnSpc>
              <a:spcPct val="100000"/>
            </a:lnSpc>
          </a:pPr>
          <a:r>
            <a:rPr lang="es-CL" sz="2000">
              <a:latin typeface="Calibri"/>
              <a:ea typeface="Calibri"/>
              <a:cs typeface="Calibri"/>
            </a:rPr>
            <a:t>5. La persona afectada debe ser acompañada por el coordinador(a) directo(a) o por algún integrante del equipo operativo al centro de salud al que sea derivado. Siempre primará la seguridad del colaborador(a), por lo que, de requerir atención inmediata, la asistencia del coordinador(a) directo(a) u otro, podrá realizarse una vez ingresado el colaborador(a) al centro de salud.</a:t>
          </a:r>
        </a:p>
      </dgm:t>
    </dgm:pt>
    <dgm:pt modelId="{1FF245D3-A63F-4347-8DA8-CA21D9C3C77C}" type="parTrans" cxnId="{9E4CA312-655A-4F14-9026-9CF647367D88}">
      <dgm:prSet/>
      <dgm:spPr/>
      <dgm:t>
        <a:bodyPr/>
        <a:lstStyle/>
        <a:p>
          <a:endParaRPr lang="es-ES"/>
        </a:p>
      </dgm:t>
    </dgm:pt>
    <dgm:pt modelId="{DAFAB9A8-A8B8-4815-9823-26C4F712687A}" type="sibTrans" cxnId="{9E4CA312-655A-4F14-9026-9CF647367D88}">
      <dgm:prSet/>
      <dgm:spPr/>
      <dgm:t>
        <a:bodyPr/>
        <a:lstStyle/>
        <a:p>
          <a:endParaRPr lang="es-ES"/>
        </a:p>
      </dgm:t>
    </dgm:pt>
    <dgm:pt modelId="{4B262BDC-EBC0-4598-A170-230013294DFE}">
      <dgm:prSet phldr="0" custT="1"/>
      <dgm:spPr/>
      <dgm:t>
        <a:bodyPr/>
        <a:lstStyle/>
        <a:p>
          <a:pPr algn="ctr" rtl="0">
            <a:lnSpc>
              <a:spcPct val="100000"/>
            </a:lnSpc>
          </a:pPr>
          <a:r>
            <a:rPr lang="es-CL" sz="2000">
              <a:latin typeface="Calibri"/>
              <a:ea typeface="Calibri"/>
              <a:cs typeface="Calibri"/>
            </a:rPr>
            <a:t>4. Para conocer el alcance y detalles de la cobertura del seguro, revisar desde el punto 3.2 (“¿Dónde y cómo acudir en caso de un accidente?”) del presente documento.</a:t>
          </a:r>
        </a:p>
      </dgm:t>
    </dgm:pt>
    <dgm:pt modelId="{237455E8-E3BA-497B-B170-F88755C7E9EA}" type="parTrans" cxnId="{31AF47F5-B01C-4D75-AB23-8AEB68CA6345}">
      <dgm:prSet/>
      <dgm:spPr/>
      <dgm:t>
        <a:bodyPr/>
        <a:lstStyle/>
        <a:p>
          <a:endParaRPr lang="es-ES"/>
        </a:p>
      </dgm:t>
    </dgm:pt>
    <dgm:pt modelId="{1640A3CA-50AF-4524-9912-F88A3052F2DC}" type="sibTrans" cxnId="{31AF47F5-B01C-4D75-AB23-8AEB68CA6345}">
      <dgm:prSet/>
      <dgm:spPr/>
      <dgm:t>
        <a:bodyPr/>
        <a:lstStyle/>
        <a:p>
          <a:endParaRPr lang="es-ES"/>
        </a:p>
      </dgm:t>
    </dgm:pt>
    <dgm:pt modelId="{AA8AD307-FC78-4912-B378-68CC825B8EE4}" type="pres">
      <dgm:prSet presAssocID="{44C0C61F-AFE6-4BFB-8414-1BF7F96630F0}" presName="diagram" presStyleCnt="0">
        <dgm:presLayoutVars>
          <dgm:dir/>
          <dgm:resizeHandles val="exact"/>
        </dgm:presLayoutVars>
      </dgm:prSet>
      <dgm:spPr/>
      <dgm:t>
        <a:bodyPr/>
        <a:lstStyle/>
        <a:p>
          <a:endParaRPr lang="es-ES"/>
        </a:p>
      </dgm:t>
    </dgm:pt>
    <dgm:pt modelId="{CE9EBAAA-A1C4-4D20-B947-0B9D7EB7B5B5}" type="pres">
      <dgm:prSet presAssocID="{4B262BDC-EBC0-4598-A170-230013294DFE}" presName="node" presStyleLbl="node1" presStyleIdx="0" presStyleCnt="2" custScaleX="47130">
        <dgm:presLayoutVars>
          <dgm:bulletEnabled val="1"/>
        </dgm:presLayoutVars>
      </dgm:prSet>
      <dgm:spPr/>
      <dgm:t>
        <a:bodyPr/>
        <a:lstStyle/>
        <a:p>
          <a:endParaRPr lang="es-ES"/>
        </a:p>
      </dgm:t>
    </dgm:pt>
    <dgm:pt modelId="{10FA414D-B2E1-43C0-BFA4-DC2D5B22BD9F}" type="pres">
      <dgm:prSet presAssocID="{1640A3CA-50AF-4524-9912-F88A3052F2DC}" presName="sibTrans" presStyleCnt="0"/>
      <dgm:spPr/>
    </dgm:pt>
    <dgm:pt modelId="{8E563455-42A8-4645-B152-6104D9D631F8}" type="pres">
      <dgm:prSet presAssocID="{F827EC78-CCE7-4A8E-A97C-EECC46B12D64}" presName="node" presStyleLbl="node1" presStyleIdx="1" presStyleCnt="2" custScaleX="89665">
        <dgm:presLayoutVars>
          <dgm:bulletEnabled val="1"/>
        </dgm:presLayoutVars>
      </dgm:prSet>
      <dgm:spPr/>
      <dgm:t>
        <a:bodyPr/>
        <a:lstStyle/>
        <a:p>
          <a:endParaRPr lang="es-ES"/>
        </a:p>
      </dgm:t>
    </dgm:pt>
  </dgm:ptLst>
  <dgm:cxnLst>
    <dgm:cxn modelId="{9E4CA312-655A-4F14-9026-9CF647367D88}" srcId="{44C0C61F-AFE6-4BFB-8414-1BF7F96630F0}" destId="{F827EC78-CCE7-4A8E-A97C-EECC46B12D64}" srcOrd="1" destOrd="0" parTransId="{1FF245D3-A63F-4347-8DA8-CA21D9C3C77C}" sibTransId="{DAFAB9A8-A8B8-4815-9823-26C4F712687A}"/>
    <dgm:cxn modelId="{B4DA4146-1452-47BC-8C11-D1A6E43C1357}" type="presOf" srcId="{44C0C61F-AFE6-4BFB-8414-1BF7F96630F0}" destId="{AA8AD307-FC78-4912-B378-68CC825B8EE4}" srcOrd="0" destOrd="0" presId="urn:microsoft.com/office/officeart/2005/8/layout/default"/>
    <dgm:cxn modelId="{9F5E56EB-21E2-475F-B3BE-A7317EDB4F27}" type="presOf" srcId="{F827EC78-CCE7-4A8E-A97C-EECC46B12D64}" destId="{8E563455-42A8-4645-B152-6104D9D631F8}" srcOrd="0" destOrd="0" presId="urn:microsoft.com/office/officeart/2005/8/layout/default"/>
    <dgm:cxn modelId="{CAB66DD5-5B45-481B-B10B-956B6B1206A6}" type="presOf" srcId="{4B262BDC-EBC0-4598-A170-230013294DFE}" destId="{CE9EBAAA-A1C4-4D20-B947-0B9D7EB7B5B5}" srcOrd="0" destOrd="0" presId="urn:microsoft.com/office/officeart/2005/8/layout/default"/>
    <dgm:cxn modelId="{31AF47F5-B01C-4D75-AB23-8AEB68CA6345}" srcId="{44C0C61F-AFE6-4BFB-8414-1BF7F96630F0}" destId="{4B262BDC-EBC0-4598-A170-230013294DFE}" srcOrd="0" destOrd="0" parTransId="{237455E8-E3BA-497B-B170-F88755C7E9EA}" sibTransId="{1640A3CA-50AF-4524-9912-F88A3052F2DC}"/>
    <dgm:cxn modelId="{BE0C083C-2493-4C63-8437-5C3416747BBB}" type="presParOf" srcId="{AA8AD307-FC78-4912-B378-68CC825B8EE4}" destId="{CE9EBAAA-A1C4-4D20-B947-0B9D7EB7B5B5}" srcOrd="0" destOrd="0" presId="urn:microsoft.com/office/officeart/2005/8/layout/default"/>
    <dgm:cxn modelId="{1BB04340-435D-4137-9B14-39F78A757CB1}" type="presParOf" srcId="{AA8AD307-FC78-4912-B378-68CC825B8EE4}" destId="{10FA414D-B2E1-43C0-BFA4-DC2D5B22BD9F}" srcOrd="1" destOrd="0" presId="urn:microsoft.com/office/officeart/2005/8/layout/default"/>
    <dgm:cxn modelId="{669BCE76-EAC8-4148-808C-05D0A1120CBE}" type="presParOf" srcId="{AA8AD307-FC78-4912-B378-68CC825B8EE4}" destId="{8E563455-42A8-4645-B152-6104D9D631F8}"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C0C61F-AFE6-4BFB-8414-1BF7F96630F0}" type="doc">
      <dgm:prSet loTypeId="urn:microsoft.com/office/officeart/2005/8/layout/vProcess5" loCatId="process" qsTypeId="urn:microsoft.com/office/officeart/2005/8/quickstyle/simple1" qsCatId="simple" csTypeId="urn:microsoft.com/office/officeart/2005/8/colors/accent0_1" csCatId="mainScheme" phldr="1"/>
      <dgm:spPr/>
      <dgm:t>
        <a:bodyPr/>
        <a:lstStyle/>
        <a:p>
          <a:endParaRPr lang="es-ES"/>
        </a:p>
      </dgm:t>
    </dgm:pt>
    <dgm:pt modelId="{F827EC78-CCE7-4A8E-A97C-EECC46B12D64}">
      <dgm:prSet phldrT="[Texto]" phldr="0" custT="1"/>
      <dgm:spPr/>
      <dgm:t>
        <a:bodyPr/>
        <a:lstStyle/>
        <a:p>
          <a:pPr algn="l" rtl="0">
            <a:lnSpc>
              <a:spcPct val="100000"/>
            </a:lnSpc>
          </a:pPr>
          <a:r>
            <a:rPr lang="es-CL" sz="1800">
              <a:latin typeface="Calibri"/>
              <a:ea typeface="Calibri"/>
              <a:cs typeface="Calibri"/>
            </a:rPr>
            <a:t>3. La </a:t>
          </a:r>
          <a:r>
            <a:rPr lang="es-CL" sz="1800" b="1">
              <a:latin typeface="Calibri"/>
              <a:ea typeface="Calibri"/>
              <a:cs typeface="Calibri"/>
            </a:rPr>
            <a:t>persona afectada debe estar siempre acompañada </a:t>
          </a:r>
          <a:r>
            <a:rPr lang="es-CL" sz="1800">
              <a:latin typeface="Calibri"/>
              <a:ea typeface="Calibri"/>
              <a:cs typeface="Calibri"/>
            </a:rPr>
            <a:t>ya sea por el coordinador(a) directo(a) o por algún integrante del equipo operativo. </a:t>
          </a:r>
        </a:p>
      </dgm:t>
    </dgm:pt>
    <dgm:pt modelId="{1FF245D3-A63F-4347-8DA8-CA21D9C3C77C}" type="parTrans" cxnId="{9E4CA312-655A-4F14-9026-9CF647367D88}">
      <dgm:prSet/>
      <dgm:spPr/>
      <dgm:t>
        <a:bodyPr/>
        <a:lstStyle/>
        <a:p>
          <a:pPr algn="l"/>
          <a:endParaRPr lang="es-ES"/>
        </a:p>
      </dgm:t>
    </dgm:pt>
    <dgm:pt modelId="{DAFAB9A8-A8B8-4815-9823-26C4F712687A}" type="sibTrans" cxnId="{9E4CA312-655A-4F14-9026-9CF647367D88}">
      <dgm:prSet/>
      <dgm:spPr/>
      <dgm:t>
        <a:bodyPr/>
        <a:lstStyle/>
        <a:p>
          <a:pPr algn="l"/>
          <a:endParaRPr lang="es-ES"/>
        </a:p>
      </dgm:t>
    </dgm:pt>
    <dgm:pt modelId="{4B262BDC-EBC0-4598-A170-230013294DFE}">
      <dgm:prSet phldr="0" custT="1"/>
      <dgm:spPr/>
      <dgm:t>
        <a:bodyPr/>
        <a:lstStyle/>
        <a:p>
          <a:pPr algn="l" rtl="0">
            <a:lnSpc>
              <a:spcPct val="100000"/>
            </a:lnSpc>
          </a:pPr>
          <a:r>
            <a:rPr lang="es-CL" sz="1800">
              <a:latin typeface="Calibri"/>
              <a:ea typeface="Calibri"/>
              <a:cs typeface="Calibri"/>
            </a:rPr>
            <a:t>1. El coordinador(a) directo(a) del afectado u otro personal operativo, en caso de ser requerido, deberá solicitar asistencia de ambulancia a los servicios de urgencias públicos </a:t>
          </a:r>
          <a:r>
            <a:rPr lang="es-CL" sz="1800" b="1">
              <a:latin typeface="Calibri"/>
              <a:ea typeface="Calibri"/>
              <a:cs typeface="Calibri"/>
            </a:rPr>
            <a:t>(llamando al 131) o al fono rescate de la mutual (1407) o llamar a carabineros (al 133).</a:t>
          </a:r>
        </a:p>
      </dgm:t>
    </dgm:pt>
    <dgm:pt modelId="{237455E8-E3BA-497B-B170-F88755C7E9EA}" type="parTrans" cxnId="{31AF47F5-B01C-4D75-AB23-8AEB68CA6345}">
      <dgm:prSet/>
      <dgm:spPr/>
      <dgm:t>
        <a:bodyPr/>
        <a:lstStyle/>
        <a:p>
          <a:pPr algn="l"/>
          <a:endParaRPr lang="es-ES"/>
        </a:p>
      </dgm:t>
    </dgm:pt>
    <dgm:pt modelId="{1640A3CA-50AF-4524-9912-F88A3052F2DC}" type="sibTrans" cxnId="{31AF47F5-B01C-4D75-AB23-8AEB68CA6345}">
      <dgm:prSet/>
      <dgm:spPr/>
      <dgm:t>
        <a:bodyPr/>
        <a:lstStyle/>
        <a:p>
          <a:pPr algn="l"/>
          <a:endParaRPr lang="es-ES"/>
        </a:p>
      </dgm:t>
    </dgm:pt>
    <dgm:pt modelId="{C00E1046-B165-4B74-996B-81F4A0C5594F}">
      <dgm:prSet phldr="0" custT="1"/>
      <dgm:spPr/>
      <dgm:t>
        <a:bodyPr/>
        <a:lstStyle/>
        <a:p>
          <a:pPr algn="l" rtl="0">
            <a:lnSpc>
              <a:spcPct val="100000"/>
            </a:lnSpc>
          </a:pPr>
          <a:r>
            <a:rPr lang="es-CL" sz="1800">
              <a:latin typeface="Calibri"/>
              <a:ea typeface="Calibri"/>
              <a:cs typeface="Calibri"/>
            </a:rPr>
            <a:t>2. Si la persona afectada se encuentra acompañada, se le </a:t>
          </a:r>
          <a:r>
            <a:rPr lang="es-CL" sz="1800" b="1">
              <a:latin typeface="Calibri"/>
              <a:ea typeface="Calibri"/>
              <a:cs typeface="Calibri"/>
            </a:rPr>
            <a:t>deben entregar primeros auxilios</a:t>
          </a:r>
          <a:r>
            <a:rPr lang="es-CL" sz="1800">
              <a:latin typeface="Calibri"/>
              <a:ea typeface="Calibri"/>
              <a:cs typeface="Calibri"/>
            </a:rPr>
            <a:t>, en caso de así requerirlo, conforme a las instrucciones que entregue el personal de urgencias al momento de establecer el contacto telefónico.</a:t>
          </a:r>
          <a:endParaRPr lang="es-ES" sz="1800"/>
        </a:p>
      </dgm:t>
    </dgm:pt>
    <dgm:pt modelId="{14336FE1-B37B-4F89-ACB1-1BF3BF76B9A5}" type="parTrans" cxnId="{79658E07-888D-4E45-8B96-8B78476BBDB8}">
      <dgm:prSet/>
      <dgm:spPr/>
      <dgm:t>
        <a:bodyPr/>
        <a:lstStyle/>
        <a:p>
          <a:pPr algn="l"/>
          <a:endParaRPr lang="es-ES"/>
        </a:p>
      </dgm:t>
    </dgm:pt>
    <dgm:pt modelId="{73F05916-A241-48D1-A1C0-05B4C8764205}" type="sibTrans" cxnId="{79658E07-888D-4E45-8B96-8B78476BBDB8}">
      <dgm:prSet/>
      <dgm:spPr/>
      <dgm:t>
        <a:bodyPr/>
        <a:lstStyle/>
        <a:p>
          <a:pPr algn="l"/>
          <a:endParaRPr lang="es-ES"/>
        </a:p>
      </dgm:t>
    </dgm:pt>
    <dgm:pt modelId="{353F70C9-7ED6-4AEC-949E-406402BE9C4D}">
      <dgm:prSet phldr="0" custT="1"/>
      <dgm:spPr/>
      <dgm:t>
        <a:bodyPr/>
        <a:lstStyle/>
        <a:p>
          <a:pPr algn="l" rtl="0">
            <a:lnSpc>
              <a:spcPct val="100000"/>
            </a:lnSpc>
          </a:pPr>
          <a:r>
            <a:rPr lang="es-CL" sz="1800">
              <a:latin typeface="Calibri"/>
              <a:ea typeface="Calibri"/>
              <a:cs typeface="Calibri"/>
            </a:rPr>
            <a:t>4. Para </a:t>
          </a:r>
          <a:r>
            <a:rPr lang="es-CL" sz="1800" b="1">
              <a:latin typeface="Calibri"/>
              <a:ea typeface="Calibri"/>
              <a:cs typeface="Calibri"/>
            </a:rPr>
            <a:t>conocer el alcance y detalles de la cobertura del seguro</a:t>
          </a:r>
          <a:r>
            <a:rPr lang="es-CL" sz="1800">
              <a:latin typeface="Calibri"/>
              <a:ea typeface="Calibri"/>
              <a:cs typeface="Calibri"/>
            </a:rPr>
            <a:t>, revisar desde el punto 3.2 (“¿Dónde y cómo acudir en caso de un accidente?”) del presente documento.</a:t>
          </a:r>
        </a:p>
      </dgm:t>
    </dgm:pt>
    <dgm:pt modelId="{57AEE3B6-D182-4B00-9D43-F0D3C0108841}" type="parTrans" cxnId="{492FD6D8-FBAF-43B4-9A13-AFCAFBF2130F}">
      <dgm:prSet/>
      <dgm:spPr/>
      <dgm:t>
        <a:bodyPr/>
        <a:lstStyle/>
        <a:p>
          <a:pPr algn="l"/>
          <a:endParaRPr lang="es-ES"/>
        </a:p>
      </dgm:t>
    </dgm:pt>
    <dgm:pt modelId="{E1A250C6-A55E-4EAD-8CCF-AA2C65F30D93}" type="sibTrans" cxnId="{492FD6D8-FBAF-43B4-9A13-AFCAFBF2130F}">
      <dgm:prSet/>
      <dgm:spPr/>
      <dgm:t>
        <a:bodyPr/>
        <a:lstStyle/>
        <a:p>
          <a:pPr algn="l"/>
          <a:endParaRPr lang="es-ES"/>
        </a:p>
      </dgm:t>
    </dgm:pt>
    <dgm:pt modelId="{CDE35C74-E331-46A9-B3C0-E120466BF27D}" type="pres">
      <dgm:prSet presAssocID="{44C0C61F-AFE6-4BFB-8414-1BF7F96630F0}" presName="outerComposite" presStyleCnt="0">
        <dgm:presLayoutVars>
          <dgm:chMax val="5"/>
          <dgm:dir/>
          <dgm:resizeHandles val="exact"/>
        </dgm:presLayoutVars>
      </dgm:prSet>
      <dgm:spPr/>
      <dgm:t>
        <a:bodyPr/>
        <a:lstStyle/>
        <a:p>
          <a:endParaRPr lang="es-ES"/>
        </a:p>
      </dgm:t>
    </dgm:pt>
    <dgm:pt modelId="{C16109C8-47B5-4FE4-9FE5-871169F4226A}" type="pres">
      <dgm:prSet presAssocID="{44C0C61F-AFE6-4BFB-8414-1BF7F96630F0}" presName="dummyMaxCanvas" presStyleCnt="0">
        <dgm:presLayoutVars/>
      </dgm:prSet>
      <dgm:spPr/>
    </dgm:pt>
    <dgm:pt modelId="{3F915ACF-EE50-4015-BD78-A0F0E82F29D7}" type="pres">
      <dgm:prSet presAssocID="{44C0C61F-AFE6-4BFB-8414-1BF7F96630F0}" presName="FourNodes_1" presStyleLbl="node1" presStyleIdx="0" presStyleCnt="4" custScaleX="93822" custLinFactNeighborX="7538">
        <dgm:presLayoutVars>
          <dgm:bulletEnabled val="1"/>
        </dgm:presLayoutVars>
      </dgm:prSet>
      <dgm:spPr/>
      <dgm:t>
        <a:bodyPr/>
        <a:lstStyle/>
        <a:p>
          <a:endParaRPr lang="es-ES"/>
        </a:p>
      </dgm:t>
    </dgm:pt>
    <dgm:pt modelId="{4B54B22B-D67D-4F32-A069-3EFAE3CBA85B}" type="pres">
      <dgm:prSet presAssocID="{44C0C61F-AFE6-4BFB-8414-1BF7F96630F0}" presName="FourNodes_2" presStyleLbl="node1" presStyleIdx="1" presStyleCnt="4" custScaleX="93822" custLinFactNeighborX="5739">
        <dgm:presLayoutVars>
          <dgm:bulletEnabled val="1"/>
        </dgm:presLayoutVars>
      </dgm:prSet>
      <dgm:spPr/>
      <dgm:t>
        <a:bodyPr/>
        <a:lstStyle/>
        <a:p>
          <a:endParaRPr lang="es-ES"/>
        </a:p>
      </dgm:t>
    </dgm:pt>
    <dgm:pt modelId="{D7CDB234-EE15-490B-A05B-053A2AAF724F}" type="pres">
      <dgm:prSet presAssocID="{44C0C61F-AFE6-4BFB-8414-1BF7F96630F0}" presName="FourNodes_3" presStyleLbl="node1" presStyleIdx="2" presStyleCnt="4" custScaleX="93822" custLinFactNeighborX="1149">
        <dgm:presLayoutVars>
          <dgm:bulletEnabled val="1"/>
        </dgm:presLayoutVars>
      </dgm:prSet>
      <dgm:spPr/>
      <dgm:t>
        <a:bodyPr/>
        <a:lstStyle/>
        <a:p>
          <a:endParaRPr lang="es-ES"/>
        </a:p>
      </dgm:t>
    </dgm:pt>
    <dgm:pt modelId="{857EFD5B-55F6-43C7-B881-7B1D8DDDF164}" type="pres">
      <dgm:prSet presAssocID="{44C0C61F-AFE6-4BFB-8414-1BF7F96630F0}" presName="FourNodes_4" presStyleLbl="node1" presStyleIdx="3" presStyleCnt="4" custScaleX="93822" custLinFactNeighborX="456" custLinFactNeighborY="-3098">
        <dgm:presLayoutVars>
          <dgm:bulletEnabled val="1"/>
        </dgm:presLayoutVars>
      </dgm:prSet>
      <dgm:spPr/>
      <dgm:t>
        <a:bodyPr/>
        <a:lstStyle/>
        <a:p>
          <a:endParaRPr lang="es-ES"/>
        </a:p>
      </dgm:t>
    </dgm:pt>
    <dgm:pt modelId="{F121A705-C984-4432-BFD6-4A674C2103F8}" type="pres">
      <dgm:prSet presAssocID="{44C0C61F-AFE6-4BFB-8414-1BF7F96630F0}" presName="FourConn_1-2" presStyleLbl="fgAccFollowNode1" presStyleIdx="0" presStyleCnt="3">
        <dgm:presLayoutVars>
          <dgm:bulletEnabled val="1"/>
        </dgm:presLayoutVars>
      </dgm:prSet>
      <dgm:spPr/>
      <dgm:t>
        <a:bodyPr/>
        <a:lstStyle/>
        <a:p>
          <a:endParaRPr lang="es-ES"/>
        </a:p>
      </dgm:t>
    </dgm:pt>
    <dgm:pt modelId="{EFAB505A-4F88-4BBC-8449-AF3FFB0D819E}" type="pres">
      <dgm:prSet presAssocID="{44C0C61F-AFE6-4BFB-8414-1BF7F96630F0}" presName="FourConn_2-3" presStyleLbl="fgAccFollowNode1" presStyleIdx="1" presStyleCnt="3">
        <dgm:presLayoutVars>
          <dgm:bulletEnabled val="1"/>
        </dgm:presLayoutVars>
      </dgm:prSet>
      <dgm:spPr/>
      <dgm:t>
        <a:bodyPr/>
        <a:lstStyle/>
        <a:p>
          <a:endParaRPr lang="es-ES"/>
        </a:p>
      </dgm:t>
    </dgm:pt>
    <dgm:pt modelId="{FDF59820-5F41-490A-9583-4B467368B1D5}" type="pres">
      <dgm:prSet presAssocID="{44C0C61F-AFE6-4BFB-8414-1BF7F96630F0}" presName="FourConn_3-4" presStyleLbl="fgAccFollowNode1" presStyleIdx="2" presStyleCnt="3">
        <dgm:presLayoutVars>
          <dgm:bulletEnabled val="1"/>
        </dgm:presLayoutVars>
      </dgm:prSet>
      <dgm:spPr/>
      <dgm:t>
        <a:bodyPr/>
        <a:lstStyle/>
        <a:p>
          <a:endParaRPr lang="es-ES"/>
        </a:p>
      </dgm:t>
    </dgm:pt>
    <dgm:pt modelId="{5002395A-9EA4-4817-829C-F9F70E1AA665}" type="pres">
      <dgm:prSet presAssocID="{44C0C61F-AFE6-4BFB-8414-1BF7F96630F0}" presName="FourNodes_1_text" presStyleLbl="node1" presStyleIdx="3" presStyleCnt="4">
        <dgm:presLayoutVars>
          <dgm:bulletEnabled val="1"/>
        </dgm:presLayoutVars>
      </dgm:prSet>
      <dgm:spPr/>
      <dgm:t>
        <a:bodyPr/>
        <a:lstStyle/>
        <a:p>
          <a:endParaRPr lang="es-ES"/>
        </a:p>
      </dgm:t>
    </dgm:pt>
    <dgm:pt modelId="{E68541F8-8DCF-41B5-A9D9-41E1C984C2A1}" type="pres">
      <dgm:prSet presAssocID="{44C0C61F-AFE6-4BFB-8414-1BF7F96630F0}" presName="FourNodes_2_text" presStyleLbl="node1" presStyleIdx="3" presStyleCnt="4">
        <dgm:presLayoutVars>
          <dgm:bulletEnabled val="1"/>
        </dgm:presLayoutVars>
      </dgm:prSet>
      <dgm:spPr/>
      <dgm:t>
        <a:bodyPr/>
        <a:lstStyle/>
        <a:p>
          <a:endParaRPr lang="es-ES"/>
        </a:p>
      </dgm:t>
    </dgm:pt>
    <dgm:pt modelId="{94C5EDC4-DBDA-4AD1-B33C-019E1F255D7D}" type="pres">
      <dgm:prSet presAssocID="{44C0C61F-AFE6-4BFB-8414-1BF7F96630F0}" presName="FourNodes_3_text" presStyleLbl="node1" presStyleIdx="3" presStyleCnt="4">
        <dgm:presLayoutVars>
          <dgm:bulletEnabled val="1"/>
        </dgm:presLayoutVars>
      </dgm:prSet>
      <dgm:spPr/>
      <dgm:t>
        <a:bodyPr/>
        <a:lstStyle/>
        <a:p>
          <a:endParaRPr lang="es-ES"/>
        </a:p>
      </dgm:t>
    </dgm:pt>
    <dgm:pt modelId="{9EE5ABF4-6E2A-4F9A-BA6E-F74A28AF85D8}" type="pres">
      <dgm:prSet presAssocID="{44C0C61F-AFE6-4BFB-8414-1BF7F96630F0}" presName="FourNodes_4_text" presStyleLbl="node1" presStyleIdx="3" presStyleCnt="4">
        <dgm:presLayoutVars>
          <dgm:bulletEnabled val="1"/>
        </dgm:presLayoutVars>
      </dgm:prSet>
      <dgm:spPr/>
      <dgm:t>
        <a:bodyPr/>
        <a:lstStyle/>
        <a:p>
          <a:endParaRPr lang="es-ES"/>
        </a:p>
      </dgm:t>
    </dgm:pt>
  </dgm:ptLst>
  <dgm:cxnLst>
    <dgm:cxn modelId="{D2B3734F-6CC9-4CA0-96D4-F724B9D2CEFD}" type="presOf" srcId="{F827EC78-CCE7-4A8E-A97C-EECC46B12D64}" destId="{94C5EDC4-DBDA-4AD1-B33C-019E1F255D7D}" srcOrd="1" destOrd="0" presId="urn:microsoft.com/office/officeart/2005/8/layout/vProcess5"/>
    <dgm:cxn modelId="{1AA2C358-7C6B-4845-BE05-CCA71257D430}" type="presOf" srcId="{DAFAB9A8-A8B8-4815-9823-26C4F712687A}" destId="{FDF59820-5F41-490A-9583-4B467368B1D5}" srcOrd="0" destOrd="0" presId="urn:microsoft.com/office/officeart/2005/8/layout/vProcess5"/>
    <dgm:cxn modelId="{76A2611F-F6BE-4DC5-9B8A-B2FA5896AA2D}" type="presOf" srcId="{1640A3CA-50AF-4524-9912-F88A3052F2DC}" destId="{F121A705-C984-4432-BFD6-4A674C2103F8}" srcOrd="0" destOrd="0" presId="urn:microsoft.com/office/officeart/2005/8/layout/vProcess5"/>
    <dgm:cxn modelId="{24C53258-95BD-4AED-8EBA-D5C43607643D}" type="presOf" srcId="{C00E1046-B165-4B74-996B-81F4A0C5594F}" destId="{4B54B22B-D67D-4F32-A069-3EFAE3CBA85B}" srcOrd="0" destOrd="0" presId="urn:microsoft.com/office/officeart/2005/8/layout/vProcess5"/>
    <dgm:cxn modelId="{79658E07-888D-4E45-8B96-8B78476BBDB8}" srcId="{44C0C61F-AFE6-4BFB-8414-1BF7F96630F0}" destId="{C00E1046-B165-4B74-996B-81F4A0C5594F}" srcOrd="1" destOrd="0" parTransId="{14336FE1-B37B-4F89-ACB1-1BF3BF76B9A5}" sibTransId="{73F05916-A241-48D1-A1C0-05B4C8764205}"/>
    <dgm:cxn modelId="{3BF81691-66AB-48C9-A26D-C59B8230C556}" type="presOf" srcId="{4B262BDC-EBC0-4598-A170-230013294DFE}" destId="{5002395A-9EA4-4817-829C-F9F70E1AA665}" srcOrd="1" destOrd="0" presId="urn:microsoft.com/office/officeart/2005/8/layout/vProcess5"/>
    <dgm:cxn modelId="{6E9CA688-9EE8-4799-BA10-D482A44FE101}" type="presOf" srcId="{F827EC78-CCE7-4A8E-A97C-EECC46B12D64}" destId="{D7CDB234-EE15-490B-A05B-053A2AAF724F}" srcOrd="0" destOrd="0" presId="urn:microsoft.com/office/officeart/2005/8/layout/vProcess5"/>
    <dgm:cxn modelId="{9E4CA312-655A-4F14-9026-9CF647367D88}" srcId="{44C0C61F-AFE6-4BFB-8414-1BF7F96630F0}" destId="{F827EC78-CCE7-4A8E-A97C-EECC46B12D64}" srcOrd="2" destOrd="0" parTransId="{1FF245D3-A63F-4347-8DA8-CA21D9C3C77C}" sibTransId="{DAFAB9A8-A8B8-4815-9823-26C4F712687A}"/>
    <dgm:cxn modelId="{8A26BFC3-04E3-412C-93EE-5C52600A2E6B}" type="presOf" srcId="{353F70C9-7ED6-4AEC-949E-406402BE9C4D}" destId="{857EFD5B-55F6-43C7-B881-7B1D8DDDF164}" srcOrd="0" destOrd="0" presId="urn:microsoft.com/office/officeart/2005/8/layout/vProcess5"/>
    <dgm:cxn modelId="{7B1AD5FE-3BC9-402F-9972-4C571CC97740}" type="presOf" srcId="{4B262BDC-EBC0-4598-A170-230013294DFE}" destId="{3F915ACF-EE50-4015-BD78-A0F0E82F29D7}" srcOrd="0" destOrd="0" presId="urn:microsoft.com/office/officeart/2005/8/layout/vProcess5"/>
    <dgm:cxn modelId="{31AF47F5-B01C-4D75-AB23-8AEB68CA6345}" srcId="{44C0C61F-AFE6-4BFB-8414-1BF7F96630F0}" destId="{4B262BDC-EBC0-4598-A170-230013294DFE}" srcOrd="0" destOrd="0" parTransId="{237455E8-E3BA-497B-B170-F88755C7E9EA}" sibTransId="{1640A3CA-50AF-4524-9912-F88A3052F2DC}"/>
    <dgm:cxn modelId="{594DC1AC-D27D-4589-A4F4-BEAE93BD85A6}" type="presOf" srcId="{73F05916-A241-48D1-A1C0-05B4C8764205}" destId="{EFAB505A-4F88-4BBC-8449-AF3FFB0D819E}" srcOrd="0" destOrd="0" presId="urn:microsoft.com/office/officeart/2005/8/layout/vProcess5"/>
    <dgm:cxn modelId="{6F083AB8-2C79-4291-B705-31E76A48D09F}" type="presOf" srcId="{353F70C9-7ED6-4AEC-949E-406402BE9C4D}" destId="{9EE5ABF4-6E2A-4F9A-BA6E-F74A28AF85D8}" srcOrd="1" destOrd="0" presId="urn:microsoft.com/office/officeart/2005/8/layout/vProcess5"/>
    <dgm:cxn modelId="{49DBCB3C-9F52-483A-8E25-A08DCD4A8C94}" type="presOf" srcId="{44C0C61F-AFE6-4BFB-8414-1BF7F96630F0}" destId="{CDE35C74-E331-46A9-B3C0-E120466BF27D}" srcOrd="0" destOrd="0" presId="urn:microsoft.com/office/officeart/2005/8/layout/vProcess5"/>
    <dgm:cxn modelId="{0F010521-F17D-4652-8102-21962E61563C}" type="presOf" srcId="{C00E1046-B165-4B74-996B-81F4A0C5594F}" destId="{E68541F8-8DCF-41B5-A9D9-41E1C984C2A1}" srcOrd="1" destOrd="0" presId="urn:microsoft.com/office/officeart/2005/8/layout/vProcess5"/>
    <dgm:cxn modelId="{492FD6D8-FBAF-43B4-9A13-AFCAFBF2130F}" srcId="{44C0C61F-AFE6-4BFB-8414-1BF7F96630F0}" destId="{353F70C9-7ED6-4AEC-949E-406402BE9C4D}" srcOrd="3" destOrd="0" parTransId="{57AEE3B6-D182-4B00-9D43-F0D3C0108841}" sibTransId="{E1A250C6-A55E-4EAD-8CCF-AA2C65F30D93}"/>
    <dgm:cxn modelId="{9CCE1BBE-BA73-4CF3-A6A0-E2492412163B}" type="presParOf" srcId="{CDE35C74-E331-46A9-B3C0-E120466BF27D}" destId="{C16109C8-47B5-4FE4-9FE5-871169F4226A}" srcOrd="0" destOrd="0" presId="urn:microsoft.com/office/officeart/2005/8/layout/vProcess5"/>
    <dgm:cxn modelId="{35862961-A0C8-4307-8AE0-99CE60153717}" type="presParOf" srcId="{CDE35C74-E331-46A9-B3C0-E120466BF27D}" destId="{3F915ACF-EE50-4015-BD78-A0F0E82F29D7}" srcOrd="1" destOrd="0" presId="urn:microsoft.com/office/officeart/2005/8/layout/vProcess5"/>
    <dgm:cxn modelId="{AF163359-015C-4295-812A-92F713495E5D}" type="presParOf" srcId="{CDE35C74-E331-46A9-B3C0-E120466BF27D}" destId="{4B54B22B-D67D-4F32-A069-3EFAE3CBA85B}" srcOrd="2" destOrd="0" presId="urn:microsoft.com/office/officeart/2005/8/layout/vProcess5"/>
    <dgm:cxn modelId="{0E187CDB-3F43-4D74-B7D0-4CF20504E115}" type="presParOf" srcId="{CDE35C74-E331-46A9-B3C0-E120466BF27D}" destId="{D7CDB234-EE15-490B-A05B-053A2AAF724F}" srcOrd="3" destOrd="0" presId="urn:microsoft.com/office/officeart/2005/8/layout/vProcess5"/>
    <dgm:cxn modelId="{DA2E0C2B-54A5-4E87-8BF7-EFA767B42FB0}" type="presParOf" srcId="{CDE35C74-E331-46A9-B3C0-E120466BF27D}" destId="{857EFD5B-55F6-43C7-B881-7B1D8DDDF164}" srcOrd="4" destOrd="0" presId="urn:microsoft.com/office/officeart/2005/8/layout/vProcess5"/>
    <dgm:cxn modelId="{C604A063-9FBC-4B67-89DC-AB14116A8120}" type="presParOf" srcId="{CDE35C74-E331-46A9-B3C0-E120466BF27D}" destId="{F121A705-C984-4432-BFD6-4A674C2103F8}" srcOrd="5" destOrd="0" presId="urn:microsoft.com/office/officeart/2005/8/layout/vProcess5"/>
    <dgm:cxn modelId="{B99BF1A8-D5BD-4A62-B4E5-40B4D7158898}" type="presParOf" srcId="{CDE35C74-E331-46A9-B3C0-E120466BF27D}" destId="{EFAB505A-4F88-4BBC-8449-AF3FFB0D819E}" srcOrd="6" destOrd="0" presId="urn:microsoft.com/office/officeart/2005/8/layout/vProcess5"/>
    <dgm:cxn modelId="{280A6D49-7E88-450B-9B93-AA7E9686921E}" type="presParOf" srcId="{CDE35C74-E331-46A9-B3C0-E120466BF27D}" destId="{FDF59820-5F41-490A-9583-4B467368B1D5}" srcOrd="7" destOrd="0" presId="urn:microsoft.com/office/officeart/2005/8/layout/vProcess5"/>
    <dgm:cxn modelId="{BEF57DE4-7014-4C41-A9CB-BCB6138423DB}" type="presParOf" srcId="{CDE35C74-E331-46A9-B3C0-E120466BF27D}" destId="{5002395A-9EA4-4817-829C-F9F70E1AA665}" srcOrd="8" destOrd="0" presId="urn:microsoft.com/office/officeart/2005/8/layout/vProcess5"/>
    <dgm:cxn modelId="{2DA6876A-BE08-4750-AB5E-15E9D31546DC}" type="presParOf" srcId="{CDE35C74-E331-46A9-B3C0-E120466BF27D}" destId="{E68541F8-8DCF-41B5-A9D9-41E1C984C2A1}" srcOrd="9" destOrd="0" presId="urn:microsoft.com/office/officeart/2005/8/layout/vProcess5"/>
    <dgm:cxn modelId="{99204848-406F-4A2C-B630-124E7C8BCDC7}" type="presParOf" srcId="{CDE35C74-E331-46A9-B3C0-E120466BF27D}" destId="{94C5EDC4-DBDA-4AD1-B33C-019E1F255D7D}" srcOrd="10" destOrd="0" presId="urn:microsoft.com/office/officeart/2005/8/layout/vProcess5"/>
    <dgm:cxn modelId="{1BA8991F-85AC-4E7F-B3AC-4792AAB9FB90}" type="presParOf" srcId="{CDE35C74-E331-46A9-B3C0-E120466BF27D}" destId="{9EE5ABF4-6E2A-4F9A-BA6E-F74A28AF85D8}"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C0C61F-AFE6-4BFB-8414-1BF7F96630F0}" type="doc">
      <dgm:prSet loTypeId="urn:microsoft.com/office/officeart/2005/8/layout/default" loCatId="list" qsTypeId="urn:microsoft.com/office/officeart/2005/8/quickstyle/simple1" qsCatId="simple" csTypeId="urn:microsoft.com/office/officeart/2005/8/colors/accent5_1" csCatId="accent5" phldr="1"/>
      <dgm:spPr/>
      <dgm:t>
        <a:bodyPr/>
        <a:lstStyle/>
        <a:p>
          <a:endParaRPr lang="es-ES"/>
        </a:p>
      </dgm:t>
    </dgm:pt>
    <dgm:pt modelId="{F827EC78-CCE7-4A8E-A97C-EECC46B12D64}">
      <dgm:prSet phldrT="[Texto]" phldr="0" custT="1"/>
      <dgm:spPr/>
      <dgm:t>
        <a:bodyPr/>
        <a:lstStyle/>
        <a:p>
          <a:pPr algn="l" rtl="0">
            <a:lnSpc>
              <a:spcPct val="100000"/>
            </a:lnSpc>
          </a:pPr>
          <a:r>
            <a:rPr lang="es-CL" sz="2000" b="1">
              <a:latin typeface="Calibri"/>
              <a:ea typeface="Calibri"/>
              <a:cs typeface="Calibri"/>
            </a:rPr>
            <a:t>4. </a:t>
          </a:r>
          <a:r>
            <a:rPr lang="es-CL" sz="2000">
              <a:latin typeface="Calibri"/>
              <a:ea typeface="Calibri"/>
              <a:cs typeface="Calibri"/>
            </a:rPr>
            <a:t>Dependiendo de la situación de muerte (accidente, acción de terceros, causas naturales o acciones propias) </a:t>
          </a:r>
          <a:r>
            <a:rPr lang="es-CL" sz="2000" b="1">
              <a:latin typeface="Calibri"/>
              <a:ea typeface="Calibri"/>
              <a:cs typeface="Calibri"/>
            </a:rPr>
            <a:t>seguir instrucciones de la autoridad contactada </a:t>
          </a:r>
          <a:r>
            <a:rPr lang="es-CL" sz="2000">
              <a:latin typeface="Calibri"/>
              <a:ea typeface="Calibri"/>
              <a:cs typeface="Calibri"/>
            </a:rPr>
            <a:t>para seguir procedimientos normativos.</a:t>
          </a:r>
        </a:p>
      </dgm:t>
    </dgm:pt>
    <dgm:pt modelId="{1FF245D3-A63F-4347-8DA8-CA21D9C3C77C}" type="parTrans" cxnId="{9E4CA312-655A-4F14-9026-9CF647367D88}">
      <dgm:prSet/>
      <dgm:spPr/>
      <dgm:t>
        <a:bodyPr/>
        <a:lstStyle/>
        <a:p>
          <a:endParaRPr lang="es-ES"/>
        </a:p>
      </dgm:t>
    </dgm:pt>
    <dgm:pt modelId="{DAFAB9A8-A8B8-4815-9823-26C4F712687A}" type="sibTrans" cxnId="{9E4CA312-655A-4F14-9026-9CF647367D88}">
      <dgm:prSet/>
      <dgm:spPr/>
      <dgm:t>
        <a:bodyPr/>
        <a:lstStyle/>
        <a:p>
          <a:endParaRPr lang="es-ES"/>
        </a:p>
      </dgm:t>
    </dgm:pt>
    <dgm:pt modelId="{4B262BDC-EBC0-4598-A170-230013294DFE}">
      <dgm:prSet phldr="0" custT="1"/>
      <dgm:spPr/>
      <dgm:t>
        <a:bodyPr/>
        <a:lstStyle/>
        <a:p>
          <a:pPr algn="l" rtl="0">
            <a:lnSpc>
              <a:spcPct val="100000"/>
            </a:lnSpc>
          </a:pPr>
          <a:r>
            <a:rPr lang="es-CL" sz="2000" b="1">
              <a:latin typeface="Calibri"/>
              <a:ea typeface="Calibri"/>
              <a:cs typeface="Calibri"/>
            </a:rPr>
            <a:t>1</a:t>
          </a:r>
          <a:r>
            <a:rPr lang="es-CL" sz="2000">
              <a:latin typeface="Calibri"/>
              <a:ea typeface="Calibri"/>
              <a:cs typeface="Calibri"/>
            </a:rPr>
            <a:t>. El/la testigo del hecho (que sea parte del equipo operativo) debe </a:t>
          </a:r>
          <a:r>
            <a:rPr lang="es-CL" sz="2000" b="1">
              <a:latin typeface="Calibri"/>
              <a:ea typeface="Calibri"/>
              <a:cs typeface="Calibri"/>
            </a:rPr>
            <a:t>informar a su coordinador(a) directo(a) </a:t>
          </a:r>
          <a:r>
            <a:rPr lang="es-CL" sz="2000">
              <a:latin typeface="Calibri"/>
              <a:ea typeface="Calibri"/>
              <a:cs typeface="Calibri"/>
            </a:rPr>
            <a:t>de la situación. </a:t>
          </a:r>
        </a:p>
      </dgm:t>
    </dgm:pt>
    <dgm:pt modelId="{237455E8-E3BA-497B-B170-F88755C7E9EA}" type="parTrans" cxnId="{31AF47F5-B01C-4D75-AB23-8AEB68CA6345}">
      <dgm:prSet/>
      <dgm:spPr/>
      <dgm:t>
        <a:bodyPr/>
        <a:lstStyle/>
        <a:p>
          <a:endParaRPr lang="es-ES"/>
        </a:p>
      </dgm:t>
    </dgm:pt>
    <dgm:pt modelId="{1640A3CA-50AF-4524-9912-F88A3052F2DC}" type="sibTrans" cxnId="{31AF47F5-B01C-4D75-AB23-8AEB68CA6345}">
      <dgm:prSet/>
      <dgm:spPr/>
      <dgm:t>
        <a:bodyPr/>
        <a:lstStyle/>
        <a:p>
          <a:endParaRPr lang="es-ES"/>
        </a:p>
      </dgm:t>
    </dgm:pt>
    <dgm:pt modelId="{C00E1046-B165-4B74-996B-81F4A0C5594F}">
      <dgm:prSet phldr="0" custT="1"/>
      <dgm:spPr/>
      <dgm:t>
        <a:bodyPr/>
        <a:lstStyle/>
        <a:p>
          <a:pPr algn="l" rtl="0">
            <a:lnSpc>
              <a:spcPct val="100000"/>
            </a:lnSpc>
          </a:pPr>
          <a:r>
            <a:rPr lang="es-CL" sz="2000" b="1">
              <a:latin typeface="Calibri"/>
              <a:ea typeface="Calibri"/>
              <a:cs typeface="Calibri"/>
            </a:rPr>
            <a:t>3</a:t>
          </a:r>
          <a:r>
            <a:rPr lang="es-CL" sz="2000">
              <a:latin typeface="Calibri"/>
              <a:ea typeface="Calibri"/>
              <a:cs typeface="Calibri"/>
            </a:rPr>
            <a:t>. Una vez recopilado los antecedentes, debe </a:t>
          </a:r>
          <a:r>
            <a:rPr lang="es-CL" sz="2000" b="1">
              <a:latin typeface="Calibri"/>
              <a:ea typeface="Calibri"/>
              <a:cs typeface="Calibri"/>
            </a:rPr>
            <a:t>llamar a Carabineros</a:t>
          </a:r>
          <a:r>
            <a:rPr lang="es-CL" sz="2000">
              <a:latin typeface="Calibri"/>
              <a:ea typeface="Calibri"/>
              <a:cs typeface="Calibri"/>
            </a:rPr>
            <a:t>, ambulancia, PDI o a bomberos. </a:t>
          </a:r>
        </a:p>
      </dgm:t>
    </dgm:pt>
    <dgm:pt modelId="{14336FE1-B37B-4F89-ACB1-1BF3BF76B9A5}" type="parTrans" cxnId="{79658E07-888D-4E45-8B96-8B78476BBDB8}">
      <dgm:prSet/>
      <dgm:spPr/>
      <dgm:t>
        <a:bodyPr/>
        <a:lstStyle/>
        <a:p>
          <a:endParaRPr lang="es-ES"/>
        </a:p>
      </dgm:t>
    </dgm:pt>
    <dgm:pt modelId="{73F05916-A241-48D1-A1C0-05B4C8764205}" type="sibTrans" cxnId="{79658E07-888D-4E45-8B96-8B78476BBDB8}">
      <dgm:prSet/>
      <dgm:spPr/>
      <dgm:t>
        <a:bodyPr/>
        <a:lstStyle/>
        <a:p>
          <a:endParaRPr lang="es-ES"/>
        </a:p>
      </dgm:t>
    </dgm:pt>
    <dgm:pt modelId="{353F70C9-7ED6-4AEC-949E-406402BE9C4D}">
      <dgm:prSet phldr="0" custT="1"/>
      <dgm:spPr/>
      <dgm:t>
        <a:bodyPr/>
        <a:lstStyle/>
        <a:p>
          <a:pPr algn="l" rtl="0">
            <a:lnSpc>
              <a:spcPct val="100000"/>
            </a:lnSpc>
          </a:pPr>
          <a:r>
            <a:rPr lang="es-CL" sz="2000" b="1">
              <a:latin typeface="Calibri"/>
              <a:ea typeface="Calibri"/>
              <a:cs typeface="Calibri"/>
            </a:rPr>
            <a:t>5</a:t>
          </a:r>
          <a:r>
            <a:rPr lang="es-CL" sz="2000">
              <a:latin typeface="Calibri"/>
              <a:ea typeface="Calibri"/>
              <a:cs typeface="Calibri"/>
            </a:rPr>
            <a:t>. Para </a:t>
          </a:r>
          <a:r>
            <a:rPr lang="es-CL" sz="2000" b="1">
              <a:latin typeface="Calibri"/>
              <a:ea typeface="Calibri"/>
              <a:cs typeface="Calibri"/>
            </a:rPr>
            <a:t>conocer el alcance y detalles de la cobertura del seguro</a:t>
          </a:r>
          <a:r>
            <a:rPr lang="es-CL" sz="2000">
              <a:latin typeface="Calibri"/>
              <a:ea typeface="Calibri"/>
              <a:cs typeface="Calibri"/>
            </a:rPr>
            <a:t>, revisar desde el punto 2 (“¿Dónde y cómo acudir en caso de un accidente?”) del presente documento.</a:t>
          </a:r>
        </a:p>
      </dgm:t>
    </dgm:pt>
    <dgm:pt modelId="{57AEE3B6-D182-4B00-9D43-F0D3C0108841}" type="parTrans" cxnId="{492FD6D8-FBAF-43B4-9A13-AFCAFBF2130F}">
      <dgm:prSet/>
      <dgm:spPr/>
      <dgm:t>
        <a:bodyPr/>
        <a:lstStyle/>
        <a:p>
          <a:endParaRPr lang="es-ES"/>
        </a:p>
      </dgm:t>
    </dgm:pt>
    <dgm:pt modelId="{E1A250C6-A55E-4EAD-8CCF-AA2C65F30D93}" type="sibTrans" cxnId="{492FD6D8-FBAF-43B4-9A13-AFCAFBF2130F}">
      <dgm:prSet/>
      <dgm:spPr/>
      <dgm:t>
        <a:bodyPr/>
        <a:lstStyle/>
        <a:p>
          <a:endParaRPr lang="es-ES"/>
        </a:p>
      </dgm:t>
    </dgm:pt>
    <dgm:pt modelId="{2B62070F-9F57-404D-8AA2-6AF6EA43CA86}">
      <dgm:prSet phldr="0" custT="1"/>
      <dgm:spPr/>
      <dgm:t>
        <a:bodyPr/>
        <a:lstStyle/>
        <a:p>
          <a:pPr algn="l" rtl="0">
            <a:lnSpc>
              <a:spcPct val="100000"/>
            </a:lnSpc>
          </a:pPr>
          <a:r>
            <a:rPr lang="es-CL" sz="2000" b="1">
              <a:latin typeface="Calibri"/>
              <a:ea typeface="Calibri"/>
              <a:cs typeface="Calibri"/>
            </a:rPr>
            <a:t>2. </a:t>
          </a:r>
          <a:r>
            <a:rPr lang="es-CL" sz="2000">
              <a:latin typeface="Calibri"/>
              <a:ea typeface="Calibri"/>
              <a:cs typeface="Calibri"/>
            </a:rPr>
            <a:t>El </a:t>
          </a:r>
          <a:r>
            <a:rPr lang="es-CL" sz="2000" b="1">
              <a:latin typeface="Calibri"/>
              <a:ea typeface="Calibri"/>
              <a:cs typeface="Calibri"/>
            </a:rPr>
            <a:t>Coordinador(a) directo(a) debe </a:t>
          </a:r>
          <a:r>
            <a:rPr lang="es-CL" sz="2000" b="0">
              <a:latin typeface="Calibri"/>
              <a:ea typeface="Calibri"/>
              <a:cs typeface="Calibri"/>
            </a:rPr>
            <a:t>identificar el lugar, y </a:t>
          </a:r>
          <a:r>
            <a:rPr lang="es-CL" sz="2000" b="1">
              <a:latin typeface="Calibri"/>
              <a:ea typeface="Calibri"/>
              <a:cs typeface="Calibri"/>
            </a:rPr>
            <a:t>recopilar antecedentes, </a:t>
          </a:r>
          <a:r>
            <a:rPr lang="es-CL" sz="2000">
              <a:latin typeface="Calibri"/>
              <a:ea typeface="Calibri"/>
              <a:cs typeface="Calibri"/>
            </a:rPr>
            <a:t>confirmando la situación (evitar una información falsa). </a:t>
          </a:r>
          <a:endParaRPr lang="es-ES" sz="2000"/>
        </a:p>
      </dgm:t>
    </dgm:pt>
    <dgm:pt modelId="{F3151EEE-E5D9-458D-BB3E-B8E71F911691}" type="parTrans" cxnId="{138A52ED-3557-4C6C-A738-CD92CD40812A}">
      <dgm:prSet/>
      <dgm:spPr/>
      <dgm:t>
        <a:bodyPr/>
        <a:lstStyle/>
        <a:p>
          <a:endParaRPr lang="es-ES"/>
        </a:p>
      </dgm:t>
    </dgm:pt>
    <dgm:pt modelId="{3085CBB1-7672-4F3E-AFDC-5F4E52EF6B50}" type="sibTrans" cxnId="{138A52ED-3557-4C6C-A738-CD92CD40812A}">
      <dgm:prSet/>
      <dgm:spPr/>
      <dgm:t>
        <a:bodyPr/>
        <a:lstStyle/>
        <a:p>
          <a:endParaRPr lang="es-ES"/>
        </a:p>
      </dgm:t>
    </dgm:pt>
    <dgm:pt modelId="{D80E7D37-657F-452A-A67F-68ED3A0D929A}" type="pres">
      <dgm:prSet presAssocID="{44C0C61F-AFE6-4BFB-8414-1BF7F96630F0}" presName="diagram" presStyleCnt="0">
        <dgm:presLayoutVars>
          <dgm:dir/>
          <dgm:resizeHandles val="exact"/>
        </dgm:presLayoutVars>
      </dgm:prSet>
      <dgm:spPr/>
      <dgm:t>
        <a:bodyPr/>
        <a:lstStyle/>
        <a:p>
          <a:endParaRPr lang="es-ES"/>
        </a:p>
      </dgm:t>
    </dgm:pt>
    <dgm:pt modelId="{255FE713-17B6-4127-831E-91875E3E4390}" type="pres">
      <dgm:prSet presAssocID="{4B262BDC-EBC0-4598-A170-230013294DFE}" presName="node" presStyleLbl="node1" presStyleIdx="0" presStyleCnt="5">
        <dgm:presLayoutVars>
          <dgm:bulletEnabled val="1"/>
        </dgm:presLayoutVars>
      </dgm:prSet>
      <dgm:spPr/>
      <dgm:t>
        <a:bodyPr/>
        <a:lstStyle/>
        <a:p>
          <a:endParaRPr lang="es-ES"/>
        </a:p>
      </dgm:t>
    </dgm:pt>
    <dgm:pt modelId="{9B49C8FD-4254-4AA7-8A3A-664D3CF4AE43}" type="pres">
      <dgm:prSet presAssocID="{1640A3CA-50AF-4524-9912-F88A3052F2DC}" presName="sibTrans" presStyleCnt="0"/>
      <dgm:spPr/>
    </dgm:pt>
    <dgm:pt modelId="{CBFAE563-9FEB-475C-B4C6-CE8C59969F92}" type="pres">
      <dgm:prSet presAssocID="{2B62070F-9F57-404D-8AA2-6AF6EA43CA86}" presName="node" presStyleLbl="node1" presStyleIdx="1" presStyleCnt="5">
        <dgm:presLayoutVars>
          <dgm:bulletEnabled val="1"/>
        </dgm:presLayoutVars>
      </dgm:prSet>
      <dgm:spPr/>
      <dgm:t>
        <a:bodyPr/>
        <a:lstStyle/>
        <a:p>
          <a:endParaRPr lang="es-ES"/>
        </a:p>
      </dgm:t>
    </dgm:pt>
    <dgm:pt modelId="{39782C14-1D74-4950-BCB2-C83A409DA3E0}" type="pres">
      <dgm:prSet presAssocID="{3085CBB1-7672-4F3E-AFDC-5F4E52EF6B50}" presName="sibTrans" presStyleCnt="0"/>
      <dgm:spPr/>
    </dgm:pt>
    <dgm:pt modelId="{1FCF7EC0-2CBE-4FBF-A2DD-B91D72D41768}" type="pres">
      <dgm:prSet presAssocID="{C00E1046-B165-4B74-996B-81F4A0C5594F}" presName="node" presStyleLbl="node1" presStyleIdx="2" presStyleCnt="5">
        <dgm:presLayoutVars>
          <dgm:bulletEnabled val="1"/>
        </dgm:presLayoutVars>
      </dgm:prSet>
      <dgm:spPr/>
      <dgm:t>
        <a:bodyPr/>
        <a:lstStyle/>
        <a:p>
          <a:endParaRPr lang="es-ES"/>
        </a:p>
      </dgm:t>
    </dgm:pt>
    <dgm:pt modelId="{E3C3F08B-61B5-40BC-9730-E0D999C92D80}" type="pres">
      <dgm:prSet presAssocID="{73F05916-A241-48D1-A1C0-05B4C8764205}" presName="sibTrans" presStyleCnt="0"/>
      <dgm:spPr/>
    </dgm:pt>
    <dgm:pt modelId="{3378F270-8CC2-41FD-B911-7F424509D85E}" type="pres">
      <dgm:prSet presAssocID="{F827EC78-CCE7-4A8E-A97C-EECC46B12D64}" presName="node" presStyleLbl="node1" presStyleIdx="3" presStyleCnt="5" custScaleX="130820">
        <dgm:presLayoutVars>
          <dgm:bulletEnabled val="1"/>
        </dgm:presLayoutVars>
      </dgm:prSet>
      <dgm:spPr/>
      <dgm:t>
        <a:bodyPr/>
        <a:lstStyle/>
        <a:p>
          <a:endParaRPr lang="es-ES"/>
        </a:p>
      </dgm:t>
    </dgm:pt>
    <dgm:pt modelId="{2A747358-6F40-448E-AD70-B8DF7BA71320}" type="pres">
      <dgm:prSet presAssocID="{DAFAB9A8-A8B8-4815-9823-26C4F712687A}" presName="sibTrans" presStyleCnt="0"/>
      <dgm:spPr/>
    </dgm:pt>
    <dgm:pt modelId="{D19461DA-66CF-47DC-B4F8-29FA1C2DF463}" type="pres">
      <dgm:prSet presAssocID="{353F70C9-7ED6-4AEC-949E-406402BE9C4D}" presName="node" presStyleLbl="node1" presStyleIdx="4" presStyleCnt="5" custScaleX="130820">
        <dgm:presLayoutVars>
          <dgm:bulletEnabled val="1"/>
        </dgm:presLayoutVars>
      </dgm:prSet>
      <dgm:spPr/>
      <dgm:t>
        <a:bodyPr/>
        <a:lstStyle/>
        <a:p>
          <a:endParaRPr lang="es-ES"/>
        </a:p>
      </dgm:t>
    </dgm:pt>
  </dgm:ptLst>
  <dgm:cxnLst>
    <dgm:cxn modelId="{31AF47F5-B01C-4D75-AB23-8AEB68CA6345}" srcId="{44C0C61F-AFE6-4BFB-8414-1BF7F96630F0}" destId="{4B262BDC-EBC0-4598-A170-230013294DFE}" srcOrd="0" destOrd="0" parTransId="{237455E8-E3BA-497B-B170-F88755C7E9EA}" sibTransId="{1640A3CA-50AF-4524-9912-F88A3052F2DC}"/>
    <dgm:cxn modelId="{79658E07-888D-4E45-8B96-8B78476BBDB8}" srcId="{44C0C61F-AFE6-4BFB-8414-1BF7F96630F0}" destId="{C00E1046-B165-4B74-996B-81F4A0C5594F}" srcOrd="2" destOrd="0" parTransId="{14336FE1-B37B-4F89-ACB1-1BF3BF76B9A5}" sibTransId="{73F05916-A241-48D1-A1C0-05B4C8764205}"/>
    <dgm:cxn modelId="{310519F7-48EB-4FB4-B253-9AB0AC11644B}" type="presOf" srcId="{4B262BDC-EBC0-4598-A170-230013294DFE}" destId="{255FE713-17B6-4127-831E-91875E3E4390}" srcOrd="0" destOrd="0" presId="urn:microsoft.com/office/officeart/2005/8/layout/default"/>
    <dgm:cxn modelId="{138A52ED-3557-4C6C-A738-CD92CD40812A}" srcId="{44C0C61F-AFE6-4BFB-8414-1BF7F96630F0}" destId="{2B62070F-9F57-404D-8AA2-6AF6EA43CA86}" srcOrd="1" destOrd="0" parTransId="{F3151EEE-E5D9-458D-BB3E-B8E71F911691}" sibTransId="{3085CBB1-7672-4F3E-AFDC-5F4E52EF6B50}"/>
    <dgm:cxn modelId="{49A0FE34-4470-4FFC-BD50-C87A982DF2C8}" type="presOf" srcId="{2B62070F-9F57-404D-8AA2-6AF6EA43CA86}" destId="{CBFAE563-9FEB-475C-B4C6-CE8C59969F92}" srcOrd="0" destOrd="0" presId="urn:microsoft.com/office/officeart/2005/8/layout/default"/>
    <dgm:cxn modelId="{8A7D8958-6EB8-46B9-86F0-2B34A29A6703}" type="presOf" srcId="{F827EC78-CCE7-4A8E-A97C-EECC46B12D64}" destId="{3378F270-8CC2-41FD-B911-7F424509D85E}" srcOrd="0" destOrd="0" presId="urn:microsoft.com/office/officeart/2005/8/layout/default"/>
    <dgm:cxn modelId="{9FFC5E09-AF81-42BC-8248-E49AB6821020}" type="presOf" srcId="{C00E1046-B165-4B74-996B-81F4A0C5594F}" destId="{1FCF7EC0-2CBE-4FBF-A2DD-B91D72D41768}" srcOrd="0" destOrd="0" presId="urn:microsoft.com/office/officeart/2005/8/layout/default"/>
    <dgm:cxn modelId="{492FD6D8-FBAF-43B4-9A13-AFCAFBF2130F}" srcId="{44C0C61F-AFE6-4BFB-8414-1BF7F96630F0}" destId="{353F70C9-7ED6-4AEC-949E-406402BE9C4D}" srcOrd="4" destOrd="0" parTransId="{57AEE3B6-D182-4B00-9D43-F0D3C0108841}" sibTransId="{E1A250C6-A55E-4EAD-8CCF-AA2C65F30D93}"/>
    <dgm:cxn modelId="{9E4CA312-655A-4F14-9026-9CF647367D88}" srcId="{44C0C61F-AFE6-4BFB-8414-1BF7F96630F0}" destId="{F827EC78-CCE7-4A8E-A97C-EECC46B12D64}" srcOrd="3" destOrd="0" parTransId="{1FF245D3-A63F-4347-8DA8-CA21D9C3C77C}" sibTransId="{DAFAB9A8-A8B8-4815-9823-26C4F712687A}"/>
    <dgm:cxn modelId="{49659B5C-944B-446A-836E-F80EBDD33CC4}" type="presOf" srcId="{353F70C9-7ED6-4AEC-949E-406402BE9C4D}" destId="{D19461DA-66CF-47DC-B4F8-29FA1C2DF463}" srcOrd="0" destOrd="0" presId="urn:microsoft.com/office/officeart/2005/8/layout/default"/>
    <dgm:cxn modelId="{4A0E3BE5-4379-498F-B3D1-95FC71401944}" type="presOf" srcId="{44C0C61F-AFE6-4BFB-8414-1BF7F96630F0}" destId="{D80E7D37-657F-452A-A67F-68ED3A0D929A}" srcOrd="0" destOrd="0" presId="urn:microsoft.com/office/officeart/2005/8/layout/default"/>
    <dgm:cxn modelId="{BF5D600E-25A4-4CAD-B3ED-E750114354FA}" type="presParOf" srcId="{D80E7D37-657F-452A-A67F-68ED3A0D929A}" destId="{255FE713-17B6-4127-831E-91875E3E4390}" srcOrd="0" destOrd="0" presId="urn:microsoft.com/office/officeart/2005/8/layout/default"/>
    <dgm:cxn modelId="{FCEA58D2-465C-454E-9781-EE9E28E396B6}" type="presParOf" srcId="{D80E7D37-657F-452A-A67F-68ED3A0D929A}" destId="{9B49C8FD-4254-4AA7-8A3A-664D3CF4AE43}" srcOrd="1" destOrd="0" presId="urn:microsoft.com/office/officeart/2005/8/layout/default"/>
    <dgm:cxn modelId="{9367CB53-0259-4271-BC69-CB365987FF06}" type="presParOf" srcId="{D80E7D37-657F-452A-A67F-68ED3A0D929A}" destId="{CBFAE563-9FEB-475C-B4C6-CE8C59969F92}" srcOrd="2" destOrd="0" presId="urn:microsoft.com/office/officeart/2005/8/layout/default"/>
    <dgm:cxn modelId="{6983167E-3AC6-4604-894B-A4C37ECCA408}" type="presParOf" srcId="{D80E7D37-657F-452A-A67F-68ED3A0D929A}" destId="{39782C14-1D74-4950-BCB2-C83A409DA3E0}" srcOrd="3" destOrd="0" presId="urn:microsoft.com/office/officeart/2005/8/layout/default"/>
    <dgm:cxn modelId="{8A03635C-26CA-4C17-92F1-546772E38CFB}" type="presParOf" srcId="{D80E7D37-657F-452A-A67F-68ED3A0D929A}" destId="{1FCF7EC0-2CBE-4FBF-A2DD-B91D72D41768}" srcOrd="4" destOrd="0" presId="urn:microsoft.com/office/officeart/2005/8/layout/default"/>
    <dgm:cxn modelId="{BD228285-4072-4B8E-9C3B-9A1FC28B8303}" type="presParOf" srcId="{D80E7D37-657F-452A-A67F-68ED3A0D929A}" destId="{E3C3F08B-61B5-40BC-9730-E0D999C92D80}" srcOrd="5" destOrd="0" presId="urn:microsoft.com/office/officeart/2005/8/layout/default"/>
    <dgm:cxn modelId="{83D2A141-D55C-4370-BBBB-1DAEFDE9EBAE}" type="presParOf" srcId="{D80E7D37-657F-452A-A67F-68ED3A0D929A}" destId="{3378F270-8CC2-41FD-B911-7F424509D85E}" srcOrd="6" destOrd="0" presId="urn:microsoft.com/office/officeart/2005/8/layout/default"/>
    <dgm:cxn modelId="{EDE6B93B-5185-4F04-8051-02E3B3E25985}" type="presParOf" srcId="{D80E7D37-657F-452A-A67F-68ED3A0D929A}" destId="{2A747358-6F40-448E-AD70-B8DF7BA71320}" srcOrd="7" destOrd="0" presId="urn:microsoft.com/office/officeart/2005/8/layout/default"/>
    <dgm:cxn modelId="{A6C950C3-C1EE-4DBE-9E51-21775EDE7190}" type="presParOf" srcId="{D80E7D37-657F-452A-A67F-68ED3A0D929A}" destId="{D19461DA-66CF-47DC-B4F8-29FA1C2DF46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EEACD-4144-473F-8412-8F8789364129}">
      <dsp:nvSpPr>
        <dsp:cNvPr id="0" name=""/>
        <dsp:cNvSpPr/>
      </dsp:nvSpPr>
      <dsp:spPr>
        <a:xfrm>
          <a:off x="0" y="2148"/>
          <a:ext cx="1089490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A92DAF-FB4F-4402-AC3D-7DE22D2D2E5E}">
      <dsp:nvSpPr>
        <dsp:cNvPr id="0" name=""/>
        <dsp:cNvSpPr/>
      </dsp:nvSpPr>
      <dsp:spPr>
        <a:xfrm>
          <a:off x="0" y="2148"/>
          <a:ext cx="10799466" cy="598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100000"/>
            </a:lnSpc>
            <a:spcBef>
              <a:spcPct val="0"/>
            </a:spcBef>
            <a:spcAft>
              <a:spcPct val="35000"/>
            </a:spcAft>
          </a:pPr>
          <a:r>
            <a:rPr lang="es-CL" sz="2000" kern="1200">
              <a:latin typeface="Calibri"/>
              <a:ea typeface="Calibri"/>
              <a:cs typeface="Calibri"/>
            </a:rPr>
            <a:t>1. La persona afectada deberá </a:t>
          </a:r>
          <a:r>
            <a:rPr lang="es-CL" sz="2000" b="1" kern="1200">
              <a:latin typeface="Calibri"/>
              <a:ea typeface="Calibri"/>
              <a:cs typeface="Calibri"/>
            </a:rPr>
            <a:t>retirarse del lugar, </a:t>
          </a:r>
          <a:r>
            <a:rPr lang="es-CL" sz="2000" kern="1200">
              <a:latin typeface="Calibri"/>
              <a:ea typeface="Calibri"/>
              <a:cs typeface="Calibri"/>
            </a:rPr>
            <a:t>buscando un sector alejado de los incidentes. </a:t>
          </a:r>
          <a:endParaRPr lang="es-ES" sz="2000" kern="1200">
            <a:latin typeface="Calibri"/>
            <a:ea typeface="Calibri"/>
            <a:cs typeface="Calibri"/>
          </a:endParaRPr>
        </a:p>
      </dsp:txBody>
      <dsp:txXfrm>
        <a:off x="0" y="2148"/>
        <a:ext cx="10799466" cy="598818"/>
      </dsp:txXfrm>
    </dsp:sp>
    <dsp:sp modelId="{E732062B-60FC-440A-9916-04C422B7828D}">
      <dsp:nvSpPr>
        <dsp:cNvPr id="0" name=""/>
        <dsp:cNvSpPr/>
      </dsp:nvSpPr>
      <dsp:spPr>
        <a:xfrm>
          <a:off x="0" y="600966"/>
          <a:ext cx="1089490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E0E2AA-C7E1-4FDC-9EB3-6657AAEE06DB}">
      <dsp:nvSpPr>
        <dsp:cNvPr id="0" name=""/>
        <dsp:cNvSpPr/>
      </dsp:nvSpPr>
      <dsp:spPr>
        <a:xfrm>
          <a:off x="0" y="600966"/>
          <a:ext cx="10799466" cy="635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100000"/>
            </a:lnSpc>
            <a:spcBef>
              <a:spcPct val="0"/>
            </a:spcBef>
            <a:spcAft>
              <a:spcPct val="35000"/>
            </a:spcAft>
          </a:pPr>
          <a:r>
            <a:rPr lang="es-CL" sz="2000" kern="1200">
              <a:latin typeface="Calibri"/>
              <a:ea typeface="Calibri"/>
              <a:cs typeface="Calibri"/>
            </a:rPr>
            <a:t>2. Debe </a:t>
          </a:r>
          <a:r>
            <a:rPr lang="es-CL" sz="2000" b="1" kern="1200">
              <a:latin typeface="Calibri"/>
              <a:ea typeface="Calibri"/>
              <a:cs typeface="Calibri"/>
            </a:rPr>
            <a:t>contactar inmediatamente a su coordinador(a</a:t>
          </a:r>
          <a:r>
            <a:rPr lang="es-CL" sz="2000" kern="1200">
              <a:latin typeface="Calibri"/>
              <a:ea typeface="Calibri"/>
              <a:cs typeface="Calibri"/>
            </a:rPr>
            <a:t>) directo para informar lo ocurrido.</a:t>
          </a:r>
        </a:p>
      </dsp:txBody>
      <dsp:txXfrm>
        <a:off x="0" y="600966"/>
        <a:ext cx="10799466" cy="635803"/>
      </dsp:txXfrm>
    </dsp:sp>
    <dsp:sp modelId="{F655E8EE-F89E-43C3-9DD6-41FFF238B9FB}">
      <dsp:nvSpPr>
        <dsp:cNvPr id="0" name=""/>
        <dsp:cNvSpPr/>
      </dsp:nvSpPr>
      <dsp:spPr>
        <a:xfrm>
          <a:off x="0" y="1236770"/>
          <a:ext cx="10894906"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3D25A1-0578-4839-B8C5-DCAE1C72652F}">
      <dsp:nvSpPr>
        <dsp:cNvPr id="0" name=""/>
        <dsp:cNvSpPr/>
      </dsp:nvSpPr>
      <dsp:spPr>
        <a:xfrm>
          <a:off x="0" y="1236770"/>
          <a:ext cx="10799466" cy="721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100000"/>
            </a:lnSpc>
            <a:spcBef>
              <a:spcPct val="0"/>
            </a:spcBef>
            <a:spcAft>
              <a:spcPct val="35000"/>
            </a:spcAft>
          </a:pPr>
          <a:r>
            <a:rPr lang="es-CL" sz="2000" kern="1200">
              <a:latin typeface="Calibri"/>
              <a:ea typeface="Calibri"/>
              <a:cs typeface="Calibri"/>
            </a:rPr>
            <a:t>3. Si la </a:t>
          </a:r>
          <a:r>
            <a:rPr lang="es-CL" sz="2000" b="1" kern="1200">
              <a:latin typeface="Calibri"/>
              <a:ea typeface="Calibri"/>
              <a:cs typeface="Calibri"/>
            </a:rPr>
            <a:t>gravedad de las lesiones </a:t>
          </a:r>
          <a:r>
            <a:rPr lang="es-CL" sz="2000" kern="1200">
              <a:latin typeface="Calibri"/>
              <a:ea typeface="Calibri"/>
              <a:cs typeface="Calibri"/>
            </a:rPr>
            <a:t>impide que se movilice por su cuenta, deberá </a:t>
          </a:r>
          <a:r>
            <a:rPr lang="es-CL" sz="2000" b="1" kern="1200">
              <a:latin typeface="Calibri"/>
              <a:ea typeface="Calibri"/>
              <a:cs typeface="Calibri"/>
            </a:rPr>
            <a:t>solicitar una ambulancia</a:t>
          </a:r>
          <a:r>
            <a:rPr lang="es-CL" sz="2000" kern="1200">
              <a:latin typeface="Calibri"/>
              <a:ea typeface="Calibri"/>
              <a:cs typeface="Calibri"/>
            </a:rPr>
            <a:t>. </a:t>
          </a:r>
          <a:endParaRPr lang="es-ES" sz="2000" kern="1200">
            <a:latin typeface="Calibri"/>
            <a:ea typeface="Calibri"/>
            <a:cs typeface="Calibri"/>
          </a:endParaRPr>
        </a:p>
      </dsp:txBody>
      <dsp:txXfrm>
        <a:off x="0" y="1236770"/>
        <a:ext cx="10799466" cy="721404"/>
      </dsp:txXfrm>
    </dsp:sp>
    <dsp:sp modelId="{52B7832C-4951-436A-80A2-484748962367}">
      <dsp:nvSpPr>
        <dsp:cNvPr id="0" name=""/>
        <dsp:cNvSpPr/>
      </dsp:nvSpPr>
      <dsp:spPr>
        <a:xfrm>
          <a:off x="0" y="1958174"/>
          <a:ext cx="1089490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0E8139-08F0-4D2F-BC63-DA47B2F5BC66}">
      <dsp:nvSpPr>
        <dsp:cNvPr id="0" name=""/>
        <dsp:cNvSpPr/>
      </dsp:nvSpPr>
      <dsp:spPr>
        <a:xfrm>
          <a:off x="0" y="1958174"/>
          <a:ext cx="10799466" cy="972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100000"/>
            </a:lnSpc>
            <a:spcBef>
              <a:spcPct val="0"/>
            </a:spcBef>
            <a:spcAft>
              <a:spcPct val="35000"/>
            </a:spcAft>
          </a:pPr>
          <a:r>
            <a:rPr lang="es-CL" sz="2000" kern="1200">
              <a:latin typeface="Calibri"/>
              <a:ea typeface="Calibri"/>
              <a:cs typeface="Calibri"/>
            </a:rPr>
            <a:t>4. Al momento de ser atendido, la persona afectada deberá </a:t>
          </a:r>
          <a:r>
            <a:rPr lang="es-CL" sz="2000" b="1" kern="1200">
              <a:latin typeface="Calibri"/>
              <a:ea typeface="Calibri"/>
              <a:cs typeface="Calibri"/>
            </a:rPr>
            <a:t>presentar su credencial institucional de Censo</a:t>
          </a:r>
          <a:r>
            <a:rPr lang="es-CL" sz="2000" kern="1200">
              <a:latin typeface="Calibri"/>
              <a:ea typeface="Calibri"/>
              <a:cs typeface="Calibri"/>
            </a:rPr>
            <a:t>, indicar su </a:t>
          </a:r>
          <a:r>
            <a:rPr lang="es-CL" sz="2000" b="1" kern="1200">
              <a:latin typeface="Calibri"/>
              <a:ea typeface="Calibri"/>
              <a:cs typeface="Calibri"/>
            </a:rPr>
            <a:t>cédula de identidad </a:t>
          </a:r>
          <a:r>
            <a:rPr lang="es-CL" sz="2000" kern="1200">
              <a:latin typeface="Calibri"/>
              <a:ea typeface="Calibri"/>
              <a:cs typeface="Calibri"/>
            </a:rPr>
            <a:t>y será atendida con la cobertura del seguro.</a:t>
          </a:r>
        </a:p>
      </dsp:txBody>
      <dsp:txXfrm>
        <a:off x="0" y="1958174"/>
        <a:ext cx="10799466" cy="972346"/>
      </dsp:txXfrm>
    </dsp:sp>
    <dsp:sp modelId="{1E776573-6AF1-4BAC-A7E1-E361A095E69D}">
      <dsp:nvSpPr>
        <dsp:cNvPr id="0" name=""/>
        <dsp:cNvSpPr/>
      </dsp:nvSpPr>
      <dsp:spPr>
        <a:xfrm>
          <a:off x="0" y="2930521"/>
          <a:ext cx="1089490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2030F8-266C-4719-B404-82F830D7B5D8}">
      <dsp:nvSpPr>
        <dsp:cNvPr id="0" name=""/>
        <dsp:cNvSpPr/>
      </dsp:nvSpPr>
      <dsp:spPr>
        <a:xfrm>
          <a:off x="0" y="2930521"/>
          <a:ext cx="10799466" cy="795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100000"/>
            </a:lnSpc>
            <a:spcBef>
              <a:spcPct val="0"/>
            </a:spcBef>
            <a:spcAft>
              <a:spcPct val="35000"/>
            </a:spcAft>
          </a:pPr>
          <a:r>
            <a:rPr lang="es-CL" sz="2000" kern="1200">
              <a:latin typeface="Calibri"/>
              <a:ea typeface="Calibri"/>
              <a:cs typeface="Calibri"/>
            </a:rPr>
            <a:t>5. Para </a:t>
          </a:r>
          <a:r>
            <a:rPr lang="es-CL" sz="2000" b="1" kern="1200">
              <a:latin typeface="Calibri"/>
              <a:ea typeface="Calibri"/>
              <a:cs typeface="Calibri"/>
            </a:rPr>
            <a:t>conocer el alcance y detalles de la cobertura del seguro</a:t>
          </a:r>
          <a:r>
            <a:rPr lang="es-CL" sz="2000" kern="1200">
              <a:latin typeface="Calibri"/>
              <a:ea typeface="Calibri"/>
              <a:cs typeface="Calibri"/>
            </a:rPr>
            <a:t>, revisar desde el punto 3.2 (“¿Dónde y cómo acudir en caso de un accidente?”) del presente documento. </a:t>
          </a:r>
          <a:endParaRPr lang="es-ES" sz="2000" kern="1200">
            <a:latin typeface="Calibri"/>
            <a:ea typeface="Calibri"/>
            <a:cs typeface="Calibri"/>
          </a:endParaRPr>
        </a:p>
      </dsp:txBody>
      <dsp:txXfrm>
        <a:off x="0" y="2930521"/>
        <a:ext cx="10799466" cy="795031"/>
      </dsp:txXfrm>
    </dsp:sp>
    <dsp:sp modelId="{F1B3ECB4-45F0-4018-B473-28C32D94D14D}">
      <dsp:nvSpPr>
        <dsp:cNvPr id="0" name=""/>
        <dsp:cNvSpPr/>
      </dsp:nvSpPr>
      <dsp:spPr>
        <a:xfrm>
          <a:off x="0" y="3725553"/>
          <a:ext cx="1089490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027052-8B9B-4F95-953E-38CD4D93624A}">
      <dsp:nvSpPr>
        <dsp:cNvPr id="0" name=""/>
        <dsp:cNvSpPr/>
      </dsp:nvSpPr>
      <dsp:spPr>
        <a:xfrm>
          <a:off x="0" y="3725553"/>
          <a:ext cx="10799466" cy="99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100000"/>
            </a:lnSpc>
            <a:spcBef>
              <a:spcPct val="0"/>
            </a:spcBef>
            <a:spcAft>
              <a:spcPct val="35000"/>
            </a:spcAft>
          </a:pPr>
          <a:r>
            <a:rPr lang="es-CL" sz="2000" kern="1200">
              <a:latin typeface="Calibri"/>
              <a:ea typeface="Calibri"/>
              <a:cs typeface="Calibri"/>
            </a:rPr>
            <a:t>6. </a:t>
          </a:r>
          <a:r>
            <a:rPr lang="es-CL" sz="2000" b="1" kern="1200">
              <a:latin typeface="Calibri"/>
              <a:ea typeface="Calibri"/>
              <a:cs typeface="Calibri"/>
            </a:rPr>
            <a:t>De proceder, dirigirse a la comisaria o cuartel </a:t>
          </a:r>
          <a:r>
            <a:rPr lang="es-CL" sz="2000" kern="1200">
              <a:latin typeface="Calibri"/>
              <a:ea typeface="Calibri"/>
              <a:cs typeface="Calibri"/>
            </a:rPr>
            <a:t>de Carabineros de Chile, Fiscalía o Cuartel de Policía Investigaciones, para </a:t>
          </a:r>
          <a:r>
            <a:rPr lang="es-CL" sz="2000" b="1" kern="1200">
              <a:latin typeface="Calibri"/>
              <a:ea typeface="Calibri"/>
              <a:cs typeface="Calibri"/>
            </a:rPr>
            <a:t>realizar la respectiva denuncia</a:t>
          </a:r>
          <a:r>
            <a:rPr lang="es-CL" sz="2000" kern="1200">
              <a:latin typeface="Calibri"/>
              <a:ea typeface="Calibri"/>
              <a:cs typeface="Calibri"/>
            </a:rPr>
            <a:t>. </a:t>
          </a:r>
        </a:p>
      </dsp:txBody>
      <dsp:txXfrm>
        <a:off x="0" y="3725553"/>
        <a:ext cx="10799466" cy="994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C6A81-F36C-431E-8329-32D403F94052}">
      <dsp:nvSpPr>
        <dsp:cNvPr id="0" name=""/>
        <dsp:cNvSpPr/>
      </dsp:nvSpPr>
      <dsp:spPr>
        <a:xfrm>
          <a:off x="0" y="450845"/>
          <a:ext cx="10894906" cy="705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49DEE9-81C0-4F6F-9928-3A5913A893B2}">
      <dsp:nvSpPr>
        <dsp:cNvPr id="0" name=""/>
        <dsp:cNvSpPr/>
      </dsp:nvSpPr>
      <dsp:spPr>
        <a:xfrm>
          <a:off x="544745" y="37565"/>
          <a:ext cx="9215401" cy="8265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261" tIns="0" rIns="288261" bIns="0" numCol="1" spcCol="1270" anchor="ctr" anchorCtr="0">
          <a:noAutofit/>
        </a:bodyPr>
        <a:lstStyle/>
        <a:p>
          <a:pPr lvl="0" algn="just" defTabSz="800100" rtl="0">
            <a:lnSpc>
              <a:spcPct val="100000"/>
            </a:lnSpc>
            <a:spcBef>
              <a:spcPct val="0"/>
            </a:spcBef>
            <a:spcAft>
              <a:spcPct val="35000"/>
            </a:spcAft>
          </a:pPr>
          <a:r>
            <a:rPr lang="es-CL" sz="1800" b="0" kern="1200">
              <a:latin typeface="Calibri"/>
              <a:ea typeface="Calibri"/>
              <a:cs typeface="Calibri"/>
            </a:rPr>
            <a:t>1. La persona afectada debe </a:t>
          </a:r>
          <a:r>
            <a:rPr lang="es-CL" sz="1800" b="1" kern="1200">
              <a:latin typeface="Calibri"/>
              <a:ea typeface="Calibri"/>
              <a:cs typeface="Calibri"/>
            </a:rPr>
            <a:t>dar aviso inmediato a su coordinador(a) directo(a</a:t>
          </a:r>
          <a:r>
            <a:rPr lang="es-CL" sz="1800" b="0" kern="1200">
              <a:latin typeface="Calibri"/>
              <a:ea typeface="Calibri"/>
              <a:cs typeface="Calibri"/>
            </a:rPr>
            <a:t>) de la situación y entregar los antecedentes del accidente.</a:t>
          </a:r>
          <a:endParaRPr lang="es-ES" sz="1800" b="0" kern="1200">
            <a:latin typeface="Calibri"/>
            <a:ea typeface="Calibri"/>
            <a:cs typeface="Calibri"/>
          </a:endParaRPr>
        </a:p>
      </dsp:txBody>
      <dsp:txXfrm>
        <a:off x="585094" y="77914"/>
        <a:ext cx="9134703" cy="745862"/>
      </dsp:txXfrm>
    </dsp:sp>
    <dsp:sp modelId="{056E13A9-031C-47D6-990D-4BEF21079A1B}">
      <dsp:nvSpPr>
        <dsp:cNvPr id="0" name=""/>
        <dsp:cNvSpPr/>
      </dsp:nvSpPr>
      <dsp:spPr>
        <a:xfrm>
          <a:off x="0" y="1720925"/>
          <a:ext cx="10894906" cy="705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7F3956-1163-4BB9-8740-0B5E7A27BA53}">
      <dsp:nvSpPr>
        <dsp:cNvPr id="0" name=""/>
        <dsp:cNvSpPr/>
      </dsp:nvSpPr>
      <dsp:spPr>
        <a:xfrm>
          <a:off x="544745" y="1307645"/>
          <a:ext cx="9215401" cy="8265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261" tIns="0" rIns="288261" bIns="0" numCol="1" spcCol="1270" anchor="ctr" anchorCtr="0">
          <a:noAutofit/>
        </a:bodyPr>
        <a:lstStyle/>
        <a:p>
          <a:pPr lvl="0" algn="just" defTabSz="800100" rtl="0">
            <a:lnSpc>
              <a:spcPct val="100000"/>
            </a:lnSpc>
            <a:spcBef>
              <a:spcPct val="0"/>
            </a:spcBef>
            <a:spcAft>
              <a:spcPct val="35000"/>
            </a:spcAft>
          </a:pPr>
          <a:r>
            <a:rPr lang="es-CL" sz="1800" b="0" kern="1200">
              <a:latin typeface="Calibri"/>
              <a:ea typeface="Calibri"/>
              <a:cs typeface="Calibri"/>
            </a:rPr>
            <a:t>2. En el caso de NO necesitar asistencia médica inmediata, comunicar la situación al coordinador(a) directo sobre el accidente para </a:t>
          </a:r>
          <a:r>
            <a:rPr lang="es-CL" sz="1800" b="1" kern="1200">
              <a:latin typeface="Calibri"/>
              <a:ea typeface="Calibri"/>
              <a:cs typeface="Calibri"/>
            </a:rPr>
            <a:t>evaluar y coordinar asistencia a servicio de salud</a:t>
          </a:r>
          <a:r>
            <a:rPr lang="es-CL" sz="1800" b="0" kern="1200">
              <a:latin typeface="Calibri"/>
              <a:ea typeface="Calibri"/>
              <a:cs typeface="Calibri"/>
            </a:rPr>
            <a:t>. </a:t>
          </a:r>
        </a:p>
      </dsp:txBody>
      <dsp:txXfrm>
        <a:off x="585094" y="1347994"/>
        <a:ext cx="9134703" cy="745862"/>
      </dsp:txXfrm>
    </dsp:sp>
    <dsp:sp modelId="{F0F00C96-D0EE-4B51-BDC9-40440FD7E9FA}">
      <dsp:nvSpPr>
        <dsp:cNvPr id="0" name=""/>
        <dsp:cNvSpPr/>
      </dsp:nvSpPr>
      <dsp:spPr>
        <a:xfrm>
          <a:off x="0" y="2991005"/>
          <a:ext cx="10894906" cy="21609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5566" tIns="583184" rIns="845566" bIns="128016" numCol="1" spcCol="1270" anchor="t" anchorCtr="0">
          <a:noAutofit/>
        </a:bodyPr>
        <a:lstStyle/>
        <a:p>
          <a:pPr marL="171450" lvl="1" indent="-171450" algn="just" defTabSz="800100" rtl="0">
            <a:lnSpc>
              <a:spcPct val="100000"/>
            </a:lnSpc>
            <a:spcBef>
              <a:spcPct val="0"/>
            </a:spcBef>
            <a:spcAft>
              <a:spcPct val="15000"/>
            </a:spcAft>
            <a:buChar char="••"/>
          </a:pPr>
          <a:r>
            <a:rPr lang="es-CL" sz="1800" b="0" kern="1200">
              <a:latin typeface="Calibri"/>
              <a:ea typeface="Calibri"/>
              <a:cs typeface="Calibri"/>
            </a:rPr>
            <a:t>El </a:t>
          </a:r>
          <a:r>
            <a:rPr lang="es-CL" sz="1800" b="1" kern="1200">
              <a:latin typeface="Calibri"/>
              <a:ea typeface="Calibri"/>
              <a:cs typeface="Calibri"/>
            </a:rPr>
            <a:t>traslado al centro de atención de salud </a:t>
          </a:r>
          <a:r>
            <a:rPr lang="es-CL" sz="1800" b="0" kern="1200">
              <a:latin typeface="Calibri"/>
              <a:ea typeface="Calibri"/>
              <a:cs typeface="Calibri"/>
            </a:rPr>
            <a:t>debe ser mediante </a:t>
          </a:r>
          <a:r>
            <a:rPr lang="es-CL" sz="1800" b="1" kern="1200">
              <a:latin typeface="Calibri"/>
              <a:ea typeface="Calibri"/>
              <a:cs typeface="Calibri"/>
            </a:rPr>
            <a:t>vehículo institucional o autogestionado previo aviso a su coordinador(a) directo(a), </a:t>
          </a:r>
          <a:r>
            <a:rPr lang="es-CL" sz="1800" b="0" kern="1200">
              <a:latin typeface="Calibri"/>
              <a:ea typeface="Calibri"/>
              <a:cs typeface="Calibri"/>
            </a:rPr>
            <a:t>cuando la situación del accidente se lo permita, y acudir preferentemente a recintos de la Mutual de Seguridad (Anexo N°1).</a:t>
          </a:r>
          <a:endParaRPr lang="es-CL" sz="1800" b="0" kern="1200"/>
        </a:p>
        <a:p>
          <a:pPr marL="171450" lvl="1" indent="-171450" algn="just" defTabSz="800100">
            <a:lnSpc>
              <a:spcPct val="100000"/>
            </a:lnSpc>
            <a:spcBef>
              <a:spcPct val="0"/>
            </a:spcBef>
            <a:spcAft>
              <a:spcPct val="15000"/>
            </a:spcAft>
            <a:buChar char="••"/>
          </a:pPr>
          <a:r>
            <a:rPr lang="es-CL" sz="1800" b="0" kern="1200">
              <a:latin typeface="Calibri"/>
              <a:ea typeface="Calibri"/>
              <a:cs typeface="Calibri"/>
            </a:rPr>
            <a:t>Al momento de ser atendido, </a:t>
          </a:r>
          <a:r>
            <a:rPr lang="es-CL" sz="1800" b="1" kern="1200">
              <a:latin typeface="Calibri"/>
              <a:ea typeface="Calibri"/>
              <a:cs typeface="Calibri"/>
            </a:rPr>
            <a:t>presentar su credencial institucional de Censo</a:t>
          </a:r>
          <a:r>
            <a:rPr lang="es-CL" sz="1800" b="0" kern="1200">
              <a:latin typeface="Calibri"/>
              <a:ea typeface="Calibri"/>
              <a:cs typeface="Calibri"/>
            </a:rPr>
            <a:t>, indicar su </a:t>
          </a:r>
          <a:r>
            <a:rPr lang="es-CL" sz="1800" b="1" kern="1200">
              <a:latin typeface="Calibri"/>
              <a:ea typeface="Calibri"/>
              <a:cs typeface="Calibri"/>
            </a:rPr>
            <a:t>cédula de identidad </a:t>
          </a:r>
          <a:r>
            <a:rPr lang="es-CL" sz="1800" b="0" kern="1200">
              <a:latin typeface="Calibri"/>
              <a:ea typeface="Calibri"/>
              <a:cs typeface="Calibri"/>
            </a:rPr>
            <a:t>y será atendida con la cobertura del seguro.</a:t>
          </a:r>
        </a:p>
      </dsp:txBody>
      <dsp:txXfrm>
        <a:off x="0" y="2991005"/>
        <a:ext cx="10894906" cy="2160900"/>
      </dsp:txXfrm>
    </dsp:sp>
    <dsp:sp modelId="{A704D215-3639-44D9-83BD-C558EDBCD1C4}">
      <dsp:nvSpPr>
        <dsp:cNvPr id="0" name=""/>
        <dsp:cNvSpPr/>
      </dsp:nvSpPr>
      <dsp:spPr>
        <a:xfrm>
          <a:off x="544745" y="2577725"/>
          <a:ext cx="9215401" cy="8265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261" tIns="0" rIns="288261" bIns="0" numCol="1" spcCol="1270" anchor="ctr" anchorCtr="0">
          <a:noAutofit/>
        </a:bodyPr>
        <a:lstStyle/>
        <a:p>
          <a:pPr lvl="0" algn="just" defTabSz="800100" rtl="0">
            <a:lnSpc>
              <a:spcPct val="100000"/>
            </a:lnSpc>
            <a:spcBef>
              <a:spcPct val="0"/>
            </a:spcBef>
            <a:spcAft>
              <a:spcPct val="35000"/>
            </a:spcAft>
          </a:pPr>
          <a:r>
            <a:rPr lang="es-CL" sz="1800" b="0" kern="1200">
              <a:latin typeface="Calibri"/>
              <a:ea typeface="Calibri"/>
              <a:cs typeface="Calibri"/>
            </a:rPr>
            <a:t>3. En el caso </a:t>
          </a:r>
          <a:r>
            <a:rPr lang="es-CL" sz="1800" b="1" kern="1200">
              <a:latin typeface="Calibri"/>
              <a:ea typeface="Calibri"/>
              <a:cs typeface="Calibri"/>
            </a:rPr>
            <a:t>de requerir asistencia médica inmediata </a:t>
          </a:r>
          <a:r>
            <a:rPr lang="es-CL" sz="1800" b="0" kern="1200">
              <a:latin typeface="Calibri"/>
              <a:ea typeface="Calibri"/>
              <a:cs typeface="Calibri"/>
            </a:rPr>
            <a:t>efectuar lo que se expone en los siguientes puntos.</a:t>
          </a:r>
        </a:p>
      </dsp:txBody>
      <dsp:txXfrm>
        <a:off x="585094" y="2618074"/>
        <a:ext cx="9134703" cy="745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EBAAA-A1C4-4D20-B947-0B9D7EB7B5B5}">
      <dsp:nvSpPr>
        <dsp:cNvPr id="0" name=""/>
        <dsp:cNvSpPr/>
      </dsp:nvSpPr>
      <dsp:spPr>
        <a:xfrm>
          <a:off x="1526942" y="2910"/>
          <a:ext cx="2725157" cy="346932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100000"/>
            </a:lnSpc>
            <a:spcBef>
              <a:spcPct val="0"/>
            </a:spcBef>
            <a:spcAft>
              <a:spcPct val="35000"/>
            </a:spcAft>
          </a:pPr>
          <a:r>
            <a:rPr lang="es-CL" sz="2000" kern="1200">
              <a:latin typeface="Calibri"/>
              <a:ea typeface="Calibri"/>
              <a:cs typeface="Calibri"/>
            </a:rPr>
            <a:t>4. Para conocer el alcance y detalles de la cobertura del seguro, revisar desde el punto 3.2 (“¿Dónde y cómo acudir en caso de un accidente?”) del presente documento.</a:t>
          </a:r>
        </a:p>
      </dsp:txBody>
      <dsp:txXfrm>
        <a:off x="1526942" y="2910"/>
        <a:ext cx="2725157" cy="3469328"/>
      </dsp:txXfrm>
    </dsp:sp>
    <dsp:sp modelId="{8E563455-42A8-4645-B152-6104D9D631F8}">
      <dsp:nvSpPr>
        <dsp:cNvPr id="0" name=""/>
        <dsp:cNvSpPr/>
      </dsp:nvSpPr>
      <dsp:spPr>
        <a:xfrm>
          <a:off x="4830321" y="2910"/>
          <a:ext cx="5184622" cy="346932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100000"/>
            </a:lnSpc>
            <a:spcBef>
              <a:spcPct val="0"/>
            </a:spcBef>
            <a:spcAft>
              <a:spcPct val="35000"/>
            </a:spcAft>
          </a:pPr>
          <a:r>
            <a:rPr lang="es-CL" sz="2000" kern="1200">
              <a:latin typeface="Calibri"/>
              <a:ea typeface="Calibri"/>
              <a:cs typeface="Calibri"/>
            </a:rPr>
            <a:t>5. La persona afectada debe ser acompañada por el coordinador(a) directo(a) o por algún integrante del equipo operativo al centro de salud al que sea derivado. Siempre primará la seguridad del colaborador(a), por lo que, de requerir atención inmediata, la asistencia del coordinador(a) directo(a) u otro, podrá realizarse una vez ingresado el colaborador(a) al centro de salud.</a:t>
          </a:r>
        </a:p>
      </dsp:txBody>
      <dsp:txXfrm>
        <a:off x="4830321" y="2910"/>
        <a:ext cx="5184622" cy="34693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15ACF-EE50-4015-BD78-A0F0E82F29D7}">
      <dsp:nvSpPr>
        <dsp:cNvPr id="0" name=""/>
        <dsp:cNvSpPr/>
      </dsp:nvSpPr>
      <dsp:spPr>
        <a:xfrm>
          <a:off x="1041119" y="0"/>
          <a:ext cx="9191670" cy="111360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100000"/>
            </a:lnSpc>
            <a:spcBef>
              <a:spcPct val="0"/>
            </a:spcBef>
            <a:spcAft>
              <a:spcPct val="35000"/>
            </a:spcAft>
          </a:pPr>
          <a:r>
            <a:rPr lang="es-CL" sz="1800" kern="1200">
              <a:latin typeface="Calibri"/>
              <a:ea typeface="Calibri"/>
              <a:cs typeface="Calibri"/>
            </a:rPr>
            <a:t>1. El coordinador(a) directo(a) del afectado u otro personal operativo, en caso de ser requerido, deberá solicitar asistencia de ambulancia a los servicios de urgencias públicos </a:t>
          </a:r>
          <a:r>
            <a:rPr lang="es-CL" sz="1800" b="1" kern="1200">
              <a:latin typeface="Calibri"/>
              <a:ea typeface="Calibri"/>
              <a:cs typeface="Calibri"/>
            </a:rPr>
            <a:t>(llamando al 131) o al fono rescate de la mutual (1407) o llamar a carabineros (al 133).</a:t>
          </a:r>
        </a:p>
      </dsp:txBody>
      <dsp:txXfrm>
        <a:off x="1073735" y="32616"/>
        <a:ext cx="7971926" cy="1048373"/>
      </dsp:txXfrm>
    </dsp:sp>
    <dsp:sp modelId="{4B54B22B-D67D-4F32-A069-3EFAE3CBA85B}">
      <dsp:nvSpPr>
        <dsp:cNvPr id="0" name=""/>
        <dsp:cNvSpPr/>
      </dsp:nvSpPr>
      <dsp:spPr>
        <a:xfrm>
          <a:off x="1685364" y="1316079"/>
          <a:ext cx="9191670" cy="111360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100000"/>
            </a:lnSpc>
            <a:spcBef>
              <a:spcPct val="0"/>
            </a:spcBef>
            <a:spcAft>
              <a:spcPct val="35000"/>
            </a:spcAft>
          </a:pPr>
          <a:r>
            <a:rPr lang="es-CL" sz="1800" kern="1200">
              <a:latin typeface="Calibri"/>
              <a:ea typeface="Calibri"/>
              <a:cs typeface="Calibri"/>
            </a:rPr>
            <a:t>2. Si la persona afectada se encuentra acompañada, se le </a:t>
          </a:r>
          <a:r>
            <a:rPr lang="es-CL" sz="1800" b="1" kern="1200">
              <a:latin typeface="Calibri"/>
              <a:ea typeface="Calibri"/>
              <a:cs typeface="Calibri"/>
            </a:rPr>
            <a:t>deben entregar primeros auxilios</a:t>
          </a:r>
          <a:r>
            <a:rPr lang="es-CL" sz="1800" kern="1200">
              <a:latin typeface="Calibri"/>
              <a:ea typeface="Calibri"/>
              <a:cs typeface="Calibri"/>
            </a:rPr>
            <a:t>, en caso de así requerirlo, conforme a las instrucciones que entregue el personal de urgencias al momento de establecer el contacto telefónico.</a:t>
          </a:r>
          <a:endParaRPr lang="es-ES" sz="1800" kern="1200"/>
        </a:p>
      </dsp:txBody>
      <dsp:txXfrm>
        <a:off x="1717980" y="1348695"/>
        <a:ext cx="7677511" cy="1048373"/>
      </dsp:txXfrm>
    </dsp:sp>
    <dsp:sp modelId="{D7CDB234-EE15-490B-A05B-053A2AAF724F}">
      <dsp:nvSpPr>
        <dsp:cNvPr id="0" name=""/>
        <dsp:cNvSpPr/>
      </dsp:nvSpPr>
      <dsp:spPr>
        <a:xfrm>
          <a:off x="2043932" y="2632158"/>
          <a:ext cx="9191670" cy="111360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100000"/>
            </a:lnSpc>
            <a:spcBef>
              <a:spcPct val="0"/>
            </a:spcBef>
            <a:spcAft>
              <a:spcPct val="35000"/>
            </a:spcAft>
          </a:pPr>
          <a:r>
            <a:rPr lang="es-CL" sz="1800" kern="1200">
              <a:latin typeface="Calibri"/>
              <a:ea typeface="Calibri"/>
              <a:cs typeface="Calibri"/>
            </a:rPr>
            <a:t>3. La </a:t>
          </a:r>
          <a:r>
            <a:rPr lang="es-CL" sz="1800" b="1" kern="1200">
              <a:latin typeface="Calibri"/>
              <a:ea typeface="Calibri"/>
              <a:cs typeface="Calibri"/>
            </a:rPr>
            <a:t>persona afectada debe estar siempre acompañada </a:t>
          </a:r>
          <a:r>
            <a:rPr lang="es-CL" sz="1800" kern="1200">
              <a:latin typeface="Calibri"/>
              <a:ea typeface="Calibri"/>
              <a:cs typeface="Calibri"/>
            </a:rPr>
            <a:t>ya sea por el coordinador(a) directo(a) o por algún integrante del equipo operativo. </a:t>
          </a:r>
        </a:p>
      </dsp:txBody>
      <dsp:txXfrm>
        <a:off x="2076548" y="2664774"/>
        <a:ext cx="7689000" cy="1048373"/>
      </dsp:txXfrm>
    </dsp:sp>
    <dsp:sp modelId="{857EFD5B-55F6-43C7-B881-7B1D8DDDF164}">
      <dsp:nvSpPr>
        <dsp:cNvPr id="0" name=""/>
        <dsp:cNvSpPr/>
      </dsp:nvSpPr>
      <dsp:spPr>
        <a:xfrm>
          <a:off x="2796531" y="3913738"/>
          <a:ext cx="9191670" cy="111360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100000"/>
            </a:lnSpc>
            <a:spcBef>
              <a:spcPct val="0"/>
            </a:spcBef>
            <a:spcAft>
              <a:spcPct val="35000"/>
            </a:spcAft>
          </a:pPr>
          <a:r>
            <a:rPr lang="es-CL" sz="1800" kern="1200">
              <a:latin typeface="Calibri"/>
              <a:ea typeface="Calibri"/>
              <a:cs typeface="Calibri"/>
            </a:rPr>
            <a:t>4. Para </a:t>
          </a:r>
          <a:r>
            <a:rPr lang="es-CL" sz="1800" b="1" kern="1200">
              <a:latin typeface="Calibri"/>
              <a:ea typeface="Calibri"/>
              <a:cs typeface="Calibri"/>
            </a:rPr>
            <a:t>conocer el alcance y detalles de la cobertura del seguro</a:t>
          </a:r>
          <a:r>
            <a:rPr lang="es-CL" sz="1800" kern="1200">
              <a:latin typeface="Calibri"/>
              <a:ea typeface="Calibri"/>
              <a:cs typeface="Calibri"/>
            </a:rPr>
            <a:t>, revisar desde el punto 3.2 (“¿Dónde y cómo acudir en caso de un accidente?”) del presente documento.</a:t>
          </a:r>
        </a:p>
      </dsp:txBody>
      <dsp:txXfrm>
        <a:off x="2829147" y="3946354"/>
        <a:ext cx="7677511" cy="1048373"/>
      </dsp:txXfrm>
    </dsp:sp>
    <dsp:sp modelId="{F121A705-C984-4432-BFD6-4A674C2103F8}">
      <dsp:nvSpPr>
        <dsp:cNvPr id="0" name=""/>
        <dsp:cNvSpPr/>
      </dsp:nvSpPr>
      <dsp:spPr>
        <a:xfrm>
          <a:off x="9073080" y="852920"/>
          <a:ext cx="723843" cy="723843"/>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1466850">
            <a:lnSpc>
              <a:spcPct val="90000"/>
            </a:lnSpc>
            <a:spcBef>
              <a:spcPct val="0"/>
            </a:spcBef>
            <a:spcAft>
              <a:spcPct val="35000"/>
            </a:spcAft>
          </a:pPr>
          <a:endParaRPr lang="es-ES" sz="3300" kern="1200"/>
        </a:p>
      </dsp:txBody>
      <dsp:txXfrm>
        <a:off x="9235945" y="852920"/>
        <a:ext cx="398113" cy="544692"/>
      </dsp:txXfrm>
    </dsp:sp>
    <dsp:sp modelId="{EFAB505A-4F88-4BBC-8449-AF3FFB0D819E}">
      <dsp:nvSpPr>
        <dsp:cNvPr id="0" name=""/>
        <dsp:cNvSpPr/>
      </dsp:nvSpPr>
      <dsp:spPr>
        <a:xfrm>
          <a:off x="9893572" y="2168999"/>
          <a:ext cx="723843" cy="723843"/>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1466850">
            <a:lnSpc>
              <a:spcPct val="90000"/>
            </a:lnSpc>
            <a:spcBef>
              <a:spcPct val="0"/>
            </a:spcBef>
            <a:spcAft>
              <a:spcPct val="35000"/>
            </a:spcAft>
          </a:pPr>
          <a:endParaRPr lang="es-ES" sz="3300" kern="1200"/>
        </a:p>
      </dsp:txBody>
      <dsp:txXfrm>
        <a:off x="10056437" y="2168999"/>
        <a:ext cx="398113" cy="544692"/>
      </dsp:txXfrm>
    </dsp:sp>
    <dsp:sp modelId="{FDF59820-5F41-490A-9583-4B467368B1D5}">
      <dsp:nvSpPr>
        <dsp:cNvPr id="0" name=""/>
        <dsp:cNvSpPr/>
      </dsp:nvSpPr>
      <dsp:spPr>
        <a:xfrm>
          <a:off x="10701819" y="3485078"/>
          <a:ext cx="723843" cy="723843"/>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1466850">
            <a:lnSpc>
              <a:spcPct val="90000"/>
            </a:lnSpc>
            <a:spcBef>
              <a:spcPct val="0"/>
            </a:spcBef>
            <a:spcAft>
              <a:spcPct val="35000"/>
            </a:spcAft>
          </a:pPr>
          <a:endParaRPr lang="es-ES" sz="3300" kern="1200"/>
        </a:p>
      </dsp:txBody>
      <dsp:txXfrm>
        <a:off x="10864684" y="3485078"/>
        <a:ext cx="398113" cy="5446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FE713-17B6-4127-831E-91875E3E4390}">
      <dsp:nvSpPr>
        <dsp:cNvPr id="0" name=""/>
        <dsp:cNvSpPr/>
      </dsp:nvSpPr>
      <dsp:spPr>
        <a:xfrm>
          <a:off x="0" y="100230"/>
          <a:ext cx="3404658" cy="2042794"/>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100000"/>
            </a:lnSpc>
            <a:spcBef>
              <a:spcPct val="0"/>
            </a:spcBef>
            <a:spcAft>
              <a:spcPct val="35000"/>
            </a:spcAft>
          </a:pPr>
          <a:r>
            <a:rPr lang="es-CL" sz="2000" b="1" kern="1200">
              <a:latin typeface="Calibri"/>
              <a:ea typeface="Calibri"/>
              <a:cs typeface="Calibri"/>
            </a:rPr>
            <a:t>1</a:t>
          </a:r>
          <a:r>
            <a:rPr lang="es-CL" sz="2000" kern="1200">
              <a:latin typeface="Calibri"/>
              <a:ea typeface="Calibri"/>
              <a:cs typeface="Calibri"/>
            </a:rPr>
            <a:t>. El/la testigo del hecho (que sea parte del equipo operativo) debe </a:t>
          </a:r>
          <a:r>
            <a:rPr lang="es-CL" sz="2000" b="1" kern="1200">
              <a:latin typeface="Calibri"/>
              <a:ea typeface="Calibri"/>
              <a:cs typeface="Calibri"/>
            </a:rPr>
            <a:t>informar a su coordinador(a) directo(a) </a:t>
          </a:r>
          <a:r>
            <a:rPr lang="es-CL" sz="2000" kern="1200">
              <a:latin typeface="Calibri"/>
              <a:ea typeface="Calibri"/>
              <a:cs typeface="Calibri"/>
            </a:rPr>
            <a:t>de la situación. </a:t>
          </a:r>
        </a:p>
      </dsp:txBody>
      <dsp:txXfrm>
        <a:off x="0" y="100230"/>
        <a:ext cx="3404658" cy="2042794"/>
      </dsp:txXfrm>
    </dsp:sp>
    <dsp:sp modelId="{CBFAE563-9FEB-475C-B4C6-CE8C59969F92}">
      <dsp:nvSpPr>
        <dsp:cNvPr id="0" name=""/>
        <dsp:cNvSpPr/>
      </dsp:nvSpPr>
      <dsp:spPr>
        <a:xfrm>
          <a:off x="3745123" y="100230"/>
          <a:ext cx="3404658" cy="2042794"/>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100000"/>
            </a:lnSpc>
            <a:spcBef>
              <a:spcPct val="0"/>
            </a:spcBef>
            <a:spcAft>
              <a:spcPct val="35000"/>
            </a:spcAft>
          </a:pPr>
          <a:r>
            <a:rPr lang="es-CL" sz="2000" b="1" kern="1200">
              <a:latin typeface="Calibri"/>
              <a:ea typeface="Calibri"/>
              <a:cs typeface="Calibri"/>
            </a:rPr>
            <a:t>2. </a:t>
          </a:r>
          <a:r>
            <a:rPr lang="es-CL" sz="2000" kern="1200">
              <a:latin typeface="Calibri"/>
              <a:ea typeface="Calibri"/>
              <a:cs typeface="Calibri"/>
            </a:rPr>
            <a:t>El </a:t>
          </a:r>
          <a:r>
            <a:rPr lang="es-CL" sz="2000" b="1" kern="1200">
              <a:latin typeface="Calibri"/>
              <a:ea typeface="Calibri"/>
              <a:cs typeface="Calibri"/>
            </a:rPr>
            <a:t>Coordinador(a) directo(a) debe </a:t>
          </a:r>
          <a:r>
            <a:rPr lang="es-CL" sz="2000" b="0" kern="1200">
              <a:latin typeface="Calibri"/>
              <a:ea typeface="Calibri"/>
              <a:cs typeface="Calibri"/>
            </a:rPr>
            <a:t>identificar el lugar, y </a:t>
          </a:r>
          <a:r>
            <a:rPr lang="es-CL" sz="2000" b="1" kern="1200">
              <a:latin typeface="Calibri"/>
              <a:ea typeface="Calibri"/>
              <a:cs typeface="Calibri"/>
            </a:rPr>
            <a:t>recopilar antecedentes, </a:t>
          </a:r>
          <a:r>
            <a:rPr lang="es-CL" sz="2000" kern="1200">
              <a:latin typeface="Calibri"/>
              <a:ea typeface="Calibri"/>
              <a:cs typeface="Calibri"/>
            </a:rPr>
            <a:t>confirmando la situación (evitar una información falsa). </a:t>
          </a:r>
          <a:endParaRPr lang="es-ES" sz="2000" kern="1200"/>
        </a:p>
      </dsp:txBody>
      <dsp:txXfrm>
        <a:off x="3745123" y="100230"/>
        <a:ext cx="3404658" cy="2042794"/>
      </dsp:txXfrm>
    </dsp:sp>
    <dsp:sp modelId="{1FCF7EC0-2CBE-4FBF-A2DD-B91D72D41768}">
      <dsp:nvSpPr>
        <dsp:cNvPr id="0" name=""/>
        <dsp:cNvSpPr/>
      </dsp:nvSpPr>
      <dsp:spPr>
        <a:xfrm>
          <a:off x="7490247" y="100230"/>
          <a:ext cx="3404658" cy="2042794"/>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100000"/>
            </a:lnSpc>
            <a:spcBef>
              <a:spcPct val="0"/>
            </a:spcBef>
            <a:spcAft>
              <a:spcPct val="35000"/>
            </a:spcAft>
          </a:pPr>
          <a:r>
            <a:rPr lang="es-CL" sz="2000" b="1" kern="1200">
              <a:latin typeface="Calibri"/>
              <a:ea typeface="Calibri"/>
              <a:cs typeface="Calibri"/>
            </a:rPr>
            <a:t>3</a:t>
          </a:r>
          <a:r>
            <a:rPr lang="es-CL" sz="2000" kern="1200">
              <a:latin typeface="Calibri"/>
              <a:ea typeface="Calibri"/>
              <a:cs typeface="Calibri"/>
            </a:rPr>
            <a:t>. Una vez recopilado los antecedentes, debe </a:t>
          </a:r>
          <a:r>
            <a:rPr lang="es-CL" sz="2000" b="1" kern="1200">
              <a:latin typeface="Calibri"/>
              <a:ea typeface="Calibri"/>
              <a:cs typeface="Calibri"/>
            </a:rPr>
            <a:t>llamar a Carabineros</a:t>
          </a:r>
          <a:r>
            <a:rPr lang="es-CL" sz="2000" kern="1200">
              <a:latin typeface="Calibri"/>
              <a:ea typeface="Calibri"/>
              <a:cs typeface="Calibri"/>
            </a:rPr>
            <a:t>, ambulancia, PDI o a bomberos. </a:t>
          </a:r>
        </a:p>
      </dsp:txBody>
      <dsp:txXfrm>
        <a:off x="7490247" y="100230"/>
        <a:ext cx="3404658" cy="2042794"/>
      </dsp:txXfrm>
    </dsp:sp>
    <dsp:sp modelId="{3378F270-8CC2-41FD-B911-7F424509D85E}">
      <dsp:nvSpPr>
        <dsp:cNvPr id="0" name=""/>
        <dsp:cNvSpPr/>
      </dsp:nvSpPr>
      <dsp:spPr>
        <a:xfrm>
          <a:off x="823246" y="2483490"/>
          <a:ext cx="4453973" cy="2042794"/>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100000"/>
            </a:lnSpc>
            <a:spcBef>
              <a:spcPct val="0"/>
            </a:spcBef>
            <a:spcAft>
              <a:spcPct val="35000"/>
            </a:spcAft>
          </a:pPr>
          <a:r>
            <a:rPr lang="es-CL" sz="2000" b="1" kern="1200">
              <a:latin typeface="Calibri"/>
              <a:ea typeface="Calibri"/>
              <a:cs typeface="Calibri"/>
            </a:rPr>
            <a:t>4. </a:t>
          </a:r>
          <a:r>
            <a:rPr lang="es-CL" sz="2000" kern="1200">
              <a:latin typeface="Calibri"/>
              <a:ea typeface="Calibri"/>
              <a:cs typeface="Calibri"/>
            </a:rPr>
            <a:t>Dependiendo de la situación de muerte (accidente, acción de terceros, causas naturales o acciones propias) </a:t>
          </a:r>
          <a:r>
            <a:rPr lang="es-CL" sz="2000" b="1" kern="1200">
              <a:latin typeface="Calibri"/>
              <a:ea typeface="Calibri"/>
              <a:cs typeface="Calibri"/>
            </a:rPr>
            <a:t>seguir instrucciones de la autoridad contactada </a:t>
          </a:r>
          <a:r>
            <a:rPr lang="es-CL" sz="2000" kern="1200">
              <a:latin typeface="Calibri"/>
              <a:ea typeface="Calibri"/>
              <a:cs typeface="Calibri"/>
            </a:rPr>
            <a:t>para seguir procedimientos normativos.</a:t>
          </a:r>
        </a:p>
      </dsp:txBody>
      <dsp:txXfrm>
        <a:off x="823246" y="2483490"/>
        <a:ext cx="4453973" cy="2042794"/>
      </dsp:txXfrm>
    </dsp:sp>
    <dsp:sp modelId="{D19461DA-66CF-47DC-B4F8-29FA1C2DF463}">
      <dsp:nvSpPr>
        <dsp:cNvPr id="0" name=""/>
        <dsp:cNvSpPr/>
      </dsp:nvSpPr>
      <dsp:spPr>
        <a:xfrm>
          <a:off x="5617685" y="2483490"/>
          <a:ext cx="4453973" cy="2042794"/>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100000"/>
            </a:lnSpc>
            <a:spcBef>
              <a:spcPct val="0"/>
            </a:spcBef>
            <a:spcAft>
              <a:spcPct val="35000"/>
            </a:spcAft>
          </a:pPr>
          <a:r>
            <a:rPr lang="es-CL" sz="2000" b="1" kern="1200">
              <a:latin typeface="Calibri"/>
              <a:ea typeface="Calibri"/>
              <a:cs typeface="Calibri"/>
            </a:rPr>
            <a:t>5</a:t>
          </a:r>
          <a:r>
            <a:rPr lang="es-CL" sz="2000" kern="1200">
              <a:latin typeface="Calibri"/>
              <a:ea typeface="Calibri"/>
              <a:cs typeface="Calibri"/>
            </a:rPr>
            <a:t>. Para </a:t>
          </a:r>
          <a:r>
            <a:rPr lang="es-CL" sz="2000" b="1" kern="1200">
              <a:latin typeface="Calibri"/>
              <a:ea typeface="Calibri"/>
              <a:cs typeface="Calibri"/>
            </a:rPr>
            <a:t>conocer el alcance y detalles de la cobertura del seguro</a:t>
          </a:r>
          <a:r>
            <a:rPr lang="es-CL" sz="2000" kern="1200">
              <a:latin typeface="Calibri"/>
              <a:ea typeface="Calibri"/>
              <a:cs typeface="Calibri"/>
            </a:rPr>
            <a:t>, revisar desde el punto 2 (“¿Dónde y cómo acudir en caso de un accidente?”) del presente documento.</a:t>
          </a:r>
        </a:p>
      </dsp:txBody>
      <dsp:txXfrm>
        <a:off x="5617685" y="2483490"/>
        <a:ext cx="4453973" cy="204279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438351EB-43EC-400C-8D47-B9B4E4CF9C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a:extLst>
              <a:ext uri="{FF2B5EF4-FFF2-40B4-BE49-F238E27FC236}">
                <a16:creationId xmlns:a16="http://schemas.microsoft.com/office/drawing/2014/main" id="{D003774F-8F53-4DDA-BB10-22A23B0834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D2ADB8-00AA-4008-A6F9-BCAAF1DE2B2A}" type="datetimeFigureOut">
              <a:rPr lang="es-CL" smtClean="0"/>
              <a:t>13-05-2024</a:t>
            </a:fld>
            <a:endParaRPr lang="es-CL"/>
          </a:p>
        </p:txBody>
      </p:sp>
      <p:sp>
        <p:nvSpPr>
          <p:cNvPr id="4" name="Marcador de pie de página 3">
            <a:extLst>
              <a:ext uri="{FF2B5EF4-FFF2-40B4-BE49-F238E27FC236}">
                <a16:creationId xmlns:a16="http://schemas.microsoft.com/office/drawing/2014/main" id="{55E16D96-AFC9-4B10-AABB-D76F2F3E92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a:extLst>
              <a:ext uri="{FF2B5EF4-FFF2-40B4-BE49-F238E27FC236}">
                <a16:creationId xmlns:a16="http://schemas.microsoft.com/office/drawing/2014/main" id="{D35977A8-9A7E-4F3A-B327-30C069902F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73E760-56C8-4C06-A47D-2D1EE57927B7}" type="slidenum">
              <a:rPr lang="es-CL" smtClean="0"/>
              <a:t>‹Nº›</a:t>
            </a:fld>
            <a:endParaRPr lang="es-CL"/>
          </a:p>
        </p:txBody>
      </p:sp>
    </p:spTree>
    <p:extLst>
      <p:ext uri="{BB962C8B-B14F-4D97-AF65-F5344CB8AC3E}">
        <p14:creationId xmlns:p14="http://schemas.microsoft.com/office/powerpoint/2010/main" val="793566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A8666F-430F-4574-B68F-CCF3FDFBFAC0}" type="datetimeFigureOut">
              <a:rPr lang="es-CL" smtClean="0"/>
              <a:t>13-05-2024</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E71785-62E4-461A-B245-697A380444B8}" type="slidenum">
              <a:rPr lang="es-CL" smtClean="0"/>
              <a:t>‹Nº›</a:t>
            </a:fld>
            <a:endParaRPr lang="es-CL"/>
          </a:p>
        </p:txBody>
      </p:sp>
    </p:spTree>
    <p:extLst>
      <p:ext uri="{BB962C8B-B14F-4D97-AF65-F5344CB8AC3E}">
        <p14:creationId xmlns:p14="http://schemas.microsoft.com/office/powerpoint/2010/main" val="2301161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fld id="{5DE71785-62E4-461A-B245-697A380444B8}" type="slidenum">
              <a:rPr lang="es-CL" smtClean="0"/>
              <a:t>4</a:t>
            </a:fld>
            <a:endParaRPr lang="es-CL"/>
          </a:p>
        </p:txBody>
      </p:sp>
    </p:spTree>
    <p:extLst>
      <p:ext uri="{BB962C8B-B14F-4D97-AF65-F5344CB8AC3E}">
        <p14:creationId xmlns:p14="http://schemas.microsoft.com/office/powerpoint/2010/main" val="1885441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16F5B-BB30-AC13-5BBC-EEC30A7B96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23CEC2-FE1F-E7CC-9DE8-AB39B4716A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8DF889-9813-5221-F976-36D5B6E808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CB42FA-4FEA-334E-405C-0AF540F6A87C}"/>
              </a:ext>
            </a:extLst>
          </p:cNvPr>
          <p:cNvSpPr>
            <a:spLocks noGrp="1"/>
          </p:cNvSpPr>
          <p:nvPr>
            <p:ph type="sldNum" sz="quarter" idx="10"/>
          </p:nvPr>
        </p:nvSpPr>
        <p:spPr/>
        <p:txBody>
          <a:bodyPr/>
          <a:lstStyle/>
          <a:p>
            <a:fld id="{F7021451-1387-4CA6-816F-3879F97B5CBC}" type="slidenum">
              <a:rPr lang="en-US"/>
              <a:t>46</a:t>
            </a:fld>
            <a:endParaRPr lang="en-US"/>
          </a:p>
        </p:txBody>
      </p:sp>
    </p:spTree>
    <p:extLst>
      <p:ext uri="{BB962C8B-B14F-4D97-AF65-F5344CB8AC3E}">
        <p14:creationId xmlns:p14="http://schemas.microsoft.com/office/powerpoint/2010/main" val="3395192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16F5B-BB30-AC13-5BBC-EEC30A7B96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23CEC2-FE1F-E7CC-9DE8-AB39B4716A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8DF889-9813-5221-F976-36D5B6E808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CB42FA-4FEA-334E-405C-0AF540F6A87C}"/>
              </a:ext>
            </a:extLst>
          </p:cNvPr>
          <p:cNvSpPr>
            <a:spLocks noGrp="1"/>
          </p:cNvSpPr>
          <p:nvPr>
            <p:ph type="sldNum" sz="quarter" idx="10"/>
          </p:nvPr>
        </p:nvSpPr>
        <p:spPr/>
        <p:txBody>
          <a:bodyPr/>
          <a:lstStyle/>
          <a:p>
            <a:fld id="{F7021451-1387-4CA6-816F-3879F97B5CBC}" type="slidenum">
              <a:rPr lang="en-US"/>
              <a:t>47</a:t>
            </a:fld>
            <a:endParaRPr lang="en-US"/>
          </a:p>
        </p:txBody>
      </p:sp>
    </p:spTree>
    <p:extLst>
      <p:ext uri="{BB962C8B-B14F-4D97-AF65-F5344CB8AC3E}">
        <p14:creationId xmlns:p14="http://schemas.microsoft.com/office/powerpoint/2010/main" val="339224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5DE71785-62E4-461A-B245-697A380444B8}" type="slidenum">
              <a:rPr lang="es-CL" smtClean="0"/>
              <a:t>49</a:t>
            </a:fld>
            <a:endParaRPr lang="es-CL"/>
          </a:p>
        </p:txBody>
      </p:sp>
    </p:spTree>
    <p:extLst>
      <p:ext uri="{BB962C8B-B14F-4D97-AF65-F5344CB8AC3E}">
        <p14:creationId xmlns:p14="http://schemas.microsoft.com/office/powerpoint/2010/main" val="484049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52238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16F5B-BB30-AC13-5BBC-EEC30A7B96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23CEC2-FE1F-E7CC-9DE8-AB39B4716A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8DF889-9813-5221-F976-36D5B6E808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CB42FA-4FEA-334E-405C-0AF540F6A87C}"/>
              </a:ext>
            </a:extLst>
          </p:cNvPr>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3379391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16F5B-BB30-AC13-5BBC-EEC30A7B96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23CEC2-FE1F-E7CC-9DE8-AB39B4716A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8DF889-9813-5221-F976-36D5B6E808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CB42FA-4FEA-334E-405C-0AF540F6A87C}"/>
              </a:ext>
            </a:extLst>
          </p:cNvPr>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08108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16F5B-BB30-AC13-5BBC-EEC30A7B96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23CEC2-FE1F-E7CC-9DE8-AB39B4716A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8DF889-9813-5221-F976-36D5B6E808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CB42FA-4FEA-334E-405C-0AF540F6A87C}"/>
              </a:ext>
            </a:extLst>
          </p:cNvPr>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532370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16F5B-BB30-AC13-5BBC-EEC30A7B96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23CEC2-FE1F-E7CC-9DE8-AB39B4716A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8DF889-9813-5221-F976-36D5B6E808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CB42FA-4FEA-334E-405C-0AF540F6A87C}"/>
              </a:ext>
            </a:extLst>
          </p:cNvPr>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2241160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16F5B-BB30-AC13-5BBC-EEC30A7B96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23CEC2-FE1F-E7CC-9DE8-AB39B4716A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8DF889-9813-5221-F976-36D5B6E808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CB42FA-4FEA-334E-405C-0AF540F6A87C}"/>
              </a:ext>
            </a:extLst>
          </p:cNvPr>
          <p:cNvSpPr>
            <a:spLocks noGrp="1"/>
          </p:cNvSpPr>
          <p:nvPr>
            <p:ph type="sldNum" sz="quarter" idx="10"/>
          </p:nvPr>
        </p:nvSpPr>
        <p:spPr/>
        <p:txBody>
          <a:bodyPr/>
          <a:lstStyle/>
          <a:p>
            <a:fld id="{F7021451-1387-4CA6-816F-3879F97B5CBC}" type="slidenum">
              <a:rPr lang="en-US"/>
              <a:t>44</a:t>
            </a:fld>
            <a:endParaRPr lang="en-US"/>
          </a:p>
        </p:txBody>
      </p:sp>
    </p:spTree>
    <p:extLst>
      <p:ext uri="{BB962C8B-B14F-4D97-AF65-F5344CB8AC3E}">
        <p14:creationId xmlns:p14="http://schemas.microsoft.com/office/powerpoint/2010/main" val="1909396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16F5B-BB30-AC13-5BBC-EEC30A7B96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23CEC2-FE1F-E7CC-9DE8-AB39B4716A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8DF889-9813-5221-F976-36D5B6E808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CB42FA-4FEA-334E-405C-0AF540F6A87C}"/>
              </a:ext>
            </a:extLst>
          </p:cNvPr>
          <p:cNvSpPr>
            <a:spLocks noGrp="1"/>
          </p:cNvSpPr>
          <p:nvPr>
            <p:ph type="sldNum" sz="quarter" idx="10"/>
          </p:nvPr>
        </p:nvSpPr>
        <p:spPr/>
        <p:txBody>
          <a:bodyPr/>
          <a:lstStyle/>
          <a:p>
            <a:fld id="{F7021451-1387-4CA6-816F-3879F97B5CBC}" type="slidenum">
              <a:rPr lang="en-US"/>
              <a:t>45</a:t>
            </a:fld>
            <a:endParaRPr lang="en-US"/>
          </a:p>
        </p:txBody>
      </p:sp>
    </p:spTree>
    <p:extLst>
      <p:ext uri="{BB962C8B-B14F-4D97-AF65-F5344CB8AC3E}">
        <p14:creationId xmlns:p14="http://schemas.microsoft.com/office/powerpoint/2010/main" val="459904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png"/><Relationship Id="rId4" Type="http://schemas.openxmlformats.org/officeDocument/2006/relationships/image" Target="../media/image5.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png"/><Relationship Id="rId4" Type="http://schemas.openxmlformats.org/officeDocument/2006/relationships/image" Target="../media/image5.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png"/><Relationship Id="rId4" Type="http://schemas.openxmlformats.org/officeDocument/2006/relationships/image" Target="../media/image5.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1.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20.sv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png"/><Relationship Id="rId4" Type="http://schemas.openxmlformats.org/officeDocument/2006/relationships/image" Target="../media/image5.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png"/><Relationship Id="rId4" Type="http://schemas.openxmlformats.org/officeDocument/2006/relationships/image" Target="../media/image5.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png"/><Relationship Id="rId4" Type="http://schemas.openxmlformats.org/officeDocument/2006/relationships/image" Target="../media/image5.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1.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20.svg"/><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23.svg"/><Relationship Id="rId5" Type="http://schemas.openxmlformats.org/officeDocument/2006/relationships/image" Target="../media/image11.png"/><Relationship Id="rId4" Type="http://schemas.openxmlformats.org/officeDocument/2006/relationships/image" Target="../media/image2.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6.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png"/><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png"/><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png"/><Relationship Id="rId4"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png"/><Relationship Id="rId4"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png"/><Relationship Id="rId4" Type="http://schemas.openxmlformats.org/officeDocument/2006/relationships/image" Target="../media/image5.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5.sv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bg>
      <p:bgRef idx="1001">
        <a:schemeClr val="bg1"/>
      </p:bgRef>
    </p:bg>
    <p:spTree>
      <p:nvGrpSpPr>
        <p:cNvPr id="1" name=""/>
        <p:cNvGrpSpPr/>
        <p:nvPr/>
      </p:nvGrpSpPr>
      <p:grpSpPr>
        <a:xfrm>
          <a:off x="0" y="0"/>
          <a:ext cx="0" cy="0"/>
          <a:chOff x="0" y="0"/>
          <a:chExt cx="0" cy="0"/>
        </a:xfrm>
      </p:grpSpPr>
      <p:sp>
        <p:nvSpPr>
          <p:cNvPr id="40" name="Rectángulo 39">
            <a:extLst>
              <a:ext uri="{FF2B5EF4-FFF2-40B4-BE49-F238E27FC236}">
                <a16:creationId xmlns:a16="http://schemas.microsoft.com/office/drawing/2014/main" id="{1BB8A75A-2B9D-9440-8C37-31422C7C0E9E}"/>
              </a:ext>
            </a:extLst>
          </p:cNvPr>
          <p:cNvSpPr/>
          <p:nvPr userDrawn="1"/>
        </p:nvSpPr>
        <p:spPr>
          <a:xfrm>
            <a:off x="-1" y="1896857"/>
            <a:ext cx="12192001" cy="4961143"/>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2"/>
              </a:solidFill>
            </a:endParaRPr>
          </a:p>
        </p:txBody>
      </p:sp>
      <p:sp>
        <p:nvSpPr>
          <p:cNvPr id="29" name="Rectángulo 28">
            <a:extLst>
              <a:ext uri="{FF2B5EF4-FFF2-40B4-BE49-F238E27FC236}">
                <a16:creationId xmlns:a16="http://schemas.microsoft.com/office/drawing/2014/main" id="{1BB8A75A-2B9D-9440-8C37-31422C7C0E9E}"/>
              </a:ext>
            </a:extLst>
          </p:cNvPr>
          <p:cNvSpPr/>
          <p:nvPr userDrawn="1"/>
        </p:nvSpPr>
        <p:spPr>
          <a:xfrm>
            <a:off x="-1" y="1"/>
            <a:ext cx="12192001" cy="5502621"/>
          </a:xfrm>
          <a:prstGeom prst="rect">
            <a:avLst/>
          </a:prstGeom>
          <a:solidFill>
            <a:schemeClr val="bg1"/>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u="sng">
              <a:solidFill>
                <a:schemeClr val="tx2"/>
              </a:solidFill>
            </a:endParaRPr>
          </a:p>
        </p:txBody>
      </p:sp>
      <p:sp>
        <p:nvSpPr>
          <p:cNvPr id="30" name="Título 1">
            <a:extLst>
              <a:ext uri="{FF2B5EF4-FFF2-40B4-BE49-F238E27FC236}">
                <a16:creationId xmlns:a16="http://schemas.microsoft.com/office/drawing/2014/main" id="{5EE5ED13-15D3-4F53-8498-F4BA6FD335E0}"/>
              </a:ext>
            </a:extLst>
          </p:cNvPr>
          <p:cNvSpPr>
            <a:spLocks noGrp="1"/>
          </p:cNvSpPr>
          <p:nvPr>
            <p:ph type="title" hasCustomPrompt="1"/>
          </p:nvPr>
        </p:nvSpPr>
        <p:spPr>
          <a:xfrm>
            <a:off x="3967397" y="2347311"/>
            <a:ext cx="7777262" cy="1718922"/>
          </a:xfrm>
        </p:spPr>
        <p:txBody>
          <a:bodyPr lIns="0" anchor="b">
            <a:noAutofit/>
          </a:bodyPr>
          <a:lstStyle>
            <a:lvl1pPr algn="l">
              <a:defRPr sz="6000" b="1" i="0" u="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ES"/>
              <a:t>Título presentación</a:t>
            </a:r>
            <a:endParaRPr lang="es-CL"/>
          </a:p>
        </p:txBody>
      </p:sp>
      <p:sp>
        <p:nvSpPr>
          <p:cNvPr id="31" name="Marcador de texto 2">
            <a:extLst>
              <a:ext uri="{FF2B5EF4-FFF2-40B4-BE49-F238E27FC236}">
                <a16:creationId xmlns:a16="http://schemas.microsoft.com/office/drawing/2014/main" id="{DEF9AB8C-2940-4485-9730-BE32B497044E}"/>
              </a:ext>
            </a:extLst>
          </p:cNvPr>
          <p:cNvSpPr>
            <a:spLocks noGrp="1"/>
          </p:cNvSpPr>
          <p:nvPr>
            <p:ph type="body" idx="1" hasCustomPrompt="1"/>
          </p:nvPr>
        </p:nvSpPr>
        <p:spPr>
          <a:xfrm>
            <a:off x="3967397" y="4346191"/>
            <a:ext cx="7777262" cy="483181"/>
          </a:xfrm>
        </p:spPr>
        <p:txBody>
          <a:bodyPr lIns="0">
            <a:normAutofit/>
          </a:bodyPr>
          <a:lstStyle>
            <a:lvl1pPr marL="0" indent="0" algn="l">
              <a:buNone/>
              <a:defRPr sz="2400" b="0" u="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Bajada de título</a:t>
            </a:r>
          </a:p>
        </p:txBody>
      </p:sp>
      <p:sp>
        <p:nvSpPr>
          <p:cNvPr id="32" name="Marcador de texto 2">
            <a:extLst>
              <a:ext uri="{FF2B5EF4-FFF2-40B4-BE49-F238E27FC236}">
                <a16:creationId xmlns:a16="http://schemas.microsoft.com/office/drawing/2014/main" id="{7DE4E7D3-D5C1-6F4B-A690-8E90E6A0738E}"/>
              </a:ext>
            </a:extLst>
          </p:cNvPr>
          <p:cNvSpPr>
            <a:spLocks noGrp="1"/>
          </p:cNvSpPr>
          <p:nvPr>
            <p:ph type="body" idx="10" hasCustomPrompt="1"/>
          </p:nvPr>
        </p:nvSpPr>
        <p:spPr>
          <a:xfrm>
            <a:off x="6788494" y="6080306"/>
            <a:ext cx="4896697" cy="285640"/>
          </a:xfrm>
        </p:spPr>
        <p:txBody>
          <a:bodyPr lIns="0" rIns="0">
            <a:noAutofit/>
          </a:bodyPr>
          <a:lstStyle>
            <a:lvl1pPr marL="0" indent="0" algn="r">
              <a:buNone/>
              <a:defRPr sz="1600" b="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Mes y año</a:t>
            </a:r>
          </a:p>
        </p:txBody>
      </p:sp>
      <p:pic>
        <p:nvPicPr>
          <p:cNvPr id="34" name="Gráfico 23">
            <a:extLst>
              <a:ext uri="{FF2B5EF4-FFF2-40B4-BE49-F238E27FC236}">
                <a16:creationId xmlns:a16="http://schemas.microsoft.com/office/drawing/2014/main" id="{0D15FF19-B2D7-9C40-B151-E021173D5B16}"/>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11068" t="12302" r="10219" b="13485"/>
          <a:stretch/>
        </p:blipFill>
        <p:spPr>
          <a:xfrm>
            <a:off x="3906156" y="443434"/>
            <a:ext cx="1979637" cy="978471"/>
          </a:xfrm>
          <a:prstGeom prst="rect">
            <a:avLst/>
          </a:prstGeom>
        </p:spPr>
      </p:pic>
      <p:sp>
        <p:nvSpPr>
          <p:cNvPr id="33" name="Triángulo 4">
            <a:extLst>
              <a:ext uri="{FF2B5EF4-FFF2-40B4-BE49-F238E27FC236}">
                <a16:creationId xmlns:a16="http://schemas.microsoft.com/office/drawing/2014/main" id="{62F9BE83-0940-E247-94C9-45B1A2277F41}"/>
              </a:ext>
            </a:extLst>
          </p:cNvPr>
          <p:cNvSpPr/>
          <p:nvPr userDrawn="1"/>
        </p:nvSpPr>
        <p:spPr>
          <a:xfrm rot="16200000" flipH="1" flipV="1">
            <a:off x="2748181" y="5403135"/>
            <a:ext cx="1429764" cy="14799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 name="Gráfico 2">
            <a:extLst>
              <a:ext uri="{FF2B5EF4-FFF2-40B4-BE49-F238E27FC236}">
                <a16:creationId xmlns:a16="http://schemas.microsoft.com/office/drawing/2014/main" id="{F8C21114-1347-2E40-9B7A-BDF8E474B9D8}"/>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575" y="0"/>
            <a:ext cx="2734654" cy="6858000"/>
          </a:xfrm>
          <a:prstGeom prst="rect">
            <a:avLst/>
          </a:prstGeom>
        </p:spPr>
      </p:pic>
      <p:pic>
        <p:nvPicPr>
          <p:cNvPr id="39" name="Gráfico 7">
            <a:extLst>
              <a:ext uri="{FF2B5EF4-FFF2-40B4-BE49-F238E27FC236}">
                <a16:creationId xmlns:a16="http://schemas.microsoft.com/office/drawing/2014/main" id="{917F818E-2443-074B-8BBB-7BD103FBDA21}"/>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258973" y="5769432"/>
            <a:ext cx="846565" cy="821757"/>
          </a:xfrm>
          <a:prstGeom prst="rect">
            <a:avLst/>
          </a:prstGeom>
        </p:spPr>
      </p:pic>
      <p:sp>
        <p:nvSpPr>
          <p:cNvPr id="2" name="Rectángulo 1">
            <a:extLst>
              <a:ext uri="{FF2B5EF4-FFF2-40B4-BE49-F238E27FC236}">
                <a16:creationId xmlns:a16="http://schemas.microsoft.com/office/drawing/2014/main" id="{B14DFF54-851F-714B-94DE-90DC5ED9A991}"/>
              </a:ext>
            </a:extLst>
          </p:cNvPr>
          <p:cNvSpPr/>
          <p:nvPr userDrawn="1"/>
        </p:nvSpPr>
        <p:spPr>
          <a:xfrm>
            <a:off x="1210235" y="6248400"/>
            <a:ext cx="268941"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899033024"/>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ÁGINA A">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5429454" y="1148981"/>
            <a:ext cx="4394168" cy="115125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5429454" y="2729455"/>
            <a:ext cx="6210678" cy="3046877"/>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shdjfhdsjfhdfjmvnmnvmsvfhsdfhdsjfhjdbfjdsfdshfjdshjkfhsdjfndsjbvdjvhdjsxkghjkshgnjkdfhgjkdfhgkfdhgjkdfhgjkdzfhgjkdfhgjkdhfsgjkdhfgjhdfghdfjgkhdfjkghjghsdjkghakhgjkdfhgksdhgksdjhgkaldhsgjkasgjkdshgkjfdhgjfdhgjdfshgfkjdajsdsdfjdsfjdsfjsrafgsfaj,gjafsgj</a:t>
            </a:r>
            <a:endParaRPr lang="es-CL"/>
          </a:p>
        </p:txBody>
      </p:sp>
      <p:sp>
        <p:nvSpPr>
          <p:cNvPr id="27" name="Marcador de SmartArt 26">
            <a:extLst>
              <a:ext uri="{FF2B5EF4-FFF2-40B4-BE49-F238E27FC236}">
                <a16:creationId xmlns:a16="http://schemas.microsoft.com/office/drawing/2014/main" id="{A5F9AAB5-0136-2643-8FD6-652C62F1A155}"/>
              </a:ext>
            </a:extLst>
          </p:cNvPr>
          <p:cNvSpPr>
            <a:spLocks noGrp="1"/>
          </p:cNvSpPr>
          <p:nvPr>
            <p:ph type="dgm" sz="quarter" idx="42"/>
          </p:nvPr>
        </p:nvSpPr>
        <p:spPr>
          <a:xfrm>
            <a:off x="751724" y="1294793"/>
            <a:ext cx="4232248" cy="4493632"/>
          </a:xfrm>
        </p:spPr>
        <p:txBody>
          <a:bodyPr>
            <a:normAutofit/>
          </a:bodyPr>
          <a:lstStyle>
            <a:lvl1pPr>
              <a:defRPr sz="1000" b="0"/>
            </a:lvl1pPr>
          </a:lstStyle>
          <a:p>
            <a:endParaRPr lang="es-CL"/>
          </a:p>
        </p:txBody>
      </p:sp>
      <p:grpSp>
        <p:nvGrpSpPr>
          <p:cNvPr id="3" name="Grupo 2">
            <a:extLst>
              <a:ext uri="{FF2B5EF4-FFF2-40B4-BE49-F238E27FC236}">
                <a16:creationId xmlns:a16="http://schemas.microsoft.com/office/drawing/2014/main" id="{01427CCB-A00F-6B42-981B-ABA53E3931B6}"/>
              </a:ext>
            </a:extLst>
          </p:cNvPr>
          <p:cNvGrpSpPr/>
          <p:nvPr userDrawn="1"/>
        </p:nvGrpSpPr>
        <p:grpSpPr>
          <a:xfrm>
            <a:off x="0" y="0"/>
            <a:ext cx="668643" cy="1026554"/>
            <a:chOff x="0" y="0"/>
            <a:chExt cx="668643" cy="1026554"/>
          </a:xfrm>
        </p:grpSpPr>
        <p:sp>
          <p:nvSpPr>
            <p:cNvPr id="9" name="Rectángulo 8">
              <a:extLst>
                <a:ext uri="{FF2B5EF4-FFF2-40B4-BE49-F238E27FC236}">
                  <a16:creationId xmlns:a16="http://schemas.microsoft.com/office/drawing/2014/main" id="{907A6B9B-48DA-464E-9845-325344CDF619}"/>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Gráfico 10">
              <a:extLst>
                <a:ext uri="{FF2B5EF4-FFF2-40B4-BE49-F238E27FC236}">
                  <a16:creationId xmlns:a16="http://schemas.microsoft.com/office/drawing/2014/main" id="{94EC81A6-E8C2-D24A-9CA9-C070DD444EF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0540"/>
            <a:stretch/>
          </p:blipFill>
          <p:spPr>
            <a:xfrm>
              <a:off x="0" y="420575"/>
              <a:ext cx="582364" cy="288794"/>
            </a:xfrm>
            <a:prstGeom prst="rect">
              <a:avLst/>
            </a:prstGeom>
          </p:spPr>
        </p:pic>
        <p:pic>
          <p:nvPicPr>
            <p:cNvPr id="12" name="Gráfico 11">
              <a:extLst>
                <a:ext uri="{FF2B5EF4-FFF2-40B4-BE49-F238E27FC236}">
                  <a16:creationId xmlns:a16="http://schemas.microsoft.com/office/drawing/2014/main" id="{1DAC480D-04D8-B14F-B037-72AA47F3F97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0465" r="130"/>
            <a:stretch/>
          </p:blipFill>
          <p:spPr>
            <a:xfrm>
              <a:off x="284" y="692697"/>
              <a:ext cx="581609" cy="289224"/>
            </a:xfrm>
            <a:prstGeom prst="rect">
              <a:avLst/>
            </a:prstGeom>
          </p:spPr>
        </p:pic>
        <p:sp>
          <p:nvSpPr>
            <p:cNvPr id="14" name="Rectángulo 13">
              <a:extLst>
                <a:ext uri="{FF2B5EF4-FFF2-40B4-BE49-F238E27FC236}">
                  <a16:creationId xmlns:a16="http://schemas.microsoft.com/office/drawing/2014/main" id="{DD721523-573C-364D-9781-6DCD017CF46B}"/>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4DBF8D3D-75E5-604E-B709-C69E9813A2C1}"/>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0" name="Marcador de texto 9">
            <a:extLst>
              <a:ext uri="{FF2B5EF4-FFF2-40B4-BE49-F238E27FC236}">
                <a16:creationId xmlns:a16="http://schemas.microsoft.com/office/drawing/2014/main" id="{2331725F-E0C3-634F-8922-517AE126A16B}"/>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17" name="Grupo 16">
            <a:extLst>
              <a:ext uri="{FF2B5EF4-FFF2-40B4-BE49-F238E27FC236}">
                <a16:creationId xmlns:a16="http://schemas.microsoft.com/office/drawing/2014/main" id="{40876A4F-697D-8B43-AC11-F958293E80AF}"/>
              </a:ext>
            </a:extLst>
          </p:cNvPr>
          <p:cNvGrpSpPr/>
          <p:nvPr userDrawn="1"/>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544ED63-E331-C644-9F8F-8E9A48E11408}"/>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A4447E24-7D77-5D40-A70D-CAEE6382311F}"/>
                </a:ext>
              </a:extLst>
            </p:cNvPr>
            <p:cNvPicPr>
              <a:picLocks noChangeAspect="1"/>
            </p:cNvPicPr>
            <p:nvPr userDrawn="1"/>
          </p:nvPicPr>
          <p:blipFill rotWithShape="1">
            <a:blip r:embed="rId5">
              <a:extLst>
                <a:ext uri="{96DAC541-7B7A-43D3-8B79-37D633B846F1}">
                  <asvg:svgBlip xmlns:asvg="http://schemas.microsoft.com/office/drawing/2016/SVG/main" xmlns=""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3045858024"/>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ÁGINA B">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793289" y="1283332"/>
            <a:ext cx="10888408" cy="80064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751724" y="2519374"/>
            <a:ext cx="10888408" cy="172301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sp>
        <p:nvSpPr>
          <p:cNvPr id="13" name="Marcador de texto 6">
            <a:extLst>
              <a:ext uri="{FF2B5EF4-FFF2-40B4-BE49-F238E27FC236}">
                <a16:creationId xmlns:a16="http://schemas.microsoft.com/office/drawing/2014/main" id="{20F46EBE-15F1-F74C-B6DA-29942F588C08}"/>
              </a:ext>
            </a:extLst>
          </p:cNvPr>
          <p:cNvSpPr>
            <a:spLocks noGrp="1"/>
          </p:cNvSpPr>
          <p:nvPr>
            <p:ph type="body" sz="quarter" idx="42" hasCustomPrompt="1"/>
          </p:nvPr>
        </p:nvSpPr>
        <p:spPr>
          <a:xfrm>
            <a:off x="741092" y="4585298"/>
            <a:ext cx="10888408" cy="989370"/>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grpSp>
        <p:nvGrpSpPr>
          <p:cNvPr id="11" name="Grupo 10">
            <a:extLst>
              <a:ext uri="{FF2B5EF4-FFF2-40B4-BE49-F238E27FC236}">
                <a16:creationId xmlns:a16="http://schemas.microsoft.com/office/drawing/2014/main" id="{652CB02B-821E-7943-8905-F307CDF2C99C}"/>
              </a:ext>
            </a:extLst>
          </p:cNvPr>
          <p:cNvGrpSpPr/>
          <p:nvPr userDrawn="1"/>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0540"/>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0465" r="130"/>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27" name="Grupo 26">
            <a:extLst>
              <a:ext uri="{FF2B5EF4-FFF2-40B4-BE49-F238E27FC236}">
                <a16:creationId xmlns:a16="http://schemas.microsoft.com/office/drawing/2014/main" id="{020044ED-B92F-9A43-9434-5E2508B0F0A2}"/>
              </a:ext>
            </a:extLst>
          </p:cNvPr>
          <p:cNvGrpSpPr/>
          <p:nvPr userDrawn="1"/>
        </p:nvGrpSpPr>
        <p:grpSpPr>
          <a:xfrm>
            <a:off x="10386821" y="6244977"/>
            <a:ext cx="1534817" cy="419297"/>
            <a:chOff x="9996727" y="6219983"/>
            <a:chExt cx="1626307" cy="444291"/>
          </a:xfrm>
        </p:grpSpPr>
        <p:pic>
          <p:nvPicPr>
            <p:cNvPr id="28" name="Imagen 27">
              <a:extLst>
                <a:ext uri="{FF2B5EF4-FFF2-40B4-BE49-F238E27FC236}">
                  <a16:creationId xmlns:a16="http://schemas.microsoft.com/office/drawing/2014/main" id="{8E938CED-0BBD-2641-8244-BD8C4097BF8C}"/>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9" name="Gráfico 28">
              <a:extLst>
                <a:ext uri="{FF2B5EF4-FFF2-40B4-BE49-F238E27FC236}">
                  <a16:creationId xmlns:a16="http://schemas.microsoft.com/office/drawing/2014/main" id="{32506368-5A18-FD47-B30A-7AFF3B81D9F8}"/>
                </a:ext>
              </a:extLst>
            </p:cNvPr>
            <p:cNvPicPr>
              <a:picLocks noChangeAspect="1"/>
            </p:cNvPicPr>
            <p:nvPr userDrawn="1"/>
          </p:nvPicPr>
          <p:blipFill rotWithShape="1">
            <a:blip r:embed="rId5">
              <a:extLst>
                <a:ext uri="{96DAC541-7B7A-43D3-8B79-37D633B846F1}">
                  <asvg:svgBlip xmlns:asvg="http://schemas.microsoft.com/office/drawing/2016/SVG/main" xmlns=""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4142222074"/>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ÁGINA C">
    <p:bg>
      <p:bgRef idx="1001">
        <a:schemeClr val="bg1"/>
      </p:bgRef>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69703411-F6D8-554B-B1BE-46BFF8414D30}"/>
              </a:ext>
            </a:extLst>
          </p:cNvPr>
          <p:cNvSpPr/>
          <p:nvPr userDrawn="1"/>
        </p:nvSpPr>
        <p:spPr>
          <a:xfrm>
            <a:off x="0" y="0"/>
            <a:ext cx="603152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Marcador de texto 51">
            <a:extLst>
              <a:ext uri="{FF2B5EF4-FFF2-40B4-BE49-F238E27FC236}">
                <a16:creationId xmlns:a16="http://schemas.microsoft.com/office/drawing/2014/main" id="{F640F261-C267-D744-87C4-4661F47A5955}"/>
              </a:ext>
            </a:extLst>
          </p:cNvPr>
          <p:cNvSpPr>
            <a:spLocks noGrp="1"/>
          </p:cNvSpPr>
          <p:nvPr>
            <p:ph type="body" sz="quarter" idx="10" hasCustomPrompt="1"/>
          </p:nvPr>
        </p:nvSpPr>
        <p:spPr>
          <a:xfrm>
            <a:off x="751723" y="1583573"/>
            <a:ext cx="4200288" cy="1845427"/>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8" name="Marcador de texto 6">
            <a:extLst>
              <a:ext uri="{FF2B5EF4-FFF2-40B4-BE49-F238E27FC236}">
                <a16:creationId xmlns:a16="http://schemas.microsoft.com/office/drawing/2014/main" id="{623D112E-F888-9F46-A52A-02CC4161F076}"/>
              </a:ext>
            </a:extLst>
          </p:cNvPr>
          <p:cNvSpPr>
            <a:spLocks noGrp="1"/>
          </p:cNvSpPr>
          <p:nvPr>
            <p:ph type="body" sz="quarter" idx="43" hasCustomPrompt="1"/>
          </p:nvPr>
        </p:nvSpPr>
        <p:spPr>
          <a:xfrm>
            <a:off x="751723" y="3839902"/>
            <a:ext cx="4802915" cy="1845427"/>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9" name="Marcador de texto 6">
            <a:extLst>
              <a:ext uri="{FF2B5EF4-FFF2-40B4-BE49-F238E27FC236}">
                <a16:creationId xmlns:a16="http://schemas.microsoft.com/office/drawing/2014/main" id="{304E816D-D997-7040-AB4C-B8DFAA389166}"/>
              </a:ext>
            </a:extLst>
          </p:cNvPr>
          <p:cNvSpPr>
            <a:spLocks noGrp="1"/>
          </p:cNvSpPr>
          <p:nvPr>
            <p:ph type="body" sz="quarter" idx="41" hasCustomPrompt="1"/>
          </p:nvPr>
        </p:nvSpPr>
        <p:spPr>
          <a:xfrm>
            <a:off x="6664568" y="1552402"/>
            <a:ext cx="5137965" cy="413292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a:t>
            </a:r>
          </a:p>
          <a:p>
            <a:pPr lvl="0"/>
            <a:r>
              <a:rPr lang="es-ES"/>
              <a:t>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13" name="Grupo 12">
            <a:extLst>
              <a:ext uri="{FF2B5EF4-FFF2-40B4-BE49-F238E27FC236}">
                <a16:creationId xmlns:a16="http://schemas.microsoft.com/office/drawing/2014/main" id="{A1C962F0-9DDE-324B-9E52-EF79D9E149EA}"/>
              </a:ext>
            </a:extLst>
          </p:cNvPr>
          <p:cNvGrpSpPr/>
          <p:nvPr userDrawn="1"/>
        </p:nvGrpSpPr>
        <p:grpSpPr>
          <a:xfrm>
            <a:off x="0" y="0"/>
            <a:ext cx="668643" cy="1026554"/>
            <a:chOff x="0" y="0"/>
            <a:chExt cx="668643" cy="1026554"/>
          </a:xfrm>
        </p:grpSpPr>
        <p:sp>
          <p:nvSpPr>
            <p:cNvPr id="14" name="Rectángulo 13">
              <a:extLst>
                <a:ext uri="{FF2B5EF4-FFF2-40B4-BE49-F238E27FC236}">
                  <a16:creationId xmlns:a16="http://schemas.microsoft.com/office/drawing/2014/main" id="{5084ACE8-4E2B-AA46-B873-5FDD507EE72B}"/>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Gráfico 14">
              <a:extLst>
                <a:ext uri="{FF2B5EF4-FFF2-40B4-BE49-F238E27FC236}">
                  <a16:creationId xmlns:a16="http://schemas.microsoft.com/office/drawing/2014/main" id="{BD18FAA8-AEAB-8D4D-A0C9-DD0D46013E8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0540"/>
            <a:stretch/>
          </p:blipFill>
          <p:spPr>
            <a:xfrm>
              <a:off x="0" y="420575"/>
              <a:ext cx="582364" cy="288794"/>
            </a:xfrm>
            <a:prstGeom prst="rect">
              <a:avLst/>
            </a:prstGeom>
          </p:spPr>
        </p:pic>
        <p:pic>
          <p:nvPicPr>
            <p:cNvPr id="22" name="Gráfico 21">
              <a:extLst>
                <a:ext uri="{FF2B5EF4-FFF2-40B4-BE49-F238E27FC236}">
                  <a16:creationId xmlns:a16="http://schemas.microsoft.com/office/drawing/2014/main" id="{C0FFB74F-5D03-2E4F-98C5-823129ADF42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0465" r="130"/>
            <a:stretch/>
          </p:blipFill>
          <p:spPr>
            <a:xfrm>
              <a:off x="284" y="692697"/>
              <a:ext cx="581609" cy="289224"/>
            </a:xfrm>
            <a:prstGeom prst="rect">
              <a:avLst/>
            </a:prstGeom>
          </p:spPr>
        </p:pic>
        <p:sp>
          <p:nvSpPr>
            <p:cNvPr id="23" name="Rectángulo 22">
              <a:extLst>
                <a:ext uri="{FF2B5EF4-FFF2-40B4-BE49-F238E27FC236}">
                  <a16:creationId xmlns:a16="http://schemas.microsoft.com/office/drawing/2014/main" id="{FE16AA22-221F-834E-BABA-CF0BB32C0C06}"/>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4" name="Marcador de texto 9">
            <a:extLst>
              <a:ext uri="{FF2B5EF4-FFF2-40B4-BE49-F238E27FC236}">
                <a16:creationId xmlns:a16="http://schemas.microsoft.com/office/drawing/2014/main" id="{529904A9-F176-0448-A640-5CBF6D027F39}"/>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26" name="Marcador de texto 6">
            <a:extLst>
              <a:ext uri="{FF2B5EF4-FFF2-40B4-BE49-F238E27FC236}">
                <a16:creationId xmlns:a16="http://schemas.microsoft.com/office/drawing/2014/main" id="{0ACE18AB-0700-F543-B8BF-28AA2A8C22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2" name="Grupo 31">
            <a:extLst>
              <a:ext uri="{FF2B5EF4-FFF2-40B4-BE49-F238E27FC236}">
                <a16:creationId xmlns:a16="http://schemas.microsoft.com/office/drawing/2014/main" id="{66F8F232-DB3D-4749-8CBF-607422607A97}"/>
              </a:ext>
            </a:extLst>
          </p:cNvPr>
          <p:cNvGrpSpPr/>
          <p:nvPr userDrawn="1"/>
        </p:nvGrpSpPr>
        <p:grpSpPr>
          <a:xfrm>
            <a:off x="10386821" y="6244977"/>
            <a:ext cx="1534817" cy="419297"/>
            <a:chOff x="9996727" y="6219983"/>
            <a:chExt cx="1626307" cy="444291"/>
          </a:xfrm>
        </p:grpSpPr>
        <p:pic>
          <p:nvPicPr>
            <p:cNvPr id="33" name="Imagen 32">
              <a:extLst>
                <a:ext uri="{FF2B5EF4-FFF2-40B4-BE49-F238E27FC236}">
                  <a16:creationId xmlns:a16="http://schemas.microsoft.com/office/drawing/2014/main" id="{6D6078EC-57DD-C24D-805C-20EBB641E080}"/>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34" name="Gráfico 33">
              <a:extLst>
                <a:ext uri="{FF2B5EF4-FFF2-40B4-BE49-F238E27FC236}">
                  <a16:creationId xmlns:a16="http://schemas.microsoft.com/office/drawing/2014/main" id="{AE9E5A32-867E-D347-B23E-F6F58BB2CC6C}"/>
                </a:ext>
              </a:extLst>
            </p:cNvPr>
            <p:cNvPicPr>
              <a:picLocks noChangeAspect="1"/>
            </p:cNvPicPr>
            <p:nvPr userDrawn="1"/>
          </p:nvPicPr>
          <p:blipFill rotWithShape="1">
            <a:blip r:embed="rId5">
              <a:extLst>
                <a:ext uri="{96DAC541-7B7A-43D3-8B79-37D633B846F1}">
                  <asvg:svgBlip xmlns:asvg="http://schemas.microsoft.com/office/drawing/2016/SVG/main" xmlns=""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2241056498"/>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ÁGINA 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FD72E79-F4C4-184F-BE98-DB846CD21AE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Marcador de texto 6">
            <a:extLst>
              <a:ext uri="{FF2B5EF4-FFF2-40B4-BE49-F238E27FC236}">
                <a16:creationId xmlns:a16="http://schemas.microsoft.com/office/drawing/2014/main" id="{2A9CEA81-9BDF-154A-9C52-8DE2F59F48BE}"/>
              </a:ext>
            </a:extLst>
          </p:cNvPr>
          <p:cNvSpPr>
            <a:spLocks noGrp="1"/>
          </p:cNvSpPr>
          <p:nvPr>
            <p:ph type="body" sz="quarter" idx="43" hasCustomPrompt="1"/>
          </p:nvPr>
        </p:nvSpPr>
        <p:spPr>
          <a:xfrm>
            <a:off x="676769" y="4524580"/>
            <a:ext cx="11158591" cy="1285745"/>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8" name="Marcador de texto 51">
            <a:extLst>
              <a:ext uri="{FF2B5EF4-FFF2-40B4-BE49-F238E27FC236}">
                <a16:creationId xmlns:a16="http://schemas.microsoft.com/office/drawing/2014/main" id="{BB7A5C48-E7DF-9041-9A3B-E6A434BEC74F}"/>
              </a:ext>
            </a:extLst>
          </p:cNvPr>
          <p:cNvSpPr>
            <a:spLocks noGrp="1"/>
          </p:cNvSpPr>
          <p:nvPr>
            <p:ph type="body" sz="quarter" idx="10" hasCustomPrompt="1"/>
          </p:nvPr>
        </p:nvSpPr>
        <p:spPr>
          <a:xfrm>
            <a:off x="700925" y="2127310"/>
            <a:ext cx="4021410" cy="1683002"/>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9" name="Marcador de texto 6">
            <a:extLst>
              <a:ext uri="{FF2B5EF4-FFF2-40B4-BE49-F238E27FC236}">
                <a16:creationId xmlns:a16="http://schemas.microsoft.com/office/drawing/2014/main" id="{0BE4FAAE-840C-B149-81E3-E133BA697F45}"/>
              </a:ext>
            </a:extLst>
          </p:cNvPr>
          <p:cNvSpPr>
            <a:spLocks noGrp="1"/>
          </p:cNvSpPr>
          <p:nvPr>
            <p:ph type="body" sz="quarter" idx="41" hasCustomPrompt="1"/>
          </p:nvPr>
        </p:nvSpPr>
        <p:spPr>
          <a:xfrm>
            <a:off x="5462560" y="2127310"/>
            <a:ext cx="6306107" cy="1876598"/>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23" name="Grupo 22">
            <a:extLst>
              <a:ext uri="{FF2B5EF4-FFF2-40B4-BE49-F238E27FC236}">
                <a16:creationId xmlns:a16="http://schemas.microsoft.com/office/drawing/2014/main" id="{E248BA9F-FAD1-834E-94B9-48E3DF1F7EDA}"/>
              </a:ext>
            </a:extLst>
          </p:cNvPr>
          <p:cNvGrpSpPr/>
          <p:nvPr userDrawn="1"/>
        </p:nvGrpSpPr>
        <p:grpSpPr>
          <a:xfrm>
            <a:off x="0" y="0"/>
            <a:ext cx="668643" cy="1026554"/>
            <a:chOff x="0" y="0"/>
            <a:chExt cx="668643" cy="1026554"/>
          </a:xfrm>
        </p:grpSpPr>
        <p:sp>
          <p:nvSpPr>
            <p:cNvPr id="24" name="Rectángulo 23">
              <a:extLst>
                <a:ext uri="{FF2B5EF4-FFF2-40B4-BE49-F238E27FC236}">
                  <a16:creationId xmlns:a16="http://schemas.microsoft.com/office/drawing/2014/main" id="{68822E21-E574-E34B-91DE-D2D125D3F388}"/>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5" name="Gráfico 24">
              <a:extLst>
                <a:ext uri="{FF2B5EF4-FFF2-40B4-BE49-F238E27FC236}">
                  <a16:creationId xmlns:a16="http://schemas.microsoft.com/office/drawing/2014/main" id="{BD94292C-0F6B-0A45-A6DE-E71E87774F4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0540"/>
            <a:stretch/>
          </p:blipFill>
          <p:spPr>
            <a:xfrm>
              <a:off x="0" y="420575"/>
              <a:ext cx="582364" cy="288794"/>
            </a:xfrm>
            <a:prstGeom prst="rect">
              <a:avLst/>
            </a:prstGeom>
          </p:spPr>
        </p:pic>
        <p:pic>
          <p:nvPicPr>
            <p:cNvPr id="32" name="Gráfico 31">
              <a:extLst>
                <a:ext uri="{FF2B5EF4-FFF2-40B4-BE49-F238E27FC236}">
                  <a16:creationId xmlns:a16="http://schemas.microsoft.com/office/drawing/2014/main" id="{C84E048F-4A4E-574B-8CD9-D92630E2A31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0465" r="130"/>
            <a:stretch/>
          </p:blipFill>
          <p:spPr>
            <a:xfrm>
              <a:off x="284" y="692697"/>
              <a:ext cx="581609" cy="289224"/>
            </a:xfrm>
            <a:prstGeom prst="rect">
              <a:avLst/>
            </a:prstGeom>
          </p:spPr>
        </p:pic>
        <p:sp>
          <p:nvSpPr>
            <p:cNvPr id="33" name="Rectángulo 32">
              <a:extLst>
                <a:ext uri="{FF2B5EF4-FFF2-40B4-BE49-F238E27FC236}">
                  <a16:creationId xmlns:a16="http://schemas.microsoft.com/office/drawing/2014/main" id="{201F1CA6-AB54-4642-9F69-B48553916D9E}"/>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34" name="Marcador de texto 9">
            <a:extLst>
              <a:ext uri="{FF2B5EF4-FFF2-40B4-BE49-F238E27FC236}">
                <a16:creationId xmlns:a16="http://schemas.microsoft.com/office/drawing/2014/main" id="{649DAE1C-34EE-444E-98F7-625F6A1D5411}"/>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35" name="Marcador de texto 6">
            <a:extLst>
              <a:ext uri="{FF2B5EF4-FFF2-40B4-BE49-F238E27FC236}">
                <a16:creationId xmlns:a16="http://schemas.microsoft.com/office/drawing/2014/main" id="{7E5BBB0F-736F-814B-A3FA-F1FA211ED7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6" name="Grupo 35">
            <a:extLst>
              <a:ext uri="{FF2B5EF4-FFF2-40B4-BE49-F238E27FC236}">
                <a16:creationId xmlns:a16="http://schemas.microsoft.com/office/drawing/2014/main" id="{4FDDC898-65D6-A143-A1C4-241F93476571}"/>
              </a:ext>
            </a:extLst>
          </p:cNvPr>
          <p:cNvGrpSpPr/>
          <p:nvPr userDrawn="1"/>
        </p:nvGrpSpPr>
        <p:grpSpPr>
          <a:xfrm>
            <a:off x="10303915" y="6244977"/>
            <a:ext cx="1583852" cy="454132"/>
            <a:chOff x="10083786" y="6244977"/>
            <a:chExt cx="1583852" cy="454132"/>
          </a:xfrm>
        </p:grpSpPr>
        <p:pic>
          <p:nvPicPr>
            <p:cNvPr id="37" name="Gráfico 36">
              <a:extLst>
                <a:ext uri="{FF2B5EF4-FFF2-40B4-BE49-F238E27FC236}">
                  <a16:creationId xmlns:a16="http://schemas.microsoft.com/office/drawing/2014/main" id="{4A14EC7D-238D-3A4E-9030-491E4E486B0E}"/>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8149" t="9496" r="10219" b="27970"/>
            <a:stretch/>
          </p:blipFill>
          <p:spPr>
            <a:xfrm>
              <a:off x="10623556" y="6244977"/>
              <a:ext cx="1044082" cy="419297"/>
            </a:xfrm>
            <a:prstGeom prst="rect">
              <a:avLst/>
            </a:prstGeom>
          </p:spPr>
        </p:pic>
        <p:pic>
          <p:nvPicPr>
            <p:cNvPr id="38" name="Gráfico 37">
              <a:extLst>
                <a:ext uri="{FF2B5EF4-FFF2-40B4-BE49-F238E27FC236}">
                  <a16:creationId xmlns:a16="http://schemas.microsoft.com/office/drawing/2014/main" id="{174294EA-5490-054D-A312-B0FCB50D68D6}"/>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083786" y="6267286"/>
              <a:ext cx="460018" cy="431823"/>
            </a:xfrm>
            <a:prstGeom prst="rect">
              <a:avLst/>
            </a:prstGeom>
          </p:spPr>
        </p:pic>
      </p:grpSp>
    </p:spTree>
    <p:extLst>
      <p:ext uri="{BB962C8B-B14F-4D97-AF65-F5344CB8AC3E}">
        <p14:creationId xmlns:p14="http://schemas.microsoft.com/office/powerpoint/2010/main" val="512566630"/>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ÁGINA A">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5429454" y="1148981"/>
            <a:ext cx="4394168" cy="115125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5429454" y="2729455"/>
            <a:ext cx="6210678" cy="3046877"/>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shdjfhdsjfhdfjmvnmnvmsvfhsdfhdsjfhjdbfjdsfdshfjdshjkfhsdjfndsjbvdjvhdjsxkghjkshgnjkdfhgjkdfhgkfdhgjkdfhgjkdzfhgjkdfhgjkdhfsgjkdhfgjhdfghdfjgkhdfjkghjghsdjkghakhgjkdfhgksdhgksdjhgkaldhsgjkasgjkdshgkjfdhgjfdhgjdfshgfkjdajsdsdfjdsfjdsfjsrafgsfaj,gjafsgj</a:t>
            </a:r>
            <a:endParaRPr lang="es-CL"/>
          </a:p>
        </p:txBody>
      </p:sp>
      <p:sp>
        <p:nvSpPr>
          <p:cNvPr id="27" name="Marcador de SmartArt 26">
            <a:extLst>
              <a:ext uri="{FF2B5EF4-FFF2-40B4-BE49-F238E27FC236}">
                <a16:creationId xmlns:a16="http://schemas.microsoft.com/office/drawing/2014/main" id="{A5F9AAB5-0136-2643-8FD6-652C62F1A155}"/>
              </a:ext>
            </a:extLst>
          </p:cNvPr>
          <p:cNvSpPr>
            <a:spLocks noGrp="1"/>
          </p:cNvSpPr>
          <p:nvPr>
            <p:ph type="dgm" sz="quarter" idx="42"/>
          </p:nvPr>
        </p:nvSpPr>
        <p:spPr>
          <a:xfrm>
            <a:off x="751724" y="1294793"/>
            <a:ext cx="4232248" cy="4493632"/>
          </a:xfrm>
        </p:spPr>
        <p:txBody>
          <a:bodyPr>
            <a:normAutofit/>
          </a:bodyPr>
          <a:lstStyle>
            <a:lvl1pPr>
              <a:defRPr sz="1000" b="0"/>
            </a:lvl1pPr>
          </a:lstStyle>
          <a:p>
            <a:endParaRPr lang="es-CL"/>
          </a:p>
        </p:txBody>
      </p:sp>
      <p:grpSp>
        <p:nvGrpSpPr>
          <p:cNvPr id="3" name="Grupo 2">
            <a:extLst>
              <a:ext uri="{FF2B5EF4-FFF2-40B4-BE49-F238E27FC236}">
                <a16:creationId xmlns:a16="http://schemas.microsoft.com/office/drawing/2014/main" id="{01427CCB-A00F-6B42-981B-ABA53E3931B6}"/>
              </a:ext>
            </a:extLst>
          </p:cNvPr>
          <p:cNvGrpSpPr/>
          <p:nvPr userDrawn="1"/>
        </p:nvGrpSpPr>
        <p:grpSpPr>
          <a:xfrm>
            <a:off x="0" y="0"/>
            <a:ext cx="668643" cy="1026554"/>
            <a:chOff x="0" y="0"/>
            <a:chExt cx="668643" cy="1026554"/>
          </a:xfrm>
        </p:grpSpPr>
        <p:sp>
          <p:nvSpPr>
            <p:cNvPr id="9" name="Rectángulo 8">
              <a:extLst>
                <a:ext uri="{FF2B5EF4-FFF2-40B4-BE49-F238E27FC236}">
                  <a16:creationId xmlns:a16="http://schemas.microsoft.com/office/drawing/2014/main" id="{907A6B9B-48DA-464E-9845-325344CDF619}"/>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Gráfico 10">
              <a:extLst>
                <a:ext uri="{FF2B5EF4-FFF2-40B4-BE49-F238E27FC236}">
                  <a16:creationId xmlns:a16="http://schemas.microsoft.com/office/drawing/2014/main" id="{94EC81A6-E8C2-D24A-9CA9-C070DD444EF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0540"/>
            <a:stretch/>
          </p:blipFill>
          <p:spPr>
            <a:xfrm>
              <a:off x="0" y="420575"/>
              <a:ext cx="582364" cy="288794"/>
            </a:xfrm>
            <a:prstGeom prst="rect">
              <a:avLst/>
            </a:prstGeom>
          </p:spPr>
        </p:pic>
        <p:pic>
          <p:nvPicPr>
            <p:cNvPr id="12" name="Gráfico 11">
              <a:extLst>
                <a:ext uri="{FF2B5EF4-FFF2-40B4-BE49-F238E27FC236}">
                  <a16:creationId xmlns:a16="http://schemas.microsoft.com/office/drawing/2014/main" id="{1DAC480D-04D8-B14F-B037-72AA47F3F97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0465" r="130"/>
            <a:stretch/>
          </p:blipFill>
          <p:spPr>
            <a:xfrm>
              <a:off x="284" y="692697"/>
              <a:ext cx="581609" cy="289224"/>
            </a:xfrm>
            <a:prstGeom prst="rect">
              <a:avLst/>
            </a:prstGeom>
          </p:spPr>
        </p:pic>
        <p:sp>
          <p:nvSpPr>
            <p:cNvPr id="14" name="Rectángulo 13">
              <a:extLst>
                <a:ext uri="{FF2B5EF4-FFF2-40B4-BE49-F238E27FC236}">
                  <a16:creationId xmlns:a16="http://schemas.microsoft.com/office/drawing/2014/main" id="{DD721523-573C-364D-9781-6DCD017CF46B}"/>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4DBF8D3D-75E5-604E-B709-C69E9813A2C1}"/>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0" name="Marcador de texto 9">
            <a:extLst>
              <a:ext uri="{FF2B5EF4-FFF2-40B4-BE49-F238E27FC236}">
                <a16:creationId xmlns:a16="http://schemas.microsoft.com/office/drawing/2014/main" id="{2331725F-E0C3-634F-8922-517AE126A16B}"/>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17" name="Grupo 16">
            <a:extLst>
              <a:ext uri="{FF2B5EF4-FFF2-40B4-BE49-F238E27FC236}">
                <a16:creationId xmlns:a16="http://schemas.microsoft.com/office/drawing/2014/main" id="{40876A4F-697D-8B43-AC11-F958293E80AF}"/>
              </a:ext>
            </a:extLst>
          </p:cNvPr>
          <p:cNvGrpSpPr/>
          <p:nvPr userDrawn="1"/>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544ED63-E331-C644-9F8F-8E9A48E11408}"/>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A4447E24-7D77-5D40-A70D-CAEE6382311F}"/>
                </a:ext>
              </a:extLst>
            </p:cNvPr>
            <p:cNvPicPr>
              <a:picLocks noChangeAspect="1"/>
            </p:cNvPicPr>
            <p:nvPr userDrawn="1"/>
          </p:nvPicPr>
          <p:blipFill rotWithShape="1">
            <a:blip r:embed="rId5">
              <a:extLst>
                <a:ext uri="{96DAC541-7B7A-43D3-8B79-37D633B846F1}">
                  <asvg:svgBlip xmlns:asvg="http://schemas.microsoft.com/office/drawing/2016/SVG/main" xmlns=""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2359173527"/>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ÁGINA B">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793289" y="1283332"/>
            <a:ext cx="10888408" cy="80064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751724" y="2519374"/>
            <a:ext cx="10888408" cy="172301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sp>
        <p:nvSpPr>
          <p:cNvPr id="13" name="Marcador de texto 6">
            <a:extLst>
              <a:ext uri="{FF2B5EF4-FFF2-40B4-BE49-F238E27FC236}">
                <a16:creationId xmlns:a16="http://schemas.microsoft.com/office/drawing/2014/main" id="{20F46EBE-15F1-F74C-B6DA-29942F588C08}"/>
              </a:ext>
            </a:extLst>
          </p:cNvPr>
          <p:cNvSpPr>
            <a:spLocks noGrp="1"/>
          </p:cNvSpPr>
          <p:nvPr>
            <p:ph type="body" sz="quarter" idx="42" hasCustomPrompt="1"/>
          </p:nvPr>
        </p:nvSpPr>
        <p:spPr>
          <a:xfrm>
            <a:off x="741092" y="4585298"/>
            <a:ext cx="10888408" cy="989370"/>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grpSp>
        <p:nvGrpSpPr>
          <p:cNvPr id="11" name="Grupo 10">
            <a:extLst>
              <a:ext uri="{FF2B5EF4-FFF2-40B4-BE49-F238E27FC236}">
                <a16:creationId xmlns:a16="http://schemas.microsoft.com/office/drawing/2014/main" id="{652CB02B-821E-7943-8905-F307CDF2C99C}"/>
              </a:ext>
            </a:extLst>
          </p:cNvPr>
          <p:cNvGrpSpPr/>
          <p:nvPr userDrawn="1"/>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0540"/>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0465" r="130"/>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27" name="Grupo 26">
            <a:extLst>
              <a:ext uri="{FF2B5EF4-FFF2-40B4-BE49-F238E27FC236}">
                <a16:creationId xmlns:a16="http://schemas.microsoft.com/office/drawing/2014/main" id="{020044ED-B92F-9A43-9434-5E2508B0F0A2}"/>
              </a:ext>
            </a:extLst>
          </p:cNvPr>
          <p:cNvGrpSpPr/>
          <p:nvPr userDrawn="1"/>
        </p:nvGrpSpPr>
        <p:grpSpPr>
          <a:xfrm>
            <a:off x="10386821" y="6244977"/>
            <a:ext cx="1534817" cy="419297"/>
            <a:chOff x="9996727" y="6219983"/>
            <a:chExt cx="1626307" cy="444291"/>
          </a:xfrm>
        </p:grpSpPr>
        <p:pic>
          <p:nvPicPr>
            <p:cNvPr id="28" name="Imagen 27">
              <a:extLst>
                <a:ext uri="{FF2B5EF4-FFF2-40B4-BE49-F238E27FC236}">
                  <a16:creationId xmlns:a16="http://schemas.microsoft.com/office/drawing/2014/main" id="{8E938CED-0BBD-2641-8244-BD8C4097BF8C}"/>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9" name="Gráfico 28">
              <a:extLst>
                <a:ext uri="{FF2B5EF4-FFF2-40B4-BE49-F238E27FC236}">
                  <a16:creationId xmlns:a16="http://schemas.microsoft.com/office/drawing/2014/main" id="{32506368-5A18-FD47-B30A-7AFF3B81D9F8}"/>
                </a:ext>
              </a:extLst>
            </p:cNvPr>
            <p:cNvPicPr>
              <a:picLocks noChangeAspect="1"/>
            </p:cNvPicPr>
            <p:nvPr userDrawn="1"/>
          </p:nvPicPr>
          <p:blipFill rotWithShape="1">
            <a:blip r:embed="rId5">
              <a:extLst>
                <a:ext uri="{96DAC541-7B7A-43D3-8B79-37D633B846F1}">
                  <asvg:svgBlip xmlns:asvg="http://schemas.microsoft.com/office/drawing/2016/SVG/main" xmlns=""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521491618"/>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ÁGINA C">
    <p:bg>
      <p:bgRef idx="1001">
        <a:schemeClr val="bg1"/>
      </p:bgRef>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69703411-F6D8-554B-B1BE-46BFF8414D30}"/>
              </a:ext>
            </a:extLst>
          </p:cNvPr>
          <p:cNvSpPr/>
          <p:nvPr userDrawn="1"/>
        </p:nvSpPr>
        <p:spPr>
          <a:xfrm>
            <a:off x="0" y="0"/>
            <a:ext cx="603152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Marcador de texto 51">
            <a:extLst>
              <a:ext uri="{FF2B5EF4-FFF2-40B4-BE49-F238E27FC236}">
                <a16:creationId xmlns:a16="http://schemas.microsoft.com/office/drawing/2014/main" id="{F640F261-C267-D744-87C4-4661F47A5955}"/>
              </a:ext>
            </a:extLst>
          </p:cNvPr>
          <p:cNvSpPr>
            <a:spLocks noGrp="1"/>
          </p:cNvSpPr>
          <p:nvPr>
            <p:ph type="body" sz="quarter" idx="10" hasCustomPrompt="1"/>
          </p:nvPr>
        </p:nvSpPr>
        <p:spPr>
          <a:xfrm>
            <a:off x="751723" y="1583573"/>
            <a:ext cx="4200288" cy="1845427"/>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8" name="Marcador de texto 6">
            <a:extLst>
              <a:ext uri="{FF2B5EF4-FFF2-40B4-BE49-F238E27FC236}">
                <a16:creationId xmlns:a16="http://schemas.microsoft.com/office/drawing/2014/main" id="{623D112E-F888-9F46-A52A-02CC4161F076}"/>
              </a:ext>
            </a:extLst>
          </p:cNvPr>
          <p:cNvSpPr>
            <a:spLocks noGrp="1"/>
          </p:cNvSpPr>
          <p:nvPr>
            <p:ph type="body" sz="quarter" idx="43" hasCustomPrompt="1"/>
          </p:nvPr>
        </p:nvSpPr>
        <p:spPr>
          <a:xfrm>
            <a:off x="751723" y="3839902"/>
            <a:ext cx="4802915" cy="1845427"/>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9" name="Marcador de texto 6">
            <a:extLst>
              <a:ext uri="{FF2B5EF4-FFF2-40B4-BE49-F238E27FC236}">
                <a16:creationId xmlns:a16="http://schemas.microsoft.com/office/drawing/2014/main" id="{304E816D-D997-7040-AB4C-B8DFAA389166}"/>
              </a:ext>
            </a:extLst>
          </p:cNvPr>
          <p:cNvSpPr>
            <a:spLocks noGrp="1"/>
          </p:cNvSpPr>
          <p:nvPr>
            <p:ph type="body" sz="quarter" idx="41" hasCustomPrompt="1"/>
          </p:nvPr>
        </p:nvSpPr>
        <p:spPr>
          <a:xfrm>
            <a:off x="6664568" y="1552402"/>
            <a:ext cx="5137965" cy="413292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a:t>
            </a:r>
          </a:p>
          <a:p>
            <a:pPr lvl="0"/>
            <a:r>
              <a:rPr lang="es-ES"/>
              <a:t>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13" name="Grupo 12">
            <a:extLst>
              <a:ext uri="{FF2B5EF4-FFF2-40B4-BE49-F238E27FC236}">
                <a16:creationId xmlns:a16="http://schemas.microsoft.com/office/drawing/2014/main" id="{A1C962F0-9DDE-324B-9E52-EF79D9E149EA}"/>
              </a:ext>
            </a:extLst>
          </p:cNvPr>
          <p:cNvGrpSpPr/>
          <p:nvPr userDrawn="1"/>
        </p:nvGrpSpPr>
        <p:grpSpPr>
          <a:xfrm>
            <a:off x="0" y="0"/>
            <a:ext cx="668643" cy="1026554"/>
            <a:chOff x="0" y="0"/>
            <a:chExt cx="668643" cy="1026554"/>
          </a:xfrm>
        </p:grpSpPr>
        <p:sp>
          <p:nvSpPr>
            <p:cNvPr id="14" name="Rectángulo 13">
              <a:extLst>
                <a:ext uri="{FF2B5EF4-FFF2-40B4-BE49-F238E27FC236}">
                  <a16:creationId xmlns:a16="http://schemas.microsoft.com/office/drawing/2014/main" id="{5084ACE8-4E2B-AA46-B873-5FDD507EE72B}"/>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Gráfico 14">
              <a:extLst>
                <a:ext uri="{FF2B5EF4-FFF2-40B4-BE49-F238E27FC236}">
                  <a16:creationId xmlns:a16="http://schemas.microsoft.com/office/drawing/2014/main" id="{BD18FAA8-AEAB-8D4D-A0C9-DD0D46013E8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0540"/>
            <a:stretch/>
          </p:blipFill>
          <p:spPr>
            <a:xfrm>
              <a:off x="0" y="420575"/>
              <a:ext cx="582364" cy="288794"/>
            </a:xfrm>
            <a:prstGeom prst="rect">
              <a:avLst/>
            </a:prstGeom>
          </p:spPr>
        </p:pic>
        <p:pic>
          <p:nvPicPr>
            <p:cNvPr id="22" name="Gráfico 21">
              <a:extLst>
                <a:ext uri="{FF2B5EF4-FFF2-40B4-BE49-F238E27FC236}">
                  <a16:creationId xmlns:a16="http://schemas.microsoft.com/office/drawing/2014/main" id="{C0FFB74F-5D03-2E4F-98C5-823129ADF42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0465" r="130"/>
            <a:stretch/>
          </p:blipFill>
          <p:spPr>
            <a:xfrm>
              <a:off x="284" y="692697"/>
              <a:ext cx="581609" cy="289224"/>
            </a:xfrm>
            <a:prstGeom prst="rect">
              <a:avLst/>
            </a:prstGeom>
          </p:spPr>
        </p:pic>
        <p:sp>
          <p:nvSpPr>
            <p:cNvPr id="23" name="Rectángulo 22">
              <a:extLst>
                <a:ext uri="{FF2B5EF4-FFF2-40B4-BE49-F238E27FC236}">
                  <a16:creationId xmlns:a16="http://schemas.microsoft.com/office/drawing/2014/main" id="{FE16AA22-221F-834E-BABA-CF0BB32C0C06}"/>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4" name="Marcador de texto 9">
            <a:extLst>
              <a:ext uri="{FF2B5EF4-FFF2-40B4-BE49-F238E27FC236}">
                <a16:creationId xmlns:a16="http://schemas.microsoft.com/office/drawing/2014/main" id="{529904A9-F176-0448-A640-5CBF6D027F39}"/>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26" name="Marcador de texto 6">
            <a:extLst>
              <a:ext uri="{FF2B5EF4-FFF2-40B4-BE49-F238E27FC236}">
                <a16:creationId xmlns:a16="http://schemas.microsoft.com/office/drawing/2014/main" id="{0ACE18AB-0700-F543-B8BF-28AA2A8C22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2" name="Grupo 31">
            <a:extLst>
              <a:ext uri="{FF2B5EF4-FFF2-40B4-BE49-F238E27FC236}">
                <a16:creationId xmlns:a16="http://schemas.microsoft.com/office/drawing/2014/main" id="{66F8F232-DB3D-4749-8CBF-607422607A97}"/>
              </a:ext>
            </a:extLst>
          </p:cNvPr>
          <p:cNvGrpSpPr/>
          <p:nvPr userDrawn="1"/>
        </p:nvGrpSpPr>
        <p:grpSpPr>
          <a:xfrm>
            <a:off x="10386821" y="6244977"/>
            <a:ext cx="1534817" cy="419297"/>
            <a:chOff x="9996727" y="6219983"/>
            <a:chExt cx="1626307" cy="444291"/>
          </a:xfrm>
        </p:grpSpPr>
        <p:pic>
          <p:nvPicPr>
            <p:cNvPr id="33" name="Imagen 32">
              <a:extLst>
                <a:ext uri="{FF2B5EF4-FFF2-40B4-BE49-F238E27FC236}">
                  <a16:creationId xmlns:a16="http://schemas.microsoft.com/office/drawing/2014/main" id="{6D6078EC-57DD-C24D-805C-20EBB641E080}"/>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34" name="Gráfico 33">
              <a:extLst>
                <a:ext uri="{FF2B5EF4-FFF2-40B4-BE49-F238E27FC236}">
                  <a16:creationId xmlns:a16="http://schemas.microsoft.com/office/drawing/2014/main" id="{AE9E5A32-867E-D347-B23E-F6F58BB2CC6C}"/>
                </a:ext>
              </a:extLst>
            </p:cNvPr>
            <p:cNvPicPr>
              <a:picLocks noChangeAspect="1"/>
            </p:cNvPicPr>
            <p:nvPr userDrawn="1"/>
          </p:nvPicPr>
          <p:blipFill rotWithShape="1">
            <a:blip r:embed="rId5">
              <a:extLst>
                <a:ext uri="{96DAC541-7B7A-43D3-8B79-37D633B846F1}">
                  <asvg:svgBlip xmlns:asvg="http://schemas.microsoft.com/office/drawing/2016/SVG/main" xmlns=""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1778003493"/>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ÁGINA 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FD72E79-F4C4-184F-BE98-DB846CD21AE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Marcador de texto 6">
            <a:extLst>
              <a:ext uri="{FF2B5EF4-FFF2-40B4-BE49-F238E27FC236}">
                <a16:creationId xmlns:a16="http://schemas.microsoft.com/office/drawing/2014/main" id="{2A9CEA81-9BDF-154A-9C52-8DE2F59F48BE}"/>
              </a:ext>
            </a:extLst>
          </p:cNvPr>
          <p:cNvSpPr>
            <a:spLocks noGrp="1"/>
          </p:cNvSpPr>
          <p:nvPr>
            <p:ph type="body" sz="quarter" idx="43" hasCustomPrompt="1"/>
          </p:nvPr>
        </p:nvSpPr>
        <p:spPr>
          <a:xfrm>
            <a:off x="676769" y="4524580"/>
            <a:ext cx="11158591" cy="1285745"/>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8" name="Marcador de texto 51">
            <a:extLst>
              <a:ext uri="{FF2B5EF4-FFF2-40B4-BE49-F238E27FC236}">
                <a16:creationId xmlns:a16="http://schemas.microsoft.com/office/drawing/2014/main" id="{BB7A5C48-E7DF-9041-9A3B-E6A434BEC74F}"/>
              </a:ext>
            </a:extLst>
          </p:cNvPr>
          <p:cNvSpPr>
            <a:spLocks noGrp="1"/>
          </p:cNvSpPr>
          <p:nvPr>
            <p:ph type="body" sz="quarter" idx="10" hasCustomPrompt="1"/>
          </p:nvPr>
        </p:nvSpPr>
        <p:spPr>
          <a:xfrm>
            <a:off x="700925" y="2127310"/>
            <a:ext cx="4021410" cy="1683002"/>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9" name="Marcador de texto 6">
            <a:extLst>
              <a:ext uri="{FF2B5EF4-FFF2-40B4-BE49-F238E27FC236}">
                <a16:creationId xmlns:a16="http://schemas.microsoft.com/office/drawing/2014/main" id="{0BE4FAAE-840C-B149-81E3-E133BA697F45}"/>
              </a:ext>
            </a:extLst>
          </p:cNvPr>
          <p:cNvSpPr>
            <a:spLocks noGrp="1"/>
          </p:cNvSpPr>
          <p:nvPr>
            <p:ph type="body" sz="quarter" idx="41" hasCustomPrompt="1"/>
          </p:nvPr>
        </p:nvSpPr>
        <p:spPr>
          <a:xfrm>
            <a:off x="5462560" y="2127310"/>
            <a:ext cx="6306107" cy="1876598"/>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23" name="Grupo 22">
            <a:extLst>
              <a:ext uri="{FF2B5EF4-FFF2-40B4-BE49-F238E27FC236}">
                <a16:creationId xmlns:a16="http://schemas.microsoft.com/office/drawing/2014/main" id="{E248BA9F-FAD1-834E-94B9-48E3DF1F7EDA}"/>
              </a:ext>
            </a:extLst>
          </p:cNvPr>
          <p:cNvGrpSpPr/>
          <p:nvPr userDrawn="1"/>
        </p:nvGrpSpPr>
        <p:grpSpPr>
          <a:xfrm>
            <a:off x="0" y="0"/>
            <a:ext cx="668643" cy="1026554"/>
            <a:chOff x="0" y="0"/>
            <a:chExt cx="668643" cy="1026554"/>
          </a:xfrm>
        </p:grpSpPr>
        <p:sp>
          <p:nvSpPr>
            <p:cNvPr id="24" name="Rectángulo 23">
              <a:extLst>
                <a:ext uri="{FF2B5EF4-FFF2-40B4-BE49-F238E27FC236}">
                  <a16:creationId xmlns:a16="http://schemas.microsoft.com/office/drawing/2014/main" id="{68822E21-E574-E34B-91DE-D2D125D3F388}"/>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5" name="Gráfico 24">
              <a:extLst>
                <a:ext uri="{FF2B5EF4-FFF2-40B4-BE49-F238E27FC236}">
                  <a16:creationId xmlns:a16="http://schemas.microsoft.com/office/drawing/2014/main" id="{BD94292C-0F6B-0A45-A6DE-E71E87774F4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0540"/>
            <a:stretch/>
          </p:blipFill>
          <p:spPr>
            <a:xfrm>
              <a:off x="0" y="420575"/>
              <a:ext cx="582364" cy="288794"/>
            </a:xfrm>
            <a:prstGeom prst="rect">
              <a:avLst/>
            </a:prstGeom>
          </p:spPr>
        </p:pic>
        <p:pic>
          <p:nvPicPr>
            <p:cNvPr id="32" name="Gráfico 31">
              <a:extLst>
                <a:ext uri="{FF2B5EF4-FFF2-40B4-BE49-F238E27FC236}">
                  <a16:creationId xmlns:a16="http://schemas.microsoft.com/office/drawing/2014/main" id="{C84E048F-4A4E-574B-8CD9-D92630E2A31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0465" r="130"/>
            <a:stretch/>
          </p:blipFill>
          <p:spPr>
            <a:xfrm>
              <a:off x="284" y="692697"/>
              <a:ext cx="581609" cy="289224"/>
            </a:xfrm>
            <a:prstGeom prst="rect">
              <a:avLst/>
            </a:prstGeom>
          </p:spPr>
        </p:pic>
        <p:sp>
          <p:nvSpPr>
            <p:cNvPr id="33" name="Rectángulo 32">
              <a:extLst>
                <a:ext uri="{FF2B5EF4-FFF2-40B4-BE49-F238E27FC236}">
                  <a16:creationId xmlns:a16="http://schemas.microsoft.com/office/drawing/2014/main" id="{201F1CA6-AB54-4642-9F69-B48553916D9E}"/>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34" name="Marcador de texto 9">
            <a:extLst>
              <a:ext uri="{FF2B5EF4-FFF2-40B4-BE49-F238E27FC236}">
                <a16:creationId xmlns:a16="http://schemas.microsoft.com/office/drawing/2014/main" id="{649DAE1C-34EE-444E-98F7-625F6A1D5411}"/>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35" name="Marcador de texto 6">
            <a:extLst>
              <a:ext uri="{FF2B5EF4-FFF2-40B4-BE49-F238E27FC236}">
                <a16:creationId xmlns:a16="http://schemas.microsoft.com/office/drawing/2014/main" id="{7E5BBB0F-736F-814B-A3FA-F1FA211ED7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6" name="Grupo 35">
            <a:extLst>
              <a:ext uri="{FF2B5EF4-FFF2-40B4-BE49-F238E27FC236}">
                <a16:creationId xmlns:a16="http://schemas.microsoft.com/office/drawing/2014/main" id="{4FDDC898-65D6-A143-A1C4-241F93476571}"/>
              </a:ext>
            </a:extLst>
          </p:cNvPr>
          <p:cNvGrpSpPr/>
          <p:nvPr userDrawn="1"/>
        </p:nvGrpSpPr>
        <p:grpSpPr>
          <a:xfrm>
            <a:off x="10303915" y="6244977"/>
            <a:ext cx="1583852" cy="454132"/>
            <a:chOff x="10083786" y="6244977"/>
            <a:chExt cx="1583852" cy="454132"/>
          </a:xfrm>
        </p:grpSpPr>
        <p:pic>
          <p:nvPicPr>
            <p:cNvPr id="37" name="Gráfico 36">
              <a:extLst>
                <a:ext uri="{FF2B5EF4-FFF2-40B4-BE49-F238E27FC236}">
                  <a16:creationId xmlns:a16="http://schemas.microsoft.com/office/drawing/2014/main" id="{4A14EC7D-238D-3A4E-9030-491E4E486B0E}"/>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8149" t="9496" r="10219" b="27970"/>
            <a:stretch/>
          </p:blipFill>
          <p:spPr>
            <a:xfrm>
              <a:off x="10623556" y="6244977"/>
              <a:ext cx="1044082" cy="419297"/>
            </a:xfrm>
            <a:prstGeom prst="rect">
              <a:avLst/>
            </a:prstGeom>
          </p:spPr>
        </p:pic>
        <p:pic>
          <p:nvPicPr>
            <p:cNvPr id="38" name="Gráfico 37">
              <a:extLst>
                <a:ext uri="{FF2B5EF4-FFF2-40B4-BE49-F238E27FC236}">
                  <a16:creationId xmlns:a16="http://schemas.microsoft.com/office/drawing/2014/main" id="{174294EA-5490-054D-A312-B0FCB50D68D6}"/>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083786" y="6267286"/>
              <a:ext cx="460018" cy="431823"/>
            </a:xfrm>
            <a:prstGeom prst="rect">
              <a:avLst/>
            </a:prstGeom>
          </p:spPr>
        </p:pic>
      </p:grpSp>
    </p:spTree>
    <p:extLst>
      <p:ext uri="{BB962C8B-B14F-4D97-AF65-F5344CB8AC3E}">
        <p14:creationId xmlns:p14="http://schemas.microsoft.com/office/powerpoint/2010/main" val="3321953189"/>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GUNTAS/COMENTARIOS">
    <p:spTree>
      <p:nvGrpSpPr>
        <p:cNvPr id="1" name=""/>
        <p:cNvGrpSpPr/>
        <p:nvPr/>
      </p:nvGrpSpPr>
      <p:grpSpPr>
        <a:xfrm>
          <a:off x="0" y="0"/>
          <a:ext cx="0" cy="0"/>
          <a:chOff x="0" y="0"/>
          <a:chExt cx="0" cy="0"/>
        </a:xfrm>
      </p:grpSpPr>
      <p:sp>
        <p:nvSpPr>
          <p:cNvPr id="13" name="Título 1">
            <a:extLst>
              <a:ext uri="{FF2B5EF4-FFF2-40B4-BE49-F238E27FC236}">
                <a16:creationId xmlns:a16="http://schemas.microsoft.com/office/drawing/2014/main" id="{B3173424-6F1E-DA4F-85BA-46A72094E5B9}"/>
              </a:ext>
            </a:extLst>
          </p:cNvPr>
          <p:cNvSpPr>
            <a:spLocks noGrp="1"/>
          </p:cNvSpPr>
          <p:nvPr>
            <p:ph type="title" hasCustomPrompt="1"/>
          </p:nvPr>
        </p:nvSpPr>
        <p:spPr>
          <a:xfrm>
            <a:off x="838197" y="3403600"/>
            <a:ext cx="6003441" cy="1325563"/>
          </a:xfrm>
        </p:spPr>
        <p:txBody>
          <a:bodyPr lIns="0" rIns="0"/>
          <a:lstStyle>
            <a:lvl1pPr>
              <a:lnSpc>
                <a:spcPct val="100000"/>
              </a:lnSpc>
              <a:defRPr sz="4500">
                <a:solidFill>
                  <a:schemeClr val="tx1"/>
                </a:solidFill>
              </a:defRPr>
            </a:lvl1pPr>
          </a:lstStyle>
          <a:p>
            <a:r>
              <a:rPr lang="es-MX"/>
              <a:t>¿Alguna pregunta </a:t>
            </a:r>
            <a:br>
              <a:rPr lang="es-MX"/>
            </a:br>
            <a:r>
              <a:rPr lang="es-MX"/>
              <a:t>o comentario?</a:t>
            </a:r>
            <a:endParaRPr lang="es-CL"/>
          </a:p>
        </p:txBody>
      </p:sp>
      <p:grpSp>
        <p:nvGrpSpPr>
          <p:cNvPr id="11" name="Grupo 10">
            <a:extLst>
              <a:ext uri="{FF2B5EF4-FFF2-40B4-BE49-F238E27FC236}">
                <a16:creationId xmlns:a16="http://schemas.microsoft.com/office/drawing/2014/main" id="{98335E4B-3928-2343-B66F-5F2D516A8E40}"/>
              </a:ext>
            </a:extLst>
          </p:cNvPr>
          <p:cNvGrpSpPr/>
          <p:nvPr userDrawn="1"/>
        </p:nvGrpSpPr>
        <p:grpSpPr>
          <a:xfrm>
            <a:off x="10386821" y="6244977"/>
            <a:ext cx="1534817" cy="419297"/>
            <a:chOff x="9996727" y="6219983"/>
            <a:chExt cx="1626307" cy="444291"/>
          </a:xfrm>
        </p:grpSpPr>
        <p:pic>
          <p:nvPicPr>
            <p:cNvPr id="14" name="Imagen 13">
              <a:extLst>
                <a:ext uri="{FF2B5EF4-FFF2-40B4-BE49-F238E27FC236}">
                  <a16:creationId xmlns:a16="http://schemas.microsoft.com/office/drawing/2014/main" id="{C565969C-0062-564B-8329-5318EFA9B845}"/>
                </a:ext>
              </a:extLst>
            </p:cNvPr>
            <p:cNvPicPr>
              <a:picLocks noChangeAspect="1"/>
            </p:cNvPicPr>
            <p:nvPr userDrawn="1"/>
          </p:nvPicPr>
          <p:blipFill>
            <a:blip r:embed="rId2"/>
            <a:stretch>
              <a:fillRect/>
            </a:stretch>
          </p:blipFill>
          <p:spPr>
            <a:xfrm>
              <a:off x="9996727" y="6278757"/>
              <a:ext cx="370251" cy="353767"/>
            </a:xfrm>
            <a:prstGeom prst="rect">
              <a:avLst/>
            </a:prstGeom>
          </p:spPr>
        </p:pic>
        <p:pic>
          <p:nvPicPr>
            <p:cNvPr id="15" name="Gráfico 14">
              <a:extLst>
                <a:ext uri="{FF2B5EF4-FFF2-40B4-BE49-F238E27FC236}">
                  <a16:creationId xmlns:a16="http://schemas.microsoft.com/office/drawing/2014/main" id="{2A8DFC88-B165-8043-B7AE-EF095D099ABB}"/>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8149" t="9496" r="10219" b="27970"/>
            <a:stretch/>
          </p:blipFill>
          <p:spPr>
            <a:xfrm>
              <a:off x="10516715" y="6219983"/>
              <a:ext cx="1106319" cy="444291"/>
            </a:xfrm>
            <a:prstGeom prst="rect">
              <a:avLst/>
            </a:prstGeom>
          </p:spPr>
        </p:pic>
      </p:grpSp>
      <p:pic>
        <p:nvPicPr>
          <p:cNvPr id="22" name="Gráfico 21">
            <a:extLst>
              <a:ext uri="{FF2B5EF4-FFF2-40B4-BE49-F238E27FC236}">
                <a16:creationId xmlns:a16="http://schemas.microsoft.com/office/drawing/2014/main" id="{555AD4A7-8A7C-6149-83CD-5B2EE1A2AC67}"/>
              </a:ext>
            </a:extLst>
          </p:cNvPr>
          <p:cNvPicPr>
            <a:picLocks noChangeAspect="1"/>
          </p:cNvPicPr>
          <p:nvPr userDrawn="1"/>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315200" y="0"/>
            <a:ext cx="4876800" cy="4914900"/>
          </a:xfrm>
          <a:prstGeom prst="rect">
            <a:avLst/>
          </a:prstGeom>
        </p:spPr>
      </p:pic>
    </p:spTree>
    <p:extLst>
      <p:ext uri="{BB962C8B-B14F-4D97-AF65-F5344CB8AC3E}">
        <p14:creationId xmlns:p14="http://schemas.microsoft.com/office/powerpoint/2010/main" val="916966736"/>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AGRADECIMIENT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96F2751-1870-994C-A951-8AE2328A7BBB}"/>
              </a:ext>
            </a:extLst>
          </p:cNvPr>
          <p:cNvSpPr/>
          <p:nvPr userDrawn="1"/>
        </p:nvSpPr>
        <p:spPr>
          <a:xfrm>
            <a:off x="0" y="-42817"/>
            <a:ext cx="12192000" cy="6900817"/>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Título 1">
            <a:extLst>
              <a:ext uri="{FF2B5EF4-FFF2-40B4-BE49-F238E27FC236}">
                <a16:creationId xmlns:a16="http://schemas.microsoft.com/office/drawing/2014/main" id="{B3173424-6F1E-DA4F-85BA-46A72094E5B9}"/>
              </a:ext>
            </a:extLst>
          </p:cNvPr>
          <p:cNvSpPr>
            <a:spLocks noGrp="1"/>
          </p:cNvSpPr>
          <p:nvPr>
            <p:ph type="title" hasCustomPrompt="1"/>
          </p:nvPr>
        </p:nvSpPr>
        <p:spPr>
          <a:xfrm>
            <a:off x="0" y="2183354"/>
            <a:ext cx="12192000" cy="1325563"/>
          </a:xfrm>
        </p:spPr>
        <p:txBody>
          <a:bodyPr lIns="0" rIns="0"/>
          <a:lstStyle>
            <a:lvl1pPr algn="ctr">
              <a:defRPr sz="4200">
                <a:solidFill>
                  <a:schemeClr val="bg1"/>
                </a:solidFill>
              </a:defRPr>
            </a:lvl1pPr>
          </a:lstStyle>
          <a:p>
            <a:r>
              <a:rPr lang="es-MX"/>
              <a:t>¡Muchas gracias!</a:t>
            </a:r>
            <a:endParaRPr lang="es-CL"/>
          </a:p>
        </p:txBody>
      </p:sp>
      <p:grpSp>
        <p:nvGrpSpPr>
          <p:cNvPr id="14" name="Grupo 13">
            <a:extLst>
              <a:ext uri="{FF2B5EF4-FFF2-40B4-BE49-F238E27FC236}">
                <a16:creationId xmlns:a16="http://schemas.microsoft.com/office/drawing/2014/main" id="{6095E2F1-8B58-8A4B-8F7E-C833BBA03D17}"/>
              </a:ext>
            </a:extLst>
          </p:cNvPr>
          <p:cNvGrpSpPr/>
          <p:nvPr userDrawn="1"/>
        </p:nvGrpSpPr>
        <p:grpSpPr>
          <a:xfrm>
            <a:off x="5031364" y="3892209"/>
            <a:ext cx="2129273" cy="575673"/>
            <a:chOff x="4021159" y="2712420"/>
            <a:chExt cx="4498639" cy="1219704"/>
          </a:xfrm>
        </p:grpSpPr>
        <p:pic>
          <p:nvPicPr>
            <p:cNvPr id="15" name="Imagen 14">
              <a:extLst>
                <a:ext uri="{FF2B5EF4-FFF2-40B4-BE49-F238E27FC236}">
                  <a16:creationId xmlns:a16="http://schemas.microsoft.com/office/drawing/2014/main" id="{84C3E054-EBC8-A843-8C6D-E02E8748020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21159" y="2814366"/>
              <a:ext cx="1149000" cy="1117758"/>
            </a:xfrm>
            <a:prstGeom prst="rect">
              <a:avLst/>
            </a:prstGeom>
          </p:spPr>
        </p:pic>
        <p:pic>
          <p:nvPicPr>
            <p:cNvPr id="16" name="Gráfico 2">
              <a:extLst>
                <a:ext uri="{FF2B5EF4-FFF2-40B4-BE49-F238E27FC236}">
                  <a16:creationId xmlns:a16="http://schemas.microsoft.com/office/drawing/2014/main" id="{CBC589AF-DAE6-9042-82B6-231B61B8D0DD}"/>
                </a:ext>
              </a:extLst>
            </p:cNvPr>
            <p:cNvPicPr>
              <a:picLocks noChangeAspect="1"/>
            </p:cNvPicPr>
            <p:nvPr userDrawn="1"/>
          </p:nvPicPr>
          <p:blipFill rotWithShape="1">
            <a:blip r:embed="rId3">
              <a:extLst>
                <a:ext uri="{96DAC541-7B7A-43D3-8B79-37D633B846F1}">
                  <asvg:svgBlip xmlns:asvg="http://schemas.microsoft.com/office/drawing/2016/SVG/main" xmlns="" r:embed="rId4"/>
                </a:ext>
              </a:extLst>
            </a:blip>
            <a:srcRect l="9543" t="9175" r="9082" b="28491"/>
            <a:stretch/>
          </p:blipFill>
          <p:spPr>
            <a:xfrm>
              <a:off x="5523888" y="2712420"/>
              <a:ext cx="2995910" cy="1203076"/>
            </a:xfrm>
            <a:prstGeom prst="rect">
              <a:avLst/>
            </a:prstGeom>
          </p:spPr>
        </p:pic>
      </p:grpSp>
      <p:grpSp>
        <p:nvGrpSpPr>
          <p:cNvPr id="8" name="Grupo 7"/>
          <p:cNvGrpSpPr/>
          <p:nvPr userDrawn="1"/>
        </p:nvGrpSpPr>
        <p:grpSpPr>
          <a:xfrm>
            <a:off x="0" y="5502876"/>
            <a:ext cx="12192000" cy="1355124"/>
            <a:chOff x="8250" y="3890473"/>
            <a:chExt cx="11895591" cy="1322182"/>
          </a:xfrm>
        </p:grpSpPr>
        <p:pic>
          <p:nvPicPr>
            <p:cNvPr id="3" name="Imagen 2"/>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294172" y="3890473"/>
              <a:ext cx="6609669" cy="1322181"/>
            </a:xfrm>
            <a:prstGeom prst="rect">
              <a:avLst/>
            </a:prstGeom>
          </p:spPr>
        </p:pic>
        <p:pic>
          <p:nvPicPr>
            <p:cNvPr id="6" name="Imagen 5"/>
            <p:cNvPicPr>
              <a:picLocks noChangeAspect="1"/>
            </p:cNvPicPr>
            <p:nvPr userDrawn="1"/>
          </p:nvPicPr>
          <p:blipFill rotWithShape="1">
            <a:blip r:embed="rId6" cstate="hqprint">
              <a:extLst>
                <a:ext uri="{28A0092B-C50C-407E-A947-70E740481C1C}">
                  <a14:useLocalDpi xmlns:a14="http://schemas.microsoft.com/office/drawing/2010/main" val="0"/>
                </a:ext>
              </a:extLst>
            </a:blip>
            <a:srcRect t="66995" b="11"/>
            <a:stretch/>
          </p:blipFill>
          <p:spPr>
            <a:xfrm>
              <a:off x="8250" y="3901283"/>
              <a:ext cx="5293172" cy="1311372"/>
            </a:xfrm>
            <a:prstGeom prst="rect">
              <a:avLst/>
            </a:prstGeom>
          </p:spPr>
        </p:pic>
      </p:grpSp>
    </p:spTree>
    <p:extLst>
      <p:ext uri="{BB962C8B-B14F-4D97-AF65-F5344CB8AC3E}">
        <p14:creationId xmlns:p14="http://schemas.microsoft.com/office/powerpoint/2010/main" val="4160342987"/>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CIÓN GENERAL">
    <p:spTree>
      <p:nvGrpSpPr>
        <p:cNvPr id="1" name=""/>
        <p:cNvGrpSpPr/>
        <p:nvPr/>
      </p:nvGrpSpPr>
      <p:grpSpPr>
        <a:xfrm>
          <a:off x="0" y="0"/>
          <a:ext cx="0" cy="0"/>
          <a:chOff x="0" y="0"/>
          <a:chExt cx="0" cy="0"/>
        </a:xfrm>
      </p:grpSpPr>
      <p:sp>
        <p:nvSpPr>
          <p:cNvPr id="2" name="Rectángulo 1"/>
          <p:cNvSpPr/>
          <p:nvPr userDrawn="1"/>
        </p:nvSpPr>
        <p:spPr>
          <a:xfrm>
            <a:off x="1" y="0"/>
            <a:ext cx="12191999" cy="185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Marcador de texto 6">
            <a:extLst>
              <a:ext uri="{FF2B5EF4-FFF2-40B4-BE49-F238E27FC236}">
                <a16:creationId xmlns:a16="http://schemas.microsoft.com/office/drawing/2014/main" id="{4180EC64-0020-E942-ABC1-9BA18003BC09}"/>
              </a:ext>
            </a:extLst>
          </p:cNvPr>
          <p:cNvSpPr>
            <a:spLocks noGrp="1"/>
          </p:cNvSpPr>
          <p:nvPr>
            <p:ph type="body" sz="quarter" idx="20" hasCustomPrompt="1"/>
          </p:nvPr>
        </p:nvSpPr>
        <p:spPr>
          <a:xfrm>
            <a:off x="609600" y="2928650"/>
            <a:ext cx="11108267" cy="2669263"/>
          </a:xfrm>
        </p:spPr>
        <p:txBody>
          <a:bodyPr lIns="0" rIns="0">
            <a:normAutofit/>
          </a:bodyPr>
          <a:lstStyle>
            <a:lvl1pPr marL="0" indent="0">
              <a:lnSpc>
                <a:spcPct val="100000"/>
              </a:lnSpc>
              <a:buNone/>
              <a:defRPr sz="16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a:t>
            </a:r>
          </a:p>
        </p:txBody>
      </p:sp>
      <p:sp>
        <p:nvSpPr>
          <p:cNvPr id="19" name="Título 1">
            <a:extLst>
              <a:ext uri="{FF2B5EF4-FFF2-40B4-BE49-F238E27FC236}">
                <a16:creationId xmlns:a16="http://schemas.microsoft.com/office/drawing/2014/main" id="{F7ECF646-821E-8D47-90FC-883E1C3C4F08}"/>
              </a:ext>
            </a:extLst>
          </p:cNvPr>
          <p:cNvSpPr>
            <a:spLocks noGrp="1"/>
          </p:cNvSpPr>
          <p:nvPr>
            <p:ph type="title" hasCustomPrompt="1"/>
          </p:nvPr>
        </p:nvSpPr>
        <p:spPr>
          <a:xfrm>
            <a:off x="2602124" y="525103"/>
            <a:ext cx="8316031" cy="846497"/>
          </a:xfrm>
        </p:spPr>
        <p:txBody>
          <a:bodyPr lIns="0" rIns="0"/>
          <a:lstStyle>
            <a:lvl1pPr algn="l">
              <a:defRPr sz="4000">
                <a:solidFill>
                  <a:schemeClr val="bg1"/>
                </a:solidFill>
              </a:defRPr>
            </a:lvl1pPr>
          </a:lstStyle>
          <a:p>
            <a:r>
              <a:rPr lang="es-MX"/>
              <a:t>Introducción general</a:t>
            </a:r>
            <a:endParaRPr lang="es-CL"/>
          </a:p>
        </p:txBody>
      </p:sp>
      <p:pic>
        <p:nvPicPr>
          <p:cNvPr id="3" name="Imagen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3" y="0"/>
            <a:ext cx="1855228" cy="1856096"/>
          </a:xfrm>
          <a:prstGeom prst="rect">
            <a:avLst/>
          </a:prstGeom>
        </p:spPr>
      </p:pic>
      <p:grpSp>
        <p:nvGrpSpPr>
          <p:cNvPr id="9" name="Grupo 8">
            <a:extLst>
              <a:ext uri="{FF2B5EF4-FFF2-40B4-BE49-F238E27FC236}">
                <a16:creationId xmlns:a16="http://schemas.microsoft.com/office/drawing/2014/main" id="{387E96B4-CD62-5741-8402-2421256F111E}"/>
              </a:ext>
            </a:extLst>
          </p:cNvPr>
          <p:cNvGrpSpPr/>
          <p:nvPr userDrawn="1"/>
        </p:nvGrpSpPr>
        <p:grpSpPr>
          <a:xfrm>
            <a:off x="10386821" y="6244977"/>
            <a:ext cx="1534817" cy="419297"/>
            <a:chOff x="9996727" y="6219983"/>
            <a:chExt cx="1626307" cy="444291"/>
          </a:xfrm>
        </p:grpSpPr>
        <p:pic>
          <p:nvPicPr>
            <p:cNvPr id="10" name="Imagen 9">
              <a:extLst>
                <a:ext uri="{FF2B5EF4-FFF2-40B4-BE49-F238E27FC236}">
                  <a16:creationId xmlns:a16="http://schemas.microsoft.com/office/drawing/2014/main" id="{FF4E53D3-8C4B-764B-BE93-F714A45A1AC3}"/>
                </a:ext>
              </a:extLst>
            </p:cNvPr>
            <p:cNvPicPr>
              <a:picLocks noChangeAspect="1"/>
            </p:cNvPicPr>
            <p:nvPr userDrawn="1"/>
          </p:nvPicPr>
          <p:blipFill>
            <a:blip r:embed="rId3"/>
            <a:stretch>
              <a:fillRect/>
            </a:stretch>
          </p:blipFill>
          <p:spPr>
            <a:xfrm>
              <a:off x="9996727" y="6278757"/>
              <a:ext cx="370251" cy="353767"/>
            </a:xfrm>
            <a:prstGeom prst="rect">
              <a:avLst/>
            </a:prstGeom>
          </p:spPr>
        </p:pic>
        <p:pic>
          <p:nvPicPr>
            <p:cNvPr id="11" name="Gráfico 10">
              <a:extLst>
                <a:ext uri="{FF2B5EF4-FFF2-40B4-BE49-F238E27FC236}">
                  <a16:creationId xmlns:a16="http://schemas.microsoft.com/office/drawing/2014/main" id="{918F6C45-ACEB-7049-832A-DA5AA2B69A7C}"/>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360830594"/>
      </p:ext>
    </p:extLst>
  </p:cSld>
  <p:clrMapOvr>
    <a:masterClrMapping/>
  </p:clrMapOvr>
  <p:transition spd="slow">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67E4218-0997-844B-A78A-551E81C193CA}"/>
              </a:ext>
            </a:extLst>
          </p:cNvPr>
          <p:cNvSpPr/>
          <p:nvPr userDrawn="1"/>
        </p:nvSpPr>
        <p:spPr>
          <a:xfrm>
            <a:off x="0" y="-1"/>
            <a:ext cx="12192000" cy="6858001"/>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Imagen 14">
            <a:extLst>
              <a:ext uri="{FF2B5EF4-FFF2-40B4-BE49-F238E27FC236}">
                <a16:creationId xmlns:a16="http://schemas.microsoft.com/office/drawing/2014/main" id="{E0EE6E2A-AA94-5743-A5AF-8C8C27D289A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669036" y="5616244"/>
            <a:ext cx="2853929" cy="523780"/>
          </a:xfrm>
          <a:prstGeom prst="rect">
            <a:avLst/>
          </a:prstGeom>
        </p:spPr>
      </p:pic>
      <p:grpSp>
        <p:nvGrpSpPr>
          <p:cNvPr id="2" name="Grupo 1">
            <a:extLst>
              <a:ext uri="{FF2B5EF4-FFF2-40B4-BE49-F238E27FC236}">
                <a16:creationId xmlns:a16="http://schemas.microsoft.com/office/drawing/2014/main" id="{3F3CBC0E-5DC0-8740-BBE6-0795078BFFC0}"/>
              </a:ext>
            </a:extLst>
          </p:cNvPr>
          <p:cNvGrpSpPr/>
          <p:nvPr userDrawn="1"/>
        </p:nvGrpSpPr>
        <p:grpSpPr>
          <a:xfrm>
            <a:off x="4021159" y="2726002"/>
            <a:ext cx="4258545" cy="1151346"/>
            <a:chOff x="4021159" y="2712420"/>
            <a:chExt cx="4498639" cy="1219704"/>
          </a:xfrm>
        </p:grpSpPr>
        <p:pic>
          <p:nvPicPr>
            <p:cNvPr id="8" name="Imagen 7">
              <a:extLst>
                <a:ext uri="{FF2B5EF4-FFF2-40B4-BE49-F238E27FC236}">
                  <a16:creationId xmlns:a16="http://schemas.microsoft.com/office/drawing/2014/main" id="{D802B214-C334-6C4E-9997-F63D54AB003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021159" y="2814366"/>
              <a:ext cx="1149000" cy="1117758"/>
            </a:xfrm>
            <a:prstGeom prst="rect">
              <a:avLst/>
            </a:prstGeom>
          </p:spPr>
        </p:pic>
        <p:pic>
          <p:nvPicPr>
            <p:cNvPr id="9" name="Gráfico 2">
              <a:extLst>
                <a:ext uri="{FF2B5EF4-FFF2-40B4-BE49-F238E27FC236}">
                  <a16:creationId xmlns:a16="http://schemas.microsoft.com/office/drawing/2014/main" id="{6EB0A66D-D307-FA40-9263-8C9CF2E13959}"/>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9543" t="9175" r="9082" b="28491"/>
            <a:stretch/>
          </p:blipFill>
          <p:spPr>
            <a:xfrm>
              <a:off x="5523888" y="2712420"/>
              <a:ext cx="2995910" cy="1203076"/>
            </a:xfrm>
            <a:prstGeom prst="rect">
              <a:avLst/>
            </a:prstGeom>
          </p:spPr>
        </p:pic>
      </p:grpSp>
    </p:spTree>
    <p:extLst>
      <p:ext uri="{BB962C8B-B14F-4D97-AF65-F5344CB8AC3E}">
        <p14:creationId xmlns:p14="http://schemas.microsoft.com/office/powerpoint/2010/main" val="3439971275"/>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ZUL 6">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A7298F3-55F6-2741-8CFB-348F0C4F22D7}"/>
              </a:ext>
            </a:extLst>
          </p:cNvPr>
          <p:cNvSpPr/>
          <p:nvPr/>
        </p:nvSpPr>
        <p:spPr>
          <a:xfrm>
            <a:off x="1" y="1"/>
            <a:ext cx="381965" cy="3636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ángulo 8">
            <a:extLst>
              <a:ext uri="{FF2B5EF4-FFF2-40B4-BE49-F238E27FC236}">
                <a16:creationId xmlns:a16="http://schemas.microsoft.com/office/drawing/2014/main" id="{907A6B9B-48DA-464E-9845-325344CDF619}"/>
              </a:ext>
            </a:extLst>
          </p:cNvPr>
          <p:cNvSpPr/>
          <p:nvPr userDrawn="1"/>
        </p:nvSpPr>
        <p:spPr>
          <a:xfrm>
            <a:off x="103863" y="76457"/>
            <a:ext cx="481700" cy="4951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Marcador de texto 9">
            <a:extLst>
              <a:ext uri="{FF2B5EF4-FFF2-40B4-BE49-F238E27FC236}">
                <a16:creationId xmlns:a16="http://schemas.microsoft.com/office/drawing/2014/main" id="{7136C7BE-412C-2B45-A213-61012C00A55F}"/>
              </a:ext>
            </a:extLst>
          </p:cNvPr>
          <p:cNvSpPr>
            <a:spLocks noGrp="1"/>
          </p:cNvSpPr>
          <p:nvPr>
            <p:ph type="body" sz="quarter" idx="40" hasCustomPrompt="1"/>
          </p:nvPr>
        </p:nvSpPr>
        <p:spPr>
          <a:xfrm>
            <a:off x="65971" y="78091"/>
            <a:ext cx="581891" cy="495164"/>
          </a:xfrm>
        </p:spPr>
        <p:txBody>
          <a:bodyPr anchor="ctr" anchorCtr="0">
            <a:normAutofit/>
          </a:bodyPr>
          <a:lstStyle>
            <a:lvl1pPr marL="0" indent="0" algn="ctr">
              <a:buNone/>
              <a:defRPr sz="1600">
                <a:solidFill>
                  <a:schemeClr val="bg1"/>
                </a:solidFill>
              </a:defRPr>
            </a:lvl1pPr>
          </a:lstStyle>
          <a:p>
            <a:pPr lvl="0"/>
            <a:r>
              <a:rPr lang="es-MX"/>
              <a:t>00.</a:t>
            </a:r>
            <a:endParaRPr lang="es-CL"/>
          </a:p>
        </p:txBody>
      </p:sp>
      <p:sp>
        <p:nvSpPr>
          <p:cNvPr id="13" name="Marcador de texto 6">
            <a:extLst>
              <a:ext uri="{FF2B5EF4-FFF2-40B4-BE49-F238E27FC236}">
                <a16:creationId xmlns:a16="http://schemas.microsoft.com/office/drawing/2014/main" id="{AEBF09F2-31CA-E249-B58B-AD9BF4E1AB07}"/>
              </a:ext>
            </a:extLst>
          </p:cNvPr>
          <p:cNvSpPr>
            <a:spLocks noGrp="1"/>
          </p:cNvSpPr>
          <p:nvPr>
            <p:ph type="body" sz="quarter" idx="13" hasCustomPrompt="1"/>
          </p:nvPr>
        </p:nvSpPr>
        <p:spPr>
          <a:xfrm>
            <a:off x="751724" y="76456"/>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Tree>
    <p:extLst>
      <p:ext uri="{BB962C8B-B14F-4D97-AF65-F5344CB8AC3E}">
        <p14:creationId xmlns:p14="http://schemas.microsoft.com/office/powerpoint/2010/main" val="3565067670"/>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NARANJO 5">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A7298F3-55F6-2741-8CFB-348F0C4F22D7}"/>
              </a:ext>
            </a:extLst>
          </p:cNvPr>
          <p:cNvSpPr/>
          <p:nvPr/>
        </p:nvSpPr>
        <p:spPr>
          <a:xfrm>
            <a:off x="1" y="1"/>
            <a:ext cx="381965" cy="3636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ángulo 8">
            <a:extLst>
              <a:ext uri="{FF2B5EF4-FFF2-40B4-BE49-F238E27FC236}">
                <a16:creationId xmlns:a16="http://schemas.microsoft.com/office/drawing/2014/main" id="{907A6B9B-48DA-464E-9845-325344CDF619}"/>
              </a:ext>
            </a:extLst>
          </p:cNvPr>
          <p:cNvSpPr/>
          <p:nvPr userDrawn="1"/>
        </p:nvSpPr>
        <p:spPr>
          <a:xfrm>
            <a:off x="103863" y="76457"/>
            <a:ext cx="481700" cy="495163"/>
          </a:xfrm>
          <a:prstGeom prst="rect">
            <a:avLst/>
          </a:prstGeom>
          <a:solidFill>
            <a:srgbClr val="EF7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Marcador de texto 9">
            <a:extLst>
              <a:ext uri="{FF2B5EF4-FFF2-40B4-BE49-F238E27FC236}">
                <a16:creationId xmlns:a16="http://schemas.microsoft.com/office/drawing/2014/main" id="{2F615144-361B-4242-8572-86C04373CBA2}"/>
              </a:ext>
            </a:extLst>
          </p:cNvPr>
          <p:cNvSpPr>
            <a:spLocks noGrp="1"/>
          </p:cNvSpPr>
          <p:nvPr>
            <p:ph type="body" sz="quarter" idx="40" hasCustomPrompt="1"/>
          </p:nvPr>
        </p:nvSpPr>
        <p:spPr>
          <a:xfrm>
            <a:off x="65971" y="78091"/>
            <a:ext cx="581891" cy="495164"/>
          </a:xfrm>
        </p:spPr>
        <p:txBody>
          <a:bodyPr anchor="ctr" anchorCtr="0">
            <a:normAutofit/>
          </a:bodyPr>
          <a:lstStyle>
            <a:lvl1pPr marL="0" indent="0" algn="ctr">
              <a:buNone/>
              <a:defRPr sz="1600">
                <a:solidFill>
                  <a:schemeClr val="bg1"/>
                </a:solidFill>
              </a:defRPr>
            </a:lvl1pPr>
          </a:lstStyle>
          <a:p>
            <a:pPr lvl="0"/>
            <a:r>
              <a:rPr lang="es-MX"/>
              <a:t>00.</a:t>
            </a:r>
            <a:endParaRPr lang="es-CL"/>
          </a:p>
        </p:txBody>
      </p:sp>
      <p:sp>
        <p:nvSpPr>
          <p:cNvPr id="13" name="Marcador de texto 6">
            <a:extLst>
              <a:ext uri="{FF2B5EF4-FFF2-40B4-BE49-F238E27FC236}">
                <a16:creationId xmlns:a16="http://schemas.microsoft.com/office/drawing/2014/main" id="{7A735ABA-E1C6-814B-99DB-62413CCC0ADE}"/>
              </a:ext>
            </a:extLst>
          </p:cNvPr>
          <p:cNvSpPr>
            <a:spLocks noGrp="1"/>
          </p:cNvSpPr>
          <p:nvPr>
            <p:ph type="body" sz="quarter" idx="13" hasCustomPrompt="1"/>
          </p:nvPr>
        </p:nvSpPr>
        <p:spPr>
          <a:xfrm>
            <a:off x="751724" y="76456"/>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Tree>
    <p:extLst>
      <p:ext uri="{BB962C8B-B14F-4D97-AF65-F5344CB8AC3E}">
        <p14:creationId xmlns:p14="http://schemas.microsoft.com/office/powerpoint/2010/main" val="4114627844"/>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AMARILLO 5">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A7298F3-55F6-2741-8CFB-348F0C4F22D7}"/>
              </a:ext>
            </a:extLst>
          </p:cNvPr>
          <p:cNvSpPr/>
          <p:nvPr/>
        </p:nvSpPr>
        <p:spPr>
          <a:xfrm>
            <a:off x="1" y="1"/>
            <a:ext cx="381965" cy="3636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ángulo 8">
            <a:extLst>
              <a:ext uri="{FF2B5EF4-FFF2-40B4-BE49-F238E27FC236}">
                <a16:creationId xmlns:a16="http://schemas.microsoft.com/office/drawing/2014/main" id="{907A6B9B-48DA-464E-9845-325344CDF619}"/>
              </a:ext>
            </a:extLst>
          </p:cNvPr>
          <p:cNvSpPr/>
          <p:nvPr userDrawn="1"/>
        </p:nvSpPr>
        <p:spPr>
          <a:xfrm>
            <a:off x="103863" y="76457"/>
            <a:ext cx="481700" cy="495163"/>
          </a:xfrm>
          <a:prstGeom prst="rect">
            <a:avLst/>
          </a:prstGeom>
          <a:solidFill>
            <a:srgbClr val="F9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Marcador de texto 9">
            <a:extLst>
              <a:ext uri="{FF2B5EF4-FFF2-40B4-BE49-F238E27FC236}">
                <a16:creationId xmlns:a16="http://schemas.microsoft.com/office/drawing/2014/main" id="{2F427A46-5462-E74A-8BDC-6AE1DF9A3CA9}"/>
              </a:ext>
            </a:extLst>
          </p:cNvPr>
          <p:cNvSpPr>
            <a:spLocks noGrp="1"/>
          </p:cNvSpPr>
          <p:nvPr>
            <p:ph type="body" sz="quarter" idx="40" hasCustomPrompt="1"/>
          </p:nvPr>
        </p:nvSpPr>
        <p:spPr>
          <a:xfrm>
            <a:off x="65971" y="78091"/>
            <a:ext cx="581891" cy="495164"/>
          </a:xfrm>
        </p:spPr>
        <p:txBody>
          <a:bodyPr anchor="ctr" anchorCtr="0">
            <a:normAutofit/>
          </a:bodyPr>
          <a:lstStyle>
            <a:lvl1pPr marL="0" indent="0" algn="ctr">
              <a:buNone/>
              <a:defRPr sz="1600">
                <a:solidFill>
                  <a:schemeClr val="bg1"/>
                </a:solidFill>
              </a:defRPr>
            </a:lvl1pPr>
          </a:lstStyle>
          <a:p>
            <a:pPr lvl="0"/>
            <a:r>
              <a:rPr lang="es-MX"/>
              <a:t>00.</a:t>
            </a:r>
            <a:endParaRPr lang="es-CL"/>
          </a:p>
        </p:txBody>
      </p:sp>
      <p:sp>
        <p:nvSpPr>
          <p:cNvPr id="13" name="Marcador de texto 6">
            <a:extLst>
              <a:ext uri="{FF2B5EF4-FFF2-40B4-BE49-F238E27FC236}">
                <a16:creationId xmlns:a16="http://schemas.microsoft.com/office/drawing/2014/main" id="{90AA2680-8D70-9049-8185-681B88515EB8}"/>
              </a:ext>
            </a:extLst>
          </p:cNvPr>
          <p:cNvSpPr>
            <a:spLocks noGrp="1"/>
          </p:cNvSpPr>
          <p:nvPr>
            <p:ph type="body" sz="quarter" idx="13" hasCustomPrompt="1"/>
          </p:nvPr>
        </p:nvSpPr>
        <p:spPr>
          <a:xfrm>
            <a:off x="751724" y="76456"/>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Tree>
    <p:extLst>
      <p:ext uri="{BB962C8B-B14F-4D97-AF65-F5344CB8AC3E}">
        <p14:creationId xmlns:p14="http://schemas.microsoft.com/office/powerpoint/2010/main" val="2897036080"/>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IDOS (INDICE)">
    <p:bg>
      <p:bgRef idx="1001">
        <a:schemeClr val="bg1"/>
      </p:bgRef>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CBEEF77D-FE13-B34D-B2DD-68FFA546FC3B}"/>
              </a:ext>
            </a:extLst>
          </p:cNvPr>
          <p:cNvSpPr/>
          <p:nvPr userDrawn="1"/>
        </p:nvSpPr>
        <p:spPr>
          <a:xfrm>
            <a:off x="1" y="0"/>
            <a:ext cx="4405528"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2"/>
              </a:solidFill>
            </a:endParaRPr>
          </a:p>
        </p:txBody>
      </p:sp>
      <p:sp>
        <p:nvSpPr>
          <p:cNvPr id="7" name="Marcador de texto 6">
            <a:extLst>
              <a:ext uri="{FF2B5EF4-FFF2-40B4-BE49-F238E27FC236}">
                <a16:creationId xmlns:a16="http://schemas.microsoft.com/office/drawing/2014/main" id="{266D3748-50DD-4A84-9F65-596714C2FAD6}"/>
              </a:ext>
            </a:extLst>
          </p:cNvPr>
          <p:cNvSpPr>
            <a:spLocks noGrp="1"/>
          </p:cNvSpPr>
          <p:nvPr>
            <p:ph type="body" sz="quarter" idx="13" hasCustomPrompt="1"/>
          </p:nvPr>
        </p:nvSpPr>
        <p:spPr>
          <a:xfrm>
            <a:off x="6093543" y="1385226"/>
            <a:ext cx="5692058" cy="482251"/>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1" name="Marcador de texto 6">
            <a:extLst>
              <a:ext uri="{FF2B5EF4-FFF2-40B4-BE49-F238E27FC236}">
                <a16:creationId xmlns:a16="http://schemas.microsoft.com/office/drawing/2014/main" id="{7D78D2D8-C7E2-4325-9899-E5196E2E18E7}"/>
              </a:ext>
            </a:extLst>
          </p:cNvPr>
          <p:cNvSpPr>
            <a:spLocks noGrp="1"/>
          </p:cNvSpPr>
          <p:nvPr>
            <p:ph type="body" sz="quarter" idx="14" hasCustomPrompt="1"/>
          </p:nvPr>
        </p:nvSpPr>
        <p:spPr>
          <a:xfrm>
            <a:off x="6093542" y="4510880"/>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5" name="Marcador de texto 6">
            <a:extLst>
              <a:ext uri="{FF2B5EF4-FFF2-40B4-BE49-F238E27FC236}">
                <a16:creationId xmlns:a16="http://schemas.microsoft.com/office/drawing/2014/main" id="{9DAE64B2-3A4A-4EE1-BD2E-70DE35569DBD}"/>
              </a:ext>
            </a:extLst>
          </p:cNvPr>
          <p:cNvSpPr>
            <a:spLocks noGrp="1"/>
          </p:cNvSpPr>
          <p:nvPr>
            <p:ph type="body" sz="quarter" idx="16" hasCustomPrompt="1"/>
          </p:nvPr>
        </p:nvSpPr>
        <p:spPr>
          <a:xfrm>
            <a:off x="6093542" y="2152479"/>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7" name="Marcador de texto 6">
            <a:extLst>
              <a:ext uri="{FF2B5EF4-FFF2-40B4-BE49-F238E27FC236}">
                <a16:creationId xmlns:a16="http://schemas.microsoft.com/office/drawing/2014/main" id="{0F8A4489-CB53-4D9E-BFDD-9F3BEECF1B5C}"/>
              </a:ext>
            </a:extLst>
          </p:cNvPr>
          <p:cNvSpPr>
            <a:spLocks noGrp="1"/>
          </p:cNvSpPr>
          <p:nvPr>
            <p:ph type="body" sz="quarter" idx="17" hasCustomPrompt="1"/>
          </p:nvPr>
        </p:nvSpPr>
        <p:spPr>
          <a:xfrm>
            <a:off x="6093542" y="5312664"/>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21" name="Marcador de texto 6">
            <a:extLst>
              <a:ext uri="{FF2B5EF4-FFF2-40B4-BE49-F238E27FC236}">
                <a16:creationId xmlns:a16="http://schemas.microsoft.com/office/drawing/2014/main" id="{693EA85D-1FFD-4C09-BBCA-285CD9734A80}"/>
              </a:ext>
            </a:extLst>
          </p:cNvPr>
          <p:cNvSpPr>
            <a:spLocks noGrp="1"/>
          </p:cNvSpPr>
          <p:nvPr>
            <p:ph type="body" sz="quarter" idx="19" hasCustomPrompt="1"/>
          </p:nvPr>
        </p:nvSpPr>
        <p:spPr>
          <a:xfrm>
            <a:off x="6093542" y="2939892"/>
            <a:ext cx="5692057" cy="482400"/>
          </a:xfrm>
        </p:spPr>
        <p:txBody>
          <a:bodyPr lIns="0" anchor="ctr" anchorCtr="0">
            <a:normAutofit/>
          </a:bodyPr>
          <a:lstStyle>
            <a:lvl1pPr marL="0" indent="0">
              <a:buNone/>
              <a:defRPr sz="1600" b="0" baseline="0">
                <a:solidFill>
                  <a:schemeClr val="tx1"/>
                </a:solidFill>
              </a:defRPr>
            </a:lvl1pPr>
          </a:lstStyle>
          <a:p>
            <a:pPr lvl="0"/>
            <a:r>
              <a:rPr lang="es-ES"/>
              <a:t>Nombre del capítulo</a:t>
            </a:r>
            <a:endParaRPr lang="es-CL"/>
          </a:p>
        </p:txBody>
      </p:sp>
      <p:sp>
        <p:nvSpPr>
          <p:cNvPr id="23" name="Marcador de texto 6">
            <a:extLst>
              <a:ext uri="{FF2B5EF4-FFF2-40B4-BE49-F238E27FC236}">
                <a16:creationId xmlns:a16="http://schemas.microsoft.com/office/drawing/2014/main" id="{DE4A06C0-2958-42AB-983D-DA25907262D1}"/>
              </a:ext>
            </a:extLst>
          </p:cNvPr>
          <p:cNvSpPr>
            <a:spLocks noGrp="1"/>
          </p:cNvSpPr>
          <p:nvPr>
            <p:ph type="body" sz="quarter" idx="20" hasCustomPrompt="1"/>
          </p:nvPr>
        </p:nvSpPr>
        <p:spPr>
          <a:xfrm>
            <a:off x="6093542" y="3735436"/>
            <a:ext cx="5692057" cy="482400"/>
          </a:xfrm>
        </p:spPr>
        <p:txBody>
          <a:bodyPr lIns="0" anchor="ctr" anchorCtr="0">
            <a:normAutofit/>
          </a:bodyPr>
          <a:lstStyle>
            <a:lvl1pPr marL="0" indent="0">
              <a:buNone/>
              <a:defRPr sz="1600" b="0" baseline="0">
                <a:solidFill>
                  <a:schemeClr val="tx1"/>
                </a:solidFill>
              </a:defRPr>
            </a:lvl1pPr>
          </a:lstStyle>
          <a:p>
            <a:pPr lvl="0"/>
            <a:r>
              <a:rPr lang="es-ES"/>
              <a:t>Nombre del capítulo</a:t>
            </a:r>
            <a:endParaRPr lang="es-CL"/>
          </a:p>
        </p:txBody>
      </p:sp>
      <p:sp>
        <p:nvSpPr>
          <p:cNvPr id="10" name="Marcador de texto 9">
            <a:extLst>
              <a:ext uri="{FF2B5EF4-FFF2-40B4-BE49-F238E27FC236}">
                <a16:creationId xmlns:a16="http://schemas.microsoft.com/office/drawing/2014/main" id="{375EAC8E-8401-3845-8F3A-AC73E05012AE}"/>
              </a:ext>
            </a:extLst>
          </p:cNvPr>
          <p:cNvSpPr>
            <a:spLocks noGrp="1"/>
          </p:cNvSpPr>
          <p:nvPr userDrawn="1">
            <p:ph type="body" sz="quarter" idx="40" hasCustomPrompt="1"/>
          </p:nvPr>
        </p:nvSpPr>
        <p:spPr>
          <a:xfrm>
            <a:off x="5040039" y="1385077"/>
            <a:ext cx="1053503" cy="482400"/>
          </a:xfrm>
        </p:spPr>
        <p:txBody>
          <a:bodyPr lIns="0" anchor="ctr" anchorCtr="0">
            <a:noAutofit/>
          </a:bodyPr>
          <a:lstStyle>
            <a:lvl1pPr marL="0" indent="0">
              <a:buNone/>
              <a:defRPr sz="3400">
                <a:solidFill>
                  <a:schemeClr val="bg2"/>
                </a:solidFill>
              </a:defRPr>
            </a:lvl1pPr>
          </a:lstStyle>
          <a:p>
            <a:pPr lvl="0"/>
            <a:r>
              <a:rPr lang="es-MX"/>
              <a:t>01.</a:t>
            </a:r>
            <a:endParaRPr lang="es-CL"/>
          </a:p>
        </p:txBody>
      </p:sp>
      <p:sp>
        <p:nvSpPr>
          <p:cNvPr id="13" name="Marcador de texto 12">
            <a:extLst>
              <a:ext uri="{FF2B5EF4-FFF2-40B4-BE49-F238E27FC236}">
                <a16:creationId xmlns:a16="http://schemas.microsoft.com/office/drawing/2014/main" id="{9E488484-B611-FD4B-9755-F561E8E6EEF7}"/>
              </a:ext>
            </a:extLst>
          </p:cNvPr>
          <p:cNvSpPr>
            <a:spLocks noGrp="1"/>
          </p:cNvSpPr>
          <p:nvPr userDrawn="1">
            <p:ph type="body" sz="quarter" idx="41" hasCustomPrompt="1"/>
          </p:nvPr>
        </p:nvSpPr>
        <p:spPr>
          <a:xfrm>
            <a:off x="5040039" y="2152479"/>
            <a:ext cx="1053503" cy="482400"/>
          </a:xfrm>
        </p:spPr>
        <p:txBody>
          <a:bodyPr lIns="0" anchor="ctr" anchorCtr="0">
            <a:noAutofit/>
          </a:bodyPr>
          <a:lstStyle>
            <a:lvl1pPr marL="0" indent="0">
              <a:buNone/>
              <a:defRPr sz="3400">
                <a:solidFill>
                  <a:schemeClr val="bg2"/>
                </a:solidFill>
              </a:defRPr>
            </a:lvl1pPr>
          </a:lstStyle>
          <a:p>
            <a:pPr lvl="0"/>
            <a:r>
              <a:rPr lang="es-MX"/>
              <a:t>02.</a:t>
            </a:r>
            <a:endParaRPr lang="es-CL"/>
          </a:p>
        </p:txBody>
      </p:sp>
      <p:sp>
        <p:nvSpPr>
          <p:cNvPr id="37" name="Marcador de texto 36">
            <a:extLst>
              <a:ext uri="{FF2B5EF4-FFF2-40B4-BE49-F238E27FC236}">
                <a16:creationId xmlns:a16="http://schemas.microsoft.com/office/drawing/2014/main" id="{0DB0D21C-114B-BE45-8F7B-29D8E7D144D0}"/>
              </a:ext>
            </a:extLst>
          </p:cNvPr>
          <p:cNvSpPr>
            <a:spLocks noGrp="1"/>
          </p:cNvSpPr>
          <p:nvPr userDrawn="1">
            <p:ph type="body" sz="quarter" idx="42" hasCustomPrompt="1"/>
          </p:nvPr>
        </p:nvSpPr>
        <p:spPr>
          <a:xfrm>
            <a:off x="5040039" y="2939892"/>
            <a:ext cx="1053503" cy="482400"/>
          </a:xfrm>
        </p:spPr>
        <p:txBody>
          <a:bodyPr lIns="0" anchor="ctr" anchorCtr="0">
            <a:noAutofit/>
          </a:bodyPr>
          <a:lstStyle>
            <a:lvl1pPr marL="0" indent="0">
              <a:buNone/>
              <a:defRPr sz="3400">
                <a:solidFill>
                  <a:schemeClr val="bg2"/>
                </a:solidFill>
              </a:defRPr>
            </a:lvl1pPr>
          </a:lstStyle>
          <a:p>
            <a:pPr lvl="0"/>
            <a:r>
              <a:rPr lang="es-MX"/>
              <a:t>03.</a:t>
            </a:r>
            <a:endParaRPr lang="es-CL"/>
          </a:p>
        </p:txBody>
      </p:sp>
      <p:sp>
        <p:nvSpPr>
          <p:cNvPr id="39" name="Marcador de texto 38">
            <a:extLst>
              <a:ext uri="{FF2B5EF4-FFF2-40B4-BE49-F238E27FC236}">
                <a16:creationId xmlns:a16="http://schemas.microsoft.com/office/drawing/2014/main" id="{E21FBF6D-E4A9-234F-9941-C65EE1B5EE28}"/>
              </a:ext>
            </a:extLst>
          </p:cNvPr>
          <p:cNvSpPr>
            <a:spLocks noGrp="1"/>
          </p:cNvSpPr>
          <p:nvPr userDrawn="1">
            <p:ph type="body" sz="quarter" idx="43" hasCustomPrompt="1"/>
          </p:nvPr>
        </p:nvSpPr>
        <p:spPr>
          <a:xfrm>
            <a:off x="5040039" y="3735436"/>
            <a:ext cx="1053503" cy="482400"/>
          </a:xfrm>
        </p:spPr>
        <p:txBody>
          <a:bodyPr lIns="0" anchor="ctr" anchorCtr="0">
            <a:noAutofit/>
          </a:bodyPr>
          <a:lstStyle>
            <a:lvl1pPr marL="0" indent="0">
              <a:buNone/>
              <a:defRPr sz="3400">
                <a:solidFill>
                  <a:schemeClr val="bg2"/>
                </a:solidFill>
              </a:defRPr>
            </a:lvl1pPr>
          </a:lstStyle>
          <a:p>
            <a:pPr lvl="0"/>
            <a:r>
              <a:rPr lang="es-MX"/>
              <a:t>04.</a:t>
            </a:r>
            <a:endParaRPr lang="es-CL"/>
          </a:p>
        </p:txBody>
      </p:sp>
      <p:sp>
        <p:nvSpPr>
          <p:cNvPr id="41" name="Marcador de texto 40">
            <a:extLst>
              <a:ext uri="{FF2B5EF4-FFF2-40B4-BE49-F238E27FC236}">
                <a16:creationId xmlns:a16="http://schemas.microsoft.com/office/drawing/2014/main" id="{F1F8302E-FB56-D74C-AD08-B9FAA6C6EC71}"/>
              </a:ext>
            </a:extLst>
          </p:cNvPr>
          <p:cNvSpPr>
            <a:spLocks noGrp="1"/>
          </p:cNvSpPr>
          <p:nvPr userDrawn="1">
            <p:ph type="body" sz="quarter" idx="44" hasCustomPrompt="1"/>
          </p:nvPr>
        </p:nvSpPr>
        <p:spPr>
          <a:xfrm>
            <a:off x="5040039" y="4510880"/>
            <a:ext cx="1053503" cy="482400"/>
          </a:xfrm>
        </p:spPr>
        <p:txBody>
          <a:bodyPr lIns="0" anchor="ctr" anchorCtr="0">
            <a:noAutofit/>
          </a:bodyPr>
          <a:lstStyle>
            <a:lvl1pPr marL="0" indent="0">
              <a:buNone/>
              <a:defRPr sz="3400">
                <a:solidFill>
                  <a:schemeClr val="bg2"/>
                </a:solidFill>
              </a:defRPr>
            </a:lvl1pPr>
          </a:lstStyle>
          <a:p>
            <a:pPr lvl="0"/>
            <a:r>
              <a:rPr lang="es-MX"/>
              <a:t>05.</a:t>
            </a:r>
            <a:endParaRPr lang="es-CL"/>
          </a:p>
        </p:txBody>
      </p:sp>
      <p:sp>
        <p:nvSpPr>
          <p:cNvPr id="43" name="Marcador de texto 42">
            <a:extLst>
              <a:ext uri="{FF2B5EF4-FFF2-40B4-BE49-F238E27FC236}">
                <a16:creationId xmlns:a16="http://schemas.microsoft.com/office/drawing/2014/main" id="{E3995E5B-126B-C343-B555-95526E55E488}"/>
              </a:ext>
            </a:extLst>
          </p:cNvPr>
          <p:cNvSpPr>
            <a:spLocks noGrp="1"/>
          </p:cNvSpPr>
          <p:nvPr userDrawn="1">
            <p:ph type="body" sz="quarter" idx="45" hasCustomPrompt="1"/>
          </p:nvPr>
        </p:nvSpPr>
        <p:spPr>
          <a:xfrm>
            <a:off x="5040039" y="5312664"/>
            <a:ext cx="1053503" cy="482400"/>
          </a:xfrm>
        </p:spPr>
        <p:txBody>
          <a:bodyPr lIns="0" anchor="ctr" anchorCtr="0">
            <a:noAutofit/>
          </a:bodyPr>
          <a:lstStyle>
            <a:lvl1pPr marL="0" indent="0">
              <a:buNone/>
              <a:defRPr sz="3400">
                <a:solidFill>
                  <a:schemeClr val="bg2"/>
                </a:solidFill>
              </a:defRPr>
            </a:lvl1pPr>
          </a:lstStyle>
          <a:p>
            <a:pPr lvl="0"/>
            <a:r>
              <a:rPr lang="es-MX"/>
              <a:t>06.</a:t>
            </a:r>
            <a:endParaRPr lang="es-CL"/>
          </a:p>
        </p:txBody>
      </p:sp>
      <p:sp>
        <p:nvSpPr>
          <p:cNvPr id="2" name="Título 1">
            <a:extLst>
              <a:ext uri="{FF2B5EF4-FFF2-40B4-BE49-F238E27FC236}">
                <a16:creationId xmlns:a16="http://schemas.microsoft.com/office/drawing/2014/main" id="{F76ACCD4-E98B-431B-AB58-AA4C1C0D28BC}"/>
              </a:ext>
            </a:extLst>
          </p:cNvPr>
          <p:cNvSpPr>
            <a:spLocks noGrp="1"/>
          </p:cNvSpPr>
          <p:nvPr userDrawn="1">
            <p:ph type="title" hasCustomPrompt="1"/>
          </p:nvPr>
        </p:nvSpPr>
        <p:spPr>
          <a:xfrm>
            <a:off x="526942" y="2356360"/>
            <a:ext cx="3885359" cy="824732"/>
          </a:xfrm>
        </p:spPr>
        <p:txBody>
          <a:bodyPr lIns="0" anchor="ctr" anchorCtr="0"/>
          <a:lstStyle>
            <a:lvl1pPr algn="l">
              <a:defRPr sz="4000" b="1" baseline="0">
                <a:solidFill>
                  <a:schemeClr val="bg1"/>
                </a:solidFill>
              </a:defRPr>
            </a:lvl1pPr>
          </a:lstStyle>
          <a:p>
            <a:r>
              <a:rPr lang="es-ES"/>
              <a:t>Contenidos</a:t>
            </a:r>
            <a:endParaRPr lang="es-CL"/>
          </a:p>
        </p:txBody>
      </p:sp>
      <p:pic>
        <p:nvPicPr>
          <p:cNvPr id="20" name="Gráfico 19">
            <a:extLst>
              <a:ext uri="{FF2B5EF4-FFF2-40B4-BE49-F238E27FC236}">
                <a16:creationId xmlns:a16="http://schemas.microsoft.com/office/drawing/2014/main" id="{EBA418DF-9CE4-B846-BE19-F056C63357E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0" y="3921117"/>
            <a:ext cx="4412301" cy="2944083"/>
          </a:xfrm>
          <a:prstGeom prst="rect">
            <a:avLst/>
          </a:prstGeom>
        </p:spPr>
      </p:pic>
      <p:grpSp>
        <p:nvGrpSpPr>
          <p:cNvPr id="22" name="Grupo 21">
            <a:extLst>
              <a:ext uri="{FF2B5EF4-FFF2-40B4-BE49-F238E27FC236}">
                <a16:creationId xmlns:a16="http://schemas.microsoft.com/office/drawing/2014/main" id="{CDF661F0-98B2-1644-9646-86BECE2A6B29}"/>
              </a:ext>
            </a:extLst>
          </p:cNvPr>
          <p:cNvGrpSpPr/>
          <p:nvPr userDrawn="1"/>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734CEEE-8653-E04B-9CDB-FEACBB6E6053}"/>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2AD578A7-7E8F-4144-9F9D-F8AC5577A810}"/>
                </a:ext>
              </a:extLst>
            </p:cNvPr>
            <p:cNvPicPr>
              <a:picLocks noChangeAspect="1"/>
            </p:cNvPicPr>
            <p:nvPr userDrawn="1"/>
          </p:nvPicPr>
          <p:blipFill rotWithShape="1">
            <a:blip r:embed="rId5">
              <a:extLst>
                <a:ext uri="{96DAC541-7B7A-43D3-8B79-37D633B846F1}">
                  <asvg:svgBlip xmlns:asvg="http://schemas.microsoft.com/office/drawing/2016/SVG/main" xmlns=""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21046593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PARACIÓN CAPITULO">
    <p:bg>
      <p:bgRef idx="1001">
        <a:schemeClr val="bg1"/>
      </p:bgRef>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CBEEF77D-FE13-B34D-B2DD-68FFA546FC3B}"/>
              </a:ext>
            </a:extLst>
          </p:cNvPr>
          <p:cNvSpPr/>
          <p:nvPr userDrawn="1"/>
        </p:nvSpPr>
        <p:spPr>
          <a:xfrm>
            <a:off x="0" y="0"/>
            <a:ext cx="12192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2"/>
              </a:solidFill>
            </a:endParaRPr>
          </a:p>
        </p:txBody>
      </p:sp>
      <p:sp>
        <p:nvSpPr>
          <p:cNvPr id="52" name="Marcador de texto 51">
            <a:extLst>
              <a:ext uri="{FF2B5EF4-FFF2-40B4-BE49-F238E27FC236}">
                <a16:creationId xmlns:a16="http://schemas.microsoft.com/office/drawing/2014/main" id="{C378963B-B5E6-014F-9B1B-CB38734633A4}"/>
              </a:ext>
            </a:extLst>
          </p:cNvPr>
          <p:cNvSpPr>
            <a:spLocks noGrp="1"/>
          </p:cNvSpPr>
          <p:nvPr userDrawn="1">
            <p:ph type="body" sz="quarter" idx="10" hasCustomPrompt="1"/>
          </p:nvPr>
        </p:nvSpPr>
        <p:spPr>
          <a:xfrm>
            <a:off x="5036949" y="2702676"/>
            <a:ext cx="6568898" cy="1501201"/>
          </a:xfrm>
        </p:spPr>
        <p:txBody>
          <a:bodyPr lIns="0" anchor="ctr" anchorCtr="0">
            <a:normAutofit/>
          </a:bodyPr>
          <a:lstStyle>
            <a:lvl1pPr marL="0" indent="0">
              <a:lnSpc>
                <a:spcPct val="100000"/>
              </a:lnSpc>
              <a:buNone/>
              <a:defRPr sz="4400">
                <a:solidFill>
                  <a:schemeClr val="bg1"/>
                </a:solidFill>
              </a:defRPr>
            </a:lvl1pPr>
          </a:lstStyle>
          <a:p>
            <a:pPr lvl="0"/>
            <a:r>
              <a:rPr lang="es-MX"/>
              <a:t>Título del capítulo</a:t>
            </a:r>
            <a:endParaRPr lang="es-CL"/>
          </a:p>
        </p:txBody>
      </p:sp>
      <p:sp>
        <p:nvSpPr>
          <p:cNvPr id="3" name="Rectángulo 2"/>
          <p:cNvSpPr/>
          <p:nvPr userDrawn="1"/>
        </p:nvSpPr>
        <p:spPr>
          <a:xfrm>
            <a:off x="-5968" y="2262887"/>
            <a:ext cx="4603106" cy="232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3" name="Título 52">
            <a:extLst>
              <a:ext uri="{FF2B5EF4-FFF2-40B4-BE49-F238E27FC236}">
                <a16:creationId xmlns:a16="http://schemas.microsoft.com/office/drawing/2014/main" id="{1CAEE97E-D32B-2244-B664-F02D5E1A6B97}"/>
              </a:ext>
            </a:extLst>
          </p:cNvPr>
          <p:cNvSpPr>
            <a:spLocks noGrp="1"/>
          </p:cNvSpPr>
          <p:nvPr userDrawn="1">
            <p:ph type="title" hasCustomPrompt="1"/>
          </p:nvPr>
        </p:nvSpPr>
        <p:spPr>
          <a:xfrm>
            <a:off x="-48985" y="2702677"/>
            <a:ext cx="4319902" cy="1501200"/>
          </a:xfrm>
        </p:spPr>
        <p:txBody>
          <a:bodyPr lIns="90000" rIns="90000"/>
          <a:lstStyle>
            <a:lvl1pPr algn="r">
              <a:defRPr sz="7900">
                <a:solidFill>
                  <a:schemeClr val="tx2"/>
                </a:solidFill>
              </a:defRPr>
            </a:lvl1pPr>
          </a:lstStyle>
          <a:p>
            <a:r>
              <a:rPr lang="es-MX"/>
              <a:t>00.</a:t>
            </a:r>
            <a:endParaRPr lang="es-CL"/>
          </a:p>
        </p:txBody>
      </p:sp>
      <p:pic>
        <p:nvPicPr>
          <p:cNvPr id="7" name="Gráfico 6">
            <a:extLst>
              <a:ext uri="{FF2B5EF4-FFF2-40B4-BE49-F238E27FC236}">
                <a16:creationId xmlns:a16="http://schemas.microsoft.com/office/drawing/2014/main" id="{1AE6D03C-48CA-2040-A9A3-EE7F8E9B4300}"/>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0540"/>
          <a:stretch/>
        </p:blipFill>
        <p:spPr>
          <a:xfrm>
            <a:off x="0" y="0"/>
            <a:ext cx="4603106" cy="2282675"/>
          </a:xfrm>
          <a:prstGeom prst="rect">
            <a:avLst/>
          </a:prstGeom>
        </p:spPr>
      </p:pic>
      <p:pic>
        <p:nvPicPr>
          <p:cNvPr id="13" name="Gráfico 12">
            <a:extLst>
              <a:ext uri="{FF2B5EF4-FFF2-40B4-BE49-F238E27FC236}">
                <a16:creationId xmlns:a16="http://schemas.microsoft.com/office/drawing/2014/main" id="{59284CB5-07F8-9B46-A929-38F361635FF7}"/>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0465" r="130"/>
          <a:stretch/>
        </p:blipFill>
        <p:spPr>
          <a:xfrm>
            <a:off x="0" y="4571926"/>
            <a:ext cx="4597138" cy="2286074"/>
          </a:xfrm>
          <a:prstGeom prst="rect">
            <a:avLst/>
          </a:prstGeom>
        </p:spPr>
      </p:pic>
    </p:spTree>
    <p:extLst>
      <p:ext uri="{BB962C8B-B14F-4D97-AF65-F5344CB8AC3E}">
        <p14:creationId xmlns:p14="http://schemas.microsoft.com/office/powerpoint/2010/main" val="2837927199"/>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ÁGINA A">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5429454" y="1148981"/>
            <a:ext cx="4394168" cy="115125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5429454" y="2729455"/>
            <a:ext cx="6210678" cy="3046877"/>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shdjfhdsjfhdfjmvnmnvmsvfhsdfhdsjfhjdbfjdsfdshfjdshjkfhsdjfndsjbvdjvhdjsxkghjkshgnjkdfhgjkdfhgkfdhgjkdfhgjkdzfhgjkdfhgjkdhfsgjkdhfgjhdfghdfjgkhdfjkghjghsdjkghakhgjkdfhgksdhgksdjhgkaldhsgjkasgjkdshgkjfdhgjfdhgjdfshgfkjdajsdsdfjdsfjdsfjsrafgsfaj,gjafsgj</a:t>
            </a:r>
            <a:endParaRPr lang="es-CL"/>
          </a:p>
        </p:txBody>
      </p:sp>
      <p:sp>
        <p:nvSpPr>
          <p:cNvPr id="27" name="Marcador de SmartArt 26">
            <a:extLst>
              <a:ext uri="{FF2B5EF4-FFF2-40B4-BE49-F238E27FC236}">
                <a16:creationId xmlns:a16="http://schemas.microsoft.com/office/drawing/2014/main" id="{A5F9AAB5-0136-2643-8FD6-652C62F1A155}"/>
              </a:ext>
            </a:extLst>
          </p:cNvPr>
          <p:cNvSpPr>
            <a:spLocks noGrp="1"/>
          </p:cNvSpPr>
          <p:nvPr>
            <p:ph type="dgm" sz="quarter" idx="42"/>
          </p:nvPr>
        </p:nvSpPr>
        <p:spPr>
          <a:xfrm>
            <a:off x="751724" y="1294793"/>
            <a:ext cx="4232248" cy="4493632"/>
          </a:xfrm>
        </p:spPr>
        <p:txBody>
          <a:bodyPr>
            <a:normAutofit/>
          </a:bodyPr>
          <a:lstStyle>
            <a:lvl1pPr>
              <a:defRPr sz="1000" b="0"/>
            </a:lvl1pPr>
          </a:lstStyle>
          <a:p>
            <a:endParaRPr lang="es-CL"/>
          </a:p>
        </p:txBody>
      </p:sp>
      <p:grpSp>
        <p:nvGrpSpPr>
          <p:cNvPr id="3" name="Grupo 2">
            <a:extLst>
              <a:ext uri="{FF2B5EF4-FFF2-40B4-BE49-F238E27FC236}">
                <a16:creationId xmlns:a16="http://schemas.microsoft.com/office/drawing/2014/main" id="{01427CCB-A00F-6B42-981B-ABA53E3931B6}"/>
              </a:ext>
            </a:extLst>
          </p:cNvPr>
          <p:cNvGrpSpPr/>
          <p:nvPr userDrawn="1"/>
        </p:nvGrpSpPr>
        <p:grpSpPr>
          <a:xfrm>
            <a:off x="0" y="0"/>
            <a:ext cx="668643" cy="1026554"/>
            <a:chOff x="0" y="0"/>
            <a:chExt cx="668643" cy="1026554"/>
          </a:xfrm>
        </p:grpSpPr>
        <p:sp>
          <p:nvSpPr>
            <p:cNvPr id="9" name="Rectángulo 8">
              <a:extLst>
                <a:ext uri="{FF2B5EF4-FFF2-40B4-BE49-F238E27FC236}">
                  <a16:creationId xmlns:a16="http://schemas.microsoft.com/office/drawing/2014/main" id="{907A6B9B-48DA-464E-9845-325344CDF619}"/>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Gráfico 10">
              <a:extLst>
                <a:ext uri="{FF2B5EF4-FFF2-40B4-BE49-F238E27FC236}">
                  <a16:creationId xmlns:a16="http://schemas.microsoft.com/office/drawing/2014/main" id="{94EC81A6-E8C2-D24A-9CA9-C070DD444EF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0540"/>
            <a:stretch/>
          </p:blipFill>
          <p:spPr>
            <a:xfrm>
              <a:off x="0" y="420575"/>
              <a:ext cx="582364" cy="288794"/>
            </a:xfrm>
            <a:prstGeom prst="rect">
              <a:avLst/>
            </a:prstGeom>
          </p:spPr>
        </p:pic>
        <p:pic>
          <p:nvPicPr>
            <p:cNvPr id="12" name="Gráfico 11">
              <a:extLst>
                <a:ext uri="{FF2B5EF4-FFF2-40B4-BE49-F238E27FC236}">
                  <a16:creationId xmlns:a16="http://schemas.microsoft.com/office/drawing/2014/main" id="{1DAC480D-04D8-B14F-B037-72AA47F3F97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0465" r="130"/>
            <a:stretch/>
          </p:blipFill>
          <p:spPr>
            <a:xfrm>
              <a:off x="284" y="692697"/>
              <a:ext cx="581609" cy="289224"/>
            </a:xfrm>
            <a:prstGeom prst="rect">
              <a:avLst/>
            </a:prstGeom>
          </p:spPr>
        </p:pic>
        <p:sp>
          <p:nvSpPr>
            <p:cNvPr id="14" name="Rectángulo 13">
              <a:extLst>
                <a:ext uri="{FF2B5EF4-FFF2-40B4-BE49-F238E27FC236}">
                  <a16:creationId xmlns:a16="http://schemas.microsoft.com/office/drawing/2014/main" id="{DD721523-573C-364D-9781-6DCD017CF46B}"/>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4DBF8D3D-75E5-604E-B709-C69E9813A2C1}"/>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0" name="Marcador de texto 9">
            <a:extLst>
              <a:ext uri="{FF2B5EF4-FFF2-40B4-BE49-F238E27FC236}">
                <a16:creationId xmlns:a16="http://schemas.microsoft.com/office/drawing/2014/main" id="{2331725F-E0C3-634F-8922-517AE126A16B}"/>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17" name="Grupo 16">
            <a:extLst>
              <a:ext uri="{FF2B5EF4-FFF2-40B4-BE49-F238E27FC236}">
                <a16:creationId xmlns:a16="http://schemas.microsoft.com/office/drawing/2014/main" id="{40876A4F-697D-8B43-AC11-F958293E80AF}"/>
              </a:ext>
            </a:extLst>
          </p:cNvPr>
          <p:cNvGrpSpPr/>
          <p:nvPr userDrawn="1"/>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544ED63-E331-C644-9F8F-8E9A48E11408}"/>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A4447E24-7D77-5D40-A70D-CAEE6382311F}"/>
                </a:ext>
              </a:extLst>
            </p:cNvPr>
            <p:cNvPicPr>
              <a:picLocks noChangeAspect="1"/>
            </p:cNvPicPr>
            <p:nvPr userDrawn="1"/>
          </p:nvPicPr>
          <p:blipFill rotWithShape="1">
            <a:blip r:embed="rId5">
              <a:extLst>
                <a:ext uri="{96DAC541-7B7A-43D3-8B79-37D633B846F1}">
                  <asvg:svgBlip xmlns:asvg="http://schemas.microsoft.com/office/drawing/2016/SVG/main" xmlns=""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1742562507"/>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ÁGINA B">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793289" y="1283332"/>
            <a:ext cx="10888408" cy="80064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751724" y="2519374"/>
            <a:ext cx="10888408" cy="172301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sp>
        <p:nvSpPr>
          <p:cNvPr id="13" name="Marcador de texto 6">
            <a:extLst>
              <a:ext uri="{FF2B5EF4-FFF2-40B4-BE49-F238E27FC236}">
                <a16:creationId xmlns:a16="http://schemas.microsoft.com/office/drawing/2014/main" id="{20F46EBE-15F1-F74C-B6DA-29942F588C08}"/>
              </a:ext>
            </a:extLst>
          </p:cNvPr>
          <p:cNvSpPr>
            <a:spLocks noGrp="1"/>
          </p:cNvSpPr>
          <p:nvPr>
            <p:ph type="body" sz="quarter" idx="42" hasCustomPrompt="1"/>
          </p:nvPr>
        </p:nvSpPr>
        <p:spPr>
          <a:xfrm>
            <a:off x="741092" y="4585298"/>
            <a:ext cx="10888408" cy="989370"/>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grpSp>
        <p:nvGrpSpPr>
          <p:cNvPr id="11" name="Grupo 10">
            <a:extLst>
              <a:ext uri="{FF2B5EF4-FFF2-40B4-BE49-F238E27FC236}">
                <a16:creationId xmlns:a16="http://schemas.microsoft.com/office/drawing/2014/main" id="{652CB02B-821E-7943-8905-F307CDF2C99C}"/>
              </a:ext>
            </a:extLst>
          </p:cNvPr>
          <p:cNvGrpSpPr/>
          <p:nvPr userDrawn="1"/>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0540"/>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0465" r="130"/>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27" name="Grupo 26">
            <a:extLst>
              <a:ext uri="{FF2B5EF4-FFF2-40B4-BE49-F238E27FC236}">
                <a16:creationId xmlns:a16="http://schemas.microsoft.com/office/drawing/2014/main" id="{020044ED-B92F-9A43-9434-5E2508B0F0A2}"/>
              </a:ext>
            </a:extLst>
          </p:cNvPr>
          <p:cNvGrpSpPr/>
          <p:nvPr userDrawn="1"/>
        </p:nvGrpSpPr>
        <p:grpSpPr>
          <a:xfrm>
            <a:off x="10386821" y="6244977"/>
            <a:ext cx="1534817" cy="419297"/>
            <a:chOff x="9996727" y="6219983"/>
            <a:chExt cx="1626307" cy="444291"/>
          </a:xfrm>
        </p:grpSpPr>
        <p:pic>
          <p:nvPicPr>
            <p:cNvPr id="28" name="Imagen 27">
              <a:extLst>
                <a:ext uri="{FF2B5EF4-FFF2-40B4-BE49-F238E27FC236}">
                  <a16:creationId xmlns:a16="http://schemas.microsoft.com/office/drawing/2014/main" id="{8E938CED-0BBD-2641-8244-BD8C4097BF8C}"/>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9" name="Gráfico 28">
              <a:extLst>
                <a:ext uri="{FF2B5EF4-FFF2-40B4-BE49-F238E27FC236}">
                  <a16:creationId xmlns:a16="http://schemas.microsoft.com/office/drawing/2014/main" id="{32506368-5A18-FD47-B30A-7AFF3B81D9F8}"/>
                </a:ext>
              </a:extLst>
            </p:cNvPr>
            <p:cNvPicPr>
              <a:picLocks noChangeAspect="1"/>
            </p:cNvPicPr>
            <p:nvPr userDrawn="1"/>
          </p:nvPicPr>
          <p:blipFill rotWithShape="1">
            <a:blip r:embed="rId5">
              <a:extLst>
                <a:ext uri="{96DAC541-7B7A-43D3-8B79-37D633B846F1}">
                  <asvg:svgBlip xmlns:asvg="http://schemas.microsoft.com/office/drawing/2016/SVG/main" xmlns=""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4196442163"/>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ÁGINA B">
    <p:bg>
      <p:bgRef idx="1001">
        <a:schemeClr val="bg1"/>
      </p:bgRef>
    </p:bg>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652CB02B-821E-7943-8905-F307CDF2C99C}"/>
              </a:ext>
            </a:extLst>
          </p:cNvPr>
          <p:cNvGrpSpPr/>
          <p:nvPr userDrawn="1"/>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0540"/>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0465" r="130"/>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27" name="Grupo 26">
            <a:extLst>
              <a:ext uri="{FF2B5EF4-FFF2-40B4-BE49-F238E27FC236}">
                <a16:creationId xmlns:a16="http://schemas.microsoft.com/office/drawing/2014/main" id="{020044ED-B92F-9A43-9434-5E2508B0F0A2}"/>
              </a:ext>
            </a:extLst>
          </p:cNvPr>
          <p:cNvGrpSpPr/>
          <p:nvPr userDrawn="1"/>
        </p:nvGrpSpPr>
        <p:grpSpPr>
          <a:xfrm>
            <a:off x="10386821" y="6244977"/>
            <a:ext cx="1534817" cy="419297"/>
            <a:chOff x="9996727" y="6219983"/>
            <a:chExt cx="1626307" cy="444291"/>
          </a:xfrm>
        </p:grpSpPr>
        <p:pic>
          <p:nvPicPr>
            <p:cNvPr id="28" name="Imagen 27">
              <a:extLst>
                <a:ext uri="{FF2B5EF4-FFF2-40B4-BE49-F238E27FC236}">
                  <a16:creationId xmlns:a16="http://schemas.microsoft.com/office/drawing/2014/main" id="{8E938CED-0BBD-2641-8244-BD8C4097BF8C}"/>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9" name="Gráfico 28">
              <a:extLst>
                <a:ext uri="{FF2B5EF4-FFF2-40B4-BE49-F238E27FC236}">
                  <a16:creationId xmlns:a16="http://schemas.microsoft.com/office/drawing/2014/main" id="{32506368-5A18-FD47-B30A-7AFF3B81D9F8}"/>
                </a:ext>
              </a:extLst>
            </p:cNvPr>
            <p:cNvPicPr>
              <a:picLocks noChangeAspect="1"/>
            </p:cNvPicPr>
            <p:nvPr userDrawn="1"/>
          </p:nvPicPr>
          <p:blipFill rotWithShape="1">
            <a:blip r:embed="rId5">
              <a:extLst>
                <a:ext uri="{96DAC541-7B7A-43D3-8B79-37D633B846F1}">
                  <asvg:svgBlip xmlns:asvg="http://schemas.microsoft.com/office/drawing/2016/SVG/main" xmlns=""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1747018973"/>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ÁGINA C">
    <p:bg>
      <p:bgRef idx="1001">
        <a:schemeClr val="bg1"/>
      </p:bgRef>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69703411-F6D8-554B-B1BE-46BFF8414D30}"/>
              </a:ext>
            </a:extLst>
          </p:cNvPr>
          <p:cNvSpPr/>
          <p:nvPr userDrawn="1"/>
        </p:nvSpPr>
        <p:spPr>
          <a:xfrm>
            <a:off x="0" y="0"/>
            <a:ext cx="603152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Marcador de texto 51">
            <a:extLst>
              <a:ext uri="{FF2B5EF4-FFF2-40B4-BE49-F238E27FC236}">
                <a16:creationId xmlns:a16="http://schemas.microsoft.com/office/drawing/2014/main" id="{F640F261-C267-D744-87C4-4661F47A5955}"/>
              </a:ext>
            </a:extLst>
          </p:cNvPr>
          <p:cNvSpPr>
            <a:spLocks noGrp="1"/>
          </p:cNvSpPr>
          <p:nvPr>
            <p:ph type="body" sz="quarter" idx="10" hasCustomPrompt="1"/>
          </p:nvPr>
        </p:nvSpPr>
        <p:spPr>
          <a:xfrm>
            <a:off x="751723" y="1583573"/>
            <a:ext cx="4200288" cy="1845427"/>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8" name="Marcador de texto 6">
            <a:extLst>
              <a:ext uri="{FF2B5EF4-FFF2-40B4-BE49-F238E27FC236}">
                <a16:creationId xmlns:a16="http://schemas.microsoft.com/office/drawing/2014/main" id="{623D112E-F888-9F46-A52A-02CC4161F076}"/>
              </a:ext>
            </a:extLst>
          </p:cNvPr>
          <p:cNvSpPr>
            <a:spLocks noGrp="1"/>
          </p:cNvSpPr>
          <p:nvPr>
            <p:ph type="body" sz="quarter" idx="43" hasCustomPrompt="1"/>
          </p:nvPr>
        </p:nvSpPr>
        <p:spPr>
          <a:xfrm>
            <a:off x="751723" y="3839902"/>
            <a:ext cx="4802915" cy="1845427"/>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9" name="Marcador de texto 6">
            <a:extLst>
              <a:ext uri="{FF2B5EF4-FFF2-40B4-BE49-F238E27FC236}">
                <a16:creationId xmlns:a16="http://schemas.microsoft.com/office/drawing/2014/main" id="{304E816D-D997-7040-AB4C-B8DFAA389166}"/>
              </a:ext>
            </a:extLst>
          </p:cNvPr>
          <p:cNvSpPr>
            <a:spLocks noGrp="1"/>
          </p:cNvSpPr>
          <p:nvPr>
            <p:ph type="body" sz="quarter" idx="41" hasCustomPrompt="1"/>
          </p:nvPr>
        </p:nvSpPr>
        <p:spPr>
          <a:xfrm>
            <a:off x="6664568" y="1552402"/>
            <a:ext cx="5137965" cy="413292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a:t>
            </a:r>
          </a:p>
          <a:p>
            <a:pPr lvl="0"/>
            <a:r>
              <a:rPr lang="es-ES"/>
              <a:t>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13" name="Grupo 12">
            <a:extLst>
              <a:ext uri="{FF2B5EF4-FFF2-40B4-BE49-F238E27FC236}">
                <a16:creationId xmlns:a16="http://schemas.microsoft.com/office/drawing/2014/main" id="{A1C962F0-9DDE-324B-9E52-EF79D9E149EA}"/>
              </a:ext>
            </a:extLst>
          </p:cNvPr>
          <p:cNvGrpSpPr/>
          <p:nvPr userDrawn="1"/>
        </p:nvGrpSpPr>
        <p:grpSpPr>
          <a:xfrm>
            <a:off x="0" y="0"/>
            <a:ext cx="668643" cy="1026554"/>
            <a:chOff x="0" y="0"/>
            <a:chExt cx="668643" cy="1026554"/>
          </a:xfrm>
        </p:grpSpPr>
        <p:sp>
          <p:nvSpPr>
            <p:cNvPr id="14" name="Rectángulo 13">
              <a:extLst>
                <a:ext uri="{FF2B5EF4-FFF2-40B4-BE49-F238E27FC236}">
                  <a16:creationId xmlns:a16="http://schemas.microsoft.com/office/drawing/2014/main" id="{5084ACE8-4E2B-AA46-B873-5FDD507EE72B}"/>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Gráfico 14">
              <a:extLst>
                <a:ext uri="{FF2B5EF4-FFF2-40B4-BE49-F238E27FC236}">
                  <a16:creationId xmlns:a16="http://schemas.microsoft.com/office/drawing/2014/main" id="{BD18FAA8-AEAB-8D4D-A0C9-DD0D46013E8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0540"/>
            <a:stretch/>
          </p:blipFill>
          <p:spPr>
            <a:xfrm>
              <a:off x="0" y="420575"/>
              <a:ext cx="582364" cy="288794"/>
            </a:xfrm>
            <a:prstGeom prst="rect">
              <a:avLst/>
            </a:prstGeom>
          </p:spPr>
        </p:pic>
        <p:pic>
          <p:nvPicPr>
            <p:cNvPr id="22" name="Gráfico 21">
              <a:extLst>
                <a:ext uri="{FF2B5EF4-FFF2-40B4-BE49-F238E27FC236}">
                  <a16:creationId xmlns:a16="http://schemas.microsoft.com/office/drawing/2014/main" id="{C0FFB74F-5D03-2E4F-98C5-823129ADF42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0465" r="130"/>
            <a:stretch/>
          </p:blipFill>
          <p:spPr>
            <a:xfrm>
              <a:off x="284" y="692697"/>
              <a:ext cx="581609" cy="289224"/>
            </a:xfrm>
            <a:prstGeom prst="rect">
              <a:avLst/>
            </a:prstGeom>
          </p:spPr>
        </p:pic>
        <p:sp>
          <p:nvSpPr>
            <p:cNvPr id="23" name="Rectángulo 22">
              <a:extLst>
                <a:ext uri="{FF2B5EF4-FFF2-40B4-BE49-F238E27FC236}">
                  <a16:creationId xmlns:a16="http://schemas.microsoft.com/office/drawing/2014/main" id="{FE16AA22-221F-834E-BABA-CF0BB32C0C06}"/>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4" name="Marcador de texto 9">
            <a:extLst>
              <a:ext uri="{FF2B5EF4-FFF2-40B4-BE49-F238E27FC236}">
                <a16:creationId xmlns:a16="http://schemas.microsoft.com/office/drawing/2014/main" id="{529904A9-F176-0448-A640-5CBF6D027F39}"/>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26" name="Marcador de texto 6">
            <a:extLst>
              <a:ext uri="{FF2B5EF4-FFF2-40B4-BE49-F238E27FC236}">
                <a16:creationId xmlns:a16="http://schemas.microsoft.com/office/drawing/2014/main" id="{0ACE18AB-0700-F543-B8BF-28AA2A8C22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2" name="Grupo 31">
            <a:extLst>
              <a:ext uri="{FF2B5EF4-FFF2-40B4-BE49-F238E27FC236}">
                <a16:creationId xmlns:a16="http://schemas.microsoft.com/office/drawing/2014/main" id="{66F8F232-DB3D-4749-8CBF-607422607A97}"/>
              </a:ext>
            </a:extLst>
          </p:cNvPr>
          <p:cNvGrpSpPr/>
          <p:nvPr userDrawn="1"/>
        </p:nvGrpSpPr>
        <p:grpSpPr>
          <a:xfrm>
            <a:off x="10386821" y="6244977"/>
            <a:ext cx="1534817" cy="419297"/>
            <a:chOff x="9996727" y="6219983"/>
            <a:chExt cx="1626307" cy="444291"/>
          </a:xfrm>
        </p:grpSpPr>
        <p:pic>
          <p:nvPicPr>
            <p:cNvPr id="33" name="Imagen 32">
              <a:extLst>
                <a:ext uri="{FF2B5EF4-FFF2-40B4-BE49-F238E27FC236}">
                  <a16:creationId xmlns:a16="http://schemas.microsoft.com/office/drawing/2014/main" id="{6D6078EC-57DD-C24D-805C-20EBB641E080}"/>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34" name="Gráfico 33">
              <a:extLst>
                <a:ext uri="{FF2B5EF4-FFF2-40B4-BE49-F238E27FC236}">
                  <a16:creationId xmlns:a16="http://schemas.microsoft.com/office/drawing/2014/main" id="{AE9E5A32-867E-D347-B23E-F6F58BB2CC6C}"/>
                </a:ext>
              </a:extLst>
            </p:cNvPr>
            <p:cNvPicPr>
              <a:picLocks noChangeAspect="1"/>
            </p:cNvPicPr>
            <p:nvPr userDrawn="1"/>
          </p:nvPicPr>
          <p:blipFill rotWithShape="1">
            <a:blip r:embed="rId5">
              <a:extLst>
                <a:ext uri="{96DAC541-7B7A-43D3-8B79-37D633B846F1}">
                  <asvg:svgBlip xmlns:asvg="http://schemas.microsoft.com/office/drawing/2016/SVG/main" xmlns=""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3303367694"/>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ÁGINA 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FD72E79-F4C4-184F-BE98-DB846CD21AE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Marcador de texto 6">
            <a:extLst>
              <a:ext uri="{FF2B5EF4-FFF2-40B4-BE49-F238E27FC236}">
                <a16:creationId xmlns:a16="http://schemas.microsoft.com/office/drawing/2014/main" id="{2A9CEA81-9BDF-154A-9C52-8DE2F59F48BE}"/>
              </a:ext>
            </a:extLst>
          </p:cNvPr>
          <p:cNvSpPr>
            <a:spLocks noGrp="1"/>
          </p:cNvSpPr>
          <p:nvPr>
            <p:ph type="body" sz="quarter" idx="43" hasCustomPrompt="1"/>
          </p:nvPr>
        </p:nvSpPr>
        <p:spPr>
          <a:xfrm>
            <a:off x="676769" y="4524580"/>
            <a:ext cx="11158591" cy="1285745"/>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8" name="Marcador de texto 51">
            <a:extLst>
              <a:ext uri="{FF2B5EF4-FFF2-40B4-BE49-F238E27FC236}">
                <a16:creationId xmlns:a16="http://schemas.microsoft.com/office/drawing/2014/main" id="{BB7A5C48-E7DF-9041-9A3B-E6A434BEC74F}"/>
              </a:ext>
            </a:extLst>
          </p:cNvPr>
          <p:cNvSpPr>
            <a:spLocks noGrp="1"/>
          </p:cNvSpPr>
          <p:nvPr>
            <p:ph type="body" sz="quarter" idx="10" hasCustomPrompt="1"/>
          </p:nvPr>
        </p:nvSpPr>
        <p:spPr>
          <a:xfrm>
            <a:off x="700925" y="2127310"/>
            <a:ext cx="4021410" cy="1683002"/>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9" name="Marcador de texto 6">
            <a:extLst>
              <a:ext uri="{FF2B5EF4-FFF2-40B4-BE49-F238E27FC236}">
                <a16:creationId xmlns:a16="http://schemas.microsoft.com/office/drawing/2014/main" id="{0BE4FAAE-840C-B149-81E3-E133BA697F45}"/>
              </a:ext>
            </a:extLst>
          </p:cNvPr>
          <p:cNvSpPr>
            <a:spLocks noGrp="1"/>
          </p:cNvSpPr>
          <p:nvPr>
            <p:ph type="body" sz="quarter" idx="41" hasCustomPrompt="1"/>
          </p:nvPr>
        </p:nvSpPr>
        <p:spPr>
          <a:xfrm>
            <a:off x="5462560" y="2127310"/>
            <a:ext cx="6306107" cy="1876598"/>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23" name="Grupo 22">
            <a:extLst>
              <a:ext uri="{FF2B5EF4-FFF2-40B4-BE49-F238E27FC236}">
                <a16:creationId xmlns:a16="http://schemas.microsoft.com/office/drawing/2014/main" id="{E248BA9F-FAD1-834E-94B9-48E3DF1F7EDA}"/>
              </a:ext>
            </a:extLst>
          </p:cNvPr>
          <p:cNvGrpSpPr/>
          <p:nvPr userDrawn="1"/>
        </p:nvGrpSpPr>
        <p:grpSpPr>
          <a:xfrm>
            <a:off x="0" y="0"/>
            <a:ext cx="668643" cy="1026554"/>
            <a:chOff x="0" y="0"/>
            <a:chExt cx="668643" cy="1026554"/>
          </a:xfrm>
        </p:grpSpPr>
        <p:sp>
          <p:nvSpPr>
            <p:cNvPr id="24" name="Rectángulo 23">
              <a:extLst>
                <a:ext uri="{FF2B5EF4-FFF2-40B4-BE49-F238E27FC236}">
                  <a16:creationId xmlns:a16="http://schemas.microsoft.com/office/drawing/2014/main" id="{68822E21-E574-E34B-91DE-D2D125D3F388}"/>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5" name="Gráfico 24">
              <a:extLst>
                <a:ext uri="{FF2B5EF4-FFF2-40B4-BE49-F238E27FC236}">
                  <a16:creationId xmlns:a16="http://schemas.microsoft.com/office/drawing/2014/main" id="{BD94292C-0F6B-0A45-A6DE-E71E87774F4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0540"/>
            <a:stretch/>
          </p:blipFill>
          <p:spPr>
            <a:xfrm>
              <a:off x="0" y="420575"/>
              <a:ext cx="582364" cy="288794"/>
            </a:xfrm>
            <a:prstGeom prst="rect">
              <a:avLst/>
            </a:prstGeom>
          </p:spPr>
        </p:pic>
        <p:pic>
          <p:nvPicPr>
            <p:cNvPr id="32" name="Gráfico 31">
              <a:extLst>
                <a:ext uri="{FF2B5EF4-FFF2-40B4-BE49-F238E27FC236}">
                  <a16:creationId xmlns:a16="http://schemas.microsoft.com/office/drawing/2014/main" id="{C84E048F-4A4E-574B-8CD9-D92630E2A31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0465" r="130"/>
            <a:stretch/>
          </p:blipFill>
          <p:spPr>
            <a:xfrm>
              <a:off x="284" y="692697"/>
              <a:ext cx="581609" cy="289224"/>
            </a:xfrm>
            <a:prstGeom prst="rect">
              <a:avLst/>
            </a:prstGeom>
          </p:spPr>
        </p:pic>
        <p:sp>
          <p:nvSpPr>
            <p:cNvPr id="33" name="Rectángulo 32">
              <a:extLst>
                <a:ext uri="{FF2B5EF4-FFF2-40B4-BE49-F238E27FC236}">
                  <a16:creationId xmlns:a16="http://schemas.microsoft.com/office/drawing/2014/main" id="{201F1CA6-AB54-4642-9F69-B48553916D9E}"/>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34" name="Marcador de texto 9">
            <a:extLst>
              <a:ext uri="{FF2B5EF4-FFF2-40B4-BE49-F238E27FC236}">
                <a16:creationId xmlns:a16="http://schemas.microsoft.com/office/drawing/2014/main" id="{649DAE1C-34EE-444E-98F7-625F6A1D5411}"/>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35" name="Marcador de texto 6">
            <a:extLst>
              <a:ext uri="{FF2B5EF4-FFF2-40B4-BE49-F238E27FC236}">
                <a16:creationId xmlns:a16="http://schemas.microsoft.com/office/drawing/2014/main" id="{7E5BBB0F-736F-814B-A3FA-F1FA211ED7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6" name="Grupo 35">
            <a:extLst>
              <a:ext uri="{FF2B5EF4-FFF2-40B4-BE49-F238E27FC236}">
                <a16:creationId xmlns:a16="http://schemas.microsoft.com/office/drawing/2014/main" id="{4FDDC898-65D6-A143-A1C4-241F93476571}"/>
              </a:ext>
            </a:extLst>
          </p:cNvPr>
          <p:cNvGrpSpPr/>
          <p:nvPr userDrawn="1"/>
        </p:nvGrpSpPr>
        <p:grpSpPr>
          <a:xfrm>
            <a:off x="10303915" y="6244977"/>
            <a:ext cx="1583852" cy="454132"/>
            <a:chOff x="10083786" y="6244977"/>
            <a:chExt cx="1583852" cy="454132"/>
          </a:xfrm>
        </p:grpSpPr>
        <p:pic>
          <p:nvPicPr>
            <p:cNvPr id="37" name="Gráfico 36">
              <a:extLst>
                <a:ext uri="{FF2B5EF4-FFF2-40B4-BE49-F238E27FC236}">
                  <a16:creationId xmlns:a16="http://schemas.microsoft.com/office/drawing/2014/main" id="{4A14EC7D-238D-3A4E-9030-491E4E486B0E}"/>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8149" t="9496" r="10219" b="27970"/>
            <a:stretch/>
          </p:blipFill>
          <p:spPr>
            <a:xfrm>
              <a:off x="10623556" y="6244977"/>
              <a:ext cx="1044082" cy="419297"/>
            </a:xfrm>
            <a:prstGeom prst="rect">
              <a:avLst/>
            </a:prstGeom>
          </p:spPr>
        </p:pic>
        <p:pic>
          <p:nvPicPr>
            <p:cNvPr id="38" name="Gráfico 37">
              <a:extLst>
                <a:ext uri="{FF2B5EF4-FFF2-40B4-BE49-F238E27FC236}">
                  <a16:creationId xmlns:a16="http://schemas.microsoft.com/office/drawing/2014/main" id="{174294EA-5490-054D-A312-B0FCB50D68D6}"/>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083786" y="6267286"/>
              <a:ext cx="460018" cy="431823"/>
            </a:xfrm>
            <a:prstGeom prst="rect">
              <a:avLst/>
            </a:prstGeom>
          </p:spPr>
        </p:pic>
      </p:grpSp>
    </p:spTree>
    <p:extLst>
      <p:ext uri="{BB962C8B-B14F-4D97-AF65-F5344CB8AC3E}">
        <p14:creationId xmlns:p14="http://schemas.microsoft.com/office/powerpoint/2010/main" val="2199830527"/>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BCF54E9-AB00-476E-BD58-51BF1BF44D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400BDE7-635B-4513-A2AC-171CAF2F0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EE3A77F-8550-4C94-BA00-AE5D3FBF61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a:solidFill>
                  <a:schemeClr val="tx1"/>
                </a:solidFill>
                <a:latin typeface="Avenir Next Demi Bold" panose="020B0503020202020204" pitchFamily="34" charset="0"/>
              </a:defRPr>
            </a:lvl1pPr>
          </a:lstStyle>
          <a:p>
            <a:fld id="{B13C88F6-7A93-47A3-93D9-9075BACE9AD7}" type="datetimeFigureOut">
              <a:rPr lang="es-CL" smtClean="0"/>
              <a:pPr/>
              <a:t>13-05-2024</a:t>
            </a:fld>
            <a:endParaRPr lang="es-CL"/>
          </a:p>
        </p:txBody>
      </p:sp>
      <p:sp>
        <p:nvSpPr>
          <p:cNvPr id="5" name="Marcador de pie de página 4">
            <a:extLst>
              <a:ext uri="{FF2B5EF4-FFF2-40B4-BE49-F238E27FC236}">
                <a16:creationId xmlns:a16="http://schemas.microsoft.com/office/drawing/2014/main" id="{140ED166-BA77-4009-A34D-182C5414A9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a:solidFill>
                  <a:schemeClr val="tx1"/>
                </a:solidFill>
                <a:latin typeface="Avenir Next Demi Bold" panose="020B0503020202020204" pitchFamily="34" charset="0"/>
              </a:defRPr>
            </a:lvl1pPr>
          </a:lstStyle>
          <a:p>
            <a:endParaRPr lang="es-CL"/>
          </a:p>
        </p:txBody>
      </p:sp>
      <p:sp>
        <p:nvSpPr>
          <p:cNvPr id="6" name="Marcador de número de diapositiva 5">
            <a:extLst>
              <a:ext uri="{FF2B5EF4-FFF2-40B4-BE49-F238E27FC236}">
                <a16:creationId xmlns:a16="http://schemas.microsoft.com/office/drawing/2014/main" id="{5559703A-1694-40B7-AB4F-0261AA7E78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solidFill>
                <a:latin typeface="Avenir Next Demi Bold" panose="020B0503020202020204" pitchFamily="34" charset="0"/>
              </a:defRPr>
            </a:lvl1pPr>
          </a:lstStyle>
          <a:p>
            <a:fld id="{F75E7FF8-E98D-4116-83E7-00898DED1577}" type="slidenum">
              <a:rPr lang="es-CL" smtClean="0"/>
              <a:pPr/>
              <a:t>‹Nº›</a:t>
            </a:fld>
            <a:endParaRPr lang="es-CL"/>
          </a:p>
        </p:txBody>
      </p:sp>
    </p:spTree>
    <p:extLst>
      <p:ext uri="{BB962C8B-B14F-4D97-AF65-F5344CB8AC3E}">
        <p14:creationId xmlns:p14="http://schemas.microsoft.com/office/powerpoint/2010/main" val="3945148727"/>
      </p:ext>
    </p:extLst>
  </p:cSld>
  <p:clrMap bg1="lt1" tx1="dk1" bg2="lt2" tx2="dk2" accent1="accent1" accent2="accent2" accent3="accent3" accent4="accent4" accent5="accent5" accent6="accent6" hlink="hlink" folHlink="folHlink"/>
  <p:sldLayoutIdLst>
    <p:sldLayoutId id="2147483908" r:id="rId1"/>
    <p:sldLayoutId id="2147483780" r:id="rId2"/>
    <p:sldLayoutId id="2147484158" r:id="rId3"/>
    <p:sldLayoutId id="2147484159" r:id="rId4"/>
    <p:sldLayoutId id="2147484160" r:id="rId5"/>
    <p:sldLayoutId id="2147484161" r:id="rId6"/>
    <p:sldLayoutId id="2147484162" r:id="rId7"/>
    <p:sldLayoutId id="2147484163" r:id="rId8"/>
    <p:sldLayoutId id="2147484164" r:id="rId9"/>
    <p:sldLayoutId id="2147484153" r:id="rId10"/>
    <p:sldLayoutId id="2147484154" r:id="rId11"/>
    <p:sldLayoutId id="2147484156" r:id="rId12"/>
    <p:sldLayoutId id="2147484157" r:id="rId13"/>
    <p:sldLayoutId id="2147483883" r:id="rId14"/>
    <p:sldLayoutId id="2147483819" r:id="rId15"/>
    <p:sldLayoutId id="2147484142" r:id="rId16"/>
    <p:sldLayoutId id="2147484140" r:id="rId17"/>
    <p:sldLayoutId id="2147483795" r:id="rId18"/>
    <p:sldLayoutId id="2147484146" r:id="rId19"/>
    <p:sldLayoutId id="2147483887" r:id="rId20"/>
    <p:sldLayoutId id="2147484148" r:id="rId21"/>
    <p:sldLayoutId id="2147484149" r:id="rId22"/>
    <p:sldLayoutId id="2147484150" r:id="rId23"/>
  </p:sldLayoutIdLst>
  <p:transition spd="slow">
    <p:cover/>
  </p:transition>
  <p:txStyles>
    <p:titleStyle>
      <a:lvl1pPr algn="l" defTabSz="914400" rtl="0" eaLnBrk="1" latinLnBrk="0" hangingPunct="1">
        <a:lnSpc>
          <a:spcPct val="90000"/>
        </a:lnSpc>
        <a:spcBef>
          <a:spcPct val="0"/>
        </a:spcBef>
        <a:buNone/>
        <a:defRPr sz="48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8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1.wmf"/></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0.svg"/><Relationship Id="rId11" Type="http://schemas.microsoft.com/office/2007/relationships/hdphoto" Target="../media/hdphoto2.wdp"/><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media/image38.sv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47.svg"/></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mailto:censo2024@sbins.cl" TargetMode="External"/><Relationship Id="rId1" Type="http://schemas.openxmlformats.org/officeDocument/2006/relationships/slideLayout" Target="../slideLayouts/slideLayout2.xml"/><Relationship Id="rId4" Type="http://schemas.openxmlformats.org/officeDocument/2006/relationships/image" Target="../media/image50.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mailto:censo2024@sbins.cl" TargetMode="External"/><Relationship Id="rId1" Type="http://schemas.openxmlformats.org/officeDocument/2006/relationships/slideLayout" Target="../slideLayouts/slideLayout2.xml"/><Relationship Id="rId4" Type="http://schemas.openxmlformats.org/officeDocument/2006/relationships/image" Target="../media/image52.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8.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https://previsionsocial.gob.cl/ley-honorarios" TargetMode="Externa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idx="10"/>
          </p:nvPr>
        </p:nvSpPr>
        <p:spPr/>
        <p:txBody>
          <a:bodyPr vert="horz" lIns="0" tIns="45720" rIns="0" bIns="45720" rtlCol="0" anchor="t">
            <a:noAutofit/>
          </a:bodyPr>
          <a:lstStyle/>
          <a:p>
            <a:r>
              <a:rPr lang="es-CL">
                <a:latin typeface="Verdana"/>
                <a:ea typeface="Verdana"/>
              </a:rPr>
              <a:t>2024</a:t>
            </a:r>
            <a:endParaRPr lang="es-CL"/>
          </a:p>
        </p:txBody>
      </p:sp>
      <p:sp>
        <p:nvSpPr>
          <p:cNvPr id="6" name="Título 5">
            <a:extLst>
              <a:ext uri="{FF2B5EF4-FFF2-40B4-BE49-F238E27FC236}">
                <a16:creationId xmlns:a16="http://schemas.microsoft.com/office/drawing/2014/main" id="{F1B71B56-54FB-AFF1-6323-D0430CB676DB}"/>
              </a:ext>
            </a:extLst>
          </p:cNvPr>
          <p:cNvSpPr>
            <a:spLocks noGrp="1"/>
          </p:cNvSpPr>
          <p:nvPr>
            <p:ph type="title"/>
          </p:nvPr>
        </p:nvSpPr>
        <p:spPr>
          <a:xfrm>
            <a:off x="4118198" y="1871369"/>
            <a:ext cx="6979336" cy="2109447"/>
          </a:xfrm>
        </p:spPr>
        <p:txBody>
          <a:bodyPr/>
          <a:lstStyle/>
          <a:p>
            <a:r>
              <a:rPr lang="es-CL" sz="4000" dirty="0">
                <a:solidFill>
                  <a:srgbClr val="2C427E"/>
                </a:solidFill>
                <a:latin typeface="Verdana"/>
                <a:ea typeface="Verdana"/>
              </a:rPr>
              <a:t>Protocolo Seguro de Accidentes Personales</a:t>
            </a:r>
          </a:p>
        </p:txBody>
      </p:sp>
      <p:sp>
        <p:nvSpPr>
          <p:cNvPr id="2" name="CuadroTexto 1">
            <a:extLst>
              <a:ext uri="{FF2B5EF4-FFF2-40B4-BE49-F238E27FC236}">
                <a16:creationId xmlns:a16="http://schemas.microsoft.com/office/drawing/2014/main" id="{4080E7F1-C0AF-BFC6-76E1-60AF9649AFD5}"/>
              </a:ext>
            </a:extLst>
          </p:cNvPr>
          <p:cNvSpPr txBox="1"/>
          <p:nvPr/>
        </p:nvSpPr>
        <p:spPr>
          <a:xfrm>
            <a:off x="4017216" y="4140947"/>
            <a:ext cx="7400925"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2400">
                <a:latin typeface="Verdana"/>
                <a:ea typeface="Verdana"/>
              </a:rPr>
              <a:t>Capacitación Censo de Población y Vivienda</a:t>
            </a:r>
          </a:p>
        </p:txBody>
      </p:sp>
    </p:spTree>
    <p:extLst>
      <p:ext uri="{BB962C8B-B14F-4D97-AF65-F5344CB8AC3E}">
        <p14:creationId xmlns:p14="http://schemas.microsoft.com/office/powerpoint/2010/main" val="1583129615"/>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8EC4CA7-90DE-4C75-AAC3-2FBAD6EE5B7D}"/>
              </a:ext>
            </a:extLst>
          </p:cNvPr>
          <p:cNvSpPr>
            <a:spLocks noGrp="1"/>
          </p:cNvSpPr>
          <p:nvPr>
            <p:ph type="title"/>
          </p:nvPr>
        </p:nvSpPr>
        <p:spPr>
          <a:xfrm>
            <a:off x="2101381" y="263846"/>
            <a:ext cx="9861801" cy="1303697"/>
          </a:xfrm>
        </p:spPr>
        <p:txBody>
          <a:bodyPr/>
          <a:lstStyle/>
          <a:p>
            <a:r>
              <a:rPr lang="es-CL" sz="3200">
                <a:solidFill>
                  <a:srgbClr val="FFFFFF"/>
                </a:solidFill>
                <a:latin typeface="Verdana"/>
                <a:ea typeface="Verdana"/>
                <a:cs typeface="Calibri"/>
              </a:rPr>
              <a:t>Accidente con resultado de lesiones leves a Personal Operativo</a:t>
            </a:r>
          </a:p>
        </p:txBody>
      </p:sp>
      <p:sp>
        <p:nvSpPr>
          <p:cNvPr id="3" name="Rectángulo 2"/>
          <p:cNvSpPr/>
          <p:nvPr/>
        </p:nvSpPr>
        <p:spPr>
          <a:xfrm>
            <a:off x="4626973" y="2942122"/>
            <a:ext cx="6096000" cy="2233625"/>
          </a:xfrm>
          <a:prstGeom prst="rect">
            <a:avLst/>
          </a:prstGeom>
        </p:spPr>
        <p:txBody>
          <a:bodyPr lIns="91440" tIns="45720" rIns="91440" bIns="45720" anchor="t">
            <a:spAutoFit/>
          </a:bodyPr>
          <a:lstStyle/>
          <a:p>
            <a:pPr defTabSz="761970">
              <a:lnSpc>
                <a:spcPct val="150000"/>
              </a:lnSpc>
            </a:pPr>
            <a:r>
              <a:rPr lang="es-CL" sz="2400" b="1">
                <a:solidFill>
                  <a:schemeClr val="tx1">
                    <a:lumMod val="75000"/>
                  </a:schemeClr>
                </a:solidFill>
                <a:latin typeface="Verdana"/>
                <a:ea typeface="Verdana"/>
              </a:rPr>
              <a:t>Corresponde a, toda lesión que sufra el personal operativo a causa o con ocasión de su trabajo que no implique riesgo vital.</a:t>
            </a:r>
          </a:p>
        </p:txBody>
      </p:sp>
      <p:pic>
        <p:nvPicPr>
          <p:cNvPr id="2" name="Imagen 1" descr="Imagen que contiene lego, dibujo, señal&#10;&#10;Descripción generada automáticamente">
            <a:extLst>
              <a:ext uri="{FF2B5EF4-FFF2-40B4-BE49-F238E27FC236}">
                <a16:creationId xmlns:a16="http://schemas.microsoft.com/office/drawing/2014/main" id="{53B9FFBE-239B-318B-972E-8E1D6593769A}"/>
              </a:ext>
            </a:extLst>
          </p:cNvPr>
          <p:cNvPicPr>
            <a:picLocks noChangeAspect="1"/>
          </p:cNvPicPr>
          <p:nvPr/>
        </p:nvPicPr>
        <p:blipFill>
          <a:blip r:embed="rId2"/>
          <a:stretch>
            <a:fillRect/>
          </a:stretch>
        </p:blipFill>
        <p:spPr>
          <a:xfrm>
            <a:off x="164441" y="3310746"/>
            <a:ext cx="3524250" cy="3543300"/>
          </a:xfrm>
          <a:prstGeom prst="rect">
            <a:avLst/>
          </a:prstGeom>
        </p:spPr>
      </p:pic>
    </p:spTree>
    <p:extLst>
      <p:ext uri="{BB962C8B-B14F-4D97-AF65-F5344CB8AC3E}">
        <p14:creationId xmlns:p14="http://schemas.microsoft.com/office/powerpoint/2010/main" val="3946659095"/>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949220B-8950-CDBA-464C-B1EC9C9976AE}"/>
              </a:ext>
            </a:extLst>
          </p:cNvPr>
          <p:cNvSpPr>
            <a:spLocks noGrp="1"/>
          </p:cNvSpPr>
          <p:nvPr>
            <p:ph type="body" sz="quarter" idx="13"/>
          </p:nvPr>
        </p:nvSpPr>
        <p:spPr/>
        <p:txBody>
          <a:bodyPr/>
          <a:lstStyle/>
          <a:p>
            <a:r>
              <a:rPr lang="es-ES">
                <a:latin typeface="Verdana"/>
                <a:ea typeface="Verdana"/>
              </a:rPr>
              <a:t>¿Qué hacer cuando ocurre un accidente?</a:t>
            </a:r>
            <a:endParaRPr lang="es-ES"/>
          </a:p>
        </p:txBody>
      </p:sp>
      <p:sp>
        <p:nvSpPr>
          <p:cNvPr id="3" name="Marcador de texto 2">
            <a:extLst>
              <a:ext uri="{FF2B5EF4-FFF2-40B4-BE49-F238E27FC236}">
                <a16:creationId xmlns:a16="http://schemas.microsoft.com/office/drawing/2014/main" id="{CFDEC35D-F996-D255-65D7-5232A5E8E9FB}"/>
              </a:ext>
            </a:extLst>
          </p:cNvPr>
          <p:cNvSpPr>
            <a:spLocks noGrp="1"/>
          </p:cNvSpPr>
          <p:nvPr>
            <p:ph type="body" sz="quarter" idx="40"/>
          </p:nvPr>
        </p:nvSpPr>
        <p:spPr/>
        <p:txBody>
          <a:bodyPr/>
          <a:lstStyle/>
          <a:p>
            <a:r>
              <a:rPr lang="es-ES">
                <a:latin typeface="Verdana"/>
                <a:ea typeface="Verdana"/>
              </a:rPr>
              <a:t>02.</a:t>
            </a:r>
            <a:endParaRPr lang="es-ES"/>
          </a:p>
        </p:txBody>
      </p:sp>
      <p:graphicFrame>
        <p:nvGraphicFramePr>
          <p:cNvPr id="4" name="Diagrama 3">
            <a:extLst>
              <a:ext uri="{FF2B5EF4-FFF2-40B4-BE49-F238E27FC236}">
                <a16:creationId xmlns:a16="http://schemas.microsoft.com/office/drawing/2014/main" id="{C031CFCF-BF9A-E89E-EF35-5A5151326801}"/>
              </a:ext>
            </a:extLst>
          </p:cNvPr>
          <p:cNvGraphicFramePr/>
          <p:nvPr>
            <p:extLst>
              <p:ext uri="{D42A27DB-BD31-4B8C-83A1-F6EECF244321}">
                <p14:modId xmlns:p14="http://schemas.microsoft.com/office/powerpoint/2010/main" val="764717990"/>
              </p:ext>
            </p:extLst>
          </p:nvPr>
        </p:nvGraphicFramePr>
        <p:xfrm>
          <a:off x="745226" y="1031447"/>
          <a:ext cx="10894906" cy="5189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CuadroTexto 30">
            <a:extLst>
              <a:ext uri="{FF2B5EF4-FFF2-40B4-BE49-F238E27FC236}">
                <a16:creationId xmlns:a16="http://schemas.microsoft.com/office/drawing/2014/main" id="{001E8F12-01D8-9BF3-C91B-E7C9986EA36F}"/>
              </a:ext>
            </a:extLst>
          </p:cNvPr>
          <p:cNvSpPr txBox="1"/>
          <p:nvPr/>
        </p:nvSpPr>
        <p:spPr>
          <a:xfrm>
            <a:off x="4725340" y="314207"/>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3200" b="1">
                <a:ea typeface="Calibri"/>
                <a:cs typeface="Calibri"/>
              </a:rPr>
              <a:t>Paso a Paso:</a:t>
            </a:r>
            <a:endParaRPr lang="es-ES" sz="3200">
              <a:ea typeface="Calibri" panose="020F0502020204030204"/>
              <a:cs typeface="Calibri" panose="020F0502020204030204"/>
            </a:endParaRPr>
          </a:p>
        </p:txBody>
      </p:sp>
    </p:spTree>
    <p:extLst>
      <p:ext uri="{BB962C8B-B14F-4D97-AF65-F5344CB8AC3E}">
        <p14:creationId xmlns:p14="http://schemas.microsoft.com/office/powerpoint/2010/main" val="249414200"/>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949220B-8950-CDBA-464C-B1EC9C9976AE}"/>
              </a:ext>
            </a:extLst>
          </p:cNvPr>
          <p:cNvSpPr>
            <a:spLocks noGrp="1"/>
          </p:cNvSpPr>
          <p:nvPr>
            <p:ph type="body" sz="quarter" idx="13"/>
          </p:nvPr>
        </p:nvSpPr>
        <p:spPr/>
        <p:txBody>
          <a:bodyPr/>
          <a:lstStyle/>
          <a:p>
            <a:r>
              <a:rPr lang="es-ES">
                <a:latin typeface="Verdana"/>
                <a:ea typeface="Verdana"/>
              </a:rPr>
              <a:t>¿Qué hacer cuando ocurre un accidente?</a:t>
            </a:r>
            <a:endParaRPr lang="es-ES"/>
          </a:p>
        </p:txBody>
      </p:sp>
      <p:sp>
        <p:nvSpPr>
          <p:cNvPr id="3" name="Marcador de texto 2">
            <a:extLst>
              <a:ext uri="{FF2B5EF4-FFF2-40B4-BE49-F238E27FC236}">
                <a16:creationId xmlns:a16="http://schemas.microsoft.com/office/drawing/2014/main" id="{CFDEC35D-F996-D255-65D7-5232A5E8E9FB}"/>
              </a:ext>
            </a:extLst>
          </p:cNvPr>
          <p:cNvSpPr>
            <a:spLocks noGrp="1"/>
          </p:cNvSpPr>
          <p:nvPr>
            <p:ph type="body" sz="quarter" idx="40"/>
          </p:nvPr>
        </p:nvSpPr>
        <p:spPr/>
        <p:txBody>
          <a:bodyPr/>
          <a:lstStyle/>
          <a:p>
            <a:r>
              <a:rPr lang="es-ES">
                <a:latin typeface="Verdana"/>
                <a:ea typeface="Verdana"/>
              </a:rPr>
              <a:t>02.</a:t>
            </a:r>
            <a:endParaRPr lang="es-ES"/>
          </a:p>
        </p:txBody>
      </p:sp>
      <p:sp>
        <p:nvSpPr>
          <p:cNvPr id="31" name="CuadroTexto 30">
            <a:extLst>
              <a:ext uri="{FF2B5EF4-FFF2-40B4-BE49-F238E27FC236}">
                <a16:creationId xmlns:a16="http://schemas.microsoft.com/office/drawing/2014/main" id="{001E8F12-01D8-9BF3-C91B-E7C9986EA36F}"/>
              </a:ext>
            </a:extLst>
          </p:cNvPr>
          <p:cNvSpPr txBox="1"/>
          <p:nvPr/>
        </p:nvSpPr>
        <p:spPr>
          <a:xfrm>
            <a:off x="4725340" y="314207"/>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3200" b="1">
                <a:ea typeface="Calibri"/>
                <a:cs typeface="Calibri"/>
              </a:rPr>
              <a:t>Paso a Paso:</a:t>
            </a:r>
            <a:endParaRPr lang="es-ES" sz="3200">
              <a:ea typeface="Calibri" panose="020F0502020204030204"/>
              <a:cs typeface="Calibri" panose="020F0502020204030204"/>
            </a:endParaRPr>
          </a:p>
        </p:txBody>
      </p:sp>
      <p:graphicFrame>
        <p:nvGraphicFramePr>
          <p:cNvPr id="12" name="Diagrama 11">
            <a:extLst>
              <a:ext uri="{FF2B5EF4-FFF2-40B4-BE49-F238E27FC236}">
                <a16:creationId xmlns:a16="http://schemas.microsoft.com/office/drawing/2014/main" id="{C031CFCF-BF9A-E89E-EF35-5A5151326801}"/>
              </a:ext>
            </a:extLst>
          </p:cNvPr>
          <p:cNvGraphicFramePr/>
          <p:nvPr>
            <p:extLst>
              <p:ext uri="{D42A27DB-BD31-4B8C-83A1-F6EECF244321}">
                <p14:modId xmlns:p14="http://schemas.microsoft.com/office/powerpoint/2010/main" val="2683585469"/>
              </p:ext>
            </p:extLst>
          </p:nvPr>
        </p:nvGraphicFramePr>
        <p:xfrm>
          <a:off x="328283" y="2134342"/>
          <a:ext cx="11541887" cy="3475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6335771"/>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8EC4CA7-90DE-4C75-AAC3-2FBAD6EE5B7D}"/>
              </a:ext>
            </a:extLst>
          </p:cNvPr>
          <p:cNvSpPr>
            <a:spLocks noGrp="1"/>
          </p:cNvSpPr>
          <p:nvPr>
            <p:ph type="title"/>
          </p:nvPr>
        </p:nvSpPr>
        <p:spPr>
          <a:xfrm>
            <a:off x="2101381" y="263846"/>
            <a:ext cx="9861801" cy="1303697"/>
          </a:xfrm>
        </p:spPr>
        <p:txBody>
          <a:bodyPr/>
          <a:lstStyle/>
          <a:p>
            <a:r>
              <a:rPr lang="es-CL" sz="3200">
                <a:latin typeface="Verdana"/>
                <a:ea typeface="Verdana"/>
              </a:rPr>
              <a:t>Accidente con resultado de lesiones graves a Personal Operativo:</a:t>
            </a:r>
            <a:endParaRPr lang="es-ES" sz="3200">
              <a:latin typeface="Verdana"/>
              <a:ea typeface="Verdana"/>
            </a:endParaRPr>
          </a:p>
        </p:txBody>
      </p:sp>
      <p:graphicFrame>
        <p:nvGraphicFramePr>
          <p:cNvPr id="6" name="Objeto 5">
            <a:extLst>
              <a:ext uri="{FF2B5EF4-FFF2-40B4-BE49-F238E27FC236}">
                <a16:creationId xmlns:a16="http://schemas.microsoft.com/office/drawing/2014/main" id="{C28DE449-3041-F78F-3669-E14B1DA859A4}"/>
              </a:ext>
            </a:extLst>
          </p:cNvPr>
          <p:cNvGraphicFramePr>
            <a:graphicFrameLocks noChangeAspect="1"/>
          </p:cNvGraphicFramePr>
          <p:nvPr>
            <p:extLst>
              <p:ext uri="{D42A27DB-BD31-4B8C-83A1-F6EECF244321}">
                <p14:modId xmlns:p14="http://schemas.microsoft.com/office/powerpoint/2010/main" val="2713020385"/>
              </p:ext>
            </p:extLst>
          </p:nvPr>
        </p:nvGraphicFramePr>
        <p:xfrm>
          <a:off x="7148012" y="3331213"/>
          <a:ext cx="3361860" cy="3373280"/>
        </p:xfrm>
        <a:graphic>
          <a:graphicData uri="http://schemas.openxmlformats.org/presentationml/2006/ole">
            <mc:AlternateContent xmlns:mc="http://schemas.openxmlformats.org/markup-compatibility/2006">
              <mc:Choice xmlns:v="urn:schemas-microsoft-com:vml" Requires="v">
                <p:oleObj spid="_x0000_s1026" r:id="rId3" imgW="5193360" imgH="5218920" progId="">
                  <p:embed/>
                </p:oleObj>
              </mc:Choice>
              <mc:Fallback>
                <p:oleObj r:id="rId3" imgW="5193360" imgH="5218920" progId="">
                  <p:embed/>
                  <p:pic>
                    <p:nvPicPr>
                      <p:cNvPr id="5" name="Objeto 4">
                        <a:extLst>
                          <a:ext uri="{FF2B5EF4-FFF2-40B4-BE49-F238E27FC236}">
                            <a16:creationId xmlns:a16="http://schemas.microsoft.com/office/drawing/2014/main" id="{1FE0DC9F-3928-9231-8D4D-F5B5B9874B2E}"/>
                          </a:ext>
                        </a:extLst>
                      </p:cNvPr>
                      <p:cNvPicPr/>
                      <p:nvPr/>
                    </p:nvPicPr>
                    <p:blipFill>
                      <a:blip r:embed="rId4"/>
                      <a:stretch>
                        <a:fillRect/>
                      </a:stretch>
                    </p:blipFill>
                    <p:spPr>
                      <a:xfrm>
                        <a:off x="7148012" y="3331213"/>
                        <a:ext cx="3361860" cy="3373280"/>
                      </a:xfrm>
                      <a:prstGeom prst="rect">
                        <a:avLst/>
                      </a:prstGeom>
                    </p:spPr>
                  </p:pic>
                </p:oleObj>
              </mc:Fallback>
            </mc:AlternateContent>
          </a:graphicData>
        </a:graphic>
      </p:graphicFrame>
      <p:sp>
        <p:nvSpPr>
          <p:cNvPr id="2" name="Marcador de texto 1">
            <a:extLst>
              <a:ext uri="{FF2B5EF4-FFF2-40B4-BE49-F238E27FC236}">
                <a16:creationId xmlns:a16="http://schemas.microsoft.com/office/drawing/2014/main" id="{1B485BDC-C0C2-672B-9CFC-4AA560AA5CAE}"/>
              </a:ext>
            </a:extLst>
          </p:cNvPr>
          <p:cNvSpPr>
            <a:spLocks noGrp="1"/>
          </p:cNvSpPr>
          <p:nvPr>
            <p:ph type="body" sz="quarter" idx="20"/>
          </p:nvPr>
        </p:nvSpPr>
        <p:spPr>
          <a:xfrm>
            <a:off x="1018584" y="2496086"/>
            <a:ext cx="6971816" cy="2392371"/>
          </a:xfrm>
        </p:spPr>
        <p:txBody>
          <a:bodyPr vert="horz" lIns="0" tIns="45720" rIns="0" bIns="45720" rtlCol="0" anchor="t">
            <a:normAutofit/>
          </a:bodyPr>
          <a:lstStyle/>
          <a:p>
            <a:pPr defTabSz="761970">
              <a:lnSpc>
                <a:spcPct val="150000"/>
              </a:lnSpc>
            </a:pPr>
            <a:r>
              <a:rPr lang="es-CL" sz="2400" b="1">
                <a:solidFill>
                  <a:schemeClr val="tx1">
                    <a:lumMod val="75000"/>
                  </a:schemeClr>
                </a:solidFill>
                <a:latin typeface="Verdana"/>
                <a:ea typeface="Verdana"/>
                <a:cs typeface="+mn-cs"/>
              </a:rPr>
              <a:t>Refiere a toda lesión que sufra el personal operativo a causa o con ocasión de sus labores que puedan implicar riesgo vital.</a:t>
            </a:r>
          </a:p>
          <a:p>
            <a:endParaRPr lang="es-ES"/>
          </a:p>
          <a:p>
            <a:endParaRPr lang="es-ES"/>
          </a:p>
        </p:txBody>
      </p:sp>
    </p:spTree>
    <p:extLst>
      <p:ext uri="{BB962C8B-B14F-4D97-AF65-F5344CB8AC3E}">
        <p14:creationId xmlns:p14="http://schemas.microsoft.com/office/powerpoint/2010/main" val="1003882168"/>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949220B-8950-CDBA-464C-B1EC9C9976AE}"/>
              </a:ext>
            </a:extLst>
          </p:cNvPr>
          <p:cNvSpPr>
            <a:spLocks noGrp="1"/>
          </p:cNvSpPr>
          <p:nvPr>
            <p:ph type="body" sz="quarter" idx="13"/>
          </p:nvPr>
        </p:nvSpPr>
        <p:spPr/>
        <p:txBody>
          <a:bodyPr/>
          <a:lstStyle/>
          <a:p>
            <a:r>
              <a:rPr lang="es-ES">
                <a:latin typeface="Verdana"/>
                <a:ea typeface="Verdana"/>
              </a:rPr>
              <a:t>¿Qué hacer cuando ocurre un accidente?</a:t>
            </a:r>
            <a:endParaRPr lang="es-ES"/>
          </a:p>
        </p:txBody>
      </p:sp>
      <p:sp>
        <p:nvSpPr>
          <p:cNvPr id="3" name="Marcador de texto 2">
            <a:extLst>
              <a:ext uri="{FF2B5EF4-FFF2-40B4-BE49-F238E27FC236}">
                <a16:creationId xmlns:a16="http://schemas.microsoft.com/office/drawing/2014/main" id="{CFDEC35D-F996-D255-65D7-5232A5E8E9FB}"/>
              </a:ext>
            </a:extLst>
          </p:cNvPr>
          <p:cNvSpPr>
            <a:spLocks noGrp="1"/>
          </p:cNvSpPr>
          <p:nvPr>
            <p:ph type="body" sz="quarter" idx="40"/>
          </p:nvPr>
        </p:nvSpPr>
        <p:spPr/>
        <p:txBody>
          <a:bodyPr/>
          <a:lstStyle/>
          <a:p>
            <a:r>
              <a:rPr lang="es-ES">
                <a:latin typeface="Verdana"/>
                <a:ea typeface="Verdana"/>
              </a:rPr>
              <a:t>02.</a:t>
            </a:r>
            <a:endParaRPr lang="es-ES"/>
          </a:p>
        </p:txBody>
      </p:sp>
      <p:graphicFrame>
        <p:nvGraphicFramePr>
          <p:cNvPr id="4" name="Diagrama 3">
            <a:extLst>
              <a:ext uri="{FF2B5EF4-FFF2-40B4-BE49-F238E27FC236}">
                <a16:creationId xmlns:a16="http://schemas.microsoft.com/office/drawing/2014/main" id="{C031CFCF-BF9A-E89E-EF35-5A5151326801}"/>
              </a:ext>
            </a:extLst>
          </p:cNvPr>
          <p:cNvGraphicFramePr/>
          <p:nvPr>
            <p:extLst>
              <p:ext uri="{D42A27DB-BD31-4B8C-83A1-F6EECF244321}">
                <p14:modId xmlns:p14="http://schemas.microsoft.com/office/powerpoint/2010/main" val="3805341673"/>
              </p:ext>
            </p:extLst>
          </p:nvPr>
        </p:nvGraphicFramePr>
        <p:xfrm>
          <a:off x="-606023" y="1207181"/>
          <a:ext cx="12246155" cy="5061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CuadroTexto 30">
            <a:extLst>
              <a:ext uri="{FF2B5EF4-FFF2-40B4-BE49-F238E27FC236}">
                <a16:creationId xmlns:a16="http://schemas.microsoft.com/office/drawing/2014/main" id="{001E8F12-01D8-9BF3-C91B-E7C9986EA36F}"/>
              </a:ext>
            </a:extLst>
          </p:cNvPr>
          <p:cNvSpPr txBox="1"/>
          <p:nvPr/>
        </p:nvSpPr>
        <p:spPr>
          <a:xfrm>
            <a:off x="4725340" y="314207"/>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3200" b="1">
                <a:ea typeface="Calibri"/>
                <a:cs typeface="Calibri"/>
              </a:rPr>
              <a:t>Paso a Paso:</a:t>
            </a:r>
            <a:endParaRPr lang="es-ES" sz="3200">
              <a:ea typeface="Calibri" panose="020F0502020204030204"/>
              <a:cs typeface="Calibri" panose="020F0502020204030204"/>
            </a:endParaRPr>
          </a:p>
        </p:txBody>
      </p:sp>
    </p:spTree>
    <p:extLst>
      <p:ext uri="{BB962C8B-B14F-4D97-AF65-F5344CB8AC3E}">
        <p14:creationId xmlns:p14="http://schemas.microsoft.com/office/powerpoint/2010/main" val="1310902249"/>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4639E3C-1644-DDD0-5115-72378BDA33FE}"/>
              </a:ext>
            </a:extLst>
          </p:cNvPr>
          <p:cNvSpPr>
            <a:spLocks noGrp="1"/>
          </p:cNvSpPr>
          <p:nvPr>
            <p:ph type="body" sz="quarter" idx="20"/>
          </p:nvPr>
        </p:nvSpPr>
        <p:spPr>
          <a:xfrm>
            <a:off x="1325330" y="2739718"/>
            <a:ext cx="8232879" cy="2669263"/>
          </a:xfrm>
        </p:spPr>
        <p:txBody>
          <a:bodyPr vert="horz" lIns="0" tIns="45720" rIns="0" bIns="45720" rtlCol="0" anchor="t">
            <a:normAutofit/>
          </a:bodyPr>
          <a:lstStyle/>
          <a:p>
            <a:pPr>
              <a:lnSpc>
                <a:spcPct val="150000"/>
              </a:lnSpc>
            </a:pPr>
            <a:r>
              <a:rPr lang="es-CL" sz="2800" b="1">
                <a:solidFill>
                  <a:schemeClr val="tx1">
                    <a:lumMod val="75000"/>
                  </a:schemeClr>
                </a:solidFill>
                <a:latin typeface="Verdana"/>
                <a:ea typeface="Calibri"/>
                <a:cs typeface="Calibri"/>
              </a:rPr>
              <a:t>La persona afectada muere en forma inmediata o como consecuencia directa de un accidente.</a:t>
            </a:r>
            <a:endParaRPr lang="es-ES" sz="2800" b="1">
              <a:solidFill>
                <a:schemeClr val="tx1">
                  <a:lumMod val="75000"/>
                </a:schemeClr>
              </a:solidFill>
              <a:latin typeface="Verdana"/>
              <a:ea typeface="Calibri"/>
              <a:cs typeface="Calibri"/>
            </a:endParaRPr>
          </a:p>
        </p:txBody>
      </p:sp>
      <p:sp>
        <p:nvSpPr>
          <p:cNvPr id="3" name="Título 2">
            <a:extLst>
              <a:ext uri="{FF2B5EF4-FFF2-40B4-BE49-F238E27FC236}">
                <a16:creationId xmlns:a16="http://schemas.microsoft.com/office/drawing/2014/main" id="{240FB1A4-F42B-7824-9ED1-B297D1D75342}"/>
              </a:ext>
            </a:extLst>
          </p:cNvPr>
          <p:cNvSpPr>
            <a:spLocks noGrp="1"/>
          </p:cNvSpPr>
          <p:nvPr>
            <p:ph type="title"/>
          </p:nvPr>
        </p:nvSpPr>
        <p:spPr/>
        <p:txBody>
          <a:bodyPr/>
          <a:lstStyle/>
          <a:p>
            <a:r>
              <a:rPr lang="es-ES">
                <a:latin typeface="Verdana"/>
                <a:ea typeface="Verdana"/>
              </a:rPr>
              <a:t>Muerte personal operativo</a:t>
            </a:r>
            <a:endParaRPr lang="es-ES"/>
          </a:p>
        </p:txBody>
      </p:sp>
    </p:spTree>
    <p:extLst>
      <p:ext uri="{BB962C8B-B14F-4D97-AF65-F5344CB8AC3E}">
        <p14:creationId xmlns:p14="http://schemas.microsoft.com/office/powerpoint/2010/main" val="1206061582"/>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949220B-8950-CDBA-464C-B1EC9C9976AE}"/>
              </a:ext>
            </a:extLst>
          </p:cNvPr>
          <p:cNvSpPr>
            <a:spLocks noGrp="1"/>
          </p:cNvSpPr>
          <p:nvPr>
            <p:ph type="body" sz="quarter" idx="13"/>
          </p:nvPr>
        </p:nvSpPr>
        <p:spPr/>
        <p:txBody>
          <a:bodyPr/>
          <a:lstStyle/>
          <a:p>
            <a:r>
              <a:rPr lang="es-ES">
                <a:latin typeface="Verdana"/>
                <a:ea typeface="Verdana"/>
              </a:rPr>
              <a:t>¿Qué hacer cuando ocurre un accidente?</a:t>
            </a:r>
            <a:endParaRPr lang="es-ES"/>
          </a:p>
        </p:txBody>
      </p:sp>
      <p:sp>
        <p:nvSpPr>
          <p:cNvPr id="3" name="Marcador de texto 2">
            <a:extLst>
              <a:ext uri="{FF2B5EF4-FFF2-40B4-BE49-F238E27FC236}">
                <a16:creationId xmlns:a16="http://schemas.microsoft.com/office/drawing/2014/main" id="{CFDEC35D-F996-D255-65D7-5232A5E8E9FB}"/>
              </a:ext>
            </a:extLst>
          </p:cNvPr>
          <p:cNvSpPr>
            <a:spLocks noGrp="1"/>
          </p:cNvSpPr>
          <p:nvPr>
            <p:ph type="body" sz="quarter" idx="40"/>
          </p:nvPr>
        </p:nvSpPr>
        <p:spPr/>
        <p:txBody>
          <a:bodyPr/>
          <a:lstStyle/>
          <a:p>
            <a:r>
              <a:rPr lang="es-ES">
                <a:latin typeface="Verdana"/>
                <a:ea typeface="Verdana"/>
              </a:rPr>
              <a:t>02.</a:t>
            </a:r>
            <a:endParaRPr lang="es-ES"/>
          </a:p>
        </p:txBody>
      </p:sp>
      <p:graphicFrame>
        <p:nvGraphicFramePr>
          <p:cNvPr id="4" name="Diagrama 3">
            <a:extLst>
              <a:ext uri="{FF2B5EF4-FFF2-40B4-BE49-F238E27FC236}">
                <a16:creationId xmlns:a16="http://schemas.microsoft.com/office/drawing/2014/main" id="{C031CFCF-BF9A-E89E-EF35-5A5151326801}"/>
              </a:ext>
            </a:extLst>
          </p:cNvPr>
          <p:cNvGraphicFramePr/>
          <p:nvPr>
            <p:extLst>
              <p:ext uri="{D42A27DB-BD31-4B8C-83A1-F6EECF244321}">
                <p14:modId xmlns:p14="http://schemas.microsoft.com/office/powerpoint/2010/main" val="3307296129"/>
              </p:ext>
            </p:extLst>
          </p:nvPr>
        </p:nvGraphicFramePr>
        <p:xfrm>
          <a:off x="649487" y="1218188"/>
          <a:ext cx="10894906" cy="4626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CuadroTexto 30">
            <a:extLst>
              <a:ext uri="{FF2B5EF4-FFF2-40B4-BE49-F238E27FC236}">
                <a16:creationId xmlns:a16="http://schemas.microsoft.com/office/drawing/2014/main" id="{001E8F12-01D8-9BF3-C91B-E7C9986EA36F}"/>
              </a:ext>
            </a:extLst>
          </p:cNvPr>
          <p:cNvSpPr txBox="1"/>
          <p:nvPr/>
        </p:nvSpPr>
        <p:spPr>
          <a:xfrm>
            <a:off x="4725340" y="314207"/>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3200" b="1">
                <a:ea typeface="Calibri"/>
                <a:cs typeface="Calibri"/>
              </a:rPr>
              <a:t>Paso a Paso:</a:t>
            </a:r>
            <a:endParaRPr lang="es-ES" sz="3200">
              <a:ea typeface="Calibri" panose="020F0502020204030204"/>
              <a:cs typeface="Calibri" panose="020F0502020204030204"/>
            </a:endParaRPr>
          </a:p>
        </p:txBody>
      </p:sp>
    </p:spTree>
    <p:extLst>
      <p:ext uri="{BB962C8B-B14F-4D97-AF65-F5344CB8AC3E}">
        <p14:creationId xmlns:p14="http://schemas.microsoft.com/office/powerpoint/2010/main" val="4186879405"/>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9A9DAC67-3A39-5F47-8C85-3FF4F9D31F1C}"/>
              </a:ext>
            </a:extLst>
          </p:cNvPr>
          <p:cNvSpPr>
            <a:spLocks noGrp="1"/>
          </p:cNvSpPr>
          <p:nvPr>
            <p:ph type="body" sz="quarter" idx="10"/>
          </p:nvPr>
        </p:nvSpPr>
        <p:spPr>
          <a:xfrm>
            <a:off x="4950685" y="2616412"/>
            <a:ext cx="6568898" cy="1501201"/>
          </a:xfrm>
        </p:spPr>
        <p:txBody>
          <a:bodyPr>
            <a:normAutofit fontScale="85000" lnSpcReduction="20000"/>
          </a:bodyPr>
          <a:lstStyle/>
          <a:p>
            <a:r>
              <a:rPr lang="es-CL">
                <a:latin typeface="Verdana"/>
                <a:ea typeface="Verdana"/>
              </a:rPr>
              <a:t>¿Dónde y cómo acudir en caso de un accidente?</a:t>
            </a:r>
            <a:endParaRPr lang="es-CL"/>
          </a:p>
        </p:txBody>
      </p:sp>
      <p:sp>
        <p:nvSpPr>
          <p:cNvPr id="7" name="Title 6">
            <a:extLst>
              <a:ext uri="{FF2B5EF4-FFF2-40B4-BE49-F238E27FC236}">
                <a16:creationId xmlns:a16="http://schemas.microsoft.com/office/drawing/2014/main" id="{6AE64B16-060F-9A8C-0295-555BBBA37957}"/>
              </a:ext>
            </a:extLst>
          </p:cNvPr>
          <p:cNvSpPr>
            <a:spLocks noGrp="1"/>
          </p:cNvSpPr>
          <p:nvPr>
            <p:ph type="title"/>
          </p:nvPr>
        </p:nvSpPr>
        <p:spPr/>
        <p:txBody>
          <a:bodyPr/>
          <a:lstStyle/>
          <a:p>
            <a:r>
              <a:rPr lang="en-US">
                <a:latin typeface="Verdana"/>
                <a:ea typeface="Verdana"/>
              </a:rPr>
              <a:t>03.</a:t>
            </a:r>
            <a:endParaRPr lang="en-US"/>
          </a:p>
        </p:txBody>
      </p:sp>
    </p:spTree>
    <p:extLst>
      <p:ext uri="{BB962C8B-B14F-4D97-AF65-F5344CB8AC3E}">
        <p14:creationId xmlns:p14="http://schemas.microsoft.com/office/powerpoint/2010/main" val="3560052211"/>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8EFEB9C-F159-A8DA-8F07-763C37E95F72}"/>
              </a:ext>
            </a:extLst>
          </p:cNvPr>
          <p:cNvSpPr>
            <a:spLocks noGrp="1"/>
          </p:cNvSpPr>
          <p:nvPr>
            <p:ph type="body" sz="quarter" idx="20"/>
          </p:nvPr>
        </p:nvSpPr>
        <p:spPr>
          <a:xfrm>
            <a:off x="4090780" y="2317697"/>
            <a:ext cx="7325162" cy="4009739"/>
          </a:xfrm>
        </p:spPr>
        <p:txBody>
          <a:bodyPr vert="horz" lIns="0" tIns="45720" rIns="0" bIns="45720" rtlCol="0" anchor="t">
            <a:normAutofit fontScale="85000" lnSpcReduction="10000"/>
          </a:bodyPr>
          <a:lstStyle/>
          <a:p>
            <a:pPr>
              <a:lnSpc>
                <a:spcPct val="160000"/>
              </a:lnSpc>
            </a:pPr>
            <a:r>
              <a:rPr lang="es-ES" sz="2000">
                <a:latin typeface="Verdana"/>
                <a:ea typeface="Verdana"/>
              </a:rPr>
              <a:t>La persona afectada para recibir atención médica debe dirigirse a la mutualidad a la cual se encuentra afiliada, en caso de no estarlo, deberá acudir preferentemente a recintos de la</a:t>
            </a:r>
            <a:r>
              <a:rPr lang="es-ES" sz="2000" b="1">
                <a:latin typeface="Verdana"/>
                <a:ea typeface="Verdana"/>
              </a:rPr>
              <a:t> Mutual de Seguridad o a prestadores </a:t>
            </a:r>
            <a:r>
              <a:rPr lang="es-ES" sz="2000" b="1" err="1">
                <a:latin typeface="Verdana"/>
                <a:ea typeface="Verdana"/>
              </a:rPr>
              <a:t>Imed</a:t>
            </a:r>
            <a:r>
              <a:rPr lang="es-ES" sz="2000" b="1">
                <a:latin typeface="Verdana"/>
                <a:ea typeface="Verdana"/>
              </a:rPr>
              <a:t>.</a:t>
            </a:r>
            <a:r>
              <a:rPr lang="es-ES" sz="2000">
                <a:latin typeface="Verdana"/>
                <a:ea typeface="Verdana"/>
              </a:rPr>
              <a:t> </a:t>
            </a:r>
            <a:endParaRPr lang="es-ES"/>
          </a:p>
          <a:p>
            <a:pPr>
              <a:lnSpc>
                <a:spcPct val="160000"/>
              </a:lnSpc>
            </a:pPr>
            <a:endParaRPr lang="es-ES" sz="2000">
              <a:latin typeface="Verdana"/>
              <a:ea typeface="Verdana"/>
            </a:endParaRPr>
          </a:p>
          <a:p>
            <a:pPr>
              <a:lnSpc>
                <a:spcPct val="160000"/>
              </a:lnSpc>
            </a:pPr>
            <a:endParaRPr lang="es-ES" sz="2000">
              <a:latin typeface="Verdana"/>
              <a:ea typeface="Verdana"/>
            </a:endParaRPr>
          </a:p>
          <a:p>
            <a:pPr>
              <a:lnSpc>
                <a:spcPct val="160000"/>
              </a:lnSpc>
            </a:pPr>
            <a:r>
              <a:rPr lang="es-ES" sz="2000">
                <a:latin typeface="Verdana"/>
                <a:ea typeface="Verdana"/>
              </a:rPr>
              <a:t>De no ser posible, se puede atender en un </a:t>
            </a:r>
            <a:r>
              <a:rPr lang="es-ES" sz="2000" b="1">
                <a:latin typeface="Verdana"/>
                <a:ea typeface="Verdana"/>
              </a:rPr>
              <a:t>servicio de libre elección</a:t>
            </a:r>
            <a:r>
              <a:rPr lang="es-ES" sz="2000">
                <a:latin typeface="Verdana"/>
                <a:ea typeface="Verdana"/>
              </a:rPr>
              <a:t>, con la </a:t>
            </a:r>
            <a:r>
              <a:rPr lang="es-ES" sz="2000" b="1">
                <a:latin typeface="Verdana"/>
                <a:ea typeface="Verdana"/>
              </a:rPr>
              <a:t>posibilidad de reembolsar</a:t>
            </a:r>
            <a:r>
              <a:rPr lang="es-ES" sz="2000">
                <a:latin typeface="Verdana"/>
                <a:ea typeface="Verdana"/>
              </a:rPr>
              <a:t> los gastos con posterioridad.</a:t>
            </a:r>
            <a:endParaRPr lang="es-ES"/>
          </a:p>
        </p:txBody>
      </p:sp>
      <p:sp>
        <p:nvSpPr>
          <p:cNvPr id="7" name="Título 6">
            <a:extLst>
              <a:ext uri="{FF2B5EF4-FFF2-40B4-BE49-F238E27FC236}">
                <a16:creationId xmlns:a16="http://schemas.microsoft.com/office/drawing/2014/main" id="{A62B06E3-0DC0-7E09-FB93-690A0B7E772E}"/>
              </a:ext>
            </a:extLst>
          </p:cNvPr>
          <p:cNvSpPr>
            <a:spLocks noGrp="1"/>
          </p:cNvSpPr>
          <p:nvPr>
            <p:ph type="title"/>
          </p:nvPr>
        </p:nvSpPr>
        <p:spPr>
          <a:xfrm>
            <a:off x="1981638" y="525103"/>
            <a:ext cx="9644088" cy="846497"/>
          </a:xfrm>
        </p:spPr>
        <p:txBody>
          <a:bodyPr/>
          <a:lstStyle/>
          <a:p>
            <a:r>
              <a:rPr lang="es-ES">
                <a:latin typeface="Verdana"/>
                <a:ea typeface="Verdana"/>
              </a:rPr>
              <a:t>¿Qué hacer en caso de que persona no esté afiliada a una Mutual?</a:t>
            </a:r>
            <a:endParaRPr lang="es-ES"/>
          </a:p>
        </p:txBody>
      </p:sp>
      <p:sp>
        <p:nvSpPr>
          <p:cNvPr id="9" name="Rectángulo: esquinas redondeadas 8">
            <a:extLst>
              <a:ext uri="{FF2B5EF4-FFF2-40B4-BE49-F238E27FC236}">
                <a16:creationId xmlns:a16="http://schemas.microsoft.com/office/drawing/2014/main" id="{6D4018A5-1224-810D-17FB-12F97F8DF97D}"/>
              </a:ext>
            </a:extLst>
          </p:cNvPr>
          <p:cNvSpPr/>
          <p:nvPr/>
        </p:nvSpPr>
        <p:spPr>
          <a:xfrm>
            <a:off x="4085334" y="4161431"/>
            <a:ext cx="6152324" cy="690959"/>
          </a:xfrm>
          <a:prstGeom prst="roundRect">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400">
                <a:latin typeface="Verdana"/>
                <a:ea typeface="Calibri"/>
                <a:cs typeface="Calibri"/>
              </a:rPr>
              <a:t>Rescate mutual de seguridad: 1407 </a:t>
            </a:r>
          </a:p>
        </p:txBody>
      </p:sp>
      <p:pic>
        <p:nvPicPr>
          <p:cNvPr id="11" name="Imagen 10" descr="Diagrama, Icono&#10;&#10;Descripción generada automáticamente">
            <a:extLst>
              <a:ext uri="{FF2B5EF4-FFF2-40B4-BE49-F238E27FC236}">
                <a16:creationId xmlns:a16="http://schemas.microsoft.com/office/drawing/2014/main" id="{8224BD00-48F1-DC96-F42F-8239CFA22EC9}"/>
              </a:ext>
            </a:extLst>
          </p:cNvPr>
          <p:cNvPicPr>
            <a:picLocks noChangeAspect="1"/>
          </p:cNvPicPr>
          <p:nvPr/>
        </p:nvPicPr>
        <p:blipFill>
          <a:blip r:embed="rId2"/>
          <a:stretch>
            <a:fillRect/>
          </a:stretch>
        </p:blipFill>
        <p:spPr>
          <a:xfrm>
            <a:off x="535067" y="2194433"/>
            <a:ext cx="3046798" cy="3037506"/>
          </a:xfrm>
          <a:prstGeom prst="rect">
            <a:avLst/>
          </a:prstGeom>
        </p:spPr>
      </p:pic>
    </p:spTree>
    <p:extLst>
      <p:ext uri="{BB962C8B-B14F-4D97-AF65-F5344CB8AC3E}">
        <p14:creationId xmlns:p14="http://schemas.microsoft.com/office/powerpoint/2010/main" val="23172724"/>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sp>
        <p:nvSpPr>
          <p:cNvPr id="4" name="Text 2"/>
          <p:cNvSpPr/>
          <p:nvPr/>
        </p:nvSpPr>
        <p:spPr>
          <a:xfrm>
            <a:off x="857839" y="777850"/>
            <a:ext cx="10546587" cy="1365052"/>
          </a:xfrm>
          <a:prstGeom prst="rect">
            <a:avLst/>
          </a:prstGeom>
          <a:noFill/>
          <a:ln/>
        </p:spPr>
        <p:txBody>
          <a:bodyPr wrap="square" lIns="91440" tIns="45720" rIns="91440" bIns="45720" rtlCol="0" anchor="t"/>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sz="4000" b="1" kern="0" spc="-130">
                <a:solidFill>
                  <a:srgbClr val="1E3B7D"/>
                </a:solidFill>
                <a:latin typeface="Verdana"/>
                <a:ea typeface="Verdana"/>
              </a:rPr>
              <a:t>Al momento de la atención médica deberás presentar:</a:t>
            </a:r>
            <a:endParaRPr lang="es-CL" sz="4000" b="1" kern="0" spc="-130">
              <a:solidFill>
                <a:srgbClr val="1E3B7D"/>
              </a:solidFill>
              <a:latin typeface="Verdana" panose="020B0604030504040204" pitchFamily="34" charset="0"/>
              <a:ea typeface="Verdana" panose="020B0604030504040204" pitchFamily="34" charset="0"/>
            </a:endParaRPr>
          </a:p>
        </p:txBody>
      </p:sp>
      <p:sp>
        <p:nvSpPr>
          <p:cNvPr id="7" name="Text 5"/>
          <p:cNvSpPr/>
          <p:nvPr/>
        </p:nvSpPr>
        <p:spPr>
          <a:xfrm>
            <a:off x="1611265" y="3104400"/>
            <a:ext cx="3060168" cy="343594"/>
          </a:xfrm>
          <a:prstGeom prst="rect">
            <a:avLst/>
          </a:prstGeom>
          <a:noFill/>
          <a:ln/>
        </p:spPr>
        <p:txBody>
          <a:bodyPr wrap="none" lIns="91440" tIns="45720" rIns="91440" bIns="45720" rtlCol="0" anchor="t"/>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a:lnSpc>
                <a:spcPts val="2706"/>
              </a:lnSpc>
            </a:pPr>
            <a:r>
              <a:rPr lang="es-CL" sz="2150" b="1" kern="0" spc="-65">
                <a:solidFill>
                  <a:srgbClr val="1E3B7D"/>
                </a:solidFill>
                <a:latin typeface="Verdana"/>
                <a:ea typeface="Verdana"/>
              </a:rPr>
              <a:t>La credencial institucional</a:t>
            </a:r>
            <a:endParaRPr lang="es-ES"/>
          </a:p>
        </p:txBody>
      </p:sp>
      <p:sp>
        <p:nvSpPr>
          <p:cNvPr id="11" name="Text 9"/>
          <p:cNvSpPr/>
          <p:nvPr/>
        </p:nvSpPr>
        <p:spPr>
          <a:xfrm>
            <a:off x="1668774" y="4278203"/>
            <a:ext cx="3240956" cy="343594"/>
          </a:xfrm>
          <a:prstGeom prst="rect">
            <a:avLst/>
          </a:prstGeom>
          <a:noFill/>
          <a:ln/>
        </p:spPr>
        <p:txBody>
          <a:bodyPr wrap="none" lIns="91440" tIns="45720" rIns="91440" bIns="45720" rtlCol="0" anchor="t"/>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a:lnSpc>
                <a:spcPts val="2706"/>
              </a:lnSpc>
            </a:pPr>
            <a:r>
              <a:rPr lang="es-CL" sz="2150" b="1" kern="0" spc="-65">
                <a:solidFill>
                  <a:srgbClr val="1E3B7D"/>
                </a:solidFill>
                <a:latin typeface="Verdana"/>
                <a:ea typeface="Verdana"/>
              </a:rPr>
              <a:t>La Cédula de Identidad</a:t>
            </a:r>
            <a:endParaRPr lang="es-CL" sz="2165">
              <a:solidFill>
                <a:srgbClr val="1E3B7D"/>
              </a:solidFill>
              <a:latin typeface="Verdana" panose="020B0604030504040204" pitchFamily="34" charset="0"/>
              <a:ea typeface="Verdana" panose="020B0604030504040204" pitchFamily="34" charset="0"/>
            </a:endParaRPr>
          </a:p>
        </p:txBody>
      </p:sp>
      <p:sp>
        <p:nvSpPr>
          <p:cNvPr id="14" name="Marcador de texto 13"/>
          <p:cNvSpPr>
            <a:spLocks noGrp="1"/>
          </p:cNvSpPr>
          <p:nvPr>
            <p:ph type="body" sz="quarter" idx="13"/>
          </p:nvPr>
        </p:nvSpPr>
        <p:spPr/>
        <p:txBody>
          <a:bodyPr>
            <a:normAutofit/>
          </a:bodyPr>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a:t>¿Dónde y cómo acudir en caso de un accidente? </a:t>
            </a:r>
          </a:p>
        </p:txBody>
      </p:sp>
      <p:sp>
        <p:nvSpPr>
          <p:cNvPr id="3" name="Text Placeholder 2">
            <a:extLst>
              <a:ext uri="{FF2B5EF4-FFF2-40B4-BE49-F238E27FC236}">
                <a16:creationId xmlns:a16="http://schemas.microsoft.com/office/drawing/2014/main" id="{C6FEC20F-0887-F536-8585-F20DB9E62D05}"/>
              </a:ext>
            </a:extLst>
          </p:cNvPr>
          <p:cNvSpPr>
            <a:spLocks noGrp="1"/>
          </p:cNvSpPr>
          <p:nvPr>
            <p:ph type="body" sz="quarter" idx="40"/>
          </p:nvPr>
        </p:nvSpPr>
        <p:spPr/>
        <p:txBody>
          <a:bodyPr/>
          <a:lstStyle/>
          <a:p>
            <a:r>
              <a:rPr lang="en-US">
                <a:latin typeface="Verdana"/>
                <a:ea typeface="Verdana"/>
              </a:rPr>
              <a:t>03.</a:t>
            </a:r>
            <a:endParaRPr lang="en-US"/>
          </a:p>
        </p:txBody>
      </p:sp>
      <p:pic>
        <p:nvPicPr>
          <p:cNvPr id="2" name="Gráfico 1" descr="Insignia 1 con relleno sólido">
            <a:extLst>
              <a:ext uri="{FF2B5EF4-FFF2-40B4-BE49-F238E27FC236}">
                <a16:creationId xmlns:a16="http://schemas.microsoft.com/office/drawing/2014/main" id="{DE65302D-10AC-36B2-9CEB-1BDC066D96C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52937" y="2973111"/>
            <a:ext cx="636495" cy="618565"/>
          </a:xfrm>
          <a:prstGeom prst="rect">
            <a:avLst/>
          </a:prstGeom>
        </p:spPr>
      </p:pic>
      <p:pic>
        <p:nvPicPr>
          <p:cNvPr id="15" name="Gráfico 14" descr="Insignia con relleno sólido">
            <a:extLst>
              <a:ext uri="{FF2B5EF4-FFF2-40B4-BE49-F238E27FC236}">
                <a16:creationId xmlns:a16="http://schemas.microsoft.com/office/drawing/2014/main" id="{397930C7-07B8-ADAB-DE9B-50DF2AD436D2}"/>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10446" y="4187163"/>
            <a:ext cx="636495" cy="618566"/>
          </a:xfrm>
          <a:prstGeom prst="rect">
            <a:avLst/>
          </a:prstGeom>
        </p:spPr>
      </p:pic>
      <p:pic>
        <p:nvPicPr>
          <p:cNvPr id="5" name="Imagen 4" descr="Icono&#10;&#10;Descripción generada automáticamente">
            <a:extLst>
              <a:ext uri="{FF2B5EF4-FFF2-40B4-BE49-F238E27FC236}">
                <a16:creationId xmlns:a16="http://schemas.microsoft.com/office/drawing/2014/main" id="{2629477B-5820-B0CF-750E-B3E1B71A9BF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Lst>
          </a:blip>
          <a:stretch>
            <a:fillRect/>
          </a:stretch>
        </p:blipFill>
        <p:spPr>
          <a:xfrm>
            <a:off x="7132380" y="2109635"/>
            <a:ext cx="3785636" cy="3785636"/>
          </a:xfrm>
          <a:prstGeom prst="rect">
            <a:avLst/>
          </a:prstGeom>
        </p:spPr>
      </p:pic>
      <p:pic>
        <p:nvPicPr>
          <p:cNvPr id="6" name="Imagen 5">
            <a:extLst>
              <a:ext uri="{FF2B5EF4-FFF2-40B4-BE49-F238E27FC236}">
                <a16:creationId xmlns:a16="http://schemas.microsoft.com/office/drawing/2014/main" id="{9A53E163-A805-A0AB-D730-A0E9876B2C62}"/>
              </a:ext>
            </a:extLst>
          </p:cNvPr>
          <p:cNvPicPr>
            <a:picLocks noChangeAspect="1"/>
          </p:cNvPicPr>
          <p:nvPr/>
        </p:nvPicPr>
        <p:blipFill>
          <a:blip r:embed="rId9"/>
          <a:stretch>
            <a:fillRect/>
          </a:stretch>
        </p:blipFill>
        <p:spPr>
          <a:xfrm rot="18982024">
            <a:off x="5472742" y="2867744"/>
            <a:ext cx="858329" cy="820588"/>
          </a:xfrm>
          <a:prstGeom prst="rect">
            <a:avLst/>
          </a:prstGeom>
        </p:spPr>
      </p:pic>
      <p:grpSp>
        <p:nvGrpSpPr>
          <p:cNvPr id="13" name="Grupo 12"/>
          <p:cNvGrpSpPr/>
          <p:nvPr/>
        </p:nvGrpSpPr>
        <p:grpSpPr>
          <a:xfrm rot="1596904">
            <a:off x="5303591" y="4240867"/>
            <a:ext cx="827978" cy="344611"/>
            <a:chOff x="5180936" y="4165410"/>
            <a:chExt cx="974936" cy="457404"/>
          </a:xfrm>
        </p:grpSpPr>
        <p:pic>
          <p:nvPicPr>
            <p:cNvPr id="8" name="Imagen 7" descr="Cómo verificar la vigencia de la cédula de identidad? - TrámiteSimple.cl">
              <a:extLst>
                <a:ext uri="{FF2B5EF4-FFF2-40B4-BE49-F238E27FC236}">
                  <a16:creationId xmlns:a16="http://schemas.microsoft.com/office/drawing/2014/main" id="{918617AB-8AAB-9692-F0C2-4ABBC134DCE9}"/>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0" b="100000" l="19364" r="100000"/>
                      </a14:imgEffect>
                    </a14:imgLayer>
                  </a14:imgProps>
                </a:ext>
              </a:extLst>
            </a:blip>
            <a:stretch>
              <a:fillRect/>
            </a:stretch>
          </p:blipFill>
          <p:spPr>
            <a:xfrm>
              <a:off x="5180936" y="4213226"/>
              <a:ext cx="974936" cy="408571"/>
            </a:xfrm>
            <a:prstGeom prst="rect">
              <a:avLst/>
            </a:prstGeom>
          </p:spPr>
        </p:pic>
        <p:sp>
          <p:nvSpPr>
            <p:cNvPr id="12" name="Rectángulo redondeado 11"/>
            <p:cNvSpPr/>
            <p:nvPr/>
          </p:nvSpPr>
          <p:spPr>
            <a:xfrm rot="203145">
              <a:off x="5419806" y="4165410"/>
              <a:ext cx="723190" cy="457404"/>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grpSp>
    </p:spTree>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DEF50D0-EB36-198A-08F5-9D1D9E6DCABB}"/>
              </a:ext>
            </a:extLst>
          </p:cNvPr>
          <p:cNvSpPr>
            <a:spLocks noGrp="1"/>
          </p:cNvSpPr>
          <p:nvPr>
            <p:ph type="body" sz="quarter" idx="20"/>
          </p:nvPr>
        </p:nvSpPr>
        <p:spPr>
          <a:xfrm>
            <a:off x="649250" y="2213070"/>
            <a:ext cx="11145984" cy="4020734"/>
          </a:xfrm>
        </p:spPr>
        <p:txBody>
          <a:bodyPr vert="horz" lIns="0" tIns="45720" rIns="0" bIns="45720" rtlCol="0" anchor="ctr">
            <a:normAutofit/>
          </a:bodyPr>
          <a:lstStyle/>
          <a:p>
            <a:pPr algn="ctr">
              <a:lnSpc>
                <a:spcPct val="150000"/>
              </a:lnSpc>
            </a:pPr>
            <a:r>
              <a:rPr lang="es-ES" sz="2400">
                <a:latin typeface="Verdana"/>
                <a:ea typeface="Verdana"/>
              </a:rPr>
              <a:t>En esta presentación revisaremos los lineamientos que se deben seguir </a:t>
            </a:r>
            <a:r>
              <a:rPr lang="es-CL" sz="2400">
                <a:latin typeface="Verdana"/>
                <a:ea typeface="Verdana"/>
              </a:rPr>
              <a:t>en caso de la ocurrencia de accidentes personales del equipo operativo del Proyecto Censo de Población y Vivienda 2024 durante el desempeño de sus tareas en terreno. Se explican e indican los procedimientos para hacer efectivo el seguro para el equipo operativo en terreno del Proyecto CPV 2024.</a:t>
            </a:r>
            <a:endParaRPr lang="es-ES" sz="2400">
              <a:latin typeface="Verdana"/>
              <a:ea typeface="Verdana"/>
            </a:endParaRPr>
          </a:p>
          <a:p>
            <a:pPr algn="ctr">
              <a:lnSpc>
                <a:spcPct val="150000"/>
              </a:lnSpc>
            </a:pPr>
            <a:endParaRPr lang="es-ES" sz="2800"/>
          </a:p>
        </p:txBody>
      </p:sp>
      <p:sp>
        <p:nvSpPr>
          <p:cNvPr id="3" name="Título 2">
            <a:extLst>
              <a:ext uri="{FF2B5EF4-FFF2-40B4-BE49-F238E27FC236}">
                <a16:creationId xmlns:a16="http://schemas.microsoft.com/office/drawing/2014/main" id="{490DC9EC-A1FB-2161-2CC9-1F3B2A31A2CE}"/>
              </a:ext>
            </a:extLst>
          </p:cNvPr>
          <p:cNvSpPr>
            <a:spLocks noGrp="1"/>
          </p:cNvSpPr>
          <p:nvPr>
            <p:ph type="title"/>
          </p:nvPr>
        </p:nvSpPr>
        <p:spPr>
          <a:xfrm>
            <a:off x="1830717" y="581547"/>
            <a:ext cx="8316031" cy="846497"/>
          </a:xfrm>
        </p:spPr>
        <p:txBody>
          <a:bodyPr/>
          <a:lstStyle/>
          <a:p>
            <a:pPr algn="ctr"/>
            <a:r>
              <a:rPr lang="es-ES">
                <a:latin typeface="Verdana"/>
                <a:ea typeface="Verdana"/>
              </a:rPr>
              <a:t>Introducción</a:t>
            </a:r>
            <a:endParaRPr lang="es-ES"/>
          </a:p>
        </p:txBody>
      </p:sp>
    </p:spTree>
    <p:extLst>
      <p:ext uri="{BB962C8B-B14F-4D97-AF65-F5344CB8AC3E}">
        <p14:creationId xmlns:p14="http://schemas.microsoft.com/office/powerpoint/2010/main" val="1292810343"/>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2"/>
          <p:cNvSpPr/>
          <p:nvPr/>
        </p:nvSpPr>
        <p:spPr>
          <a:xfrm>
            <a:off x="705843" y="1022797"/>
            <a:ext cx="10934289" cy="1374577"/>
          </a:xfrm>
          <a:prstGeom prst="rect">
            <a:avLst/>
          </a:prstGeom>
          <a:noFill/>
          <a:ln/>
        </p:spPr>
        <p:txBody>
          <a:bodyPr wrap="square" lIns="91440" tIns="45720" rIns="91440" bIns="45720" rtlCol="0" anchor="t"/>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sz="2800" b="1" kern="0" spc="-130">
                <a:solidFill>
                  <a:schemeClr val="tx1">
                    <a:lumMod val="75000"/>
                  </a:schemeClr>
                </a:solidFill>
                <a:latin typeface="Verdana"/>
                <a:ea typeface="Verdana"/>
              </a:rPr>
              <a:t>Si por la gravedad del accidente o apremio de la situación, no se puede realizar el traslado en vehículo institucional:</a:t>
            </a:r>
          </a:p>
        </p:txBody>
      </p:sp>
      <p:sp>
        <p:nvSpPr>
          <p:cNvPr id="8" name="Text 6"/>
          <p:cNvSpPr/>
          <p:nvPr/>
        </p:nvSpPr>
        <p:spPr>
          <a:xfrm>
            <a:off x="1168821" y="2624904"/>
            <a:ext cx="5902896" cy="2984322"/>
          </a:xfrm>
          <a:prstGeom prst="rect">
            <a:avLst/>
          </a:prstGeom>
          <a:noFill/>
          <a:ln/>
        </p:spPr>
        <p:txBody>
          <a:bodyPr wrap="square" lIns="76200" tIns="38100" rIns="76200" bIns="38100" rtlCol="0" anchor="t"/>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a:lnSpc>
                <a:spcPct val="150000"/>
              </a:lnSpc>
            </a:pPr>
            <a:r>
              <a:rPr lang="es-CL" sz="2000">
                <a:latin typeface="Verdana"/>
                <a:ea typeface="Verdana"/>
              </a:rPr>
              <a:t>La persona afectada podrá </a:t>
            </a:r>
            <a:r>
              <a:rPr lang="es-CL" sz="2000" b="1">
                <a:latin typeface="Verdana"/>
                <a:ea typeface="Verdana"/>
              </a:rPr>
              <a:t>autogestionar su traslado</a:t>
            </a:r>
            <a:r>
              <a:rPr lang="es-CL" sz="2000">
                <a:latin typeface="Verdana"/>
                <a:ea typeface="Verdana"/>
              </a:rPr>
              <a:t> (Taxi, Uber, otros) o </a:t>
            </a:r>
            <a:r>
              <a:rPr lang="es-CL" sz="2000" b="1">
                <a:latin typeface="Verdana"/>
                <a:ea typeface="Verdana"/>
              </a:rPr>
              <a:t>solicitar la asistencia de una ambulancia</a:t>
            </a:r>
            <a:r>
              <a:rPr lang="es-CL" sz="2000">
                <a:latin typeface="Verdana"/>
                <a:ea typeface="Verdana"/>
              </a:rPr>
              <a:t>, </a:t>
            </a:r>
            <a:r>
              <a:rPr lang="es-CL" sz="2000" b="1">
                <a:latin typeface="Verdana"/>
                <a:ea typeface="Verdana"/>
              </a:rPr>
              <a:t>gasto que posteriormente podrá ser reembolsado. </a:t>
            </a:r>
            <a:endParaRPr lang="es-ES" b="1">
              <a:ea typeface="Calibri"/>
              <a:cs typeface="Calibri"/>
            </a:endParaRPr>
          </a:p>
        </p:txBody>
      </p:sp>
      <p:sp>
        <p:nvSpPr>
          <p:cNvPr id="9" name="Marcador de texto 8"/>
          <p:cNvSpPr>
            <a:spLocks noGrp="1"/>
          </p:cNvSpPr>
          <p:nvPr>
            <p:ph type="body" sz="quarter" idx="13"/>
          </p:nvPr>
        </p:nvSpPr>
        <p:spPr/>
        <p:txBody>
          <a:bodyPr/>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MX"/>
              <a:t>¿Dónde y cómo acudir en caso de un accidente?</a:t>
            </a:r>
          </a:p>
        </p:txBody>
      </p:sp>
      <p:sp>
        <p:nvSpPr>
          <p:cNvPr id="3" name="Text Placeholder 2">
            <a:extLst>
              <a:ext uri="{FF2B5EF4-FFF2-40B4-BE49-F238E27FC236}">
                <a16:creationId xmlns:a16="http://schemas.microsoft.com/office/drawing/2014/main" id="{80070E69-192B-104F-ED31-9E4F55FFF94A}"/>
              </a:ext>
            </a:extLst>
          </p:cNvPr>
          <p:cNvSpPr>
            <a:spLocks noGrp="1"/>
          </p:cNvSpPr>
          <p:nvPr>
            <p:ph type="body" sz="quarter" idx="40"/>
          </p:nvPr>
        </p:nvSpPr>
        <p:spPr/>
        <p:txBody>
          <a:bodyPr>
            <a:normAutofit/>
          </a:bodyPr>
          <a:lstStyle/>
          <a:p>
            <a:r>
              <a:rPr lang="en-US">
                <a:latin typeface="Verdana"/>
                <a:ea typeface="Verdana"/>
              </a:rPr>
              <a:t>03.</a:t>
            </a:r>
          </a:p>
        </p:txBody>
      </p:sp>
      <p:pic>
        <p:nvPicPr>
          <p:cNvPr id="5" name="Imagen 4" descr="Icono&#10;&#10;Descripción generada automáticamente">
            <a:extLst>
              <a:ext uri="{FF2B5EF4-FFF2-40B4-BE49-F238E27FC236}">
                <a16:creationId xmlns:a16="http://schemas.microsoft.com/office/drawing/2014/main" id="{F69D0E80-C478-9FD2-9011-0ECDF366E61F}"/>
              </a:ext>
            </a:extLst>
          </p:cNvPr>
          <p:cNvPicPr>
            <a:picLocks noChangeAspect="1"/>
          </p:cNvPicPr>
          <p:nvPr/>
        </p:nvPicPr>
        <p:blipFill>
          <a:blip r:embed="rId3"/>
          <a:stretch>
            <a:fillRect/>
          </a:stretch>
        </p:blipFill>
        <p:spPr>
          <a:xfrm>
            <a:off x="7183920" y="2526770"/>
            <a:ext cx="2938682" cy="2967437"/>
          </a:xfrm>
          <a:prstGeom prst="rect">
            <a:avLst/>
          </a:prstGeom>
        </p:spPr>
      </p:pic>
    </p:spTree>
    <p:extLst>
      <p:ext uri="{BB962C8B-B14F-4D97-AF65-F5344CB8AC3E}">
        <p14:creationId xmlns:p14="http://schemas.microsoft.com/office/powerpoint/2010/main" val="558498303"/>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263BF71-E9E3-559C-AE72-E2C4290E9531}"/>
              </a:ext>
            </a:extLst>
          </p:cNvPr>
          <p:cNvSpPr>
            <a:spLocks noGrp="1"/>
          </p:cNvSpPr>
          <p:nvPr>
            <p:ph type="body" sz="quarter" idx="13"/>
          </p:nvPr>
        </p:nvSpPr>
        <p:spPr/>
        <p:txBody>
          <a:bodyPr/>
          <a:lstStyle/>
          <a:p>
            <a:r>
              <a:rPr lang="es-MX"/>
              <a:t>¿Dónde y cómo acudir en caso de un accidente?</a:t>
            </a:r>
          </a:p>
        </p:txBody>
      </p:sp>
      <p:sp>
        <p:nvSpPr>
          <p:cNvPr id="3" name="Marcador de texto 2">
            <a:extLst>
              <a:ext uri="{FF2B5EF4-FFF2-40B4-BE49-F238E27FC236}">
                <a16:creationId xmlns:a16="http://schemas.microsoft.com/office/drawing/2014/main" id="{523C40BD-2768-7A8B-0A71-EED1296F4FD1}"/>
              </a:ext>
            </a:extLst>
          </p:cNvPr>
          <p:cNvSpPr>
            <a:spLocks noGrp="1"/>
          </p:cNvSpPr>
          <p:nvPr>
            <p:ph type="body" sz="quarter" idx="40"/>
          </p:nvPr>
        </p:nvSpPr>
        <p:spPr/>
        <p:txBody>
          <a:bodyPr/>
          <a:lstStyle/>
          <a:p>
            <a:r>
              <a:rPr lang="es-ES"/>
              <a:t>03.</a:t>
            </a:r>
          </a:p>
        </p:txBody>
      </p:sp>
      <p:sp>
        <p:nvSpPr>
          <p:cNvPr id="5" name="CuadroTexto 4">
            <a:extLst>
              <a:ext uri="{FF2B5EF4-FFF2-40B4-BE49-F238E27FC236}">
                <a16:creationId xmlns:a16="http://schemas.microsoft.com/office/drawing/2014/main" id="{100DAB29-C0BB-02E6-4883-B8F8BE5DA9CD}"/>
              </a:ext>
            </a:extLst>
          </p:cNvPr>
          <p:cNvSpPr txBox="1"/>
          <p:nvPr/>
        </p:nvSpPr>
        <p:spPr>
          <a:xfrm>
            <a:off x="1991803" y="5199931"/>
            <a:ext cx="7682181" cy="923330"/>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CL">
                <a:latin typeface="Verdana"/>
                <a:cs typeface="Segoe UI"/>
              </a:rPr>
              <a:t>Para este efecto, se deja establecidos los </a:t>
            </a:r>
            <a:r>
              <a:rPr lang="es-CL" b="1">
                <a:latin typeface="Verdana"/>
                <a:cs typeface="Segoe UI"/>
              </a:rPr>
              <a:t>fonos de contacto</a:t>
            </a:r>
            <a:r>
              <a:rPr lang="es-CL">
                <a:latin typeface="Verdana"/>
                <a:cs typeface="Segoe UI"/>
              </a:rPr>
              <a:t>:</a:t>
            </a:r>
            <a:r>
              <a:rPr lang="es-ES">
                <a:latin typeface="Verdana"/>
                <a:cs typeface="Segoe UI"/>
              </a:rPr>
              <a:t> </a:t>
            </a:r>
            <a:r>
              <a:rPr lang="en-US">
                <a:latin typeface="Verdana"/>
                <a:cs typeface="Segoe UI"/>
              </a:rPr>
              <a:t>​</a:t>
            </a:r>
          </a:p>
          <a:p>
            <a:pPr marL="228600" indent="-228600" algn="just">
              <a:buFont typeface="Calibri,Sans-Serif"/>
              <a:buChar char="•"/>
            </a:pPr>
            <a:r>
              <a:rPr lang="es-CL">
                <a:latin typeface="Verdana"/>
                <a:cs typeface="Arial"/>
              </a:rPr>
              <a:t>Fono </a:t>
            </a:r>
            <a:r>
              <a:rPr lang="es-CL" b="1">
                <a:latin typeface="Verdana"/>
                <a:cs typeface="Arial"/>
              </a:rPr>
              <a:t>AMBULANCIA: 131</a:t>
            </a:r>
            <a:r>
              <a:rPr lang="es-ES" b="1">
                <a:latin typeface="Verdana"/>
                <a:cs typeface="Arial"/>
              </a:rPr>
              <a:t> </a:t>
            </a:r>
            <a:r>
              <a:rPr lang="en-US" b="1">
                <a:latin typeface="Verdana"/>
                <a:cs typeface="Arial"/>
              </a:rPr>
              <a:t>​</a:t>
            </a:r>
            <a:endParaRPr lang="en-US" b="1">
              <a:latin typeface="Verdana"/>
              <a:ea typeface="Verdana"/>
              <a:cs typeface="Arial"/>
            </a:endParaRPr>
          </a:p>
          <a:p>
            <a:pPr marL="228600" indent="-228600" algn="just">
              <a:buFont typeface="Calibri,Sans-Serif"/>
              <a:buChar char="•"/>
            </a:pPr>
            <a:r>
              <a:rPr lang="es-CL">
                <a:latin typeface="Verdana"/>
                <a:cs typeface="Arial"/>
              </a:rPr>
              <a:t>Fono </a:t>
            </a:r>
            <a:r>
              <a:rPr lang="es-CL" b="1">
                <a:latin typeface="Verdana"/>
                <a:cs typeface="Arial"/>
              </a:rPr>
              <a:t>RESCATE MUTUAL DE SEGURIDAD: 1407</a:t>
            </a:r>
            <a:r>
              <a:rPr lang="es-ES" b="1">
                <a:latin typeface="Verdana"/>
                <a:cs typeface="Arial"/>
              </a:rPr>
              <a:t> </a:t>
            </a:r>
            <a:endParaRPr lang="es-ES" b="1">
              <a:latin typeface="Verdana"/>
              <a:ea typeface="Verdana"/>
              <a:cs typeface="Arial"/>
            </a:endParaRPr>
          </a:p>
        </p:txBody>
      </p:sp>
      <p:sp>
        <p:nvSpPr>
          <p:cNvPr id="7" name="CuadroTexto 6">
            <a:extLst>
              <a:ext uri="{FF2B5EF4-FFF2-40B4-BE49-F238E27FC236}">
                <a16:creationId xmlns:a16="http://schemas.microsoft.com/office/drawing/2014/main" id="{9B0E8CA4-9104-553B-06A2-AC91D9D3CC67}"/>
              </a:ext>
            </a:extLst>
          </p:cNvPr>
          <p:cNvSpPr txBox="1"/>
          <p:nvPr/>
        </p:nvSpPr>
        <p:spPr>
          <a:xfrm>
            <a:off x="1031575" y="1108315"/>
            <a:ext cx="10027849" cy="2076385"/>
          </a:xfrm>
          <a:prstGeom prst="roundRect">
            <a:avLst/>
          </a:prstGeom>
          <a:ln w="28575">
            <a:prstDash val="sysDot"/>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s-CL" sz="2000">
                <a:latin typeface="Verdana"/>
                <a:ea typeface="Verdana"/>
              </a:rPr>
              <a:t>Es importante que </a:t>
            </a:r>
            <a:r>
              <a:rPr lang="es-CL" sz="2000" b="1">
                <a:latin typeface="Verdana"/>
                <a:ea typeface="Verdana"/>
              </a:rPr>
              <a:t>la ambulancia sea utilizada exclusivamente para accidentes graves </a:t>
            </a:r>
            <a:r>
              <a:rPr lang="es-CL" sz="2000">
                <a:latin typeface="Verdana"/>
                <a:ea typeface="Verdana"/>
              </a:rPr>
              <a:t>que inmovilicen a la persona afectada y que requiera de una primera atención médica de emergencia durante el traslado al centro de atención de salud.</a:t>
            </a:r>
            <a:r>
              <a:rPr lang="es-ES" sz="2000">
                <a:latin typeface="Verdana"/>
                <a:ea typeface="Verdana"/>
              </a:rPr>
              <a:t> </a:t>
            </a:r>
          </a:p>
        </p:txBody>
      </p:sp>
      <p:pic>
        <p:nvPicPr>
          <p:cNvPr id="9" name="Gráfico 8" descr="Luces encendidas con relleno sólido">
            <a:extLst>
              <a:ext uri="{FF2B5EF4-FFF2-40B4-BE49-F238E27FC236}">
                <a16:creationId xmlns:a16="http://schemas.microsoft.com/office/drawing/2014/main" id="{1347BD9A-9076-A348-FEAD-12051D88F1D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365271" y="3244071"/>
            <a:ext cx="1470624" cy="1499379"/>
          </a:xfrm>
          <a:prstGeom prst="rect">
            <a:avLst/>
          </a:prstGeom>
        </p:spPr>
      </p:pic>
    </p:spTree>
    <p:extLst>
      <p:ext uri="{BB962C8B-B14F-4D97-AF65-F5344CB8AC3E}">
        <p14:creationId xmlns:p14="http://schemas.microsoft.com/office/powerpoint/2010/main" val="1059389912"/>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9E72969-7C14-139C-D83A-53364055AE40}"/>
              </a:ext>
            </a:extLst>
          </p:cNvPr>
          <p:cNvSpPr>
            <a:spLocks noGrp="1"/>
          </p:cNvSpPr>
          <p:nvPr>
            <p:ph type="body" sz="quarter" idx="10"/>
          </p:nvPr>
        </p:nvSpPr>
        <p:spPr/>
        <p:txBody>
          <a:bodyPr/>
          <a:lstStyle/>
          <a:p>
            <a:r>
              <a:rPr lang="es-ES">
                <a:latin typeface="Verdana"/>
                <a:ea typeface="Verdana"/>
              </a:rPr>
              <a:t>Cobertura</a:t>
            </a:r>
          </a:p>
        </p:txBody>
      </p:sp>
      <p:sp>
        <p:nvSpPr>
          <p:cNvPr id="3" name="Título 2">
            <a:extLst>
              <a:ext uri="{FF2B5EF4-FFF2-40B4-BE49-F238E27FC236}">
                <a16:creationId xmlns:a16="http://schemas.microsoft.com/office/drawing/2014/main" id="{E3ECC6DB-71F4-575D-CCFC-437B3947E17B}"/>
              </a:ext>
            </a:extLst>
          </p:cNvPr>
          <p:cNvSpPr>
            <a:spLocks noGrp="1"/>
          </p:cNvSpPr>
          <p:nvPr>
            <p:ph type="title"/>
          </p:nvPr>
        </p:nvSpPr>
        <p:spPr/>
        <p:txBody>
          <a:bodyPr/>
          <a:lstStyle/>
          <a:p>
            <a:r>
              <a:rPr lang="es-ES">
                <a:latin typeface="Verdana"/>
                <a:ea typeface="Verdana"/>
              </a:rPr>
              <a:t>04.</a:t>
            </a:r>
            <a:endParaRPr lang="es-ES"/>
          </a:p>
        </p:txBody>
      </p:sp>
    </p:spTree>
    <p:extLst>
      <p:ext uri="{BB962C8B-B14F-4D97-AF65-F5344CB8AC3E}">
        <p14:creationId xmlns:p14="http://schemas.microsoft.com/office/powerpoint/2010/main" val="3404962240"/>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D517BE7-2D4F-1E43-917F-25DEA8010AB7}"/>
              </a:ext>
            </a:extLst>
          </p:cNvPr>
          <p:cNvSpPr>
            <a:spLocks noGrp="1"/>
          </p:cNvSpPr>
          <p:nvPr>
            <p:ph type="body" sz="quarter" idx="20"/>
          </p:nvPr>
        </p:nvSpPr>
        <p:spPr>
          <a:xfrm>
            <a:off x="1316607" y="2190732"/>
            <a:ext cx="9088967" cy="3536038"/>
          </a:xfrm>
        </p:spPr>
        <p:txBody>
          <a:bodyPr vert="horz" lIns="0" tIns="45720" rIns="0" bIns="45720" rtlCol="0" anchor="t">
            <a:noAutofit/>
          </a:bodyPr>
          <a:lstStyle/>
          <a:p>
            <a:pPr marL="285750" indent="-285750" algn="just">
              <a:lnSpc>
                <a:spcPct val="160000"/>
              </a:lnSpc>
              <a:buFont typeface="Wingdings" panose="020B0604020202020204" pitchFamily="34" charset="0"/>
              <a:buChar char="q"/>
            </a:pPr>
            <a:r>
              <a:rPr lang="es-CL" sz="1800" b="1">
                <a:latin typeface="Verdana"/>
                <a:ea typeface="Verdana"/>
              </a:rPr>
              <a:t>Muerte accidental (700 UF).</a:t>
            </a:r>
            <a:endParaRPr lang="es-ES" sz="1800" b="1">
              <a:latin typeface="Verdana"/>
              <a:ea typeface="Verdana"/>
            </a:endParaRPr>
          </a:p>
          <a:p>
            <a:pPr marL="285750" indent="-285750" algn="just">
              <a:lnSpc>
                <a:spcPct val="160000"/>
              </a:lnSpc>
              <a:buFont typeface="Wingdings" panose="020B0604020202020204" pitchFamily="34" charset="0"/>
              <a:buChar char="q"/>
            </a:pPr>
            <a:r>
              <a:rPr lang="es-CL" sz="1800" b="1">
                <a:latin typeface="Verdana"/>
                <a:ea typeface="Verdana"/>
              </a:rPr>
              <a:t>Incapacidad total o permanente (700 UF).</a:t>
            </a:r>
            <a:endParaRPr lang="es-ES" sz="1800" b="1">
              <a:latin typeface="Verdana"/>
              <a:ea typeface="Verdana"/>
            </a:endParaRPr>
          </a:p>
          <a:p>
            <a:pPr marL="285750" indent="-285750" algn="just">
              <a:lnSpc>
                <a:spcPct val="160000"/>
              </a:lnSpc>
              <a:buFont typeface="Wingdings" panose="020B0604020202020204" pitchFamily="34" charset="0"/>
              <a:buChar char="q"/>
            </a:pPr>
            <a:r>
              <a:rPr lang="es-CL" sz="1800" b="1">
                <a:latin typeface="Verdana"/>
                <a:ea typeface="Verdana"/>
              </a:rPr>
              <a:t>Gastos médicos (100 UF).</a:t>
            </a:r>
            <a:endParaRPr lang="es-ES" sz="1800" b="1">
              <a:latin typeface="Verdana"/>
              <a:ea typeface="Verdana"/>
            </a:endParaRPr>
          </a:p>
          <a:p>
            <a:pPr marL="285750" indent="-285750" algn="just">
              <a:lnSpc>
                <a:spcPct val="160000"/>
              </a:lnSpc>
              <a:buFont typeface="Wingdings" panose="020B0604020202020204" pitchFamily="34" charset="0"/>
              <a:buChar char="q"/>
            </a:pPr>
            <a:r>
              <a:rPr lang="es-CL" sz="1800" b="1">
                <a:latin typeface="Verdana"/>
                <a:ea typeface="Verdana"/>
              </a:rPr>
              <a:t>Hospitalización (50 UF).</a:t>
            </a:r>
            <a:endParaRPr lang="es-ES" sz="1800" b="1">
              <a:latin typeface="Verdana"/>
              <a:ea typeface="Verdana"/>
            </a:endParaRPr>
          </a:p>
          <a:p>
            <a:pPr marL="285750" indent="-285750" algn="just">
              <a:lnSpc>
                <a:spcPct val="160000"/>
              </a:lnSpc>
              <a:buFont typeface="Wingdings" panose="020B0604020202020204" pitchFamily="34" charset="0"/>
              <a:buChar char="q"/>
            </a:pPr>
            <a:r>
              <a:rPr lang="es-CL" sz="1800" b="1">
                <a:latin typeface="Verdana"/>
                <a:ea typeface="Verdana"/>
              </a:rPr>
              <a:t>Gastos funerarios (50 UF).</a:t>
            </a:r>
            <a:endParaRPr lang="es-ES" sz="1800" b="1">
              <a:latin typeface="Verdana"/>
              <a:ea typeface="Verdana"/>
            </a:endParaRPr>
          </a:p>
          <a:p>
            <a:pPr marL="285750" indent="-285750" algn="just">
              <a:lnSpc>
                <a:spcPct val="160000"/>
              </a:lnSpc>
              <a:buFont typeface="Wingdings" panose="020B0604020202020204" pitchFamily="34" charset="0"/>
              <a:buChar char="q"/>
            </a:pPr>
            <a:r>
              <a:rPr lang="es-CL" sz="1800" b="1">
                <a:latin typeface="Verdana"/>
                <a:ea typeface="Verdana"/>
              </a:rPr>
              <a:t>Desmembramiento (700 UF).</a:t>
            </a:r>
            <a:endParaRPr lang="es-ES" sz="1800" b="1">
              <a:latin typeface="Verdana"/>
              <a:ea typeface="Verdana"/>
            </a:endParaRPr>
          </a:p>
          <a:p>
            <a:pPr marL="285750" indent="-285750" algn="just">
              <a:lnSpc>
                <a:spcPct val="160000"/>
              </a:lnSpc>
              <a:buFont typeface="Wingdings" panose="020B0604020202020204" pitchFamily="34" charset="0"/>
              <a:buChar char="q"/>
            </a:pPr>
            <a:r>
              <a:rPr lang="es-CL" sz="1800" b="1">
                <a:latin typeface="Verdana"/>
                <a:ea typeface="Verdana"/>
              </a:rPr>
              <a:t>Gastos de traslado (15 cupos por evento y por vigencia).</a:t>
            </a:r>
            <a:endParaRPr lang="es-ES" sz="1800" b="1">
              <a:latin typeface="Verdana"/>
              <a:ea typeface="Verdana"/>
            </a:endParaRPr>
          </a:p>
        </p:txBody>
      </p:sp>
      <p:sp>
        <p:nvSpPr>
          <p:cNvPr id="3" name="Título 2">
            <a:extLst>
              <a:ext uri="{FF2B5EF4-FFF2-40B4-BE49-F238E27FC236}">
                <a16:creationId xmlns:a16="http://schemas.microsoft.com/office/drawing/2014/main" id="{42D427A0-A64B-4929-2CB9-9EFAB94BED29}"/>
              </a:ext>
            </a:extLst>
          </p:cNvPr>
          <p:cNvSpPr>
            <a:spLocks noGrp="1"/>
          </p:cNvSpPr>
          <p:nvPr>
            <p:ph type="title"/>
          </p:nvPr>
        </p:nvSpPr>
        <p:spPr>
          <a:xfrm>
            <a:off x="2259224" y="325078"/>
            <a:ext cx="9316156" cy="1256072"/>
          </a:xfrm>
        </p:spPr>
        <p:txBody>
          <a:bodyPr/>
          <a:lstStyle/>
          <a:p>
            <a:r>
              <a:rPr lang="es-CL" sz="3200">
                <a:latin typeface="Verdana"/>
                <a:ea typeface="Verdana"/>
              </a:rPr>
              <a:t>La Póliza del seguro de accidentes, considera las siguientes coberturas básicas: </a:t>
            </a:r>
            <a:r>
              <a:rPr lang="es-CL">
                <a:latin typeface="Verdana"/>
                <a:ea typeface="Verdana"/>
              </a:rPr>
              <a:t> </a:t>
            </a:r>
            <a:endParaRPr lang="es-ES" err="1">
              <a:latin typeface="Verdana"/>
              <a:ea typeface="Verdana"/>
            </a:endParaRPr>
          </a:p>
        </p:txBody>
      </p:sp>
      <p:pic>
        <p:nvPicPr>
          <p:cNvPr id="5" name="Imagen 4" descr="Imagen que contiene Icono&#10;&#10;Descripción generada automáticamente">
            <a:extLst>
              <a:ext uri="{FF2B5EF4-FFF2-40B4-BE49-F238E27FC236}">
                <a16:creationId xmlns:a16="http://schemas.microsoft.com/office/drawing/2014/main" id="{89CCA298-ABBB-F179-BBD6-0D5C63B5328B}"/>
              </a:ext>
            </a:extLst>
          </p:cNvPr>
          <p:cNvPicPr>
            <a:picLocks noChangeAspect="1"/>
          </p:cNvPicPr>
          <p:nvPr/>
        </p:nvPicPr>
        <p:blipFill>
          <a:blip r:embed="rId2"/>
          <a:stretch>
            <a:fillRect/>
          </a:stretch>
        </p:blipFill>
        <p:spPr>
          <a:xfrm>
            <a:off x="8926831" y="2314500"/>
            <a:ext cx="1688986" cy="1760873"/>
          </a:xfrm>
          <a:prstGeom prst="rect">
            <a:avLst/>
          </a:prstGeom>
        </p:spPr>
      </p:pic>
      <p:pic>
        <p:nvPicPr>
          <p:cNvPr id="4" name="Gráfico 3" descr="Cheque bancario con relleno sólido">
            <a:extLst>
              <a:ext uri="{FF2B5EF4-FFF2-40B4-BE49-F238E27FC236}">
                <a16:creationId xmlns:a16="http://schemas.microsoft.com/office/drawing/2014/main" id="{D3FA94A7-00FA-6C8B-0330-AEE83C97F1B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952007" y="4035727"/>
            <a:ext cx="1618890" cy="1575757"/>
          </a:xfrm>
          <a:prstGeom prst="rect">
            <a:avLst/>
          </a:prstGeom>
        </p:spPr>
      </p:pic>
    </p:spTree>
    <p:extLst>
      <p:ext uri="{BB962C8B-B14F-4D97-AF65-F5344CB8AC3E}">
        <p14:creationId xmlns:p14="http://schemas.microsoft.com/office/powerpoint/2010/main" val="2728901710"/>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9E57EB68-BC6F-A06E-E625-CD19E84F3D29}"/>
              </a:ext>
            </a:extLst>
          </p:cNvPr>
          <p:cNvSpPr>
            <a:spLocks noGrp="1"/>
          </p:cNvSpPr>
          <p:nvPr>
            <p:ph type="body" sz="quarter" idx="20"/>
          </p:nvPr>
        </p:nvSpPr>
        <p:spPr>
          <a:xfrm>
            <a:off x="1038225" y="2023775"/>
            <a:ext cx="7265560" cy="3560659"/>
          </a:xfrm>
        </p:spPr>
        <p:txBody>
          <a:bodyPr vert="horz" lIns="0" tIns="45720" rIns="0" bIns="45720" rtlCol="0" anchor="t">
            <a:noAutofit/>
          </a:bodyPr>
          <a:lstStyle/>
          <a:p>
            <a:pPr marL="285750" indent="-285750">
              <a:lnSpc>
                <a:spcPct val="150000"/>
              </a:lnSpc>
              <a:buFont typeface="Wingdings"/>
              <a:buChar char="q"/>
            </a:pPr>
            <a:endParaRPr lang="es-CL">
              <a:latin typeface="Verdana"/>
              <a:ea typeface="Verdana"/>
            </a:endParaRPr>
          </a:p>
          <a:p>
            <a:pPr marL="285750" indent="-285750">
              <a:lnSpc>
                <a:spcPct val="150000"/>
              </a:lnSpc>
              <a:buFont typeface="Wingdings"/>
              <a:buChar char="q"/>
            </a:pPr>
            <a:r>
              <a:rPr lang="es-CL" sz="2000" b="1">
                <a:latin typeface="Verdana"/>
                <a:ea typeface="Verdana"/>
              </a:rPr>
              <a:t>Consulta psicológica/psiquiátrica (1 UF por sesión-15 en total) ante un trauma como resultado de un accidente cubierto. </a:t>
            </a:r>
            <a:endParaRPr lang="es-ES" sz="2000" b="1">
              <a:latin typeface="Verdana"/>
              <a:ea typeface="Verdana"/>
            </a:endParaRPr>
          </a:p>
          <a:p>
            <a:pPr marL="285750" indent="-285750">
              <a:lnSpc>
                <a:spcPct val="150000"/>
              </a:lnSpc>
              <a:buFont typeface="Wingdings"/>
              <a:buChar char="q"/>
            </a:pPr>
            <a:r>
              <a:rPr lang="es-CL" sz="2000" b="1">
                <a:latin typeface="Verdana"/>
                <a:ea typeface="Verdana"/>
              </a:rPr>
              <a:t>Indemnización de gastos de rehabilitación (UF 50), como consecuencia de la ocurrencia de un accidente cubierto bajo las condiciones generales de la póliza. </a:t>
            </a:r>
            <a:endParaRPr lang="es-ES" sz="2000" b="1">
              <a:latin typeface="Verdana"/>
              <a:ea typeface="Verdana"/>
            </a:endParaRPr>
          </a:p>
          <a:p>
            <a:pPr marL="285750" indent="-285750">
              <a:buFont typeface="Wingdings"/>
              <a:buChar char="q"/>
            </a:pPr>
            <a:endParaRPr lang="es-ES"/>
          </a:p>
        </p:txBody>
      </p:sp>
      <p:sp>
        <p:nvSpPr>
          <p:cNvPr id="3" name="Título 2">
            <a:extLst>
              <a:ext uri="{FF2B5EF4-FFF2-40B4-BE49-F238E27FC236}">
                <a16:creationId xmlns:a16="http://schemas.microsoft.com/office/drawing/2014/main" id="{07C9BDAA-90C1-BB77-2E03-225C702C7242}"/>
              </a:ext>
            </a:extLst>
          </p:cNvPr>
          <p:cNvSpPr>
            <a:spLocks noGrp="1"/>
          </p:cNvSpPr>
          <p:nvPr>
            <p:ph type="title"/>
          </p:nvPr>
        </p:nvSpPr>
        <p:spPr/>
        <p:txBody>
          <a:bodyPr/>
          <a:lstStyle/>
          <a:p>
            <a:r>
              <a:rPr lang="es-CL">
                <a:latin typeface="Verdana"/>
                <a:ea typeface="Verdana"/>
              </a:rPr>
              <a:t>Adicionalmente, considera las siguientes coberturas:</a:t>
            </a:r>
            <a:endParaRPr lang="es-ES" err="1">
              <a:latin typeface="Verdana"/>
              <a:ea typeface="Verdana"/>
            </a:endParaRPr>
          </a:p>
        </p:txBody>
      </p:sp>
      <p:pic>
        <p:nvPicPr>
          <p:cNvPr id="4" name="Imagen 3" descr="Imagen que contiene lego, cuarto, señal&#10;&#10;Descripción generada automáticamente">
            <a:extLst>
              <a:ext uri="{FF2B5EF4-FFF2-40B4-BE49-F238E27FC236}">
                <a16:creationId xmlns:a16="http://schemas.microsoft.com/office/drawing/2014/main" id="{7B7547F5-D484-B9B1-AD4B-12396CE3DF0F}"/>
              </a:ext>
            </a:extLst>
          </p:cNvPr>
          <p:cNvPicPr>
            <a:picLocks noChangeAspect="1"/>
          </p:cNvPicPr>
          <p:nvPr/>
        </p:nvPicPr>
        <p:blipFill>
          <a:blip r:embed="rId2"/>
          <a:stretch>
            <a:fillRect/>
          </a:stretch>
        </p:blipFill>
        <p:spPr>
          <a:xfrm>
            <a:off x="8675029" y="2356180"/>
            <a:ext cx="2562584" cy="2562584"/>
          </a:xfrm>
          <a:prstGeom prst="rect">
            <a:avLst/>
          </a:prstGeom>
        </p:spPr>
      </p:pic>
    </p:spTree>
    <p:extLst>
      <p:ext uri="{BB962C8B-B14F-4D97-AF65-F5344CB8AC3E}">
        <p14:creationId xmlns:p14="http://schemas.microsoft.com/office/powerpoint/2010/main" val="2072057944"/>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18BB348-A735-3887-D181-5DDA0E7BFB24}"/>
              </a:ext>
            </a:extLst>
          </p:cNvPr>
          <p:cNvSpPr>
            <a:spLocks noGrp="1"/>
          </p:cNvSpPr>
          <p:nvPr>
            <p:ph type="body" sz="quarter" idx="10"/>
          </p:nvPr>
        </p:nvSpPr>
        <p:spPr/>
        <p:txBody>
          <a:bodyPr/>
          <a:lstStyle/>
          <a:p>
            <a:r>
              <a:rPr lang="es-ES">
                <a:latin typeface="Verdana"/>
                <a:ea typeface="Verdana"/>
              </a:rPr>
              <a:t>Reembolsos</a:t>
            </a:r>
            <a:endParaRPr lang="es-ES"/>
          </a:p>
        </p:txBody>
      </p:sp>
      <p:sp>
        <p:nvSpPr>
          <p:cNvPr id="3" name="Título 2">
            <a:extLst>
              <a:ext uri="{FF2B5EF4-FFF2-40B4-BE49-F238E27FC236}">
                <a16:creationId xmlns:a16="http://schemas.microsoft.com/office/drawing/2014/main" id="{264C6430-865B-AD2C-2B30-2ED6CE94770F}"/>
              </a:ext>
            </a:extLst>
          </p:cNvPr>
          <p:cNvSpPr>
            <a:spLocks noGrp="1"/>
          </p:cNvSpPr>
          <p:nvPr>
            <p:ph type="title"/>
          </p:nvPr>
        </p:nvSpPr>
        <p:spPr/>
        <p:txBody>
          <a:bodyPr/>
          <a:lstStyle/>
          <a:p>
            <a:r>
              <a:rPr lang="es-ES">
                <a:latin typeface="Verdana"/>
                <a:ea typeface="Verdana"/>
              </a:rPr>
              <a:t>05.</a:t>
            </a:r>
            <a:endParaRPr lang="es-ES"/>
          </a:p>
        </p:txBody>
      </p:sp>
    </p:spTree>
    <p:extLst>
      <p:ext uri="{BB962C8B-B14F-4D97-AF65-F5344CB8AC3E}">
        <p14:creationId xmlns:p14="http://schemas.microsoft.com/office/powerpoint/2010/main" val="3456594632"/>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FA4DBF3-6E62-4D2E-1116-5D19BCA4933D}"/>
              </a:ext>
            </a:extLst>
          </p:cNvPr>
          <p:cNvSpPr>
            <a:spLocks noGrp="1"/>
          </p:cNvSpPr>
          <p:nvPr>
            <p:ph type="title"/>
          </p:nvPr>
        </p:nvSpPr>
        <p:spPr/>
        <p:txBody>
          <a:bodyPr/>
          <a:lstStyle/>
          <a:p>
            <a:r>
              <a:rPr lang="es-ES">
                <a:latin typeface="Verdana"/>
                <a:ea typeface="Verdana"/>
              </a:rPr>
              <a:t>Solicitud de reembolsos</a:t>
            </a:r>
            <a:endParaRPr lang="es-ES"/>
          </a:p>
        </p:txBody>
      </p:sp>
      <p:sp>
        <p:nvSpPr>
          <p:cNvPr id="4" name="CuadroTexto 3">
            <a:extLst>
              <a:ext uri="{FF2B5EF4-FFF2-40B4-BE49-F238E27FC236}">
                <a16:creationId xmlns:a16="http://schemas.microsoft.com/office/drawing/2014/main" id="{D7F8EE85-3AB8-907C-58C7-97F060E23990}"/>
              </a:ext>
            </a:extLst>
          </p:cNvPr>
          <p:cNvSpPr txBox="1"/>
          <p:nvPr/>
        </p:nvSpPr>
        <p:spPr>
          <a:xfrm>
            <a:off x="587829" y="2569028"/>
            <a:ext cx="10733313" cy="33602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lvl="3" indent="-342900" algn="just">
              <a:lnSpc>
                <a:spcPct val="150000"/>
              </a:lnSpc>
              <a:buFont typeface="Wingdings"/>
              <a:buChar char="q"/>
            </a:pPr>
            <a:r>
              <a:rPr lang="es-CL" b="1">
                <a:solidFill>
                  <a:srgbClr val="122361"/>
                </a:solidFill>
                <a:latin typeface="Verdana"/>
                <a:ea typeface="Verdana"/>
                <a:cs typeface="Calibri"/>
              </a:rPr>
              <a:t>Convenio con Mutual de Seguridad</a:t>
            </a:r>
            <a:r>
              <a:rPr lang="es-CL">
                <a:solidFill>
                  <a:srgbClr val="122361"/>
                </a:solidFill>
                <a:latin typeface="Verdana"/>
                <a:ea typeface="Verdana"/>
                <a:cs typeface="Calibri"/>
              </a:rPr>
              <a:t>: </a:t>
            </a:r>
            <a:r>
              <a:rPr lang="es-CL">
                <a:latin typeface="Verdana"/>
                <a:ea typeface="Verdana"/>
                <a:cs typeface="Calibri"/>
              </a:rPr>
              <a:t>donde el asegurado puede a</a:t>
            </a:r>
            <a:r>
              <a:rPr lang="es-CL">
                <a:solidFill>
                  <a:srgbClr val="122361"/>
                </a:solidFill>
                <a:latin typeface="Verdana"/>
                <a:ea typeface="Verdana"/>
                <a:cs typeface="Calibri"/>
              </a:rPr>
              <a:t>cudir a recibir atención médica</a:t>
            </a:r>
            <a:r>
              <a:rPr lang="es-CL">
                <a:latin typeface="Verdana"/>
                <a:ea typeface="Verdana"/>
                <a:cs typeface="Calibri"/>
              </a:rPr>
              <a:t> en cualquiera de los establecimientos en convenio con Mutual a lo largo del país.</a:t>
            </a:r>
            <a:r>
              <a:rPr lang="es-ES">
                <a:latin typeface="Verdana"/>
                <a:ea typeface="Verdana"/>
                <a:cs typeface="Calibri"/>
              </a:rPr>
              <a:t> </a:t>
            </a:r>
            <a:endParaRPr lang="es-ES">
              <a:cs typeface="Calibri" panose="020F0502020204030204"/>
            </a:endParaRPr>
          </a:p>
          <a:p>
            <a:pPr marL="342900" lvl="3" indent="-342900" algn="just">
              <a:lnSpc>
                <a:spcPct val="150000"/>
              </a:lnSpc>
              <a:buFont typeface="Wingdings"/>
              <a:buChar char="q"/>
            </a:pPr>
            <a:r>
              <a:rPr lang="es-CL" b="1">
                <a:solidFill>
                  <a:srgbClr val="122361"/>
                </a:solidFill>
                <a:latin typeface="Verdana"/>
                <a:ea typeface="Verdana"/>
                <a:cs typeface="Calibri"/>
              </a:rPr>
              <a:t>Convenio con IMED</a:t>
            </a:r>
            <a:r>
              <a:rPr lang="es-CL">
                <a:solidFill>
                  <a:srgbClr val="122361"/>
                </a:solidFill>
                <a:latin typeface="Verdana"/>
                <a:ea typeface="Verdana"/>
                <a:cs typeface="Calibri"/>
              </a:rPr>
              <a:t>:</a:t>
            </a:r>
            <a:r>
              <a:rPr lang="es-CL">
                <a:latin typeface="Verdana"/>
                <a:ea typeface="Verdana"/>
                <a:cs typeface="Calibri"/>
              </a:rPr>
              <a:t> el asegurado puede acudir a recibir atención médica en cualquiera de los establecimientos en convenio con </a:t>
            </a:r>
            <a:r>
              <a:rPr lang="es-CL" err="1">
                <a:latin typeface="Verdana"/>
                <a:ea typeface="Verdana"/>
                <a:cs typeface="Calibri"/>
              </a:rPr>
              <a:t>Imed</a:t>
            </a:r>
            <a:r>
              <a:rPr lang="es-CL">
                <a:latin typeface="Verdana"/>
                <a:ea typeface="Verdana"/>
                <a:cs typeface="Calibri"/>
              </a:rPr>
              <a:t> a lo largo del país vía lector de huella. </a:t>
            </a:r>
            <a:r>
              <a:rPr lang="es-ES">
                <a:latin typeface="Verdana"/>
                <a:ea typeface="Verdana"/>
                <a:cs typeface="Calibri"/>
              </a:rPr>
              <a:t> </a:t>
            </a:r>
          </a:p>
          <a:p>
            <a:pPr marL="342900" lvl="3" indent="-342900" algn="just">
              <a:lnSpc>
                <a:spcPct val="150000"/>
              </a:lnSpc>
              <a:buFont typeface="Wingdings"/>
              <a:buChar char="q"/>
            </a:pPr>
            <a:r>
              <a:rPr lang="es-CL" b="1">
                <a:solidFill>
                  <a:srgbClr val="122361"/>
                </a:solidFill>
                <a:latin typeface="Verdana"/>
                <a:ea typeface="Verdana"/>
                <a:cs typeface="Calibri"/>
              </a:rPr>
              <a:t>Libre Elección</a:t>
            </a:r>
            <a:r>
              <a:rPr lang="es-CL">
                <a:solidFill>
                  <a:srgbClr val="122361"/>
                </a:solidFill>
                <a:latin typeface="Verdana"/>
                <a:ea typeface="Verdana"/>
                <a:cs typeface="Calibri"/>
              </a:rPr>
              <a:t>:</a:t>
            </a:r>
            <a:r>
              <a:rPr lang="es-CL">
                <a:latin typeface="Verdana"/>
                <a:ea typeface="Verdana"/>
                <a:cs typeface="Calibri"/>
              </a:rPr>
              <a:t> El asegurado puede acudir a cualquier institución de su conveniencia para recibir atención médica. </a:t>
            </a:r>
            <a:r>
              <a:rPr lang="es-ES">
                <a:latin typeface="Verdana"/>
                <a:ea typeface="Verdana"/>
                <a:cs typeface="Calibri"/>
              </a:rPr>
              <a:t> </a:t>
            </a:r>
          </a:p>
        </p:txBody>
      </p:sp>
      <p:sp>
        <p:nvSpPr>
          <p:cNvPr id="7" name="CuadroTexto 6">
            <a:extLst>
              <a:ext uri="{FF2B5EF4-FFF2-40B4-BE49-F238E27FC236}">
                <a16:creationId xmlns:a16="http://schemas.microsoft.com/office/drawing/2014/main" id="{FA6E6C5F-E293-8FC1-D618-3F633892DC4C}"/>
              </a:ext>
            </a:extLst>
          </p:cNvPr>
          <p:cNvSpPr txBox="1"/>
          <p:nvPr/>
        </p:nvSpPr>
        <p:spPr>
          <a:xfrm>
            <a:off x="674914" y="2002971"/>
            <a:ext cx="1064486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L" sz="2000" b="1">
                <a:solidFill>
                  <a:schemeClr val="accent6"/>
                </a:solidFill>
                <a:latin typeface="Verdana"/>
                <a:ea typeface="Verdana"/>
              </a:rPr>
              <a:t>Existen 3 métodos de atención médica:</a:t>
            </a:r>
            <a:r>
              <a:rPr lang="es-ES" sz="2000" b="1">
                <a:solidFill>
                  <a:schemeClr val="accent6"/>
                </a:solidFill>
                <a:latin typeface="Verdana"/>
                <a:ea typeface="Verdana"/>
                <a:cs typeface="Calibri"/>
              </a:rPr>
              <a:t> </a:t>
            </a:r>
            <a:endParaRPr lang="es-ES" sz="2000" b="1">
              <a:solidFill>
                <a:schemeClr val="accent6"/>
              </a:solidFill>
              <a:latin typeface="Verdana"/>
              <a:ea typeface="Verdana"/>
            </a:endParaRPr>
          </a:p>
        </p:txBody>
      </p:sp>
    </p:spTree>
    <p:extLst>
      <p:ext uri="{BB962C8B-B14F-4D97-AF65-F5344CB8AC3E}">
        <p14:creationId xmlns:p14="http://schemas.microsoft.com/office/powerpoint/2010/main" val="3006139328"/>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74EA4D0-FB58-8AD7-6FC5-425852396538}"/>
              </a:ext>
            </a:extLst>
          </p:cNvPr>
          <p:cNvSpPr>
            <a:spLocks noGrp="1"/>
          </p:cNvSpPr>
          <p:nvPr>
            <p:ph type="body" sz="quarter" idx="20"/>
          </p:nvPr>
        </p:nvSpPr>
        <p:spPr/>
        <p:txBody>
          <a:bodyPr vert="horz" lIns="0" tIns="45720" rIns="0" bIns="45720" rtlCol="0" anchor="t">
            <a:normAutofit/>
          </a:bodyPr>
          <a:lstStyle/>
          <a:p>
            <a:pPr>
              <a:lnSpc>
                <a:spcPct val="150000"/>
              </a:lnSpc>
            </a:pPr>
            <a:endParaRPr lang="es-ES"/>
          </a:p>
          <a:p>
            <a:endParaRPr lang="es-ES"/>
          </a:p>
        </p:txBody>
      </p:sp>
      <p:sp>
        <p:nvSpPr>
          <p:cNvPr id="3" name="Título 2">
            <a:extLst>
              <a:ext uri="{FF2B5EF4-FFF2-40B4-BE49-F238E27FC236}">
                <a16:creationId xmlns:a16="http://schemas.microsoft.com/office/drawing/2014/main" id="{C5B1BC0A-02FC-B4C7-2E18-D1C4C398941F}"/>
              </a:ext>
            </a:extLst>
          </p:cNvPr>
          <p:cNvSpPr>
            <a:spLocks noGrp="1"/>
          </p:cNvSpPr>
          <p:nvPr>
            <p:ph type="title"/>
          </p:nvPr>
        </p:nvSpPr>
        <p:spPr>
          <a:xfrm>
            <a:off x="1973474" y="-46397"/>
            <a:ext cx="9182806" cy="2046647"/>
          </a:xfrm>
        </p:spPr>
        <p:txBody>
          <a:bodyPr/>
          <a:lstStyle/>
          <a:p>
            <a:r>
              <a:rPr lang="es-CL">
                <a:latin typeface="Verdana"/>
                <a:ea typeface="Verdana"/>
              </a:rPr>
              <a:t>Para solicitar el reembolso por gastos médicos...</a:t>
            </a:r>
            <a:endParaRPr lang="es-ES">
              <a:latin typeface="Verdana"/>
              <a:ea typeface="Verdana"/>
            </a:endParaRPr>
          </a:p>
        </p:txBody>
      </p:sp>
      <p:sp>
        <p:nvSpPr>
          <p:cNvPr id="4" name="CuadroTexto 3">
            <a:extLst>
              <a:ext uri="{FF2B5EF4-FFF2-40B4-BE49-F238E27FC236}">
                <a16:creationId xmlns:a16="http://schemas.microsoft.com/office/drawing/2014/main" id="{5CBAC36B-C872-023C-817C-4EE184B55673}"/>
              </a:ext>
            </a:extLst>
          </p:cNvPr>
          <p:cNvSpPr txBox="1"/>
          <p:nvPr/>
        </p:nvSpPr>
        <p:spPr>
          <a:xfrm>
            <a:off x="1027083" y="2085974"/>
            <a:ext cx="9939787" cy="9648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s-ES" sz="2000">
                <a:latin typeface="Verdana"/>
              </a:rPr>
              <a:t>...</a:t>
            </a:r>
            <a:r>
              <a:rPr lang="es-CL" sz="2000">
                <a:latin typeface="Verdana"/>
              </a:rPr>
              <a:t>la persona colaboradora deberá  enviar un correo electrónico a la casilla: </a:t>
            </a:r>
            <a:r>
              <a:rPr lang="es-CL" sz="2000" b="1" u="sng">
                <a:latin typeface="Verdana"/>
                <a:cs typeface="Segoe UI"/>
                <a:hlinkClick r:id="rId2">
                  <a:extLst>
                    <a:ext uri="{A12FA001-AC4F-418D-AE19-62706E023703}">
                      <ahyp:hlinkClr xmlns:ahyp="http://schemas.microsoft.com/office/drawing/2018/hyperlinkcolor" xmlns="" val="tx"/>
                    </a:ext>
                  </a:extLst>
                </a:hlinkClick>
              </a:rPr>
              <a:t>censo2024@sbins.cl</a:t>
            </a:r>
            <a:r>
              <a:rPr lang="es-CL" sz="2000">
                <a:latin typeface="Verdana"/>
              </a:rPr>
              <a:t>, adjuntando lo siguiente:</a:t>
            </a:r>
            <a:r>
              <a:rPr lang="es-ES" sz="2000">
                <a:latin typeface="Verdana"/>
              </a:rPr>
              <a:t> </a:t>
            </a:r>
            <a:endParaRPr lang="es-ES" sz="2000">
              <a:ea typeface="Calibri" panose="020F0502020204030204"/>
              <a:cs typeface="Calibri" panose="020F0502020204030204"/>
            </a:endParaRPr>
          </a:p>
        </p:txBody>
      </p:sp>
      <p:sp>
        <p:nvSpPr>
          <p:cNvPr id="5" name="CuadroTexto 3">
            <a:extLst>
              <a:ext uri="{FF2B5EF4-FFF2-40B4-BE49-F238E27FC236}">
                <a16:creationId xmlns:a16="http://schemas.microsoft.com/office/drawing/2014/main" id="{A69A76A6-7C1F-5645-F27A-023DD844C67C}"/>
              </a:ext>
            </a:extLst>
          </p:cNvPr>
          <p:cNvSpPr txBox="1"/>
          <p:nvPr/>
        </p:nvSpPr>
        <p:spPr>
          <a:xfrm>
            <a:off x="777687" y="2956139"/>
            <a:ext cx="10617652" cy="337335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endParaRPr lang="es-ES">
              <a:latin typeface="Verdana"/>
              <a:ea typeface="Verdana"/>
              <a:cs typeface="Calibri"/>
            </a:endParaRPr>
          </a:p>
          <a:p>
            <a:pPr marL="285750" indent="-285750" algn="just">
              <a:lnSpc>
                <a:spcPct val="150000"/>
              </a:lnSpc>
              <a:buFont typeface="Wingdings"/>
              <a:buChar char="q"/>
            </a:pPr>
            <a:r>
              <a:rPr lang="es-CL" b="1">
                <a:latin typeface="Verdana"/>
                <a:ea typeface="Verdana"/>
                <a:cs typeface="Calibri"/>
              </a:rPr>
              <a:t>Formulario de reembolso con la descripción del accidente </a:t>
            </a:r>
            <a:r>
              <a:rPr lang="es-CL">
                <a:latin typeface="Verdana"/>
                <a:ea typeface="Verdana"/>
                <a:cs typeface="Calibri"/>
              </a:rPr>
              <a:t>(Anexo N°2).</a:t>
            </a:r>
            <a:r>
              <a:rPr lang="es-ES">
                <a:latin typeface="Verdana"/>
                <a:ea typeface="Verdana"/>
                <a:cs typeface="Calibri"/>
              </a:rPr>
              <a:t> </a:t>
            </a:r>
          </a:p>
          <a:p>
            <a:pPr marL="285750" indent="-285750" algn="just">
              <a:lnSpc>
                <a:spcPct val="150000"/>
              </a:lnSpc>
              <a:buFont typeface="Wingdings"/>
              <a:buChar char="q"/>
            </a:pPr>
            <a:r>
              <a:rPr lang="es-CL" b="1">
                <a:latin typeface="Verdana"/>
                <a:ea typeface="Verdana"/>
                <a:cs typeface="Calibri"/>
              </a:rPr>
              <a:t>Boletas de atención y bonos de atención de urgencia y/o consultas. </a:t>
            </a:r>
            <a:r>
              <a:rPr lang="es-ES" b="1">
                <a:latin typeface="Verdana"/>
                <a:ea typeface="Verdana"/>
                <a:cs typeface="Calibri"/>
              </a:rPr>
              <a:t> </a:t>
            </a:r>
          </a:p>
          <a:p>
            <a:pPr marL="285750" indent="-285750" algn="just">
              <a:lnSpc>
                <a:spcPct val="150000"/>
              </a:lnSpc>
              <a:buFont typeface="Wingdings"/>
              <a:buChar char="q"/>
            </a:pPr>
            <a:r>
              <a:rPr lang="es-CL" b="1">
                <a:latin typeface="Verdana"/>
                <a:ea typeface="Verdana"/>
                <a:cs typeface="Calibri"/>
              </a:rPr>
              <a:t>Boletas o recibos de gastos de traslado (si aplica).</a:t>
            </a:r>
            <a:r>
              <a:rPr lang="es-ES" b="1">
                <a:latin typeface="Verdana"/>
                <a:ea typeface="Verdana"/>
                <a:cs typeface="Calibri"/>
              </a:rPr>
              <a:t> </a:t>
            </a:r>
          </a:p>
          <a:p>
            <a:pPr marL="285750" indent="-285750" algn="just">
              <a:lnSpc>
                <a:spcPct val="150000"/>
              </a:lnSpc>
              <a:buFont typeface="Wingdings"/>
              <a:buChar char="q"/>
            </a:pPr>
            <a:r>
              <a:rPr lang="es-CL" b="1">
                <a:latin typeface="Verdana"/>
                <a:ea typeface="Verdana"/>
                <a:cs typeface="Calibri"/>
              </a:rPr>
              <a:t>Recetas médicas y boletas de compra de medicamentos.</a:t>
            </a:r>
            <a:endParaRPr lang="es-ES" b="1">
              <a:latin typeface="Verdana"/>
              <a:ea typeface="Verdana"/>
              <a:cs typeface="Calibri"/>
            </a:endParaRPr>
          </a:p>
          <a:p>
            <a:pPr marL="285750" indent="-285750" algn="just">
              <a:lnSpc>
                <a:spcPct val="150000"/>
              </a:lnSpc>
              <a:buFont typeface="Wingdings"/>
              <a:buChar char="q"/>
            </a:pPr>
            <a:r>
              <a:rPr lang="es-CL" b="1">
                <a:latin typeface="Verdana"/>
                <a:ea typeface="Verdana"/>
                <a:cs typeface="Calibri"/>
              </a:rPr>
              <a:t>Para gastos de traslado hacia centro médico y/o domicilio: </a:t>
            </a:r>
            <a:r>
              <a:rPr lang="es-CL">
                <a:latin typeface="Verdana"/>
                <a:ea typeface="Verdana"/>
                <a:cs typeface="Calibri"/>
              </a:rPr>
              <a:t>factura o boleta de servicio, Dato de urgencia DAU.</a:t>
            </a:r>
          </a:p>
          <a:p>
            <a:pPr>
              <a:lnSpc>
                <a:spcPct val="150000"/>
              </a:lnSpc>
            </a:pPr>
            <a:endParaRPr lang="es-ES">
              <a:solidFill>
                <a:srgbClr val="000000"/>
              </a:solidFill>
              <a:ea typeface="Calibri" panose="020F0502020204030204"/>
              <a:cs typeface="Calibri"/>
            </a:endParaRPr>
          </a:p>
        </p:txBody>
      </p:sp>
      <p:pic>
        <p:nvPicPr>
          <p:cNvPr id="6" name="Gráfico 8" descr="Mano con dedo índice apuntando a la derecha con relleno sólido">
            <a:extLst>
              <a:ext uri="{FF2B5EF4-FFF2-40B4-BE49-F238E27FC236}">
                <a16:creationId xmlns:a16="http://schemas.microsoft.com/office/drawing/2014/main" id="{A63F42F2-4D8C-942C-EB02-635B5F145B2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2580000">
            <a:off x="5843190" y="5496901"/>
            <a:ext cx="1159932" cy="1186126"/>
          </a:xfrm>
          <a:prstGeom prst="rect">
            <a:avLst/>
          </a:prstGeom>
        </p:spPr>
      </p:pic>
    </p:spTree>
    <p:extLst>
      <p:ext uri="{BB962C8B-B14F-4D97-AF65-F5344CB8AC3E}">
        <p14:creationId xmlns:p14="http://schemas.microsoft.com/office/powerpoint/2010/main" val="724728218"/>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95628E4B-12CE-1DBA-28C7-FF1B78B6D477}"/>
              </a:ext>
            </a:extLst>
          </p:cNvPr>
          <p:cNvSpPr>
            <a:spLocks noGrp="1"/>
          </p:cNvSpPr>
          <p:nvPr>
            <p:ph type="body" sz="quarter" idx="13"/>
          </p:nvPr>
        </p:nvSpPr>
        <p:spPr/>
        <p:txBody>
          <a:bodyPr/>
          <a:lstStyle/>
          <a:p>
            <a:r>
              <a:rPr lang="es-ES"/>
              <a:t>Reembolsos</a:t>
            </a:r>
          </a:p>
        </p:txBody>
      </p:sp>
      <p:sp>
        <p:nvSpPr>
          <p:cNvPr id="3" name="Marcador de texto 2">
            <a:extLst>
              <a:ext uri="{FF2B5EF4-FFF2-40B4-BE49-F238E27FC236}">
                <a16:creationId xmlns:a16="http://schemas.microsoft.com/office/drawing/2014/main" id="{B3136395-E050-9BD7-5632-31FF3980923E}"/>
              </a:ext>
            </a:extLst>
          </p:cNvPr>
          <p:cNvSpPr>
            <a:spLocks noGrp="1"/>
          </p:cNvSpPr>
          <p:nvPr>
            <p:ph type="body" sz="quarter" idx="40"/>
          </p:nvPr>
        </p:nvSpPr>
        <p:spPr/>
        <p:txBody>
          <a:bodyPr>
            <a:normAutofit/>
          </a:bodyPr>
          <a:lstStyle/>
          <a:p>
            <a:r>
              <a:rPr lang="es-ES"/>
              <a:t>05.</a:t>
            </a:r>
          </a:p>
        </p:txBody>
      </p:sp>
      <p:sp>
        <p:nvSpPr>
          <p:cNvPr id="7" name="CuadroTexto 3">
            <a:extLst>
              <a:ext uri="{FF2B5EF4-FFF2-40B4-BE49-F238E27FC236}">
                <a16:creationId xmlns:a16="http://schemas.microsoft.com/office/drawing/2014/main" id="{A69A76A6-7C1F-5645-F27A-023DD844C67C}"/>
              </a:ext>
            </a:extLst>
          </p:cNvPr>
          <p:cNvSpPr txBox="1"/>
          <p:nvPr/>
        </p:nvSpPr>
        <p:spPr>
          <a:xfrm>
            <a:off x="756659" y="1009085"/>
            <a:ext cx="10636163" cy="526618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Wingdings"/>
              <a:buChar char="q"/>
            </a:pPr>
            <a:r>
              <a:rPr lang="es-CL" sz="1600" b="1">
                <a:latin typeface="Verdana"/>
                <a:ea typeface="Verdana"/>
                <a:cs typeface="Calibri"/>
              </a:rPr>
              <a:t>En caso de consulta psicológica/psiquiátrica a causa del accidente cubierto: </a:t>
            </a:r>
            <a:r>
              <a:rPr lang="es-CL" sz="1600">
                <a:latin typeface="Verdana"/>
                <a:ea typeface="Verdana"/>
                <a:cs typeface="Calibri"/>
              </a:rPr>
              <a:t>Boletas de atención y/o bonos de atención de consultas y Recetas médicas y boletas de compra de medicamentos.</a:t>
            </a:r>
            <a:endParaRPr lang="es-ES">
              <a:latin typeface="Calibri" panose="020F0502020204030204"/>
              <a:ea typeface="Calibri" panose="020F0502020204030204"/>
              <a:cs typeface="Calibri"/>
            </a:endParaRPr>
          </a:p>
          <a:p>
            <a:pPr marL="742950" lvl="1" indent="-285750" algn="just">
              <a:buFont typeface="Wingdings"/>
              <a:buChar char="q"/>
            </a:pPr>
            <a:endParaRPr lang="es-CL" sz="1600" b="1">
              <a:latin typeface="Verdana"/>
              <a:ea typeface="Verdana"/>
              <a:cs typeface="Calibri"/>
            </a:endParaRPr>
          </a:p>
          <a:p>
            <a:pPr marL="285750" indent="-285750" algn="just">
              <a:buFont typeface="Wingdings"/>
              <a:buChar char="q"/>
            </a:pPr>
            <a:r>
              <a:rPr lang="es-CL" sz="1600" b="1">
                <a:latin typeface="Verdana"/>
                <a:ea typeface="Verdana"/>
                <a:cs typeface="Calibri"/>
              </a:rPr>
              <a:t>En caso de robo o asalto: </a:t>
            </a:r>
            <a:r>
              <a:rPr lang="es-CL" sz="1600">
                <a:latin typeface="Verdana"/>
                <a:ea typeface="Verdana"/>
                <a:cs typeface="Calibri"/>
              </a:rPr>
              <a:t>Parte policial de la denuncia realizada dentro de las 24 horas siguientes a ocurrido el hecho/ acreditación de especies sustraídas, por cualquier medio (parte policial, fiscalía o declaración jurada notarial).</a:t>
            </a:r>
          </a:p>
          <a:p>
            <a:pPr marL="742950" lvl="1" indent="-285750" algn="just">
              <a:buFont typeface="Wingdings"/>
              <a:buChar char="q"/>
            </a:pPr>
            <a:endParaRPr lang="es-CL" sz="1600">
              <a:latin typeface="Verdana"/>
              <a:ea typeface="Verdana"/>
              <a:cs typeface="Calibri"/>
            </a:endParaRPr>
          </a:p>
          <a:p>
            <a:pPr marL="285750" indent="-285750" algn="just">
              <a:buFont typeface="Wingdings"/>
              <a:buChar char="q"/>
            </a:pPr>
            <a:r>
              <a:rPr lang="es-CL" sz="1600" b="1">
                <a:latin typeface="Verdana"/>
                <a:ea typeface="Verdana"/>
                <a:cs typeface="Calibri"/>
              </a:rPr>
              <a:t>Hospitalización a causa de accidente cubierto:</a:t>
            </a:r>
            <a:r>
              <a:rPr lang="es-CL" sz="1600">
                <a:latin typeface="Verdana"/>
                <a:ea typeface="Verdana"/>
                <a:cs typeface="Calibri"/>
              </a:rPr>
              <a:t> Presentar certificado que acredite el período de hospitalización emitido por el establecimiento de salud. </a:t>
            </a:r>
          </a:p>
          <a:p>
            <a:pPr marL="285750" indent="-285750" algn="just">
              <a:buFont typeface="Wingdings"/>
              <a:buChar char="q"/>
            </a:pPr>
            <a:endParaRPr lang="es-CL" sz="1600">
              <a:latin typeface="Verdana"/>
              <a:ea typeface="Verdana"/>
              <a:cs typeface="Calibri"/>
            </a:endParaRPr>
          </a:p>
          <a:p>
            <a:pPr marL="285750" indent="-285750" algn="just">
              <a:buFont typeface="Wingdings"/>
              <a:buChar char="q"/>
            </a:pPr>
            <a:r>
              <a:rPr lang="es-CL" sz="1600" b="1">
                <a:latin typeface="Verdana"/>
                <a:ea typeface="Verdana"/>
                <a:cs typeface="Calibri"/>
              </a:rPr>
              <a:t>Indemnización de gastos de rehabilitación a causa de accidente cubierto:</a:t>
            </a:r>
            <a:r>
              <a:rPr lang="es-CL" sz="1600">
                <a:latin typeface="Verdana"/>
                <a:ea typeface="Verdana"/>
                <a:cs typeface="Calibri"/>
              </a:rPr>
              <a:t> Presentar un Informe médico, exámenes, radiografías y ficha clínica.</a:t>
            </a:r>
          </a:p>
          <a:p>
            <a:pPr marL="285750" indent="-285750" algn="just">
              <a:buFont typeface="Wingdings"/>
              <a:buChar char="q"/>
            </a:pPr>
            <a:endParaRPr lang="es-CL" sz="1600">
              <a:latin typeface="Verdana"/>
              <a:ea typeface="Verdana"/>
              <a:cs typeface="Calibri"/>
            </a:endParaRPr>
          </a:p>
          <a:p>
            <a:pPr marL="285750" indent="-285750" algn="just">
              <a:buFont typeface="Wingdings"/>
              <a:buChar char="q"/>
            </a:pPr>
            <a:r>
              <a:rPr lang="es-CL" sz="1600" b="1">
                <a:latin typeface="Verdana"/>
                <a:ea typeface="Verdana"/>
                <a:cs typeface="Calibri"/>
              </a:rPr>
              <a:t>En caso de gastos funerarios por causa de accidente cubierto: </a:t>
            </a:r>
            <a:r>
              <a:rPr lang="es-CL" sz="1600">
                <a:latin typeface="Verdana"/>
                <a:ea typeface="Verdana"/>
                <a:cs typeface="Calibri"/>
              </a:rPr>
              <a:t>Factura o boleta del servicio y Certificado de defunción.</a:t>
            </a:r>
          </a:p>
          <a:p>
            <a:pPr marL="742950" lvl="1" indent="-285750" algn="just">
              <a:buFont typeface="Wingdings"/>
              <a:buChar char="q"/>
            </a:pPr>
            <a:endParaRPr lang="es-CL" sz="1600">
              <a:latin typeface="Verdana"/>
              <a:ea typeface="Verdana"/>
              <a:cs typeface="Calibri"/>
            </a:endParaRPr>
          </a:p>
          <a:p>
            <a:pPr marL="285750" indent="-285750" algn="just">
              <a:buFont typeface="Wingdings"/>
              <a:buChar char="q"/>
            </a:pPr>
            <a:r>
              <a:rPr lang="es-CL" sz="1600" b="1">
                <a:latin typeface="Verdana"/>
                <a:ea typeface="Verdana"/>
                <a:cs typeface="Calibri"/>
              </a:rPr>
              <a:t>En caso de muerte accidental:</a:t>
            </a:r>
            <a:r>
              <a:rPr lang="es-CL" sz="1600">
                <a:latin typeface="Verdana"/>
                <a:ea typeface="Verdana"/>
                <a:cs typeface="Calibri"/>
              </a:rPr>
              <a:t> Presentar Certificado de Defunción.</a:t>
            </a:r>
          </a:p>
          <a:p>
            <a:pPr marL="285750" indent="-285750" algn="just">
              <a:lnSpc>
                <a:spcPct val="150000"/>
              </a:lnSpc>
              <a:buFont typeface="Wingdings"/>
              <a:buChar char="q"/>
            </a:pPr>
            <a:endParaRPr lang="es-CL" sz="1600">
              <a:latin typeface="Verdana"/>
              <a:ea typeface="Verdana"/>
              <a:cs typeface="Calibri"/>
            </a:endParaRPr>
          </a:p>
          <a:p>
            <a:pPr>
              <a:lnSpc>
                <a:spcPct val="150000"/>
              </a:lnSpc>
            </a:pPr>
            <a:endParaRPr lang="es-ES">
              <a:solidFill>
                <a:srgbClr val="000000"/>
              </a:solidFill>
              <a:ea typeface="Calibri" panose="020F0502020204030204"/>
              <a:cs typeface="Calibri"/>
            </a:endParaRPr>
          </a:p>
        </p:txBody>
      </p:sp>
      <p:sp>
        <p:nvSpPr>
          <p:cNvPr id="8" name="CuadroTexto 7">
            <a:extLst>
              <a:ext uri="{FF2B5EF4-FFF2-40B4-BE49-F238E27FC236}">
                <a16:creationId xmlns:a16="http://schemas.microsoft.com/office/drawing/2014/main" id="{B7C20290-087A-E8C9-960F-507CD4AC47A6}"/>
              </a:ext>
            </a:extLst>
          </p:cNvPr>
          <p:cNvSpPr txBox="1"/>
          <p:nvPr/>
        </p:nvSpPr>
        <p:spPr>
          <a:xfrm>
            <a:off x="971910" y="5644551"/>
            <a:ext cx="10061275" cy="52322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L" sz="1400">
                <a:latin typeface="Verdana"/>
                <a:ea typeface="Verdana"/>
              </a:rPr>
              <a:t>Sin perjuicio de lo anterior, la compañía y/o liquidador del seguro podrá solicitar antecedentes adicionales cuando lo estime conveniente. Los montos máximos de cobertura se encuentran detallados en el anexo N°3.</a:t>
            </a:r>
            <a:r>
              <a:rPr lang="es-ES" sz="1400">
                <a:latin typeface="Verdana"/>
                <a:ea typeface="Calibri"/>
                <a:cs typeface="Calibri"/>
              </a:rPr>
              <a:t> </a:t>
            </a:r>
            <a:endParaRPr lang="es-ES" sz="1400">
              <a:latin typeface="Verdana"/>
            </a:endParaRPr>
          </a:p>
        </p:txBody>
      </p:sp>
    </p:spTree>
    <p:extLst>
      <p:ext uri="{BB962C8B-B14F-4D97-AF65-F5344CB8AC3E}">
        <p14:creationId xmlns:p14="http://schemas.microsoft.com/office/powerpoint/2010/main" val="3197177979"/>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D1863248-1331-AA66-1C5B-58DEDF0E72E5}"/>
              </a:ext>
            </a:extLst>
          </p:cNvPr>
          <p:cNvSpPr>
            <a:spLocks noGrp="1"/>
          </p:cNvSpPr>
          <p:nvPr>
            <p:ph type="title"/>
          </p:nvPr>
        </p:nvSpPr>
        <p:spPr/>
        <p:txBody>
          <a:bodyPr/>
          <a:lstStyle/>
          <a:p>
            <a:r>
              <a:rPr lang="es-ES">
                <a:latin typeface="Verdana"/>
                <a:ea typeface="Verdana"/>
              </a:rPr>
              <a:t>Condiciones</a:t>
            </a:r>
            <a:endParaRPr lang="es-ES"/>
          </a:p>
        </p:txBody>
      </p:sp>
      <p:sp>
        <p:nvSpPr>
          <p:cNvPr id="4" name="CuadroTexto 3">
            <a:extLst>
              <a:ext uri="{FF2B5EF4-FFF2-40B4-BE49-F238E27FC236}">
                <a16:creationId xmlns:a16="http://schemas.microsoft.com/office/drawing/2014/main" id="{ABA696D9-CEE9-E76C-A824-0FD76598E52D}"/>
              </a:ext>
            </a:extLst>
          </p:cNvPr>
          <p:cNvSpPr txBox="1"/>
          <p:nvPr/>
        </p:nvSpPr>
        <p:spPr>
          <a:xfrm>
            <a:off x="723002" y="2203330"/>
            <a:ext cx="10752286" cy="12827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s-CL" b="1">
                <a:solidFill>
                  <a:schemeClr val="tx1">
                    <a:lumMod val="75000"/>
                  </a:schemeClr>
                </a:solidFill>
                <a:latin typeface="Verdana"/>
                <a:ea typeface="Calibri"/>
                <a:cs typeface="Calibri"/>
              </a:rPr>
              <a:t>La Cobertura de Reembolso de Gastos Médicos operará en Exceso de Isapre, Fonasa, Seguro Obligatorio o cualquier otro Sistema de Salud Previsional Público o Privado que cuente el colaborador/a.</a:t>
            </a:r>
            <a:r>
              <a:rPr lang="es-ES" b="1">
                <a:solidFill>
                  <a:schemeClr val="tx1">
                    <a:lumMod val="75000"/>
                  </a:schemeClr>
                </a:solidFill>
                <a:latin typeface="Verdana"/>
                <a:ea typeface="Calibri"/>
                <a:cs typeface="Calibri"/>
              </a:rPr>
              <a:t> </a:t>
            </a:r>
          </a:p>
        </p:txBody>
      </p:sp>
      <p:sp>
        <p:nvSpPr>
          <p:cNvPr id="2" name="CuadroTexto 1">
            <a:extLst>
              <a:ext uri="{FF2B5EF4-FFF2-40B4-BE49-F238E27FC236}">
                <a16:creationId xmlns:a16="http://schemas.microsoft.com/office/drawing/2014/main" id="{AC8B7D09-374C-6E74-68DD-2B7DD2913AD7}"/>
              </a:ext>
            </a:extLst>
          </p:cNvPr>
          <p:cNvSpPr txBox="1"/>
          <p:nvPr/>
        </p:nvSpPr>
        <p:spPr>
          <a:xfrm>
            <a:off x="636737" y="3583555"/>
            <a:ext cx="9688362" cy="25292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s-CL">
                <a:latin typeface="Verdana"/>
                <a:ea typeface="Calibri"/>
                <a:cs typeface="Calibri"/>
              </a:rPr>
              <a:t>En caso de </a:t>
            </a:r>
            <a:r>
              <a:rPr lang="es-CL" b="1">
                <a:latin typeface="Verdana"/>
                <a:ea typeface="Calibri"/>
                <a:cs typeface="Calibri"/>
              </a:rPr>
              <a:t>no contar con sistema previsional de salud</a:t>
            </a:r>
            <a:r>
              <a:rPr lang="es-CL">
                <a:latin typeface="Verdana"/>
                <a:ea typeface="Calibri"/>
                <a:cs typeface="Calibri"/>
              </a:rPr>
              <a:t> (Fonasa o Isapre), el personal operativo asegurado deberá enviar al correo electrónico: </a:t>
            </a:r>
            <a:r>
              <a:rPr lang="es-CL" b="1" u="sng">
                <a:solidFill>
                  <a:srgbClr val="0000FF"/>
                </a:solidFill>
                <a:latin typeface="Verdana"/>
                <a:ea typeface="Calibri"/>
                <a:cs typeface="Calibri"/>
                <a:hlinkClick r:id="rId2"/>
              </a:rPr>
              <a:t>censo2024@sbins.cl</a:t>
            </a:r>
            <a:r>
              <a:rPr lang="es-CL" b="1">
                <a:latin typeface="Verdana"/>
                <a:ea typeface="Calibri"/>
                <a:cs typeface="Calibri"/>
              </a:rPr>
              <a:t> </a:t>
            </a:r>
            <a:r>
              <a:rPr lang="es-CL">
                <a:latin typeface="Verdana"/>
                <a:ea typeface="Calibri"/>
                <a:cs typeface="Calibri"/>
              </a:rPr>
              <a:t> una </a:t>
            </a:r>
            <a:r>
              <a:rPr lang="es-CL" b="1">
                <a:latin typeface="Verdana"/>
                <a:ea typeface="Calibri"/>
                <a:cs typeface="Calibri"/>
              </a:rPr>
              <a:t>declaración jurada notarial a la compañía aseguradora</a:t>
            </a:r>
            <a:r>
              <a:rPr lang="es-CL">
                <a:latin typeface="Verdana"/>
                <a:ea typeface="Calibri"/>
                <a:cs typeface="Calibri"/>
              </a:rPr>
              <a:t>. De esta forma, se reembolsará el 100% del gasto médico realizado en cualquier institución de salud, el cual no podrá ser superior al monto asegurado.</a:t>
            </a:r>
            <a:endParaRPr lang="es-ES">
              <a:latin typeface="Verdana"/>
              <a:ea typeface="Calibri"/>
              <a:cs typeface="Calibri"/>
            </a:endParaRPr>
          </a:p>
        </p:txBody>
      </p:sp>
      <p:pic>
        <p:nvPicPr>
          <p:cNvPr id="6" name="Gráfico 5" descr="Lista de comprobación con relleno sólido">
            <a:extLst>
              <a:ext uri="{FF2B5EF4-FFF2-40B4-BE49-F238E27FC236}">
                <a16:creationId xmlns:a16="http://schemas.microsoft.com/office/drawing/2014/main" id="{FE65AD24-EE82-2D46-588A-51A0969C69B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253931" y="3288102"/>
            <a:ext cx="1719532" cy="1705155"/>
          </a:xfrm>
          <a:prstGeom prst="rect">
            <a:avLst/>
          </a:prstGeom>
        </p:spPr>
      </p:pic>
    </p:spTree>
    <p:extLst>
      <p:ext uri="{BB962C8B-B14F-4D97-AF65-F5344CB8AC3E}">
        <p14:creationId xmlns:p14="http://schemas.microsoft.com/office/powerpoint/2010/main" val="142176540"/>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a:xfrm>
            <a:off x="6004215" y="1156745"/>
            <a:ext cx="5692058" cy="482251"/>
          </a:xfrm>
        </p:spPr>
        <p:txBody>
          <a:bodyPr/>
          <a:lstStyle/>
          <a:p>
            <a:r>
              <a:rPr lang="es-MX"/>
              <a:t>Consideraciones iniciales</a:t>
            </a:r>
            <a:endParaRPr lang="es-CL"/>
          </a:p>
        </p:txBody>
      </p:sp>
      <p:sp>
        <p:nvSpPr>
          <p:cNvPr id="3" name="Marcador de texto 2"/>
          <p:cNvSpPr>
            <a:spLocks noGrp="1"/>
          </p:cNvSpPr>
          <p:nvPr>
            <p:ph type="body" sz="quarter" idx="14"/>
          </p:nvPr>
        </p:nvSpPr>
        <p:spPr>
          <a:xfrm>
            <a:off x="6004214" y="4138625"/>
            <a:ext cx="5692057" cy="482400"/>
          </a:xfrm>
        </p:spPr>
        <p:txBody>
          <a:bodyPr/>
          <a:lstStyle/>
          <a:p>
            <a:r>
              <a:rPr lang="es-MX"/>
              <a:t>Reembolso</a:t>
            </a:r>
            <a:endParaRPr lang="es-CL"/>
          </a:p>
        </p:txBody>
      </p:sp>
      <p:sp>
        <p:nvSpPr>
          <p:cNvPr id="4" name="Marcador de texto 3"/>
          <p:cNvSpPr>
            <a:spLocks noGrp="1"/>
          </p:cNvSpPr>
          <p:nvPr>
            <p:ph type="body" sz="quarter" idx="16"/>
          </p:nvPr>
        </p:nvSpPr>
        <p:spPr>
          <a:xfrm>
            <a:off x="6004214" y="1880865"/>
            <a:ext cx="5692057" cy="482400"/>
          </a:xfrm>
        </p:spPr>
        <p:txBody>
          <a:bodyPr/>
          <a:lstStyle/>
          <a:p>
            <a:r>
              <a:rPr lang="es-MX"/>
              <a:t>¿Qué hacer cuando ocurre un accidente?</a:t>
            </a:r>
            <a:endParaRPr lang="es-CL"/>
          </a:p>
        </p:txBody>
      </p:sp>
      <p:sp>
        <p:nvSpPr>
          <p:cNvPr id="6" name="Marcador de texto 5"/>
          <p:cNvSpPr>
            <a:spLocks noGrp="1"/>
          </p:cNvSpPr>
          <p:nvPr>
            <p:ph type="body" sz="quarter" idx="19"/>
          </p:nvPr>
        </p:nvSpPr>
        <p:spPr>
          <a:xfrm>
            <a:off x="6004214" y="2697033"/>
            <a:ext cx="5692057" cy="482400"/>
          </a:xfrm>
        </p:spPr>
        <p:txBody>
          <a:bodyPr/>
          <a:lstStyle/>
          <a:p>
            <a:r>
              <a:rPr lang="es-MX"/>
              <a:t>¿Dónde y cómo acudir en caso de accidente?</a:t>
            </a:r>
            <a:endParaRPr lang="es-CL"/>
          </a:p>
        </p:txBody>
      </p:sp>
      <p:sp>
        <p:nvSpPr>
          <p:cNvPr id="7" name="Marcador de texto 6"/>
          <p:cNvSpPr>
            <a:spLocks noGrp="1"/>
          </p:cNvSpPr>
          <p:nvPr>
            <p:ph type="body" sz="quarter" idx="20"/>
          </p:nvPr>
        </p:nvSpPr>
        <p:spPr>
          <a:xfrm>
            <a:off x="6004214" y="3435068"/>
            <a:ext cx="5692057" cy="482400"/>
          </a:xfrm>
        </p:spPr>
        <p:txBody>
          <a:bodyPr/>
          <a:lstStyle/>
          <a:p>
            <a:r>
              <a:rPr lang="es-MX"/>
              <a:t>Cobertura</a:t>
            </a:r>
            <a:endParaRPr lang="es-CL"/>
          </a:p>
        </p:txBody>
      </p:sp>
      <p:sp>
        <p:nvSpPr>
          <p:cNvPr id="8" name="Marcador de texto 7"/>
          <p:cNvSpPr>
            <a:spLocks noGrp="1"/>
          </p:cNvSpPr>
          <p:nvPr>
            <p:ph type="body" sz="quarter" idx="40"/>
          </p:nvPr>
        </p:nvSpPr>
        <p:spPr>
          <a:xfrm>
            <a:off x="4864447" y="1156596"/>
            <a:ext cx="1053503" cy="482400"/>
          </a:xfrm>
        </p:spPr>
        <p:txBody>
          <a:bodyPr/>
          <a:lstStyle/>
          <a:p>
            <a:r>
              <a:rPr lang="es-MX"/>
              <a:t>01.</a:t>
            </a:r>
            <a:endParaRPr lang="es-CL"/>
          </a:p>
        </p:txBody>
      </p:sp>
      <p:sp>
        <p:nvSpPr>
          <p:cNvPr id="9" name="Marcador de texto 8"/>
          <p:cNvSpPr>
            <a:spLocks noGrp="1"/>
          </p:cNvSpPr>
          <p:nvPr>
            <p:ph type="body" sz="quarter" idx="41"/>
          </p:nvPr>
        </p:nvSpPr>
        <p:spPr>
          <a:xfrm>
            <a:off x="4864447" y="1880865"/>
            <a:ext cx="1053503" cy="482400"/>
          </a:xfrm>
        </p:spPr>
        <p:txBody>
          <a:bodyPr/>
          <a:lstStyle/>
          <a:p>
            <a:r>
              <a:rPr lang="es-MX"/>
              <a:t>02.</a:t>
            </a:r>
            <a:endParaRPr lang="es-CL"/>
          </a:p>
        </p:txBody>
      </p:sp>
      <p:sp>
        <p:nvSpPr>
          <p:cNvPr id="10" name="Marcador de texto 9"/>
          <p:cNvSpPr>
            <a:spLocks noGrp="1"/>
          </p:cNvSpPr>
          <p:nvPr>
            <p:ph type="body" sz="quarter" idx="42"/>
          </p:nvPr>
        </p:nvSpPr>
        <p:spPr>
          <a:xfrm>
            <a:off x="4864446" y="2697033"/>
            <a:ext cx="1053503" cy="482400"/>
          </a:xfrm>
        </p:spPr>
        <p:txBody>
          <a:bodyPr/>
          <a:lstStyle/>
          <a:p>
            <a:r>
              <a:rPr lang="es-MX"/>
              <a:t>03.</a:t>
            </a:r>
            <a:endParaRPr lang="es-CL"/>
          </a:p>
        </p:txBody>
      </p:sp>
      <p:sp>
        <p:nvSpPr>
          <p:cNvPr id="11" name="Marcador de texto 10"/>
          <p:cNvSpPr>
            <a:spLocks noGrp="1"/>
          </p:cNvSpPr>
          <p:nvPr>
            <p:ph type="body" sz="quarter" idx="43"/>
          </p:nvPr>
        </p:nvSpPr>
        <p:spPr>
          <a:xfrm>
            <a:off x="4864447" y="3435068"/>
            <a:ext cx="1053503" cy="482400"/>
          </a:xfrm>
        </p:spPr>
        <p:txBody>
          <a:bodyPr/>
          <a:lstStyle/>
          <a:p>
            <a:r>
              <a:rPr lang="es-MX"/>
              <a:t>04.</a:t>
            </a:r>
            <a:endParaRPr lang="es-CL"/>
          </a:p>
        </p:txBody>
      </p:sp>
      <p:sp>
        <p:nvSpPr>
          <p:cNvPr id="12" name="Marcador de texto 11"/>
          <p:cNvSpPr>
            <a:spLocks noGrp="1"/>
          </p:cNvSpPr>
          <p:nvPr>
            <p:ph type="body" sz="quarter" idx="44"/>
          </p:nvPr>
        </p:nvSpPr>
        <p:spPr>
          <a:xfrm>
            <a:off x="4878824" y="4138625"/>
            <a:ext cx="1053503" cy="482400"/>
          </a:xfrm>
        </p:spPr>
        <p:txBody>
          <a:bodyPr/>
          <a:lstStyle/>
          <a:p>
            <a:r>
              <a:rPr lang="es-MX"/>
              <a:t>05.</a:t>
            </a:r>
            <a:endParaRPr lang="es-CL"/>
          </a:p>
        </p:txBody>
      </p:sp>
      <p:sp>
        <p:nvSpPr>
          <p:cNvPr id="14" name="Título 13"/>
          <p:cNvSpPr>
            <a:spLocks noGrp="1"/>
          </p:cNvSpPr>
          <p:nvPr>
            <p:ph type="title"/>
          </p:nvPr>
        </p:nvSpPr>
        <p:spPr/>
        <p:txBody>
          <a:bodyPr/>
          <a:lstStyle/>
          <a:p>
            <a:r>
              <a:rPr lang="es-MX"/>
              <a:t>Contenidos</a:t>
            </a:r>
            <a:endParaRPr lang="es-CL"/>
          </a:p>
        </p:txBody>
      </p:sp>
      <p:sp>
        <p:nvSpPr>
          <p:cNvPr id="13" name="Marcador de texto 11">
            <a:extLst>
              <a:ext uri="{FF2B5EF4-FFF2-40B4-BE49-F238E27FC236}">
                <a16:creationId xmlns:a16="http://schemas.microsoft.com/office/drawing/2014/main" id="{560D8CD8-5064-0631-D289-2E26F92ECE7C}"/>
              </a:ext>
            </a:extLst>
          </p:cNvPr>
          <p:cNvSpPr txBox="1">
            <a:spLocks/>
          </p:cNvSpPr>
          <p:nvPr/>
        </p:nvSpPr>
        <p:spPr>
          <a:xfrm>
            <a:off x="4887450" y="4880496"/>
            <a:ext cx="1053503" cy="482400"/>
          </a:xfrm>
          <a:prstGeom prst="rect">
            <a:avLst/>
          </a:prstGeom>
        </p:spPr>
        <p:txBody>
          <a:bodyPr vert="horz" lIns="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3400" b="1" i="0" kern="120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a:latin typeface="Verdana"/>
                <a:ea typeface="Verdana"/>
              </a:rPr>
              <a:t>06.</a:t>
            </a:r>
            <a:endParaRPr lang="es-CL">
              <a:latin typeface="Verdana"/>
              <a:ea typeface="Verdana"/>
            </a:endParaRPr>
          </a:p>
        </p:txBody>
      </p:sp>
      <p:sp>
        <p:nvSpPr>
          <p:cNvPr id="18" name="Marcador de texto 2">
            <a:extLst>
              <a:ext uri="{FF2B5EF4-FFF2-40B4-BE49-F238E27FC236}">
                <a16:creationId xmlns:a16="http://schemas.microsoft.com/office/drawing/2014/main" id="{148F9778-F7C0-CADF-E536-1C7DF641D78F}"/>
              </a:ext>
            </a:extLst>
          </p:cNvPr>
          <p:cNvSpPr txBox="1">
            <a:spLocks/>
          </p:cNvSpPr>
          <p:nvPr/>
        </p:nvSpPr>
        <p:spPr>
          <a:xfrm>
            <a:off x="5998462" y="4880496"/>
            <a:ext cx="5692057" cy="482400"/>
          </a:xfrm>
          <a:prstGeom prst="rect">
            <a:avLst/>
          </a:prstGeom>
        </p:spPr>
        <p:txBody>
          <a:bodyPr vert="horz" lIns="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a:latin typeface="Verdana"/>
                <a:ea typeface="Verdana"/>
              </a:rPr>
              <a:t>Preguntas frecuentes</a:t>
            </a:r>
            <a:endParaRPr lang="es-MX"/>
          </a:p>
        </p:txBody>
      </p:sp>
      <p:sp>
        <p:nvSpPr>
          <p:cNvPr id="20" name="Marcador de texto 2">
            <a:extLst>
              <a:ext uri="{FF2B5EF4-FFF2-40B4-BE49-F238E27FC236}">
                <a16:creationId xmlns:a16="http://schemas.microsoft.com/office/drawing/2014/main" id="{453CBD36-5800-1BCF-0452-8C2AA5620555}"/>
              </a:ext>
            </a:extLst>
          </p:cNvPr>
          <p:cNvSpPr txBox="1">
            <a:spLocks/>
          </p:cNvSpPr>
          <p:nvPr/>
        </p:nvSpPr>
        <p:spPr>
          <a:xfrm>
            <a:off x="5998462" y="5527478"/>
            <a:ext cx="5692057" cy="482400"/>
          </a:xfrm>
          <a:prstGeom prst="rect">
            <a:avLst/>
          </a:prstGeom>
        </p:spPr>
        <p:txBody>
          <a:bodyPr vert="horz" lIns="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a:latin typeface="Verdana"/>
                <a:ea typeface="Verdana"/>
              </a:rPr>
              <a:t>Anexos</a:t>
            </a:r>
            <a:endParaRPr lang="es-MX"/>
          </a:p>
        </p:txBody>
      </p:sp>
      <p:sp>
        <p:nvSpPr>
          <p:cNvPr id="21" name="Marcador de texto 11">
            <a:extLst>
              <a:ext uri="{FF2B5EF4-FFF2-40B4-BE49-F238E27FC236}">
                <a16:creationId xmlns:a16="http://schemas.microsoft.com/office/drawing/2014/main" id="{E90C0C73-8D0B-BB8E-7C22-0FD00779C9E4}"/>
              </a:ext>
            </a:extLst>
          </p:cNvPr>
          <p:cNvSpPr txBox="1">
            <a:spLocks/>
          </p:cNvSpPr>
          <p:nvPr/>
        </p:nvSpPr>
        <p:spPr>
          <a:xfrm>
            <a:off x="4944959" y="5527477"/>
            <a:ext cx="1053503" cy="482400"/>
          </a:xfrm>
          <a:prstGeom prst="rect">
            <a:avLst/>
          </a:prstGeom>
        </p:spPr>
        <p:txBody>
          <a:bodyPr vert="horz" lIns="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3400" b="1" i="0" kern="120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a:latin typeface="Verdana"/>
                <a:ea typeface="Verdana"/>
              </a:rPr>
              <a:t>07.</a:t>
            </a:r>
            <a:endParaRPr lang="es-CL">
              <a:latin typeface="Verdana"/>
              <a:ea typeface="Verdana"/>
            </a:endParaRPr>
          </a:p>
        </p:txBody>
      </p:sp>
    </p:spTree>
    <p:extLst>
      <p:ext uri="{BB962C8B-B14F-4D97-AF65-F5344CB8AC3E}">
        <p14:creationId xmlns:p14="http://schemas.microsoft.com/office/powerpoint/2010/main" val="5593208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D1863248-1331-AA66-1C5B-58DEDF0E72E5}"/>
              </a:ext>
            </a:extLst>
          </p:cNvPr>
          <p:cNvSpPr>
            <a:spLocks noGrp="1"/>
          </p:cNvSpPr>
          <p:nvPr>
            <p:ph type="title"/>
          </p:nvPr>
        </p:nvSpPr>
        <p:spPr/>
        <p:txBody>
          <a:bodyPr/>
          <a:lstStyle/>
          <a:p>
            <a:r>
              <a:rPr lang="es-ES">
                <a:latin typeface="Verdana"/>
                <a:ea typeface="Verdana"/>
              </a:rPr>
              <a:t>Condiciones</a:t>
            </a:r>
            <a:endParaRPr lang="es-ES"/>
          </a:p>
        </p:txBody>
      </p:sp>
      <p:sp>
        <p:nvSpPr>
          <p:cNvPr id="2" name="CuadroTexto 4">
            <a:extLst>
              <a:ext uri="{FF2B5EF4-FFF2-40B4-BE49-F238E27FC236}">
                <a16:creationId xmlns:a16="http://schemas.microsoft.com/office/drawing/2014/main" id="{58E224A6-9386-B0D6-D9A4-A08B7CCB5489}"/>
              </a:ext>
            </a:extLst>
          </p:cNvPr>
          <p:cNvSpPr txBox="1"/>
          <p:nvPr/>
        </p:nvSpPr>
        <p:spPr>
          <a:xfrm>
            <a:off x="766101" y="2192017"/>
            <a:ext cx="9228288" cy="419127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Wingdings" panose="05000000000000000000" pitchFamily="2" charset="2"/>
              <a:buChar char="q"/>
            </a:pPr>
            <a:r>
              <a:rPr lang="es-CL">
                <a:latin typeface="Verdana"/>
                <a:ea typeface="Calibri"/>
                <a:cs typeface="Calibri"/>
              </a:rPr>
              <a:t>Si se cuenta con la</a:t>
            </a:r>
            <a:r>
              <a:rPr lang="es-CL" b="1">
                <a:latin typeface="Verdana"/>
                <a:ea typeface="Calibri"/>
                <a:cs typeface="Calibri"/>
              </a:rPr>
              <a:t> información completa se le asignará un número de siniestro y plazo para la resolución del caso</a:t>
            </a:r>
            <a:r>
              <a:rPr lang="es-CL">
                <a:latin typeface="Verdana"/>
                <a:ea typeface="Calibri"/>
                <a:cs typeface="Calibri"/>
              </a:rPr>
              <a:t>. Si esta </a:t>
            </a:r>
            <a:r>
              <a:rPr lang="es-CL" b="1">
                <a:latin typeface="Verdana"/>
                <a:ea typeface="Calibri"/>
                <a:cs typeface="Calibri"/>
              </a:rPr>
              <a:t>es favorable</a:t>
            </a:r>
            <a:r>
              <a:rPr lang="es-CL">
                <a:latin typeface="Verdana"/>
                <a:ea typeface="Calibri"/>
                <a:cs typeface="Calibri"/>
              </a:rPr>
              <a:t>, se le </a:t>
            </a:r>
            <a:r>
              <a:rPr lang="es-CL" b="1">
                <a:latin typeface="Verdana"/>
                <a:ea typeface="Calibri"/>
                <a:cs typeface="Calibri"/>
              </a:rPr>
              <a:t>efectuará el reembolso</a:t>
            </a:r>
            <a:r>
              <a:rPr lang="es-CL">
                <a:latin typeface="Verdana"/>
                <a:ea typeface="Calibri"/>
                <a:cs typeface="Calibri"/>
              </a:rPr>
              <a:t>.</a:t>
            </a:r>
            <a:r>
              <a:rPr lang="es-ES">
                <a:latin typeface="Verdana"/>
                <a:ea typeface="Calibri"/>
                <a:cs typeface="Calibri"/>
              </a:rPr>
              <a:t> </a:t>
            </a:r>
            <a:endParaRPr lang="es-ES">
              <a:cs typeface="Calibri" panose="020F0502020204030204"/>
            </a:endParaRPr>
          </a:p>
          <a:p>
            <a:pPr marL="285750" indent="-285750">
              <a:lnSpc>
                <a:spcPct val="150000"/>
              </a:lnSpc>
              <a:buFont typeface="Wingdings" panose="05000000000000000000" pitchFamily="2" charset="2"/>
              <a:buChar char="q"/>
            </a:pPr>
            <a:r>
              <a:rPr lang="es-CL">
                <a:latin typeface="Verdana"/>
                <a:ea typeface="Calibri"/>
                <a:cs typeface="Calibri"/>
              </a:rPr>
              <a:t>Si, al recibir la atención médica, </a:t>
            </a:r>
            <a:r>
              <a:rPr lang="es-CL" b="1">
                <a:latin typeface="Verdana"/>
                <a:ea typeface="Calibri"/>
                <a:cs typeface="Calibri"/>
              </a:rPr>
              <a:t>no se puede emitir el bono en línea</a:t>
            </a:r>
            <a:r>
              <a:rPr lang="es-CL">
                <a:latin typeface="Verdana"/>
                <a:ea typeface="Calibri"/>
                <a:cs typeface="Calibri"/>
              </a:rPr>
              <a:t>, la persona afectada deberá acudir a Fonasa o a la Isapre a la que esté afiliada y gestionar el bono de la atención recibida. </a:t>
            </a:r>
            <a:r>
              <a:rPr lang="es-CL" b="1">
                <a:latin typeface="Verdana"/>
                <a:ea typeface="Calibri"/>
                <a:cs typeface="Calibri"/>
              </a:rPr>
              <a:t>Cuando se cuente con ese documento, debe realizar el trámite de solicitud de reembolso</a:t>
            </a:r>
            <a:r>
              <a:rPr lang="es-CL">
                <a:latin typeface="Verdana"/>
                <a:ea typeface="Calibri"/>
                <a:cs typeface="Calibri"/>
              </a:rPr>
              <a:t>.</a:t>
            </a:r>
            <a:r>
              <a:rPr lang="es-ES">
                <a:latin typeface="Verdana"/>
                <a:ea typeface="Calibri"/>
                <a:cs typeface="Calibri"/>
              </a:rPr>
              <a:t> </a:t>
            </a:r>
          </a:p>
          <a:p>
            <a:pPr marL="285750" indent="-285750">
              <a:lnSpc>
                <a:spcPct val="150000"/>
              </a:lnSpc>
              <a:buFont typeface="Wingdings" panose="05000000000000000000" pitchFamily="2" charset="2"/>
              <a:buChar char="q"/>
            </a:pPr>
            <a:r>
              <a:rPr lang="es-CL">
                <a:latin typeface="Verdana"/>
                <a:cs typeface="Calibri"/>
              </a:rPr>
              <a:t>Los asegurados que realicen gastos médicos por accidentes personales </a:t>
            </a:r>
            <a:r>
              <a:rPr lang="es-CL" b="1">
                <a:latin typeface="Verdana"/>
                <a:cs typeface="Calibri"/>
              </a:rPr>
              <a:t>deben guardar las boletas </a:t>
            </a:r>
            <a:r>
              <a:rPr lang="es-CL">
                <a:latin typeface="Verdana"/>
                <a:cs typeface="Calibri"/>
              </a:rPr>
              <a:t>o recibidos de éstos, como antecedente para solicitar el reembolso.</a:t>
            </a:r>
            <a:r>
              <a:rPr lang="es-ES">
                <a:latin typeface="Verdana"/>
                <a:cs typeface="Calibri"/>
              </a:rPr>
              <a:t> </a:t>
            </a:r>
            <a:endParaRPr lang="es-ES">
              <a:latin typeface="Verdana"/>
              <a:ea typeface="Verdana"/>
              <a:cs typeface="Calibri"/>
            </a:endParaRPr>
          </a:p>
        </p:txBody>
      </p:sp>
      <p:pic>
        <p:nvPicPr>
          <p:cNvPr id="3" name="Gráfico 2" descr="Lista de comprobación con relleno sólido">
            <a:extLst>
              <a:ext uri="{FF2B5EF4-FFF2-40B4-BE49-F238E27FC236}">
                <a16:creationId xmlns:a16="http://schemas.microsoft.com/office/drawing/2014/main" id="{850DB432-EC63-0BC1-F000-9435CA9D12A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937630" y="2382328"/>
            <a:ext cx="1949569" cy="1920815"/>
          </a:xfrm>
          <a:prstGeom prst="rect">
            <a:avLst/>
          </a:prstGeom>
        </p:spPr>
      </p:pic>
    </p:spTree>
    <p:extLst>
      <p:ext uri="{BB962C8B-B14F-4D97-AF65-F5344CB8AC3E}">
        <p14:creationId xmlns:p14="http://schemas.microsoft.com/office/powerpoint/2010/main" val="2185017237"/>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A000FD7-13E5-E056-4BF9-E72D51EC3045}"/>
              </a:ext>
            </a:extLst>
          </p:cNvPr>
          <p:cNvSpPr>
            <a:spLocks noGrp="1"/>
          </p:cNvSpPr>
          <p:nvPr>
            <p:ph type="body" sz="quarter" idx="20"/>
          </p:nvPr>
        </p:nvSpPr>
        <p:spPr>
          <a:xfrm>
            <a:off x="623977" y="2094763"/>
            <a:ext cx="10978871" cy="2223564"/>
          </a:xfrm>
          <a:ln>
            <a:noFill/>
          </a:ln>
        </p:spPr>
        <p:style>
          <a:lnRef idx="2">
            <a:schemeClr val="accent3">
              <a:shade val="15000"/>
            </a:schemeClr>
          </a:lnRef>
          <a:fillRef idx="1">
            <a:schemeClr val="accent3"/>
          </a:fillRef>
          <a:effectRef idx="0">
            <a:schemeClr val="accent3"/>
          </a:effectRef>
          <a:fontRef idx="minor">
            <a:schemeClr val="lt1"/>
          </a:fontRef>
        </p:style>
        <p:txBody>
          <a:bodyPr vert="horz" lIns="0" tIns="45720" rIns="0" bIns="45720" rtlCol="0" anchor="t">
            <a:noAutofit/>
          </a:bodyPr>
          <a:lstStyle/>
          <a:p>
            <a:pPr marL="114300" algn="ctr">
              <a:lnSpc>
                <a:spcPct val="150000"/>
              </a:lnSpc>
            </a:pPr>
            <a:r>
              <a:rPr lang="es-CL" sz="2000" b="1">
                <a:solidFill>
                  <a:srgbClr val="FFFFFF"/>
                </a:solidFill>
                <a:latin typeface="Verdana"/>
                <a:ea typeface="Verdana"/>
              </a:rPr>
              <a:t>El </a:t>
            </a:r>
            <a:r>
              <a:rPr lang="es-CL" sz="2000" b="1" u="sng">
                <a:solidFill>
                  <a:srgbClr val="FFFFFF"/>
                </a:solidFill>
                <a:latin typeface="Verdana"/>
                <a:ea typeface="Verdana"/>
              </a:rPr>
              <a:t>plazo máximo </a:t>
            </a:r>
            <a:r>
              <a:rPr lang="es-CL" sz="2000" b="1">
                <a:solidFill>
                  <a:srgbClr val="FFFFFF"/>
                </a:solidFill>
                <a:latin typeface="Verdana"/>
                <a:ea typeface="Verdana"/>
              </a:rPr>
              <a:t>para declarar el siniestro o accidente a la aseguradora es de </a:t>
            </a:r>
            <a:r>
              <a:rPr lang="es-CL" sz="2000" b="1" u="sng">
                <a:solidFill>
                  <a:srgbClr val="FFFFFF"/>
                </a:solidFill>
                <a:latin typeface="Verdana"/>
                <a:ea typeface="Verdana"/>
              </a:rPr>
              <a:t>180 días corridos,</a:t>
            </a:r>
            <a:r>
              <a:rPr lang="es-CL" sz="2000" b="1">
                <a:solidFill>
                  <a:srgbClr val="FFFFFF"/>
                </a:solidFill>
                <a:latin typeface="Verdana"/>
                <a:ea typeface="Verdana"/>
              </a:rPr>
              <a:t> desde ocurrido el hecho. </a:t>
            </a:r>
            <a:endParaRPr lang="es-ES" sz="2000" b="1">
              <a:solidFill>
                <a:srgbClr val="FFFFFF"/>
              </a:solidFill>
              <a:latin typeface="Verdana"/>
              <a:ea typeface="Verdana"/>
            </a:endParaRPr>
          </a:p>
          <a:p>
            <a:pPr marL="114300" algn="ctr">
              <a:lnSpc>
                <a:spcPct val="150000"/>
              </a:lnSpc>
            </a:pPr>
            <a:r>
              <a:rPr lang="es-CL" sz="2000" b="1">
                <a:solidFill>
                  <a:srgbClr val="FFFFFF"/>
                </a:solidFill>
                <a:latin typeface="Verdana"/>
                <a:ea typeface="Verdana"/>
              </a:rPr>
              <a:t>En tanto que, la aseguradora tiene un plazo de </a:t>
            </a:r>
            <a:r>
              <a:rPr lang="es-CL" sz="2000" b="1" u="sng">
                <a:solidFill>
                  <a:srgbClr val="FFFFFF"/>
                </a:solidFill>
                <a:latin typeface="Verdana"/>
                <a:ea typeface="Verdana"/>
              </a:rPr>
              <a:t>9 días hábiles, una vez recibida toda la documentación, para realizar el reembolso </a:t>
            </a:r>
            <a:r>
              <a:rPr lang="es-CL" sz="2000" b="1">
                <a:solidFill>
                  <a:srgbClr val="FFFFFF"/>
                </a:solidFill>
                <a:latin typeface="Verdana"/>
                <a:ea typeface="Verdana"/>
              </a:rPr>
              <a:t>al asegurado. </a:t>
            </a:r>
            <a:endParaRPr lang="es-ES" sz="2000" b="1">
              <a:solidFill>
                <a:srgbClr val="FFFFFF"/>
              </a:solidFill>
              <a:latin typeface="Verdana"/>
              <a:ea typeface="Verdana"/>
            </a:endParaRPr>
          </a:p>
        </p:txBody>
      </p:sp>
      <p:sp>
        <p:nvSpPr>
          <p:cNvPr id="3" name="Título 2">
            <a:extLst>
              <a:ext uri="{FF2B5EF4-FFF2-40B4-BE49-F238E27FC236}">
                <a16:creationId xmlns:a16="http://schemas.microsoft.com/office/drawing/2014/main" id="{2FCB1AA6-9407-1423-3887-99AE0CAA1257}"/>
              </a:ext>
            </a:extLst>
          </p:cNvPr>
          <p:cNvSpPr>
            <a:spLocks noGrp="1"/>
          </p:cNvSpPr>
          <p:nvPr>
            <p:ph type="title"/>
          </p:nvPr>
        </p:nvSpPr>
        <p:spPr/>
        <p:txBody>
          <a:bodyPr/>
          <a:lstStyle/>
          <a:p>
            <a:r>
              <a:rPr lang="es-ES">
                <a:latin typeface="Verdana"/>
                <a:ea typeface="Verdana"/>
              </a:rPr>
              <a:t>Plazos</a:t>
            </a:r>
            <a:endParaRPr lang="es-ES"/>
          </a:p>
        </p:txBody>
      </p:sp>
      <p:pic>
        <p:nvPicPr>
          <p:cNvPr id="4" name="Gráfico 3" descr="Cronómetro con relleno sólido">
            <a:extLst>
              <a:ext uri="{FF2B5EF4-FFF2-40B4-BE49-F238E27FC236}">
                <a16:creationId xmlns:a16="http://schemas.microsoft.com/office/drawing/2014/main" id="{88818416-25FF-C902-C883-1D9105C18D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517366" y="4481424"/>
            <a:ext cx="2093344" cy="2064588"/>
          </a:xfrm>
          <a:prstGeom prst="rect">
            <a:avLst/>
          </a:prstGeom>
        </p:spPr>
      </p:pic>
    </p:spTree>
    <p:extLst>
      <p:ext uri="{BB962C8B-B14F-4D97-AF65-F5344CB8AC3E}">
        <p14:creationId xmlns:p14="http://schemas.microsoft.com/office/powerpoint/2010/main" val="2230363477"/>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8388B-ADC5-F8C8-C092-84D4019ECD52}"/>
            </a:ext>
          </a:extLst>
        </p:cNvPr>
        <p:cNvGrpSpPr/>
        <p:nvPr/>
      </p:nvGrpSpPr>
      <p:grpSpPr>
        <a:xfrm>
          <a:off x="0" y="0"/>
          <a:ext cx="0" cy="0"/>
          <a:chOff x="0" y="0"/>
          <a:chExt cx="0" cy="0"/>
        </a:xfrm>
      </p:grpSpPr>
      <p:sp>
        <p:nvSpPr>
          <p:cNvPr id="8" name="Marcador de texto 7">
            <a:extLst>
              <a:ext uri="{FF2B5EF4-FFF2-40B4-BE49-F238E27FC236}">
                <a16:creationId xmlns:a16="http://schemas.microsoft.com/office/drawing/2014/main" id="{089D1078-D221-2D34-B797-D8529B48F8F0}"/>
              </a:ext>
            </a:extLst>
          </p:cNvPr>
          <p:cNvSpPr>
            <a:spLocks noGrp="1"/>
          </p:cNvSpPr>
          <p:nvPr>
            <p:ph type="body" sz="quarter" idx="13"/>
          </p:nvPr>
        </p:nvSpPr>
        <p:spPr/>
        <p:txBody>
          <a:bodyPr/>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a:solidFill>
                  <a:schemeClr val="bg1"/>
                </a:solidFill>
              </a:rPr>
              <a:t>Accidente de Trayecto</a:t>
            </a:r>
          </a:p>
        </p:txBody>
      </p:sp>
      <p:sp>
        <p:nvSpPr>
          <p:cNvPr id="12" name="Marcador de texto 11">
            <a:extLst>
              <a:ext uri="{FF2B5EF4-FFF2-40B4-BE49-F238E27FC236}">
                <a16:creationId xmlns:a16="http://schemas.microsoft.com/office/drawing/2014/main" id="{517B20EA-B969-574C-741A-AC0048BFD49B}"/>
              </a:ext>
            </a:extLst>
          </p:cNvPr>
          <p:cNvSpPr>
            <a:spLocks noGrp="1"/>
          </p:cNvSpPr>
          <p:nvPr>
            <p:ph type="body" sz="quarter" idx="40"/>
          </p:nvPr>
        </p:nvSpPr>
        <p:spPr/>
        <p:txBody>
          <a:bodyPr>
            <a:normAutofit/>
          </a:bodyPr>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sz="1600">
                <a:solidFill>
                  <a:schemeClr val="bg1"/>
                </a:solidFill>
                <a:latin typeface="Verdana"/>
                <a:ea typeface="Verdana"/>
              </a:rPr>
              <a:t>05.</a:t>
            </a:r>
          </a:p>
        </p:txBody>
      </p:sp>
      <p:sp>
        <p:nvSpPr>
          <p:cNvPr id="13" name="Marcador de texto 13">
            <a:extLst>
              <a:ext uri="{FF2B5EF4-FFF2-40B4-BE49-F238E27FC236}">
                <a16:creationId xmlns:a16="http://schemas.microsoft.com/office/drawing/2014/main" id="{3C4D318D-AB55-99BB-C159-0521307F40E0}"/>
              </a:ext>
            </a:extLst>
          </p:cNvPr>
          <p:cNvSpPr txBox="1">
            <a:spLocks/>
          </p:cNvSpPr>
          <p:nvPr/>
        </p:nvSpPr>
        <p:spPr>
          <a:xfrm>
            <a:off x="645332" y="3628"/>
            <a:ext cx="10888408" cy="496799"/>
          </a:xfrm>
          <a:prstGeom prst="rect">
            <a:avLst/>
          </a:prstGeom>
        </p:spPr>
        <p:txBody>
          <a:bodyPr vert="horz" lIns="0" tIns="45720" rIns="91440" bIns="45720" rtlCol="0" anchor="ctr" anchorCtr="0">
            <a:normAutofit/>
          </a:bodyPr>
          <a:lstStyle>
            <a:lvl1pPr marL="0" indent="0" algn="l" defTabSz="761970" rtl="0" eaLnBrk="1" latinLnBrk="0" hangingPunct="1">
              <a:lnSpc>
                <a:spcPct val="90000"/>
              </a:lnSpc>
              <a:spcBef>
                <a:spcPts val="1000"/>
              </a:spcBef>
              <a:buFont typeface="Arial" panose="020B0604020202020204" pitchFamily="34" charset="0"/>
              <a:buNone/>
              <a:defRPr sz="1500" b="0" i="0" kern="1200" baseline="0">
                <a:solidFill>
                  <a:schemeClr val="tx1"/>
                </a:solidFill>
                <a:latin typeface="+mn-lt"/>
                <a:ea typeface="+mn-ea"/>
                <a:cs typeface="+mn-cs"/>
              </a:defRPr>
            </a:lvl1pPr>
            <a:lvl2pPr marL="380985"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2pPr>
            <a:lvl3pPr marL="761970"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3pPr>
            <a:lvl4pPr marL="1142954"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4pPr>
            <a:lvl5pPr marL="1523939"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5pPr>
            <a:lvl6pPr marL="1904924"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6pPr>
            <a:lvl7pPr marL="2285909"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7pPr>
            <a:lvl8pPr marL="2666893"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8pPr>
            <a:lvl9pPr marL="3047878"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9pPr>
          </a:lstStyle>
          <a:p>
            <a:r>
              <a:rPr lang="es-CL"/>
              <a:t>Reembolsos</a:t>
            </a:r>
          </a:p>
        </p:txBody>
      </p:sp>
      <p:sp>
        <p:nvSpPr>
          <p:cNvPr id="11" name="CuadroTexto 9">
            <a:extLst>
              <a:ext uri="{FF2B5EF4-FFF2-40B4-BE49-F238E27FC236}">
                <a16:creationId xmlns:a16="http://schemas.microsoft.com/office/drawing/2014/main" id="{D646CCC8-1E87-A9A7-F3C8-6B67C8AA0428}"/>
              </a:ext>
            </a:extLst>
          </p:cNvPr>
          <p:cNvSpPr txBox="1"/>
          <p:nvPr/>
        </p:nvSpPr>
        <p:spPr>
          <a:xfrm>
            <a:off x="3193178" y="2158771"/>
            <a:ext cx="6632780" cy="2553891"/>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s-C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r>
              <a:rPr lang="es-CL" sz="2400" b="1">
                <a:latin typeface="Verdana"/>
                <a:ea typeface="Verdana"/>
              </a:rPr>
              <a:t>Para más información, </a:t>
            </a:r>
            <a:r>
              <a:rPr lang="es-CL" sz="2400">
                <a:latin typeface="Verdana"/>
                <a:ea typeface="Verdana"/>
              </a:rPr>
              <a:t>descarga el </a:t>
            </a:r>
            <a:r>
              <a:rPr lang="es-CL" sz="2400" b="1">
                <a:latin typeface="Verdana"/>
                <a:ea typeface="Verdana"/>
              </a:rPr>
              <a:t>Protocolo de Accidentes personales para el personal operativo en terreno, Proyecto Censo de Población y Vivienda 2024 </a:t>
            </a:r>
            <a:r>
              <a:rPr lang="es-CL" sz="2400">
                <a:latin typeface="Verdana"/>
                <a:ea typeface="Verdana"/>
              </a:rPr>
              <a:t>en la Plataforma de Capacitación.</a:t>
            </a:r>
            <a:endParaRPr lang="es-CL" sz="2000">
              <a:cs typeface="Calibri" panose="020F0502020204030204"/>
            </a:endParaRPr>
          </a:p>
        </p:txBody>
      </p:sp>
      <p:pic>
        <p:nvPicPr>
          <p:cNvPr id="2" name="Gráfico 1" descr="Mano con dedo índice apuntando a la derecha con relleno sólido">
            <a:extLst>
              <a:ext uri="{FF2B5EF4-FFF2-40B4-BE49-F238E27FC236}">
                <a16:creationId xmlns:a16="http://schemas.microsoft.com/office/drawing/2014/main" id="{5318D101-56D4-7AC7-FA0A-E95E82697BB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660000">
            <a:off x="1030974" y="2677230"/>
            <a:ext cx="1676400" cy="1662022"/>
          </a:xfrm>
          <a:prstGeom prst="rect">
            <a:avLst/>
          </a:prstGeom>
        </p:spPr>
      </p:pic>
    </p:spTree>
    <p:extLst>
      <p:ext uri="{BB962C8B-B14F-4D97-AF65-F5344CB8AC3E}">
        <p14:creationId xmlns:p14="http://schemas.microsoft.com/office/powerpoint/2010/main" val="4060584304"/>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18BB348-A735-3887-D181-5DDA0E7BFB24}"/>
              </a:ext>
            </a:extLst>
          </p:cNvPr>
          <p:cNvSpPr>
            <a:spLocks noGrp="1"/>
          </p:cNvSpPr>
          <p:nvPr>
            <p:ph type="body" sz="quarter" idx="10"/>
          </p:nvPr>
        </p:nvSpPr>
        <p:spPr>
          <a:xfrm>
            <a:off x="4691893" y="2702676"/>
            <a:ext cx="7417161" cy="1501201"/>
          </a:xfrm>
        </p:spPr>
        <p:txBody>
          <a:bodyPr>
            <a:normAutofit/>
          </a:bodyPr>
          <a:lstStyle/>
          <a:p>
            <a:r>
              <a:rPr lang="es-ES">
                <a:latin typeface="Verdana"/>
                <a:ea typeface="Verdana"/>
              </a:rPr>
              <a:t>Preguntas Frecuentes</a:t>
            </a:r>
            <a:endParaRPr lang="es-ES"/>
          </a:p>
        </p:txBody>
      </p:sp>
      <p:sp>
        <p:nvSpPr>
          <p:cNvPr id="3" name="Título 2">
            <a:extLst>
              <a:ext uri="{FF2B5EF4-FFF2-40B4-BE49-F238E27FC236}">
                <a16:creationId xmlns:a16="http://schemas.microsoft.com/office/drawing/2014/main" id="{264C6430-865B-AD2C-2B30-2ED6CE94770F}"/>
              </a:ext>
            </a:extLst>
          </p:cNvPr>
          <p:cNvSpPr>
            <a:spLocks noGrp="1"/>
          </p:cNvSpPr>
          <p:nvPr>
            <p:ph type="title"/>
          </p:nvPr>
        </p:nvSpPr>
        <p:spPr/>
        <p:txBody>
          <a:bodyPr/>
          <a:lstStyle/>
          <a:p>
            <a:r>
              <a:rPr lang="es-ES">
                <a:latin typeface="Verdana"/>
                <a:ea typeface="Verdana"/>
              </a:rPr>
              <a:t>06.</a:t>
            </a:r>
            <a:endParaRPr lang="es-ES"/>
          </a:p>
        </p:txBody>
      </p:sp>
    </p:spTree>
    <p:extLst>
      <p:ext uri="{BB962C8B-B14F-4D97-AF65-F5344CB8AC3E}">
        <p14:creationId xmlns:p14="http://schemas.microsoft.com/office/powerpoint/2010/main" val="2442497449"/>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5916C2C-81BE-6D7B-48F0-D39D01238EF5}"/>
              </a:ext>
            </a:extLst>
          </p:cNvPr>
          <p:cNvSpPr>
            <a:spLocks noGrp="1"/>
          </p:cNvSpPr>
          <p:nvPr>
            <p:ph type="title"/>
          </p:nvPr>
        </p:nvSpPr>
        <p:spPr>
          <a:xfrm>
            <a:off x="277480" y="3130430"/>
            <a:ext cx="6707931" cy="1325563"/>
          </a:xfrm>
        </p:spPr>
        <p:txBody>
          <a:bodyPr/>
          <a:lstStyle/>
          <a:p>
            <a:pPr algn="just">
              <a:spcBef>
                <a:spcPts val="0"/>
              </a:spcBef>
            </a:pPr>
            <a:r>
              <a:rPr lang="es-CL" sz="1800">
                <a:solidFill>
                  <a:srgbClr val="EB7D1D"/>
                </a:solidFill>
                <a:latin typeface="Verdana"/>
                <a:ea typeface="Calibri"/>
                <a:cs typeface="Calibri"/>
              </a:rPr>
              <a:t>P.- ¿Para quién va dirigido el seguro?</a:t>
            </a:r>
            <a:r>
              <a:rPr lang="es-CL" sz="1800">
                <a:latin typeface="Verdana"/>
                <a:ea typeface="Calibri"/>
                <a:cs typeface="Calibri"/>
              </a:rPr>
              <a:t/>
            </a:r>
            <a:br>
              <a:rPr lang="es-CL" sz="1800">
                <a:latin typeface="Verdana"/>
                <a:ea typeface="Calibri"/>
                <a:cs typeface="Calibri"/>
              </a:rPr>
            </a:br>
            <a:endParaRPr lang="es-CL" sz="1800" b="0">
              <a:solidFill>
                <a:srgbClr val="EB7D1D"/>
              </a:solidFill>
              <a:latin typeface="Verdana"/>
              <a:ea typeface="Calibri"/>
              <a:cs typeface="Calibri"/>
            </a:endParaRPr>
          </a:p>
          <a:p>
            <a:pPr algn="just">
              <a:spcBef>
                <a:spcPts val="0"/>
              </a:spcBef>
            </a:pPr>
            <a:r>
              <a:rPr lang="es-CL" sz="1800">
                <a:solidFill>
                  <a:srgbClr val="002060"/>
                </a:solidFill>
                <a:latin typeface="Verdana"/>
                <a:ea typeface="Calibri"/>
                <a:cs typeface="Calibri"/>
              </a:rPr>
              <a:t>R</a:t>
            </a:r>
            <a:r>
              <a:rPr lang="es-CL" sz="1800">
                <a:latin typeface="Verdana"/>
                <a:ea typeface="Calibri"/>
                <a:cs typeface="Calibri"/>
              </a:rPr>
              <a:t>: </a:t>
            </a:r>
            <a:r>
              <a:rPr lang="es-CL" sz="1800" b="0">
                <a:solidFill>
                  <a:srgbClr val="002060"/>
                </a:solidFill>
                <a:latin typeface="Verdana"/>
                <a:ea typeface="Calibri"/>
                <a:cs typeface="Calibri"/>
              </a:rPr>
              <a:t>En</a:t>
            </a:r>
            <a:r>
              <a:rPr lang="es-CL" sz="1800">
                <a:solidFill>
                  <a:srgbClr val="002060"/>
                </a:solidFill>
                <a:latin typeface="Verdana"/>
                <a:ea typeface="Calibri"/>
                <a:cs typeface="Calibri"/>
              </a:rPr>
              <a:t> </a:t>
            </a:r>
            <a:r>
              <a:rPr lang="es-CL" sz="1800" b="0">
                <a:solidFill>
                  <a:srgbClr val="002060"/>
                </a:solidFill>
                <a:latin typeface="Verdana"/>
                <a:ea typeface="Calibri"/>
                <a:cs typeface="Calibri"/>
              </a:rPr>
              <a:t>este caso serán los cargos de terreno; Censistas y Coordinador de Grupo, luego Gestores Administrativos y Coordinadores de Local Censal. (En el orden que se indican hasta completar la cantidad contratada por seguro)</a:t>
            </a:r>
          </a:p>
          <a:p>
            <a:pPr algn="just">
              <a:spcBef>
                <a:spcPts val="0"/>
              </a:spcBef>
            </a:pPr>
            <a:endParaRPr lang="es-CL" sz="1800" b="0">
              <a:solidFill>
                <a:schemeClr val="accent3"/>
              </a:solidFill>
              <a:latin typeface="Verdana"/>
              <a:ea typeface="Calibri"/>
              <a:cs typeface="Calibri"/>
            </a:endParaRPr>
          </a:p>
          <a:p>
            <a:pPr algn="just">
              <a:spcBef>
                <a:spcPts val="0"/>
              </a:spcBef>
            </a:pPr>
            <a:r>
              <a:rPr lang="es-CL" sz="1800">
                <a:solidFill>
                  <a:schemeClr val="accent3"/>
                </a:solidFill>
                <a:latin typeface="Verdana"/>
                <a:ea typeface="Calibri"/>
                <a:cs typeface="Calibri"/>
              </a:rPr>
              <a:t>P.- Contratación a contrata, ¿Es obligación que los trabajadores  independientes con boletas de honorario coticen por cuenta propia?</a:t>
            </a:r>
            <a:r>
              <a:rPr lang="es-CL" sz="1800">
                <a:latin typeface="Verdana"/>
                <a:ea typeface="Calibri"/>
                <a:cs typeface="Calibri"/>
              </a:rPr>
              <a:t/>
            </a:r>
            <a:br>
              <a:rPr lang="es-CL" sz="1800">
                <a:latin typeface="Verdana"/>
                <a:ea typeface="Calibri"/>
                <a:cs typeface="Calibri"/>
              </a:rPr>
            </a:br>
            <a:endParaRPr lang="en-US" sz="1800" b="0">
              <a:solidFill>
                <a:srgbClr val="E3771E"/>
              </a:solidFill>
              <a:latin typeface="Verdana"/>
              <a:ea typeface="Calibri"/>
              <a:cs typeface="Calibri"/>
            </a:endParaRPr>
          </a:p>
          <a:p>
            <a:pPr algn="just">
              <a:spcBef>
                <a:spcPts val="0"/>
              </a:spcBef>
            </a:pPr>
            <a:r>
              <a:rPr lang="es-ES" sz="1800">
                <a:solidFill>
                  <a:srgbClr val="002060"/>
                </a:solidFill>
                <a:latin typeface="Verdana"/>
                <a:ea typeface="Calibri"/>
                <a:cs typeface="Calibri"/>
              </a:rPr>
              <a:t>R : </a:t>
            </a:r>
            <a:r>
              <a:rPr lang="es-ES" sz="1800" b="0">
                <a:solidFill>
                  <a:srgbClr val="002060"/>
                </a:solidFill>
                <a:latin typeface="Verdana"/>
                <a:ea typeface="Calibri"/>
                <a:cs typeface="Calibri"/>
              </a:rPr>
              <a:t>¿Quiénes están obligados a cotizar? Aquellos trabajadores que emitan boletas de honorarios por un monto bruto anual igual o mayor a 5 o más Ingresos Mensuales Anuales, excepto quienes estén a 10 años de jubilar (50 años mujeres y 55 años hombres).</a:t>
            </a:r>
          </a:p>
          <a:p>
            <a:pPr algn="just">
              <a:spcBef>
                <a:spcPts val="0"/>
              </a:spcBef>
            </a:pPr>
            <a:r>
              <a:rPr lang="es-ES" sz="1800" b="0">
                <a:solidFill>
                  <a:schemeClr val="accent6">
                    <a:lumMod val="75000"/>
                  </a:schemeClr>
                </a:solidFill>
                <a:latin typeface="Verdana"/>
                <a:ea typeface="Calibri"/>
                <a:cs typeface="Calibri"/>
              </a:rPr>
              <a:t>*Link apoyo  </a:t>
            </a:r>
            <a:r>
              <a:rPr lang="es-ES" sz="1800" b="0">
                <a:solidFill>
                  <a:schemeClr val="accent6">
                    <a:lumMod val="75000"/>
                  </a:schemeClr>
                </a:solidFill>
                <a:latin typeface="Verdana"/>
                <a:ea typeface="Calibri"/>
                <a:cs typeface="Calibri"/>
                <a:hlinkClick r:id="rId2">
                  <a:extLst>
                    <a:ext uri="{A12FA001-AC4F-418D-AE19-62706E023703}">
                      <ahyp:hlinkClr xmlns:ahyp="http://schemas.microsoft.com/office/drawing/2018/hyperlinkcolor" xmlns="" val="tx"/>
                    </a:ext>
                  </a:extLst>
                </a:hlinkClick>
              </a:rPr>
              <a:t>https://previsionsocial.gob.cl/ley-honorarios</a:t>
            </a:r>
            <a:r>
              <a:rPr lang="es-ES" sz="1800" b="0">
                <a:latin typeface="Verdana"/>
                <a:ea typeface="Calibri"/>
                <a:cs typeface="Calibri"/>
              </a:rPr>
              <a:t> </a:t>
            </a:r>
            <a:endParaRPr lang="es-ES" sz="1800">
              <a:latin typeface="Verdana"/>
            </a:endParaRPr>
          </a:p>
        </p:txBody>
      </p:sp>
      <p:sp>
        <p:nvSpPr>
          <p:cNvPr id="7" name="CuadroTexto 6">
            <a:extLst>
              <a:ext uri="{FF2B5EF4-FFF2-40B4-BE49-F238E27FC236}">
                <a16:creationId xmlns:a16="http://schemas.microsoft.com/office/drawing/2014/main" id="{8A0133EA-6484-22A9-DCF2-8A57AF73C08A}"/>
              </a:ext>
            </a:extLst>
          </p:cNvPr>
          <p:cNvSpPr txBox="1"/>
          <p:nvPr/>
        </p:nvSpPr>
        <p:spPr>
          <a:xfrm>
            <a:off x="272034" y="303059"/>
            <a:ext cx="3505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a:solidFill>
                  <a:srgbClr val="002060"/>
                </a:solidFill>
                <a:ea typeface="Calibri"/>
                <a:cs typeface="Calibri"/>
              </a:rPr>
              <a:t>PREGUNTAS</a:t>
            </a:r>
            <a:r>
              <a:rPr lang="es-ES" sz="2400" b="1">
                <a:solidFill>
                  <a:schemeClr val="bg2"/>
                </a:solidFill>
                <a:ea typeface="Calibri"/>
                <a:cs typeface="Calibri"/>
              </a:rPr>
              <a:t> </a:t>
            </a:r>
            <a:r>
              <a:rPr lang="es-ES" sz="2400" b="1">
                <a:solidFill>
                  <a:srgbClr val="002060"/>
                </a:solidFill>
                <a:ea typeface="Calibri"/>
                <a:cs typeface="Calibri"/>
              </a:rPr>
              <a:t>FRECUENTES</a:t>
            </a:r>
            <a:endParaRPr lang="es-ES" sz="2400" b="1">
              <a:solidFill>
                <a:srgbClr val="002060"/>
              </a:solidFill>
            </a:endParaRPr>
          </a:p>
        </p:txBody>
      </p:sp>
    </p:spTree>
    <p:extLst>
      <p:ext uri="{BB962C8B-B14F-4D97-AF65-F5344CB8AC3E}">
        <p14:creationId xmlns:p14="http://schemas.microsoft.com/office/powerpoint/2010/main" val="3392567723"/>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5916C2C-81BE-6D7B-48F0-D39D01238EF5}"/>
              </a:ext>
            </a:extLst>
          </p:cNvPr>
          <p:cNvSpPr>
            <a:spLocks noGrp="1"/>
          </p:cNvSpPr>
          <p:nvPr>
            <p:ph type="title"/>
          </p:nvPr>
        </p:nvSpPr>
        <p:spPr>
          <a:xfrm>
            <a:off x="406876" y="2770995"/>
            <a:ext cx="6621667" cy="1325563"/>
          </a:xfrm>
        </p:spPr>
        <p:txBody>
          <a:bodyPr/>
          <a:lstStyle/>
          <a:p>
            <a:pPr algn="just">
              <a:spcBef>
                <a:spcPts val="0"/>
              </a:spcBef>
            </a:pPr>
            <a:endParaRPr lang="es-CL" sz="1800" b="0">
              <a:solidFill>
                <a:srgbClr val="000000"/>
              </a:solidFill>
              <a:latin typeface="Verdana"/>
              <a:ea typeface="Calibri"/>
              <a:cs typeface="Calibri"/>
            </a:endParaRPr>
          </a:p>
          <a:p>
            <a:pPr algn="just">
              <a:spcBef>
                <a:spcPts val="0"/>
              </a:spcBef>
            </a:pPr>
            <a:r>
              <a:rPr lang="es-CL" sz="1800">
                <a:solidFill>
                  <a:schemeClr val="accent3"/>
                </a:solidFill>
                <a:latin typeface="Verdana"/>
                <a:ea typeface="Calibri"/>
                <a:cs typeface="Calibri"/>
              </a:rPr>
              <a:t>P.- ¿Este seguro es el mismo de la cotización que se paga por obligatoriedad contra accidente del trabajo y enfermedades profesionales? </a:t>
            </a:r>
            <a:endParaRPr lang="en-US" sz="1800" b="0">
              <a:solidFill>
                <a:schemeClr val="accent3"/>
              </a:solidFill>
              <a:latin typeface="Verdana"/>
              <a:ea typeface="Calibri"/>
              <a:cs typeface="Calibri"/>
            </a:endParaRPr>
          </a:p>
          <a:p>
            <a:pPr algn="just">
              <a:spcBef>
                <a:spcPts val="0"/>
              </a:spcBef>
            </a:pPr>
            <a:endParaRPr lang="es-CL" sz="1800" b="0">
              <a:solidFill>
                <a:srgbClr val="000000"/>
              </a:solidFill>
              <a:latin typeface="Verdana"/>
              <a:ea typeface="Calibri"/>
              <a:cs typeface="Calibri"/>
            </a:endParaRPr>
          </a:p>
          <a:p>
            <a:pPr algn="just">
              <a:spcBef>
                <a:spcPts val="0"/>
              </a:spcBef>
            </a:pPr>
            <a:r>
              <a:rPr lang="es-ES" sz="1800">
                <a:latin typeface="Verdana"/>
                <a:ea typeface="Calibri"/>
                <a:cs typeface="Calibri"/>
              </a:rPr>
              <a:t>R: </a:t>
            </a:r>
            <a:r>
              <a:rPr lang="es-ES" sz="1800" b="0">
                <a:latin typeface="Verdana"/>
                <a:ea typeface="Calibri"/>
                <a:cs typeface="Calibri"/>
              </a:rPr>
              <a:t>Este seguro que contrató CENSO con la aseguradora </a:t>
            </a:r>
            <a:r>
              <a:rPr lang="es-ES" sz="1800" b="0" err="1">
                <a:latin typeface="Verdana"/>
                <a:ea typeface="Calibri"/>
                <a:cs typeface="Calibri"/>
              </a:rPr>
              <a:t>Southbridge</a:t>
            </a:r>
            <a:r>
              <a:rPr lang="es-ES" sz="1800" b="0">
                <a:latin typeface="Verdana"/>
                <a:ea typeface="Calibri"/>
                <a:cs typeface="Calibri"/>
              </a:rPr>
              <a:t> opera de forma complementaria al seguro social obligatorio de la ley 16.744, que cubre accidentes del trabajo y enfermedades profesionales.</a:t>
            </a:r>
            <a:br>
              <a:rPr lang="es-ES" sz="1800" b="0">
                <a:latin typeface="Verdana"/>
                <a:ea typeface="Calibri"/>
                <a:cs typeface="Calibri"/>
              </a:rPr>
            </a:br>
            <a:endParaRPr lang="en-US" sz="1800" b="0">
              <a:latin typeface="Verdana"/>
              <a:ea typeface="Calibri"/>
              <a:cs typeface="Calibri"/>
            </a:endParaRPr>
          </a:p>
          <a:p>
            <a:pPr algn="just">
              <a:spcBef>
                <a:spcPts val="0"/>
              </a:spcBef>
            </a:pPr>
            <a:r>
              <a:rPr lang="es-ES" sz="1800" b="0">
                <a:latin typeface="Verdana"/>
                <a:ea typeface="Calibri"/>
                <a:cs typeface="Calibri"/>
              </a:rPr>
              <a:t>Las prestaciones o coberturas de estos seguros no son iguales, ya que el seguro </a:t>
            </a:r>
            <a:r>
              <a:rPr lang="es-ES" sz="1800" b="0" err="1">
                <a:latin typeface="Verdana"/>
                <a:ea typeface="Calibri"/>
                <a:cs typeface="Calibri"/>
              </a:rPr>
              <a:t>Southbridge</a:t>
            </a:r>
            <a:r>
              <a:rPr lang="es-ES" sz="1800" b="0">
                <a:latin typeface="Verdana"/>
                <a:ea typeface="Calibri"/>
                <a:cs typeface="Calibri"/>
              </a:rPr>
              <a:t> tiene reembolsos de los gastos médicos que el trabajador realice al momento de una atención médica </a:t>
            </a:r>
            <a:r>
              <a:rPr lang="es-ES" sz="1800">
                <a:latin typeface="Verdana"/>
                <a:ea typeface="Calibri"/>
                <a:cs typeface="Calibri"/>
              </a:rPr>
              <a:t>(Ver punto 4 y 5 de la presentación),</a:t>
            </a:r>
            <a:r>
              <a:rPr lang="es-ES" sz="1800" b="0">
                <a:latin typeface="Verdana"/>
                <a:ea typeface="Calibri"/>
                <a:cs typeface="Calibri"/>
              </a:rPr>
              <a:t> y el seguro obligatorio de la ley 16.744 entrega prestaciones médicas, económicas y de rehabilitación en caso de accidente del trabajo.</a:t>
            </a:r>
            <a:endParaRPr lang="es-ES" sz="1800">
              <a:latin typeface="Verdana"/>
            </a:endParaRPr>
          </a:p>
        </p:txBody>
      </p:sp>
      <p:sp>
        <p:nvSpPr>
          <p:cNvPr id="7" name="CuadroTexto 6">
            <a:extLst>
              <a:ext uri="{FF2B5EF4-FFF2-40B4-BE49-F238E27FC236}">
                <a16:creationId xmlns:a16="http://schemas.microsoft.com/office/drawing/2014/main" id="{8A0133EA-6484-22A9-DCF2-8A57AF73C08A}"/>
              </a:ext>
            </a:extLst>
          </p:cNvPr>
          <p:cNvSpPr txBox="1"/>
          <p:nvPr/>
        </p:nvSpPr>
        <p:spPr>
          <a:xfrm>
            <a:off x="502072" y="303059"/>
            <a:ext cx="3505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a:solidFill>
                  <a:srgbClr val="002060"/>
                </a:solidFill>
                <a:ea typeface="Calibri"/>
                <a:cs typeface="Calibri"/>
              </a:rPr>
              <a:t>PREGUNTAS</a:t>
            </a:r>
            <a:r>
              <a:rPr lang="es-ES" sz="2400" b="1">
                <a:solidFill>
                  <a:schemeClr val="bg2"/>
                </a:solidFill>
                <a:ea typeface="Calibri"/>
                <a:cs typeface="Calibri"/>
              </a:rPr>
              <a:t> </a:t>
            </a:r>
            <a:r>
              <a:rPr lang="es-ES" sz="2400" b="1">
                <a:solidFill>
                  <a:srgbClr val="002060"/>
                </a:solidFill>
                <a:ea typeface="Calibri"/>
                <a:cs typeface="Calibri"/>
              </a:rPr>
              <a:t>FRECUENTES</a:t>
            </a:r>
            <a:endParaRPr lang="es-ES" sz="2400" b="1">
              <a:solidFill>
                <a:srgbClr val="002060"/>
              </a:solidFill>
            </a:endParaRPr>
          </a:p>
        </p:txBody>
      </p:sp>
    </p:spTree>
    <p:extLst>
      <p:ext uri="{BB962C8B-B14F-4D97-AF65-F5344CB8AC3E}">
        <p14:creationId xmlns:p14="http://schemas.microsoft.com/office/powerpoint/2010/main" val="297851894"/>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5916C2C-81BE-6D7B-48F0-D39D01238EF5}"/>
              </a:ext>
            </a:extLst>
          </p:cNvPr>
          <p:cNvSpPr>
            <a:spLocks noGrp="1"/>
          </p:cNvSpPr>
          <p:nvPr>
            <p:ph type="title"/>
          </p:nvPr>
        </p:nvSpPr>
        <p:spPr>
          <a:xfrm>
            <a:off x="392500" y="2437170"/>
            <a:ext cx="6744772" cy="825501"/>
          </a:xfrm>
        </p:spPr>
        <p:txBody>
          <a:bodyPr/>
          <a:lstStyle/>
          <a:p>
            <a:pPr algn="just">
              <a:spcBef>
                <a:spcPts val="0"/>
              </a:spcBef>
            </a:pPr>
            <a:endParaRPr lang="es-CL" sz="1800" b="0">
              <a:solidFill>
                <a:srgbClr val="000000"/>
              </a:solidFill>
              <a:latin typeface="Verdana"/>
              <a:ea typeface="Calibri"/>
              <a:cs typeface="Calibri"/>
            </a:endParaRPr>
          </a:p>
          <a:p>
            <a:pPr>
              <a:spcBef>
                <a:spcPts val="0"/>
              </a:spcBef>
            </a:pPr>
            <a:r>
              <a:rPr lang="es-CL" sz="1800">
                <a:solidFill>
                  <a:schemeClr val="accent3"/>
                </a:solidFill>
                <a:latin typeface="Verdana"/>
                <a:ea typeface="Calibri"/>
                <a:cs typeface="Calibri"/>
              </a:rPr>
              <a:t>P: Este seguro reemplaza al de mi cotización obligatoria cómo honorario (</a:t>
            </a:r>
            <a:r>
              <a:rPr lang="es-CL" sz="1800" b="0">
                <a:solidFill>
                  <a:schemeClr val="accent3"/>
                </a:solidFill>
                <a:latin typeface="Verdana"/>
                <a:ea typeface="Calibri"/>
                <a:cs typeface="Calibri"/>
              </a:rPr>
              <a:t>Mutualidad</a:t>
            </a:r>
            <a:r>
              <a:rPr lang="es-CL" sz="1800">
                <a:solidFill>
                  <a:schemeClr val="accent3"/>
                </a:solidFill>
                <a:latin typeface="Verdana"/>
                <a:ea typeface="Calibri"/>
                <a:cs typeface="Calibri"/>
              </a:rPr>
              <a:t>)</a:t>
            </a:r>
            <a:r>
              <a:rPr lang="es-CL" sz="1800">
                <a:latin typeface="Verdana"/>
                <a:ea typeface="Calibri"/>
                <a:cs typeface="Calibri"/>
              </a:rPr>
              <a:t/>
            </a:r>
            <a:br>
              <a:rPr lang="es-CL" sz="1800">
                <a:latin typeface="Verdana"/>
                <a:ea typeface="Calibri"/>
                <a:cs typeface="Calibri"/>
              </a:rPr>
            </a:br>
            <a:endParaRPr lang="en-US" sz="1800" b="0">
              <a:latin typeface="Verdana"/>
              <a:ea typeface="Calibri"/>
              <a:cs typeface="Calibri"/>
            </a:endParaRPr>
          </a:p>
          <a:p>
            <a:pPr>
              <a:spcBef>
                <a:spcPts val="0"/>
              </a:spcBef>
            </a:pPr>
            <a:r>
              <a:rPr lang="es-CL" sz="1800">
                <a:solidFill>
                  <a:srgbClr val="002060"/>
                </a:solidFill>
                <a:latin typeface="Verdana"/>
                <a:ea typeface="Calibri"/>
                <a:cs typeface="Calibri"/>
              </a:rPr>
              <a:t>R</a:t>
            </a:r>
            <a:r>
              <a:rPr lang="es-CL" sz="1800" b="0">
                <a:solidFill>
                  <a:srgbClr val="002060"/>
                </a:solidFill>
                <a:latin typeface="Verdana"/>
                <a:ea typeface="Calibri"/>
                <a:cs typeface="Calibri"/>
              </a:rPr>
              <a:t>: No, es solo complementario</a:t>
            </a:r>
            <a:r>
              <a:rPr lang="es-CL" sz="1800" b="0">
                <a:latin typeface="Verdana"/>
                <a:ea typeface="Calibri"/>
                <a:cs typeface="Calibri"/>
              </a:rPr>
              <a:t>.</a:t>
            </a:r>
            <a:endParaRPr lang="es-CL" sz="1800">
              <a:latin typeface="Verdana"/>
            </a:endParaRPr>
          </a:p>
          <a:p>
            <a:pPr algn="just">
              <a:spcBef>
                <a:spcPts val="0"/>
              </a:spcBef>
            </a:pPr>
            <a:r>
              <a:rPr lang="es-ES" sz="1800" b="0">
                <a:latin typeface="Verdana"/>
                <a:ea typeface="Calibri"/>
                <a:cs typeface="Calibri"/>
              </a:rPr>
              <a:t/>
            </a:r>
            <a:br>
              <a:rPr lang="es-ES" sz="1800" b="0">
                <a:latin typeface="Verdana"/>
                <a:ea typeface="Calibri"/>
                <a:cs typeface="Calibri"/>
              </a:rPr>
            </a:br>
            <a:r>
              <a:rPr lang="es-ES" sz="1800">
                <a:solidFill>
                  <a:schemeClr val="accent3"/>
                </a:solidFill>
                <a:latin typeface="Verdana"/>
                <a:ea typeface="Calibri"/>
                <a:cs typeface="Calibri"/>
              </a:rPr>
              <a:t>P:  Donde se entrega el formulario de reembolso</a:t>
            </a:r>
            <a:r>
              <a:rPr lang="es-ES" sz="1800">
                <a:latin typeface="Verdana"/>
                <a:ea typeface="Calibri"/>
                <a:cs typeface="Calibri"/>
              </a:rPr>
              <a:t/>
            </a:r>
            <a:br>
              <a:rPr lang="es-ES" sz="1800">
                <a:latin typeface="Verdana"/>
                <a:ea typeface="Calibri"/>
                <a:cs typeface="Calibri"/>
              </a:rPr>
            </a:br>
            <a:r>
              <a:rPr lang="es-ES" sz="1800">
                <a:solidFill>
                  <a:schemeClr val="accent3"/>
                </a:solidFill>
                <a:latin typeface="Verdana"/>
                <a:ea typeface="Calibri"/>
                <a:cs typeface="Calibri"/>
              </a:rPr>
              <a:t> </a:t>
            </a:r>
            <a:r>
              <a:rPr lang="es-ES" sz="1800">
                <a:latin typeface="Verdana"/>
                <a:ea typeface="Calibri"/>
                <a:cs typeface="Calibri"/>
              </a:rPr>
              <a:t/>
            </a:r>
            <a:br>
              <a:rPr lang="es-ES" sz="1800">
                <a:latin typeface="Verdana"/>
                <a:ea typeface="Calibri"/>
                <a:cs typeface="Calibri"/>
              </a:rPr>
            </a:br>
            <a:r>
              <a:rPr lang="es-ES" sz="1800">
                <a:solidFill>
                  <a:srgbClr val="002060"/>
                </a:solidFill>
                <a:latin typeface="Verdana"/>
                <a:ea typeface="Calibri"/>
                <a:cs typeface="Calibri"/>
              </a:rPr>
              <a:t>R:</a:t>
            </a:r>
            <a:r>
              <a:rPr lang="es-ES" sz="1800" b="0">
                <a:solidFill>
                  <a:srgbClr val="002060"/>
                </a:solidFill>
                <a:latin typeface="Verdana"/>
                <a:ea typeface="Calibri"/>
                <a:cs typeface="Calibri"/>
              </a:rPr>
              <a:t> Este documento lo deben manejar a nivel de local censal en físico o digital el cual debe ser entregado de forma fácil y rápida al censista en caso de requerirlo.</a:t>
            </a:r>
            <a:endParaRPr lang="es-ES" sz="1800">
              <a:solidFill>
                <a:srgbClr val="2C437F"/>
              </a:solidFill>
              <a:latin typeface="Verdana"/>
              <a:ea typeface="Calibri"/>
              <a:cs typeface="Calibri"/>
            </a:endParaRPr>
          </a:p>
        </p:txBody>
      </p:sp>
      <p:sp>
        <p:nvSpPr>
          <p:cNvPr id="7" name="CuadroTexto 6">
            <a:extLst>
              <a:ext uri="{FF2B5EF4-FFF2-40B4-BE49-F238E27FC236}">
                <a16:creationId xmlns:a16="http://schemas.microsoft.com/office/drawing/2014/main" id="{8A0133EA-6484-22A9-DCF2-8A57AF73C08A}"/>
              </a:ext>
            </a:extLst>
          </p:cNvPr>
          <p:cNvSpPr txBox="1"/>
          <p:nvPr/>
        </p:nvSpPr>
        <p:spPr>
          <a:xfrm>
            <a:off x="387053" y="259927"/>
            <a:ext cx="3505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a:solidFill>
                  <a:srgbClr val="002060"/>
                </a:solidFill>
                <a:ea typeface="Calibri"/>
                <a:cs typeface="Calibri"/>
              </a:rPr>
              <a:t>PREGUNTAS</a:t>
            </a:r>
            <a:r>
              <a:rPr lang="es-ES" sz="2400" b="1">
                <a:solidFill>
                  <a:schemeClr val="bg2"/>
                </a:solidFill>
                <a:ea typeface="Calibri"/>
                <a:cs typeface="Calibri"/>
              </a:rPr>
              <a:t> </a:t>
            </a:r>
            <a:r>
              <a:rPr lang="es-ES" sz="2400" b="1">
                <a:solidFill>
                  <a:srgbClr val="002060"/>
                </a:solidFill>
                <a:ea typeface="Calibri"/>
                <a:cs typeface="Calibri"/>
              </a:rPr>
              <a:t>FRECUENTES</a:t>
            </a:r>
            <a:endParaRPr lang="es-ES" sz="2400" b="1">
              <a:solidFill>
                <a:srgbClr val="002060"/>
              </a:solidFill>
            </a:endParaRPr>
          </a:p>
        </p:txBody>
      </p:sp>
    </p:spTree>
    <p:extLst>
      <p:ext uri="{BB962C8B-B14F-4D97-AF65-F5344CB8AC3E}">
        <p14:creationId xmlns:p14="http://schemas.microsoft.com/office/powerpoint/2010/main" val="4038904218"/>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5916C2C-81BE-6D7B-48F0-D39D01238EF5}"/>
              </a:ext>
            </a:extLst>
          </p:cNvPr>
          <p:cNvSpPr>
            <a:spLocks noGrp="1"/>
          </p:cNvSpPr>
          <p:nvPr>
            <p:ph type="title"/>
          </p:nvPr>
        </p:nvSpPr>
        <p:spPr>
          <a:xfrm>
            <a:off x="507518" y="1965863"/>
            <a:ext cx="6506648" cy="1325563"/>
          </a:xfrm>
        </p:spPr>
        <p:txBody>
          <a:bodyPr/>
          <a:lstStyle/>
          <a:p>
            <a:pPr algn="just">
              <a:spcBef>
                <a:spcPts val="0"/>
              </a:spcBef>
            </a:pPr>
            <a:endParaRPr lang="es-CL" sz="1800" b="0">
              <a:solidFill>
                <a:srgbClr val="000000"/>
              </a:solidFill>
              <a:latin typeface="Verdana"/>
              <a:ea typeface="Calibri"/>
              <a:cs typeface="Calibri"/>
            </a:endParaRPr>
          </a:p>
          <a:p>
            <a:pPr algn="just">
              <a:spcBef>
                <a:spcPts val="0"/>
              </a:spcBef>
            </a:pPr>
            <a:r>
              <a:rPr lang="es-CL" sz="1800">
                <a:solidFill>
                  <a:schemeClr val="accent3"/>
                </a:solidFill>
                <a:latin typeface="Verdana"/>
                <a:ea typeface="Calibri"/>
                <a:cs typeface="Calibri"/>
              </a:rPr>
              <a:t>P: En caso de que el censista necesite trasladarse y a un centro asistencial y el lugar no hay movilización, (Uber, taxi, Cabify etc.) que se hace.</a:t>
            </a:r>
            <a:r>
              <a:rPr lang="es-CL" sz="1800">
                <a:latin typeface="Verdana"/>
                <a:ea typeface="Calibri"/>
                <a:cs typeface="Calibri"/>
              </a:rPr>
              <a:t/>
            </a:r>
            <a:br>
              <a:rPr lang="es-CL" sz="1800">
                <a:latin typeface="Verdana"/>
                <a:ea typeface="Calibri"/>
                <a:cs typeface="Calibri"/>
              </a:rPr>
            </a:br>
            <a:endParaRPr lang="en-US" sz="1800" b="0">
              <a:latin typeface="Verdana"/>
              <a:ea typeface="Calibri"/>
              <a:cs typeface="Calibri"/>
            </a:endParaRPr>
          </a:p>
          <a:p>
            <a:pPr algn="just">
              <a:spcBef>
                <a:spcPts val="0"/>
              </a:spcBef>
            </a:pPr>
            <a:r>
              <a:rPr lang="es-CL" sz="1800">
                <a:latin typeface="Verdana"/>
                <a:ea typeface="Calibri"/>
                <a:cs typeface="Calibri"/>
              </a:rPr>
              <a:t>R</a:t>
            </a:r>
            <a:r>
              <a:rPr lang="es-CL" sz="1800" b="0">
                <a:latin typeface="Verdana"/>
                <a:ea typeface="Calibri"/>
                <a:cs typeface="Calibri"/>
              </a:rPr>
              <a:t>: En los lugares donde no exista traslado de fácil acceso  para el personal censista, este debe contar o se le debe asignar un vehículo institucional el cual deberá realizar el traslado para atención primaria o centro asistencial.</a:t>
            </a:r>
            <a:endParaRPr lang="es-CL" sz="1800">
              <a:latin typeface="Verdana"/>
            </a:endParaRPr>
          </a:p>
          <a:p>
            <a:pPr algn="just">
              <a:spcBef>
                <a:spcPts val="0"/>
              </a:spcBef>
            </a:pPr>
            <a:endParaRPr lang="es-ES" sz="2000" b="0">
              <a:solidFill>
                <a:srgbClr val="002060"/>
              </a:solidFill>
              <a:latin typeface="Calibri"/>
              <a:ea typeface="Calibri"/>
              <a:cs typeface="Calibri"/>
            </a:endParaRPr>
          </a:p>
        </p:txBody>
      </p:sp>
      <p:sp>
        <p:nvSpPr>
          <p:cNvPr id="6" name="Marcador de texto 11">
            <a:extLst>
              <a:ext uri="{FF2B5EF4-FFF2-40B4-BE49-F238E27FC236}">
                <a16:creationId xmlns:a16="http://schemas.microsoft.com/office/drawing/2014/main" id="{C713FB3F-7F37-50D4-8A9C-ABBA9637AD35}"/>
              </a:ext>
            </a:extLst>
          </p:cNvPr>
          <p:cNvSpPr txBox="1">
            <a:spLocks/>
          </p:cNvSpPr>
          <p:nvPr/>
        </p:nvSpPr>
        <p:spPr>
          <a:xfrm>
            <a:off x="4887450" y="4880496"/>
            <a:ext cx="1053503" cy="482400"/>
          </a:xfrm>
          <a:prstGeom prst="rect">
            <a:avLst/>
          </a:prstGeom>
        </p:spPr>
        <p:txBody>
          <a:bodyPr vert="horz" lIns="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3400" b="1" i="0" kern="120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MX">
              <a:latin typeface="Verdana"/>
              <a:ea typeface="Verdana"/>
            </a:endParaRPr>
          </a:p>
        </p:txBody>
      </p:sp>
      <p:sp>
        <p:nvSpPr>
          <p:cNvPr id="7" name="CuadroTexto 6">
            <a:extLst>
              <a:ext uri="{FF2B5EF4-FFF2-40B4-BE49-F238E27FC236}">
                <a16:creationId xmlns:a16="http://schemas.microsoft.com/office/drawing/2014/main" id="{8A0133EA-6484-22A9-DCF2-8A57AF73C08A}"/>
              </a:ext>
            </a:extLst>
          </p:cNvPr>
          <p:cNvSpPr txBox="1"/>
          <p:nvPr/>
        </p:nvSpPr>
        <p:spPr>
          <a:xfrm>
            <a:off x="502072" y="303059"/>
            <a:ext cx="3505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a:solidFill>
                  <a:srgbClr val="002060"/>
                </a:solidFill>
                <a:ea typeface="Calibri"/>
                <a:cs typeface="Calibri"/>
              </a:rPr>
              <a:t>PREGUNTAS</a:t>
            </a:r>
            <a:r>
              <a:rPr lang="es-ES" sz="2400" b="1">
                <a:solidFill>
                  <a:schemeClr val="bg2"/>
                </a:solidFill>
                <a:ea typeface="Calibri"/>
                <a:cs typeface="Calibri"/>
              </a:rPr>
              <a:t> </a:t>
            </a:r>
            <a:r>
              <a:rPr lang="es-ES" sz="2400" b="1">
                <a:solidFill>
                  <a:srgbClr val="002060"/>
                </a:solidFill>
                <a:ea typeface="Calibri"/>
                <a:cs typeface="Calibri"/>
              </a:rPr>
              <a:t>FRECUENTES</a:t>
            </a:r>
            <a:endParaRPr lang="es-ES" sz="2400" b="1">
              <a:solidFill>
                <a:srgbClr val="002060"/>
              </a:solidFill>
            </a:endParaRPr>
          </a:p>
        </p:txBody>
      </p:sp>
    </p:spTree>
    <p:extLst>
      <p:ext uri="{BB962C8B-B14F-4D97-AF65-F5344CB8AC3E}">
        <p14:creationId xmlns:p14="http://schemas.microsoft.com/office/powerpoint/2010/main" val="3709535347"/>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34F349-2698-B74E-8F6E-4573C8F78D59}"/>
              </a:ext>
            </a:extLst>
          </p:cNvPr>
          <p:cNvSpPr>
            <a:spLocks noGrp="1"/>
          </p:cNvSpPr>
          <p:nvPr>
            <p:ph type="title"/>
          </p:nvPr>
        </p:nvSpPr>
        <p:spPr>
          <a:xfrm>
            <a:off x="651291" y="2699109"/>
            <a:ext cx="6003441" cy="1325563"/>
          </a:xfrm>
        </p:spPr>
        <p:txBody>
          <a:bodyPr/>
          <a:lstStyle/>
          <a:p>
            <a:r>
              <a:rPr lang="es-CL">
                <a:latin typeface="Verdana"/>
                <a:ea typeface="Verdana"/>
              </a:rPr>
              <a:t>Preguntas y Comentarios</a:t>
            </a:r>
          </a:p>
        </p:txBody>
      </p:sp>
    </p:spTree>
    <p:extLst>
      <p:ext uri="{BB962C8B-B14F-4D97-AF65-F5344CB8AC3E}">
        <p14:creationId xmlns:p14="http://schemas.microsoft.com/office/powerpoint/2010/main" val="3228287789"/>
      </p:ext>
    </p:extLst>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18BB348-A735-3887-D181-5DDA0E7BFB24}"/>
              </a:ext>
            </a:extLst>
          </p:cNvPr>
          <p:cNvSpPr>
            <a:spLocks noGrp="1"/>
          </p:cNvSpPr>
          <p:nvPr>
            <p:ph type="body" sz="quarter" idx="10"/>
          </p:nvPr>
        </p:nvSpPr>
        <p:spPr>
          <a:xfrm>
            <a:off x="4691893" y="2702676"/>
            <a:ext cx="7417161" cy="1501201"/>
          </a:xfrm>
        </p:spPr>
        <p:txBody>
          <a:bodyPr>
            <a:normAutofit/>
          </a:bodyPr>
          <a:lstStyle/>
          <a:p>
            <a:r>
              <a:rPr lang="es-ES"/>
              <a:t>ANEXOS</a:t>
            </a:r>
          </a:p>
        </p:txBody>
      </p:sp>
      <p:sp>
        <p:nvSpPr>
          <p:cNvPr id="3" name="Título 2">
            <a:extLst>
              <a:ext uri="{FF2B5EF4-FFF2-40B4-BE49-F238E27FC236}">
                <a16:creationId xmlns:a16="http://schemas.microsoft.com/office/drawing/2014/main" id="{264C6430-865B-AD2C-2B30-2ED6CE94770F}"/>
              </a:ext>
            </a:extLst>
          </p:cNvPr>
          <p:cNvSpPr>
            <a:spLocks noGrp="1"/>
          </p:cNvSpPr>
          <p:nvPr>
            <p:ph type="title"/>
          </p:nvPr>
        </p:nvSpPr>
        <p:spPr/>
        <p:txBody>
          <a:bodyPr/>
          <a:lstStyle/>
          <a:p>
            <a:r>
              <a:rPr lang="es-ES">
                <a:latin typeface="Verdana"/>
                <a:ea typeface="Verdana"/>
              </a:rPr>
              <a:t>07.</a:t>
            </a:r>
            <a:endParaRPr lang="es-ES"/>
          </a:p>
        </p:txBody>
      </p:sp>
    </p:spTree>
    <p:extLst>
      <p:ext uri="{BB962C8B-B14F-4D97-AF65-F5344CB8AC3E}">
        <p14:creationId xmlns:p14="http://schemas.microsoft.com/office/powerpoint/2010/main" val="1170002857"/>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4979799" y="2702676"/>
            <a:ext cx="6854648" cy="1501201"/>
          </a:xfrm>
        </p:spPr>
        <p:txBody>
          <a:bodyPr>
            <a:noAutofit/>
          </a:bodyPr>
          <a:lstStyle/>
          <a:p>
            <a:r>
              <a:rPr lang="es-CL" sz="4500">
                <a:latin typeface="Verdana"/>
                <a:ea typeface="Verdana"/>
              </a:rPr>
              <a:t>Consideraciones iniciales</a:t>
            </a:r>
            <a:endParaRPr lang="es-CL" sz="4500"/>
          </a:p>
        </p:txBody>
      </p:sp>
      <p:sp>
        <p:nvSpPr>
          <p:cNvPr id="3" name="Título 2"/>
          <p:cNvSpPr>
            <a:spLocks noGrp="1"/>
          </p:cNvSpPr>
          <p:nvPr>
            <p:ph type="title"/>
          </p:nvPr>
        </p:nvSpPr>
        <p:spPr/>
        <p:txBody>
          <a:bodyPr/>
          <a:lstStyle/>
          <a:p>
            <a:r>
              <a:rPr lang="es-CL">
                <a:latin typeface="Verdana"/>
                <a:ea typeface="Verdana"/>
              </a:rPr>
              <a:t>01.</a:t>
            </a:r>
          </a:p>
        </p:txBody>
      </p:sp>
    </p:spTree>
    <p:extLst>
      <p:ext uri="{BB962C8B-B14F-4D97-AF65-F5344CB8AC3E}">
        <p14:creationId xmlns:p14="http://schemas.microsoft.com/office/powerpoint/2010/main" val="2107960398"/>
      </p:ext>
    </p:extLst>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84CA9E1-3D1D-099A-6B44-6FCA1844F82F}"/>
              </a:ext>
            </a:extLst>
          </p:cNvPr>
          <p:cNvSpPr>
            <a:spLocks noGrp="1"/>
          </p:cNvSpPr>
          <p:nvPr>
            <p:ph type="body" sz="quarter" idx="13"/>
          </p:nvPr>
        </p:nvSpPr>
        <p:spPr/>
        <p:txBody>
          <a:bodyPr/>
          <a:lstStyle/>
          <a:p>
            <a:r>
              <a:rPr lang="es-ES">
                <a:latin typeface="Verdana"/>
                <a:ea typeface="Verdana"/>
              </a:rPr>
              <a:t>Anexos</a:t>
            </a:r>
            <a:endParaRPr lang="es-ES"/>
          </a:p>
        </p:txBody>
      </p:sp>
      <p:sp>
        <p:nvSpPr>
          <p:cNvPr id="3" name="Marcador de texto 2">
            <a:extLst>
              <a:ext uri="{FF2B5EF4-FFF2-40B4-BE49-F238E27FC236}">
                <a16:creationId xmlns:a16="http://schemas.microsoft.com/office/drawing/2014/main" id="{26908278-EACE-A355-846E-DC948F557CE3}"/>
              </a:ext>
            </a:extLst>
          </p:cNvPr>
          <p:cNvSpPr>
            <a:spLocks noGrp="1"/>
          </p:cNvSpPr>
          <p:nvPr>
            <p:ph type="body" sz="quarter" idx="40"/>
          </p:nvPr>
        </p:nvSpPr>
        <p:spPr/>
        <p:txBody>
          <a:bodyPr/>
          <a:lstStyle/>
          <a:p>
            <a:r>
              <a:rPr lang="es-ES">
                <a:latin typeface="Verdana"/>
                <a:ea typeface="Verdana"/>
              </a:rPr>
              <a:t>07.</a:t>
            </a:r>
            <a:endParaRPr lang="es-ES"/>
          </a:p>
        </p:txBody>
      </p:sp>
      <p:sp>
        <p:nvSpPr>
          <p:cNvPr id="4" name="CuadroTexto 3">
            <a:extLst>
              <a:ext uri="{FF2B5EF4-FFF2-40B4-BE49-F238E27FC236}">
                <a16:creationId xmlns:a16="http://schemas.microsoft.com/office/drawing/2014/main" id="{8ED185D8-C5A5-B18B-F8D4-8AB3CC70EFBA}"/>
              </a:ext>
            </a:extLst>
          </p:cNvPr>
          <p:cNvSpPr txBox="1"/>
          <p:nvPr/>
        </p:nvSpPr>
        <p:spPr>
          <a:xfrm>
            <a:off x="2117389" y="1769515"/>
            <a:ext cx="8149770" cy="297068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s-ES" sz="3200" b="1">
                <a:cs typeface="Calibri"/>
              </a:rPr>
              <a:t>PUEDES ACCEDER A ESTE MÓDULO EN LA PLATAFORMA DE CAPACITACIÓN E IDENTIFICAR EL CENTRO DE ATENCIÓN QUE CORRESPONDE A TU ZONA GEOGRÁFICA.</a:t>
            </a:r>
            <a:endParaRPr lang="es-ES" sz="3200">
              <a:cs typeface="Calibri" panose="020F0502020204030204"/>
            </a:endParaRPr>
          </a:p>
        </p:txBody>
      </p:sp>
    </p:spTree>
    <p:extLst>
      <p:ext uri="{BB962C8B-B14F-4D97-AF65-F5344CB8AC3E}">
        <p14:creationId xmlns:p14="http://schemas.microsoft.com/office/powerpoint/2010/main" val="1754644831"/>
      </p:ext>
    </p:extLst>
  </p:cSld>
  <p:clrMapOvr>
    <a:masterClrMapping/>
  </p:clrMapOvr>
  <p:transition spd="slow">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8388B-ADC5-F8C8-C092-84D4019ECD52}"/>
            </a:ext>
          </a:extLst>
        </p:cNvPr>
        <p:cNvGrpSpPr/>
        <p:nvPr/>
      </p:nvGrpSpPr>
      <p:grpSpPr>
        <a:xfrm>
          <a:off x="0" y="0"/>
          <a:ext cx="0" cy="0"/>
          <a:chOff x="0" y="0"/>
          <a:chExt cx="0" cy="0"/>
        </a:xfrm>
      </p:grpSpPr>
      <p:sp>
        <p:nvSpPr>
          <p:cNvPr id="8" name="Marcador de texto 7">
            <a:extLst>
              <a:ext uri="{FF2B5EF4-FFF2-40B4-BE49-F238E27FC236}">
                <a16:creationId xmlns:a16="http://schemas.microsoft.com/office/drawing/2014/main" id="{089D1078-D221-2D34-B797-D8529B48F8F0}"/>
              </a:ext>
            </a:extLst>
          </p:cNvPr>
          <p:cNvSpPr>
            <a:spLocks noGrp="1"/>
          </p:cNvSpPr>
          <p:nvPr>
            <p:ph type="body" sz="quarter" idx="13"/>
          </p:nvPr>
        </p:nvSpPr>
        <p:spPr/>
        <p:txBody>
          <a:bodyPr/>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a:solidFill>
                  <a:schemeClr val="bg1"/>
                </a:solidFill>
              </a:rPr>
              <a:t>Accidente de Trayecto</a:t>
            </a:r>
          </a:p>
        </p:txBody>
      </p:sp>
      <p:sp>
        <p:nvSpPr>
          <p:cNvPr id="12" name="Marcador de texto 11">
            <a:extLst>
              <a:ext uri="{FF2B5EF4-FFF2-40B4-BE49-F238E27FC236}">
                <a16:creationId xmlns:a16="http://schemas.microsoft.com/office/drawing/2014/main" id="{517B20EA-B969-574C-741A-AC0048BFD49B}"/>
              </a:ext>
            </a:extLst>
          </p:cNvPr>
          <p:cNvSpPr>
            <a:spLocks noGrp="1"/>
          </p:cNvSpPr>
          <p:nvPr>
            <p:ph type="body" sz="quarter" idx="40"/>
          </p:nvPr>
        </p:nvSpPr>
        <p:spPr/>
        <p:txBody>
          <a:bodyPr>
            <a:normAutofit/>
          </a:bodyPr>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sz="1600">
                <a:solidFill>
                  <a:schemeClr val="bg1"/>
                </a:solidFill>
                <a:latin typeface="Verdana"/>
                <a:ea typeface="Verdana"/>
              </a:rPr>
              <a:t>07.</a:t>
            </a:r>
          </a:p>
        </p:txBody>
      </p:sp>
      <p:sp>
        <p:nvSpPr>
          <p:cNvPr id="13" name="Marcador de texto 13">
            <a:extLst>
              <a:ext uri="{FF2B5EF4-FFF2-40B4-BE49-F238E27FC236}">
                <a16:creationId xmlns:a16="http://schemas.microsoft.com/office/drawing/2014/main" id="{3C4D318D-AB55-99BB-C159-0521307F40E0}"/>
              </a:ext>
            </a:extLst>
          </p:cNvPr>
          <p:cNvSpPr txBox="1">
            <a:spLocks/>
          </p:cNvSpPr>
          <p:nvPr/>
        </p:nvSpPr>
        <p:spPr>
          <a:xfrm>
            <a:off x="745974" y="233666"/>
            <a:ext cx="10888408" cy="496799"/>
          </a:xfrm>
          <a:prstGeom prst="rect">
            <a:avLst/>
          </a:prstGeom>
        </p:spPr>
        <p:txBody>
          <a:bodyPr vert="horz" lIns="0" tIns="45720" rIns="91440" bIns="45720" rtlCol="0" anchor="ctr" anchorCtr="0">
            <a:noAutofit/>
          </a:bodyPr>
          <a:lstStyle>
            <a:lvl1pPr marL="0" indent="0" algn="l" defTabSz="761970" rtl="0" eaLnBrk="1" latinLnBrk="0" hangingPunct="1">
              <a:lnSpc>
                <a:spcPct val="90000"/>
              </a:lnSpc>
              <a:spcBef>
                <a:spcPts val="1000"/>
              </a:spcBef>
              <a:buFont typeface="Arial" panose="020B0604020202020204" pitchFamily="34" charset="0"/>
              <a:buNone/>
              <a:defRPr sz="1500" b="0" i="0" kern="1200" baseline="0">
                <a:solidFill>
                  <a:schemeClr val="tx1"/>
                </a:solidFill>
                <a:latin typeface="+mn-lt"/>
                <a:ea typeface="+mn-ea"/>
                <a:cs typeface="+mn-cs"/>
              </a:defRPr>
            </a:lvl1pPr>
            <a:lvl2pPr marL="380985"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2pPr>
            <a:lvl3pPr marL="761970"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3pPr>
            <a:lvl4pPr marL="1142954"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4pPr>
            <a:lvl5pPr marL="1523939"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5pPr>
            <a:lvl6pPr marL="1904924"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6pPr>
            <a:lvl7pPr marL="2285909"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7pPr>
            <a:lvl8pPr marL="2666893"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8pPr>
            <a:lvl9pPr marL="3047878"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9pPr>
          </a:lstStyle>
          <a:p>
            <a:r>
              <a:rPr lang="es-CL" sz="1600" b="1">
                <a:ea typeface="Calibri"/>
                <a:cs typeface="Calibri"/>
              </a:rPr>
              <a:t>ANEXOS</a:t>
            </a:r>
          </a:p>
          <a:p>
            <a:pPr marL="342900" indent="-342900">
              <a:buAutoNum type="arabicPeriod"/>
            </a:pPr>
            <a:r>
              <a:rPr lang="es-CL" sz="1600">
                <a:ea typeface="+mn-lt"/>
                <a:cs typeface="+mn-lt"/>
              </a:rPr>
              <a:t>MUTUAL DE SEGURIDAD DE LA CAMARA CHILENA DE LA CONSTRUCCIÓN, LUGARES DE ATENCIÓN A NIVEL NACIONAL</a:t>
            </a:r>
            <a:endParaRPr lang="es-CL" sz="1600">
              <a:ea typeface="Calibri" panose="020F0502020204030204"/>
              <a:cs typeface="Calibri" panose="020F0502020204030204"/>
            </a:endParaRPr>
          </a:p>
        </p:txBody>
      </p:sp>
      <p:pic>
        <p:nvPicPr>
          <p:cNvPr id="3" name="Imagen 2" descr="Tabla&#10;&#10;Descripción generada automáticamente">
            <a:extLst>
              <a:ext uri="{FF2B5EF4-FFF2-40B4-BE49-F238E27FC236}">
                <a16:creationId xmlns:a16="http://schemas.microsoft.com/office/drawing/2014/main" id="{B224FA71-A5D4-85EA-CF00-25E86FE401B7}"/>
              </a:ext>
            </a:extLst>
          </p:cNvPr>
          <p:cNvPicPr>
            <a:picLocks noChangeAspect="1"/>
          </p:cNvPicPr>
          <p:nvPr/>
        </p:nvPicPr>
        <p:blipFill>
          <a:blip r:embed="rId3"/>
          <a:stretch>
            <a:fillRect/>
          </a:stretch>
        </p:blipFill>
        <p:spPr>
          <a:xfrm>
            <a:off x="745556" y="948817"/>
            <a:ext cx="9924511" cy="5262293"/>
          </a:xfrm>
          <a:prstGeom prst="rect">
            <a:avLst/>
          </a:prstGeom>
        </p:spPr>
      </p:pic>
    </p:spTree>
    <p:extLst>
      <p:ext uri="{BB962C8B-B14F-4D97-AF65-F5344CB8AC3E}">
        <p14:creationId xmlns:p14="http://schemas.microsoft.com/office/powerpoint/2010/main" val="94094011"/>
      </p:ext>
    </p:extLst>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8388B-ADC5-F8C8-C092-84D4019ECD52}"/>
            </a:ext>
          </a:extLst>
        </p:cNvPr>
        <p:cNvGrpSpPr/>
        <p:nvPr/>
      </p:nvGrpSpPr>
      <p:grpSpPr>
        <a:xfrm>
          <a:off x="0" y="0"/>
          <a:ext cx="0" cy="0"/>
          <a:chOff x="0" y="0"/>
          <a:chExt cx="0" cy="0"/>
        </a:xfrm>
      </p:grpSpPr>
      <p:sp>
        <p:nvSpPr>
          <p:cNvPr id="8" name="Marcador de texto 7">
            <a:extLst>
              <a:ext uri="{FF2B5EF4-FFF2-40B4-BE49-F238E27FC236}">
                <a16:creationId xmlns:a16="http://schemas.microsoft.com/office/drawing/2014/main" id="{089D1078-D221-2D34-B797-D8529B48F8F0}"/>
              </a:ext>
            </a:extLst>
          </p:cNvPr>
          <p:cNvSpPr>
            <a:spLocks noGrp="1"/>
          </p:cNvSpPr>
          <p:nvPr>
            <p:ph type="body" sz="quarter" idx="13"/>
          </p:nvPr>
        </p:nvSpPr>
        <p:spPr/>
        <p:txBody>
          <a:bodyPr/>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a:solidFill>
                  <a:schemeClr val="bg1"/>
                </a:solidFill>
              </a:rPr>
              <a:t>Accidente de Trayecto</a:t>
            </a:r>
          </a:p>
        </p:txBody>
      </p:sp>
      <p:sp>
        <p:nvSpPr>
          <p:cNvPr id="12" name="Marcador de texto 11">
            <a:extLst>
              <a:ext uri="{FF2B5EF4-FFF2-40B4-BE49-F238E27FC236}">
                <a16:creationId xmlns:a16="http://schemas.microsoft.com/office/drawing/2014/main" id="{517B20EA-B969-574C-741A-AC0048BFD49B}"/>
              </a:ext>
            </a:extLst>
          </p:cNvPr>
          <p:cNvSpPr>
            <a:spLocks noGrp="1"/>
          </p:cNvSpPr>
          <p:nvPr>
            <p:ph type="body" sz="quarter" idx="40"/>
          </p:nvPr>
        </p:nvSpPr>
        <p:spPr/>
        <p:txBody>
          <a:bodyPr>
            <a:normAutofit/>
          </a:bodyPr>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sz="1600">
                <a:solidFill>
                  <a:schemeClr val="bg1"/>
                </a:solidFill>
                <a:latin typeface="Verdana"/>
                <a:ea typeface="Verdana"/>
              </a:rPr>
              <a:t>07.</a:t>
            </a:r>
          </a:p>
        </p:txBody>
      </p:sp>
      <p:sp>
        <p:nvSpPr>
          <p:cNvPr id="13" name="Marcador de texto 13">
            <a:extLst>
              <a:ext uri="{FF2B5EF4-FFF2-40B4-BE49-F238E27FC236}">
                <a16:creationId xmlns:a16="http://schemas.microsoft.com/office/drawing/2014/main" id="{3C4D318D-AB55-99BB-C159-0521307F40E0}"/>
              </a:ext>
            </a:extLst>
          </p:cNvPr>
          <p:cNvSpPr txBox="1">
            <a:spLocks/>
          </p:cNvSpPr>
          <p:nvPr/>
        </p:nvSpPr>
        <p:spPr>
          <a:xfrm>
            <a:off x="745974" y="233666"/>
            <a:ext cx="10888408" cy="496799"/>
          </a:xfrm>
          <a:prstGeom prst="rect">
            <a:avLst/>
          </a:prstGeom>
        </p:spPr>
        <p:txBody>
          <a:bodyPr vert="horz" lIns="0" tIns="45720" rIns="91440" bIns="45720" rtlCol="0" anchor="ctr" anchorCtr="0">
            <a:noAutofit/>
          </a:bodyPr>
          <a:lstStyle>
            <a:lvl1pPr marL="0" indent="0" algn="l" defTabSz="761970" rtl="0" eaLnBrk="1" latinLnBrk="0" hangingPunct="1">
              <a:lnSpc>
                <a:spcPct val="90000"/>
              </a:lnSpc>
              <a:spcBef>
                <a:spcPts val="1000"/>
              </a:spcBef>
              <a:buFont typeface="Arial" panose="020B0604020202020204" pitchFamily="34" charset="0"/>
              <a:buNone/>
              <a:defRPr sz="1500" b="0" i="0" kern="1200" baseline="0">
                <a:solidFill>
                  <a:schemeClr val="tx1"/>
                </a:solidFill>
                <a:latin typeface="+mn-lt"/>
                <a:ea typeface="+mn-ea"/>
                <a:cs typeface="+mn-cs"/>
              </a:defRPr>
            </a:lvl1pPr>
            <a:lvl2pPr marL="380985"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2pPr>
            <a:lvl3pPr marL="761970"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3pPr>
            <a:lvl4pPr marL="1142954"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4pPr>
            <a:lvl5pPr marL="1523939"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5pPr>
            <a:lvl6pPr marL="1904924"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6pPr>
            <a:lvl7pPr marL="2285909"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7pPr>
            <a:lvl8pPr marL="2666893"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8pPr>
            <a:lvl9pPr marL="3047878"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9pPr>
          </a:lstStyle>
          <a:p>
            <a:r>
              <a:rPr lang="es-CL" sz="1600" b="1">
                <a:ea typeface="Calibri"/>
                <a:cs typeface="Calibri"/>
              </a:rPr>
              <a:t>ANEXOS</a:t>
            </a:r>
          </a:p>
          <a:p>
            <a:pPr marL="342900" indent="-342900">
              <a:buAutoNum type="arabicPeriod"/>
            </a:pPr>
            <a:r>
              <a:rPr lang="es-CL" sz="1600">
                <a:ea typeface="+mn-lt"/>
                <a:cs typeface="+mn-lt"/>
              </a:rPr>
              <a:t>MUTUAL DE SEGURIDAD DE LA CAMARA CHILENA DE LA CONTSTRUCCIÓN, LUGARES DE ATENCIÓN A NIVEL NACIONAL</a:t>
            </a:r>
            <a:endParaRPr lang="es-CL" sz="1600">
              <a:ea typeface="Calibri" panose="020F0502020204030204"/>
              <a:cs typeface="Calibri" panose="020F0502020204030204"/>
            </a:endParaRPr>
          </a:p>
        </p:txBody>
      </p:sp>
      <p:pic>
        <p:nvPicPr>
          <p:cNvPr id="2" name="Imagen 1" descr="Tabla&#10;&#10;Descripción generada automáticamente">
            <a:extLst>
              <a:ext uri="{FF2B5EF4-FFF2-40B4-BE49-F238E27FC236}">
                <a16:creationId xmlns:a16="http://schemas.microsoft.com/office/drawing/2014/main" id="{390F2F4B-9B84-A44D-2E5C-9F5842A6778D}"/>
              </a:ext>
            </a:extLst>
          </p:cNvPr>
          <p:cNvPicPr>
            <a:picLocks noChangeAspect="1"/>
          </p:cNvPicPr>
          <p:nvPr/>
        </p:nvPicPr>
        <p:blipFill>
          <a:blip r:embed="rId3"/>
          <a:stretch>
            <a:fillRect/>
          </a:stretch>
        </p:blipFill>
        <p:spPr>
          <a:xfrm>
            <a:off x="745556" y="1106428"/>
            <a:ext cx="10010775" cy="5133975"/>
          </a:xfrm>
          <a:prstGeom prst="rect">
            <a:avLst/>
          </a:prstGeom>
        </p:spPr>
      </p:pic>
    </p:spTree>
    <p:extLst>
      <p:ext uri="{BB962C8B-B14F-4D97-AF65-F5344CB8AC3E}">
        <p14:creationId xmlns:p14="http://schemas.microsoft.com/office/powerpoint/2010/main" val="3214730864"/>
      </p:ext>
    </p:extLst>
  </p:cSld>
  <p:clrMapOvr>
    <a:masterClrMapping/>
  </p:clrMapOvr>
  <p:transition spd="slow">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8388B-ADC5-F8C8-C092-84D4019ECD52}"/>
            </a:ext>
          </a:extLst>
        </p:cNvPr>
        <p:cNvGrpSpPr/>
        <p:nvPr/>
      </p:nvGrpSpPr>
      <p:grpSpPr>
        <a:xfrm>
          <a:off x="0" y="0"/>
          <a:ext cx="0" cy="0"/>
          <a:chOff x="0" y="0"/>
          <a:chExt cx="0" cy="0"/>
        </a:xfrm>
      </p:grpSpPr>
      <p:sp>
        <p:nvSpPr>
          <p:cNvPr id="8" name="Marcador de texto 7">
            <a:extLst>
              <a:ext uri="{FF2B5EF4-FFF2-40B4-BE49-F238E27FC236}">
                <a16:creationId xmlns:a16="http://schemas.microsoft.com/office/drawing/2014/main" id="{089D1078-D221-2D34-B797-D8529B48F8F0}"/>
              </a:ext>
            </a:extLst>
          </p:cNvPr>
          <p:cNvSpPr>
            <a:spLocks noGrp="1"/>
          </p:cNvSpPr>
          <p:nvPr>
            <p:ph type="body" sz="quarter" idx="13"/>
          </p:nvPr>
        </p:nvSpPr>
        <p:spPr/>
        <p:txBody>
          <a:bodyPr/>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a:solidFill>
                  <a:schemeClr val="bg1"/>
                </a:solidFill>
              </a:rPr>
              <a:t>Accidente de Trayecto</a:t>
            </a:r>
          </a:p>
        </p:txBody>
      </p:sp>
      <p:sp>
        <p:nvSpPr>
          <p:cNvPr id="12" name="Marcador de texto 11">
            <a:extLst>
              <a:ext uri="{FF2B5EF4-FFF2-40B4-BE49-F238E27FC236}">
                <a16:creationId xmlns:a16="http://schemas.microsoft.com/office/drawing/2014/main" id="{517B20EA-B969-574C-741A-AC0048BFD49B}"/>
              </a:ext>
            </a:extLst>
          </p:cNvPr>
          <p:cNvSpPr>
            <a:spLocks noGrp="1"/>
          </p:cNvSpPr>
          <p:nvPr>
            <p:ph type="body" sz="quarter" idx="40"/>
          </p:nvPr>
        </p:nvSpPr>
        <p:spPr/>
        <p:txBody>
          <a:bodyPr>
            <a:normAutofit/>
          </a:bodyPr>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sz="1600">
                <a:solidFill>
                  <a:schemeClr val="bg1"/>
                </a:solidFill>
                <a:latin typeface="Verdana"/>
                <a:ea typeface="Verdana"/>
              </a:rPr>
              <a:t>07.</a:t>
            </a:r>
          </a:p>
        </p:txBody>
      </p:sp>
      <p:sp>
        <p:nvSpPr>
          <p:cNvPr id="13" name="Marcador de texto 13">
            <a:extLst>
              <a:ext uri="{FF2B5EF4-FFF2-40B4-BE49-F238E27FC236}">
                <a16:creationId xmlns:a16="http://schemas.microsoft.com/office/drawing/2014/main" id="{3C4D318D-AB55-99BB-C159-0521307F40E0}"/>
              </a:ext>
            </a:extLst>
          </p:cNvPr>
          <p:cNvSpPr txBox="1">
            <a:spLocks/>
          </p:cNvSpPr>
          <p:nvPr/>
        </p:nvSpPr>
        <p:spPr>
          <a:xfrm>
            <a:off x="745974" y="233666"/>
            <a:ext cx="10888408" cy="496799"/>
          </a:xfrm>
          <a:prstGeom prst="rect">
            <a:avLst/>
          </a:prstGeom>
        </p:spPr>
        <p:txBody>
          <a:bodyPr vert="horz" lIns="0" tIns="45720" rIns="91440" bIns="45720" rtlCol="0" anchor="ctr" anchorCtr="0">
            <a:noAutofit/>
          </a:bodyPr>
          <a:lstStyle>
            <a:lvl1pPr marL="0" indent="0" algn="l" defTabSz="761970" rtl="0" eaLnBrk="1" latinLnBrk="0" hangingPunct="1">
              <a:lnSpc>
                <a:spcPct val="90000"/>
              </a:lnSpc>
              <a:spcBef>
                <a:spcPts val="1000"/>
              </a:spcBef>
              <a:buFont typeface="Arial" panose="020B0604020202020204" pitchFamily="34" charset="0"/>
              <a:buNone/>
              <a:defRPr sz="1500" b="0" i="0" kern="1200" baseline="0">
                <a:solidFill>
                  <a:schemeClr val="tx1"/>
                </a:solidFill>
                <a:latin typeface="+mn-lt"/>
                <a:ea typeface="+mn-ea"/>
                <a:cs typeface="+mn-cs"/>
              </a:defRPr>
            </a:lvl1pPr>
            <a:lvl2pPr marL="380985"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2pPr>
            <a:lvl3pPr marL="761970"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3pPr>
            <a:lvl4pPr marL="1142954"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4pPr>
            <a:lvl5pPr marL="1523939"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5pPr>
            <a:lvl6pPr marL="1904924"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6pPr>
            <a:lvl7pPr marL="2285909"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7pPr>
            <a:lvl8pPr marL="2666893"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8pPr>
            <a:lvl9pPr marL="3047878"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9pPr>
          </a:lstStyle>
          <a:p>
            <a:r>
              <a:rPr lang="es-CL" sz="1600" b="1">
                <a:ea typeface="Calibri"/>
                <a:cs typeface="Calibri"/>
              </a:rPr>
              <a:t>ANEXOS</a:t>
            </a:r>
          </a:p>
          <a:p>
            <a:pPr marL="342900" indent="-342900">
              <a:buAutoNum type="arabicPeriod"/>
            </a:pPr>
            <a:r>
              <a:rPr lang="es-CL" sz="1600">
                <a:ea typeface="+mn-lt"/>
                <a:cs typeface="+mn-lt"/>
              </a:rPr>
              <a:t>MUTUAL DE SEGURIDAD DE LA CAMARA CHILENA DE LA CONTSTRUCCIÓN, LUGARES DE ATENCIÓN A NIVEL NACIONAL</a:t>
            </a:r>
            <a:endParaRPr lang="es-CL" sz="1600">
              <a:ea typeface="Calibri" panose="020F0502020204030204"/>
              <a:cs typeface="Calibri" panose="020F0502020204030204"/>
            </a:endParaRPr>
          </a:p>
        </p:txBody>
      </p:sp>
      <p:pic>
        <p:nvPicPr>
          <p:cNvPr id="3" name="Imagen 2" descr="Tabla&#10;&#10;Descripción generada automáticamente">
            <a:extLst>
              <a:ext uri="{FF2B5EF4-FFF2-40B4-BE49-F238E27FC236}">
                <a16:creationId xmlns:a16="http://schemas.microsoft.com/office/drawing/2014/main" id="{165578AB-704E-1830-AE33-92B76B691257}"/>
              </a:ext>
            </a:extLst>
          </p:cNvPr>
          <p:cNvPicPr>
            <a:picLocks noChangeAspect="1"/>
          </p:cNvPicPr>
          <p:nvPr/>
        </p:nvPicPr>
        <p:blipFill>
          <a:blip r:embed="rId3"/>
          <a:stretch>
            <a:fillRect/>
          </a:stretch>
        </p:blipFill>
        <p:spPr>
          <a:xfrm>
            <a:off x="674029" y="981974"/>
            <a:ext cx="10125075" cy="5181600"/>
          </a:xfrm>
          <a:prstGeom prst="rect">
            <a:avLst/>
          </a:prstGeom>
        </p:spPr>
      </p:pic>
    </p:spTree>
    <p:extLst>
      <p:ext uri="{BB962C8B-B14F-4D97-AF65-F5344CB8AC3E}">
        <p14:creationId xmlns:p14="http://schemas.microsoft.com/office/powerpoint/2010/main" val="914566931"/>
      </p:ext>
    </p:extLst>
  </p:cSld>
  <p:clrMapOvr>
    <a:masterClrMapping/>
  </p:clrMapOvr>
  <p:transition spd="slow">
    <p:cov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8388B-ADC5-F8C8-C092-84D4019ECD52}"/>
            </a:ext>
          </a:extLst>
        </p:cNvPr>
        <p:cNvGrpSpPr/>
        <p:nvPr/>
      </p:nvGrpSpPr>
      <p:grpSpPr>
        <a:xfrm>
          <a:off x="0" y="0"/>
          <a:ext cx="0" cy="0"/>
          <a:chOff x="0" y="0"/>
          <a:chExt cx="0" cy="0"/>
        </a:xfrm>
      </p:grpSpPr>
      <p:sp>
        <p:nvSpPr>
          <p:cNvPr id="8" name="Marcador de texto 7">
            <a:extLst>
              <a:ext uri="{FF2B5EF4-FFF2-40B4-BE49-F238E27FC236}">
                <a16:creationId xmlns:a16="http://schemas.microsoft.com/office/drawing/2014/main" id="{089D1078-D221-2D34-B797-D8529B48F8F0}"/>
              </a:ext>
            </a:extLst>
          </p:cNvPr>
          <p:cNvSpPr>
            <a:spLocks noGrp="1"/>
          </p:cNvSpPr>
          <p:nvPr>
            <p:ph type="body" sz="quarter" idx="13"/>
          </p:nvPr>
        </p:nvSpPr>
        <p:spPr/>
        <p:txBody>
          <a:bodyPr/>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a:solidFill>
                  <a:schemeClr val="bg1"/>
                </a:solidFill>
              </a:rPr>
              <a:t>Accidente de Trayecto</a:t>
            </a:r>
          </a:p>
        </p:txBody>
      </p:sp>
      <p:sp>
        <p:nvSpPr>
          <p:cNvPr id="12" name="Marcador de texto 11">
            <a:extLst>
              <a:ext uri="{FF2B5EF4-FFF2-40B4-BE49-F238E27FC236}">
                <a16:creationId xmlns:a16="http://schemas.microsoft.com/office/drawing/2014/main" id="{517B20EA-B969-574C-741A-AC0048BFD49B}"/>
              </a:ext>
            </a:extLst>
          </p:cNvPr>
          <p:cNvSpPr>
            <a:spLocks noGrp="1"/>
          </p:cNvSpPr>
          <p:nvPr>
            <p:ph type="body" sz="quarter" idx="40"/>
          </p:nvPr>
        </p:nvSpPr>
        <p:spPr/>
        <p:txBody>
          <a:bodyPr>
            <a:normAutofit/>
          </a:bodyPr>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sz="1600">
                <a:solidFill>
                  <a:schemeClr val="bg1"/>
                </a:solidFill>
                <a:latin typeface="Verdana"/>
                <a:ea typeface="Verdana"/>
              </a:rPr>
              <a:t>07.</a:t>
            </a:r>
          </a:p>
        </p:txBody>
      </p:sp>
      <p:sp>
        <p:nvSpPr>
          <p:cNvPr id="13" name="Marcador de texto 13">
            <a:extLst>
              <a:ext uri="{FF2B5EF4-FFF2-40B4-BE49-F238E27FC236}">
                <a16:creationId xmlns:a16="http://schemas.microsoft.com/office/drawing/2014/main" id="{3C4D318D-AB55-99BB-C159-0521307F40E0}"/>
              </a:ext>
            </a:extLst>
          </p:cNvPr>
          <p:cNvSpPr txBox="1">
            <a:spLocks/>
          </p:cNvSpPr>
          <p:nvPr/>
        </p:nvSpPr>
        <p:spPr>
          <a:xfrm>
            <a:off x="745974" y="233666"/>
            <a:ext cx="10888408" cy="496799"/>
          </a:xfrm>
          <a:prstGeom prst="rect">
            <a:avLst/>
          </a:prstGeom>
        </p:spPr>
        <p:txBody>
          <a:bodyPr vert="horz" lIns="0" tIns="45720" rIns="91440" bIns="45720" rtlCol="0" anchor="ctr" anchorCtr="0">
            <a:noAutofit/>
          </a:bodyPr>
          <a:lstStyle>
            <a:lvl1pPr marL="0" indent="0" algn="l" defTabSz="761970" rtl="0" eaLnBrk="1" latinLnBrk="0" hangingPunct="1">
              <a:lnSpc>
                <a:spcPct val="90000"/>
              </a:lnSpc>
              <a:spcBef>
                <a:spcPts val="1000"/>
              </a:spcBef>
              <a:buFont typeface="Arial" panose="020B0604020202020204" pitchFamily="34" charset="0"/>
              <a:buNone/>
              <a:defRPr sz="1500" b="0" i="0" kern="1200" baseline="0">
                <a:solidFill>
                  <a:schemeClr val="tx1"/>
                </a:solidFill>
                <a:latin typeface="+mn-lt"/>
                <a:ea typeface="+mn-ea"/>
                <a:cs typeface="+mn-cs"/>
              </a:defRPr>
            </a:lvl1pPr>
            <a:lvl2pPr marL="380985"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2pPr>
            <a:lvl3pPr marL="761970"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3pPr>
            <a:lvl4pPr marL="1142954"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4pPr>
            <a:lvl5pPr marL="1523939"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5pPr>
            <a:lvl6pPr marL="1904924"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6pPr>
            <a:lvl7pPr marL="2285909"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7pPr>
            <a:lvl8pPr marL="2666893"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8pPr>
            <a:lvl9pPr marL="3047878"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9pPr>
          </a:lstStyle>
          <a:p>
            <a:r>
              <a:rPr lang="es-CL" sz="1600" b="1">
                <a:ea typeface="Calibri"/>
                <a:cs typeface="Calibri"/>
              </a:rPr>
              <a:t>ANEXOS</a:t>
            </a:r>
          </a:p>
          <a:p>
            <a:pPr marL="342900" indent="-342900">
              <a:buAutoNum type="arabicPeriod"/>
            </a:pPr>
            <a:r>
              <a:rPr lang="es-CL" sz="1600">
                <a:ea typeface="+mn-lt"/>
                <a:cs typeface="+mn-lt"/>
              </a:rPr>
              <a:t>MUTUAL DE SEGURIDAD DE LA CAMARA CHILENA DE LA CONTSTRUCCIÓN, LUGARES DE ATENCIÓN A NIVEL NACIONAL</a:t>
            </a:r>
            <a:endParaRPr lang="es-CL" sz="1600">
              <a:ea typeface="Calibri" panose="020F0502020204030204"/>
              <a:cs typeface="Calibri" panose="020F0502020204030204"/>
            </a:endParaRPr>
          </a:p>
        </p:txBody>
      </p:sp>
      <p:pic>
        <p:nvPicPr>
          <p:cNvPr id="2" name="Imagen 1" descr="Tabla&#10;&#10;Descripción generada automáticamente">
            <a:extLst>
              <a:ext uri="{FF2B5EF4-FFF2-40B4-BE49-F238E27FC236}">
                <a16:creationId xmlns:a16="http://schemas.microsoft.com/office/drawing/2014/main" id="{B8DD6EFF-5A06-5368-209B-937389C37299}"/>
              </a:ext>
            </a:extLst>
          </p:cNvPr>
          <p:cNvPicPr>
            <a:picLocks noChangeAspect="1"/>
          </p:cNvPicPr>
          <p:nvPr/>
        </p:nvPicPr>
        <p:blipFill>
          <a:blip r:embed="rId3"/>
          <a:stretch>
            <a:fillRect/>
          </a:stretch>
        </p:blipFill>
        <p:spPr>
          <a:xfrm>
            <a:off x="745825" y="1062577"/>
            <a:ext cx="9981482" cy="4905375"/>
          </a:xfrm>
          <a:prstGeom prst="rect">
            <a:avLst/>
          </a:prstGeom>
        </p:spPr>
      </p:pic>
    </p:spTree>
    <p:extLst>
      <p:ext uri="{BB962C8B-B14F-4D97-AF65-F5344CB8AC3E}">
        <p14:creationId xmlns:p14="http://schemas.microsoft.com/office/powerpoint/2010/main" val="3137029249"/>
      </p:ext>
    </p:extLst>
  </p:cSld>
  <p:clrMapOvr>
    <a:masterClrMapping/>
  </p:clrMapOvr>
  <p:transition spd="slow">
    <p:cov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8388B-ADC5-F8C8-C092-84D4019ECD52}"/>
            </a:ext>
          </a:extLst>
        </p:cNvPr>
        <p:cNvGrpSpPr/>
        <p:nvPr/>
      </p:nvGrpSpPr>
      <p:grpSpPr>
        <a:xfrm>
          <a:off x="0" y="0"/>
          <a:ext cx="0" cy="0"/>
          <a:chOff x="0" y="0"/>
          <a:chExt cx="0" cy="0"/>
        </a:xfrm>
      </p:grpSpPr>
      <p:sp>
        <p:nvSpPr>
          <p:cNvPr id="8" name="Marcador de texto 7">
            <a:extLst>
              <a:ext uri="{FF2B5EF4-FFF2-40B4-BE49-F238E27FC236}">
                <a16:creationId xmlns:a16="http://schemas.microsoft.com/office/drawing/2014/main" id="{089D1078-D221-2D34-B797-D8529B48F8F0}"/>
              </a:ext>
            </a:extLst>
          </p:cNvPr>
          <p:cNvSpPr>
            <a:spLocks noGrp="1"/>
          </p:cNvSpPr>
          <p:nvPr>
            <p:ph type="body" sz="quarter" idx="13"/>
          </p:nvPr>
        </p:nvSpPr>
        <p:spPr/>
        <p:txBody>
          <a:bodyPr/>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a:solidFill>
                  <a:schemeClr val="bg1"/>
                </a:solidFill>
              </a:rPr>
              <a:t>Accidente de Trayecto</a:t>
            </a:r>
          </a:p>
        </p:txBody>
      </p:sp>
      <p:sp>
        <p:nvSpPr>
          <p:cNvPr id="12" name="Marcador de texto 11">
            <a:extLst>
              <a:ext uri="{FF2B5EF4-FFF2-40B4-BE49-F238E27FC236}">
                <a16:creationId xmlns:a16="http://schemas.microsoft.com/office/drawing/2014/main" id="{517B20EA-B969-574C-741A-AC0048BFD49B}"/>
              </a:ext>
            </a:extLst>
          </p:cNvPr>
          <p:cNvSpPr>
            <a:spLocks noGrp="1"/>
          </p:cNvSpPr>
          <p:nvPr>
            <p:ph type="body" sz="quarter" idx="40"/>
          </p:nvPr>
        </p:nvSpPr>
        <p:spPr/>
        <p:txBody>
          <a:bodyPr>
            <a:normAutofit/>
          </a:bodyPr>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sz="1600">
                <a:solidFill>
                  <a:schemeClr val="bg1"/>
                </a:solidFill>
                <a:latin typeface="Verdana"/>
                <a:ea typeface="Verdana"/>
              </a:rPr>
              <a:t>07.</a:t>
            </a:r>
          </a:p>
        </p:txBody>
      </p:sp>
      <p:sp>
        <p:nvSpPr>
          <p:cNvPr id="13" name="Marcador de texto 13">
            <a:extLst>
              <a:ext uri="{FF2B5EF4-FFF2-40B4-BE49-F238E27FC236}">
                <a16:creationId xmlns:a16="http://schemas.microsoft.com/office/drawing/2014/main" id="{3C4D318D-AB55-99BB-C159-0521307F40E0}"/>
              </a:ext>
            </a:extLst>
          </p:cNvPr>
          <p:cNvSpPr txBox="1">
            <a:spLocks/>
          </p:cNvSpPr>
          <p:nvPr/>
        </p:nvSpPr>
        <p:spPr>
          <a:xfrm>
            <a:off x="745974" y="233666"/>
            <a:ext cx="10888408" cy="496799"/>
          </a:xfrm>
          <a:prstGeom prst="rect">
            <a:avLst/>
          </a:prstGeom>
        </p:spPr>
        <p:txBody>
          <a:bodyPr vert="horz" lIns="0" tIns="45720" rIns="91440" bIns="45720" rtlCol="0" anchor="ctr" anchorCtr="0">
            <a:noAutofit/>
          </a:bodyPr>
          <a:lstStyle>
            <a:lvl1pPr marL="0" indent="0" algn="l" defTabSz="761970" rtl="0" eaLnBrk="1" latinLnBrk="0" hangingPunct="1">
              <a:lnSpc>
                <a:spcPct val="90000"/>
              </a:lnSpc>
              <a:spcBef>
                <a:spcPts val="1000"/>
              </a:spcBef>
              <a:buFont typeface="Arial" panose="020B0604020202020204" pitchFamily="34" charset="0"/>
              <a:buNone/>
              <a:defRPr sz="1500" b="0" i="0" kern="1200" baseline="0">
                <a:solidFill>
                  <a:schemeClr val="tx1"/>
                </a:solidFill>
                <a:latin typeface="+mn-lt"/>
                <a:ea typeface="+mn-ea"/>
                <a:cs typeface="+mn-cs"/>
              </a:defRPr>
            </a:lvl1pPr>
            <a:lvl2pPr marL="380985"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2pPr>
            <a:lvl3pPr marL="761970"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3pPr>
            <a:lvl4pPr marL="1142954"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4pPr>
            <a:lvl5pPr marL="1523939"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5pPr>
            <a:lvl6pPr marL="1904924"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6pPr>
            <a:lvl7pPr marL="2285909"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7pPr>
            <a:lvl8pPr marL="2666893"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8pPr>
            <a:lvl9pPr marL="3047878"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9pPr>
          </a:lstStyle>
          <a:p>
            <a:r>
              <a:rPr lang="es-CL" sz="1600" b="1">
                <a:ea typeface="Calibri"/>
                <a:cs typeface="Calibri"/>
              </a:rPr>
              <a:t>ANEXOS</a:t>
            </a:r>
          </a:p>
          <a:p>
            <a:pPr marL="342900" indent="-342900">
              <a:buAutoNum type="arabicPeriod"/>
            </a:pPr>
            <a:r>
              <a:rPr lang="es-CL" sz="1600">
                <a:ea typeface="+mn-lt"/>
                <a:cs typeface="+mn-lt"/>
              </a:rPr>
              <a:t>MUTUAL DE SEGURIDAD DE LA CAMARA CHILENA DE LA CONTSTRUCCIÓN, LUGARES DE ATENCIÓN A NIVEL NACIONAL</a:t>
            </a:r>
            <a:endParaRPr lang="es-CL" sz="1600">
              <a:ea typeface="Calibri" panose="020F0502020204030204"/>
              <a:cs typeface="Calibri" panose="020F0502020204030204"/>
            </a:endParaRPr>
          </a:p>
        </p:txBody>
      </p:sp>
      <p:pic>
        <p:nvPicPr>
          <p:cNvPr id="3" name="Imagen 2" descr="Tabla&#10;&#10;Descripción generada automáticamente">
            <a:extLst>
              <a:ext uri="{FF2B5EF4-FFF2-40B4-BE49-F238E27FC236}">
                <a16:creationId xmlns:a16="http://schemas.microsoft.com/office/drawing/2014/main" id="{C4CAD725-6451-1C75-843F-D6A961476BD3}"/>
              </a:ext>
            </a:extLst>
          </p:cNvPr>
          <p:cNvPicPr>
            <a:picLocks noChangeAspect="1"/>
          </p:cNvPicPr>
          <p:nvPr/>
        </p:nvPicPr>
        <p:blipFill>
          <a:blip r:embed="rId3"/>
          <a:stretch>
            <a:fillRect/>
          </a:stretch>
        </p:blipFill>
        <p:spPr>
          <a:xfrm>
            <a:off x="745556" y="1019534"/>
            <a:ext cx="9982021" cy="5077723"/>
          </a:xfrm>
          <a:prstGeom prst="rect">
            <a:avLst/>
          </a:prstGeom>
        </p:spPr>
      </p:pic>
    </p:spTree>
    <p:extLst>
      <p:ext uri="{BB962C8B-B14F-4D97-AF65-F5344CB8AC3E}">
        <p14:creationId xmlns:p14="http://schemas.microsoft.com/office/powerpoint/2010/main" val="974635919"/>
      </p:ext>
    </p:extLst>
  </p:cSld>
  <p:clrMapOvr>
    <a:masterClrMapping/>
  </p:clrMapOvr>
  <p:transition spd="slow">
    <p:cov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8388B-ADC5-F8C8-C092-84D4019ECD52}"/>
            </a:ext>
          </a:extLst>
        </p:cNvPr>
        <p:cNvGrpSpPr/>
        <p:nvPr/>
      </p:nvGrpSpPr>
      <p:grpSpPr>
        <a:xfrm>
          <a:off x="0" y="0"/>
          <a:ext cx="0" cy="0"/>
          <a:chOff x="0" y="0"/>
          <a:chExt cx="0" cy="0"/>
        </a:xfrm>
      </p:grpSpPr>
      <p:sp>
        <p:nvSpPr>
          <p:cNvPr id="8" name="Marcador de texto 7">
            <a:extLst>
              <a:ext uri="{FF2B5EF4-FFF2-40B4-BE49-F238E27FC236}">
                <a16:creationId xmlns:a16="http://schemas.microsoft.com/office/drawing/2014/main" id="{089D1078-D221-2D34-B797-D8529B48F8F0}"/>
              </a:ext>
            </a:extLst>
          </p:cNvPr>
          <p:cNvSpPr>
            <a:spLocks noGrp="1"/>
          </p:cNvSpPr>
          <p:nvPr>
            <p:ph type="body" sz="quarter" idx="13"/>
          </p:nvPr>
        </p:nvSpPr>
        <p:spPr/>
        <p:txBody>
          <a:bodyPr/>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a:solidFill>
                  <a:schemeClr val="bg1"/>
                </a:solidFill>
              </a:rPr>
              <a:t>Accidente de Trayecto</a:t>
            </a:r>
          </a:p>
        </p:txBody>
      </p:sp>
      <p:sp>
        <p:nvSpPr>
          <p:cNvPr id="12" name="Marcador de texto 11">
            <a:extLst>
              <a:ext uri="{FF2B5EF4-FFF2-40B4-BE49-F238E27FC236}">
                <a16:creationId xmlns:a16="http://schemas.microsoft.com/office/drawing/2014/main" id="{517B20EA-B969-574C-741A-AC0048BFD49B}"/>
              </a:ext>
            </a:extLst>
          </p:cNvPr>
          <p:cNvSpPr>
            <a:spLocks noGrp="1"/>
          </p:cNvSpPr>
          <p:nvPr>
            <p:ph type="body" sz="quarter" idx="40"/>
          </p:nvPr>
        </p:nvSpPr>
        <p:spPr/>
        <p:txBody>
          <a:bodyPr>
            <a:normAutofit/>
          </a:bodyPr>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sz="1600">
                <a:solidFill>
                  <a:schemeClr val="bg1"/>
                </a:solidFill>
                <a:latin typeface="Verdana"/>
                <a:ea typeface="Verdana"/>
              </a:rPr>
              <a:t>07.</a:t>
            </a:r>
          </a:p>
        </p:txBody>
      </p:sp>
      <p:sp>
        <p:nvSpPr>
          <p:cNvPr id="13" name="Marcador de texto 13">
            <a:extLst>
              <a:ext uri="{FF2B5EF4-FFF2-40B4-BE49-F238E27FC236}">
                <a16:creationId xmlns:a16="http://schemas.microsoft.com/office/drawing/2014/main" id="{3C4D318D-AB55-99BB-C159-0521307F40E0}"/>
              </a:ext>
            </a:extLst>
          </p:cNvPr>
          <p:cNvSpPr txBox="1">
            <a:spLocks/>
          </p:cNvSpPr>
          <p:nvPr/>
        </p:nvSpPr>
        <p:spPr>
          <a:xfrm>
            <a:off x="745974" y="233666"/>
            <a:ext cx="10888408" cy="496799"/>
          </a:xfrm>
          <a:prstGeom prst="rect">
            <a:avLst/>
          </a:prstGeom>
        </p:spPr>
        <p:txBody>
          <a:bodyPr vert="horz" lIns="0" tIns="45720" rIns="91440" bIns="45720" rtlCol="0" anchor="ctr" anchorCtr="0">
            <a:noAutofit/>
          </a:bodyPr>
          <a:lstStyle>
            <a:lvl1pPr marL="0" indent="0" algn="l" defTabSz="761970" rtl="0" eaLnBrk="1" latinLnBrk="0" hangingPunct="1">
              <a:lnSpc>
                <a:spcPct val="90000"/>
              </a:lnSpc>
              <a:spcBef>
                <a:spcPts val="1000"/>
              </a:spcBef>
              <a:buFont typeface="Arial" panose="020B0604020202020204" pitchFamily="34" charset="0"/>
              <a:buNone/>
              <a:defRPr sz="1500" b="0" i="0" kern="1200" baseline="0">
                <a:solidFill>
                  <a:schemeClr val="tx1"/>
                </a:solidFill>
                <a:latin typeface="+mn-lt"/>
                <a:ea typeface="+mn-ea"/>
                <a:cs typeface="+mn-cs"/>
              </a:defRPr>
            </a:lvl1pPr>
            <a:lvl2pPr marL="380985"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2pPr>
            <a:lvl3pPr marL="761970"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3pPr>
            <a:lvl4pPr marL="1142954"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4pPr>
            <a:lvl5pPr marL="1523939"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5pPr>
            <a:lvl6pPr marL="1904924"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6pPr>
            <a:lvl7pPr marL="2285909"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7pPr>
            <a:lvl8pPr marL="2666893"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8pPr>
            <a:lvl9pPr marL="3047878"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9pPr>
          </a:lstStyle>
          <a:p>
            <a:r>
              <a:rPr lang="es-CL" sz="1600" b="1">
                <a:ea typeface="Calibri"/>
                <a:cs typeface="Calibri"/>
              </a:rPr>
              <a:t>ANEXOS</a:t>
            </a:r>
          </a:p>
          <a:p>
            <a:pPr marL="342900" indent="-342900">
              <a:buAutoNum type="arabicPeriod"/>
            </a:pPr>
            <a:r>
              <a:rPr lang="es-CL" sz="1600">
                <a:ea typeface="+mn-lt"/>
                <a:cs typeface="+mn-lt"/>
              </a:rPr>
              <a:t>MUTUAL DE SEGURIDAD DE LA CAMARA CHILENA DE LA CONTSTRUCCIÓN, LUGARES DE ATENCIÓN A NIVEL NACIONAL</a:t>
            </a:r>
            <a:endParaRPr lang="es-CL" sz="1600">
              <a:ea typeface="Calibri" panose="020F0502020204030204"/>
              <a:cs typeface="Calibri" panose="020F0502020204030204"/>
            </a:endParaRPr>
          </a:p>
        </p:txBody>
      </p:sp>
      <p:pic>
        <p:nvPicPr>
          <p:cNvPr id="2" name="Imagen 1" descr="Tabla&#10;&#10;Descripción generada automáticamente">
            <a:extLst>
              <a:ext uri="{FF2B5EF4-FFF2-40B4-BE49-F238E27FC236}">
                <a16:creationId xmlns:a16="http://schemas.microsoft.com/office/drawing/2014/main" id="{DB44E2D4-8F96-AB13-7958-4C3E9D2F3344}"/>
              </a:ext>
            </a:extLst>
          </p:cNvPr>
          <p:cNvPicPr>
            <a:picLocks noChangeAspect="1"/>
          </p:cNvPicPr>
          <p:nvPr/>
        </p:nvPicPr>
        <p:blipFill>
          <a:blip r:embed="rId3"/>
          <a:stretch>
            <a:fillRect/>
          </a:stretch>
        </p:blipFill>
        <p:spPr>
          <a:xfrm>
            <a:off x="745556" y="995363"/>
            <a:ext cx="9953265" cy="5054180"/>
          </a:xfrm>
          <a:prstGeom prst="rect">
            <a:avLst/>
          </a:prstGeom>
        </p:spPr>
      </p:pic>
    </p:spTree>
    <p:extLst>
      <p:ext uri="{BB962C8B-B14F-4D97-AF65-F5344CB8AC3E}">
        <p14:creationId xmlns:p14="http://schemas.microsoft.com/office/powerpoint/2010/main" val="4275082766"/>
      </p:ext>
    </p:extLst>
  </p:cSld>
  <p:clrMapOvr>
    <a:masterClrMapping/>
  </p:clrMapOvr>
  <p:transition spd="slow">
    <p:cov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8388B-ADC5-F8C8-C092-84D4019ECD52}"/>
            </a:ext>
          </a:extLst>
        </p:cNvPr>
        <p:cNvGrpSpPr/>
        <p:nvPr/>
      </p:nvGrpSpPr>
      <p:grpSpPr>
        <a:xfrm>
          <a:off x="0" y="0"/>
          <a:ext cx="0" cy="0"/>
          <a:chOff x="0" y="0"/>
          <a:chExt cx="0" cy="0"/>
        </a:xfrm>
      </p:grpSpPr>
      <p:sp>
        <p:nvSpPr>
          <p:cNvPr id="8" name="Marcador de texto 7">
            <a:extLst>
              <a:ext uri="{FF2B5EF4-FFF2-40B4-BE49-F238E27FC236}">
                <a16:creationId xmlns:a16="http://schemas.microsoft.com/office/drawing/2014/main" id="{089D1078-D221-2D34-B797-D8529B48F8F0}"/>
              </a:ext>
            </a:extLst>
          </p:cNvPr>
          <p:cNvSpPr>
            <a:spLocks noGrp="1"/>
          </p:cNvSpPr>
          <p:nvPr>
            <p:ph type="body" sz="quarter" idx="13"/>
          </p:nvPr>
        </p:nvSpPr>
        <p:spPr/>
        <p:txBody>
          <a:bodyPr/>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a:solidFill>
                  <a:schemeClr val="bg1"/>
                </a:solidFill>
              </a:rPr>
              <a:t>Accidente de Trayecto</a:t>
            </a:r>
          </a:p>
        </p:txBody>
      </p:sp>
      <p:sp>
        <p:nvSpPr>
          <p:cNvPr id="12" name="Marcador de texto 11">
            <a:extLst>
              <a:ext uri="{FF2B5EF4-FFF2-40B4-BE49-F238E27FC236}">
                <a16:creationId xmlns:a16="http://schemas.microsoft.com/office/drawing/2014/main" id="{517B20EA-B969-574C-741A-AC0048BFD49B}"/>
              </a:ext>
            </a:extLst>
          </p:cNvPr>
          <p:cNvSpPr>
            <a:spLocks noGrp="1"/>
          </p:cNvSpPr>
          <p:nvPr>
            <p:ph type="body" sz="quarter" idx="40"/>
          </p:nvPr>
        </p:nvSpPr>
        <p:spPr/>
        <p:txBody>
          <a:bodyPr>
            <a:normAutofit/>
          </a:bodyPr>
          <a:lstStyle>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r>
              <a:rPr lang="es-CL" sz="1600">
                <a:solidFill>
                  <a:schemeClr val="bg1"/>
                </a:solidFill>
                <a:latin typeface="Verdana"/>
                <a:ea typeface="Verdana"/>
              </a:rPr>
              <a:t>07.</a:t>
            </a:r>
          </a:p>
        </p:txBody>
      </p:sp>
      <p:sp>
        <p:nvSpPr>
          <p:cNvPr id="13" name="Marcador de texto 13">
            <a:extLst>
              <a:ext uri="{FF2B5EF4-FFF2-40B4-BE49-F238E27FC236}">
                <a16:creationId xmlns:a16="http://schemas.microsoft.com/office/drawing/2014/main" id="{3C4D318D-AB55-99BB-C159-0521307F40E0}"/>
              </a:ext>
            </a:extLst>
          </p:cNvPr>
          <p:cNvSpPr txBox="1">
            <a:spLocks/>
          </p:cNvSpPr>
          <p:nvPr/>
        </p:nvSpPr>
        <p:spPr>
          <a:xfrm>
            <a:off x="745974" y="233666"/>
            <a:ext cx="10888408" cy="496799"/>
          </a:xfrm>
          <a:prstGeom prst="rect">
            <a:avLst/>
          </a:prstGeom>
        </p:spPr>
        <p:txBody>
          <a:bodyPr vert="horz" lIns="0" tIns="45720" rIns="91440" bIns="45720" rtlCol="0" anchor="ctr" anchorCtr="0">
            <a:noAutofit/>
          </a:bodyPr>
          <a:lstStyle>
            <a:lvl1pPr marL="0" indent="0" algn="l" defTabSz="761970" rtl="0" eaLnBrk="1" latinLnBrk="0" hangingPunct="1">
              <a:lnSpc>
                <a:spcPct val="90000"/>
              </a:lnSpc>
              <a:spcBef>
                <a:spcPts val="1000"/>
              </a:spcBef>
              <a:buFont typeface="Arial" panose="020B0604020202020204" pitchFamily="34" charset="0"/>
              <a:buNone/>
              <a:defRPr sz="1500" b="0" i="0" kern="1200" baseline="0">
                <a:solidFill>
                  <a:schemeClr val="tx1"/>
                </a:solidFill>
                <a:latin typeface="+mn-lt"/>
                <a:ea typeface="+mn-ea"/>
                <a:cs typeface="+mn-cs"/>
              </a:defRPr>
            </a:lvl1pPr>
            <a:lvl2pPr marL="380985"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2pPr>
            <a:lvl3pPr marL="761970"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3pPr>
            <a:lvl4pPr marL="1142954"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4pPr>
            <a:lvl5pPr marL="1523939" indent="-228600" algn="l" defTabSz="761970" rtl="0" eaLnBrk="1" latinLnBrk="0" hangingPunct="1">
              <a:lnSpc>
                <a:spcPct val="90000"/>
              </a:lnSpc>
              <a:spcBef>
                <a:spcPts val="500"/>
              </a:spcBef>
              <a:buFont typeface="Arial" panose="020B0604020202020204" pitchFamily="34" charset="0"/>
              <a:buChar char="•"/>
              <a:defRPr sz="1500" b="0" i="0" kern="1200">
                <a:solidFill>
                  <a:schemeClr val="tx1"/>
                </a:solidFill>
                <a:latin typeface="+mn-lt"/>
                <a:ea typeface="+mn-ea"/>
                <a:cs typeface="+mn-cs"/>
              </a:defRPr>
            </a:lvl5pPr>
            <a:lvl6pPr marL="1904924"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6pPr>
            <a:lvl7pPr marL="2285909"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7pPr>
            <a:lvl8pPr marL="2666893"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8pPr>
            <a:lvl9pPr marL="3047878" indent="-228600" algn="l" defTabSz="76197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9pPr>
          </a:lstStyle>
          <a:p>
            <a:r>
              <a:rPr lang="es-CL" sz="1600" b="1">
                <a:ea typeface="Calibri"/>
                <a:cs typeface="Calibri"/>
              </a:rPr>
              <a:t>ANEXOS</a:t>
            </a:r>
          </a:p>
          <a:p>
            <a:r>
              <a:rPr lang="es-CL" sz="1600">
                <a:ea typeface="+mn-lt"/>
                <a:cs typeface="+mn-lt"/>
              </a:rPr>
              <a:t>2. FORMULARIO DE REEMBOLSO</a:t>
            </a:r>
            <a:endParaRPr lang="es-CL" sz="1600">
              <a:ea typeface="Calibri" panose="020F0502020204030204"/>
              <a:cs typeface="Calibri" panose="020F0502020204030204"/>
            </a:endParaRPr>
          </a:p>
        </p:txBody>
      </p:sp>
      <p:pic>
        <p:nvPicPr>
          <p:cNvPr id="3" name="Imagen 2" descr="Interfaz de usuario gráfica, Aplicación&#10;&#10;Descripción generada automáticamente">
            <a:extLst>
              <a:ext uri="{FF2B5EF4-FFF2-40B4-BE49-F238E27FC236}">
                <a16:creationId xmlns:a16="http://schemas.microsoft.com/office/drawing/2014/main" id="{28BA7235-7048-F39A-08D2-6EE2CA8F76C1}"/>
              </a:ext>
            </a:extLst>
          </p:cNvPr>
          <p:cNvPicPr>
            <a:picLocks noChangeAspect="1"/>
          </p:cNvPicPr>
          <p:nvPr/>
        </p:nvPicPr>
        <p:blipFill>
          <a:blip r:embed="rId3"/>
          <a:stretch>
            <a:fillRect/>
          </a:stretch>
        </p:blipFill>
        <p:spPr>
          <a:xfrm>
            <a:off x="2642019" y="883849"/>
            <a:ext cx="6102830" cy="5579134"/>
          </a:xfrm>
          <a:prstGeom prst="rect">
            <a:avLst/>
          </a:prstGeom>
        </p:spPr>
      </p:pic>
    </p:spTree>
    <p:extLst>
      <p:ext uri="{BB962C8B-B14F-4D97-AF65-F5344CB8AC3E}">
        <p14:creationId xmlns:p14="http://schemas.microsoft.com/office/powerpoint/2010/main" val="2827425042"/>
      </p:ext>
    </p:extLst>
  </p:cSld>
  <p:clrMapOvr>
    <a:masterClrMapping/>
  </p:clrMapOvr>
  <p:transition spd="slow">
    <p:cove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34F349-2698-B74E-8F6E-4573C8F78D59}"/>
              </a:ext>
            </a:extLst>
          </p:cNvPr>
          <p:cNvSpPr>
            <a:spLocks noGrp="1"/>
          </p:cNvSpPr>
          <p:nvPr>
            <p:ph type="title"/>
          </p:nvPr>
        </p:nvSpPr>
        <p:spPr/>
        <p:txBody>
          <a:bodyPr/>
          <a:lstStyle/>
          <a:p>
            <a:r>
              <a:rPr lang="es-CL" sz="4400" dirty="0">
                <a:latin typeface="Verdana"/>
                <a:ea typeface="Verdana"/>
              </a:rPr>
              <a:t>¿Alguna pregunta o comentario?</a:t>
            </a:r>
          </a:p>
        </p:txBody>
      </p:sp>
    </p:spTree>
    <p:extLst>
      <p:ext uri="{BB962C8B-B14F-4D97-AF65-F5344CB8AC3E}">
        <p14:creationId xmlns:p14="http://schemas.microsoft.com/office/powerpoint/2010/main" val="3029273702"/>
      </p:ext>
    </p:extLst>
  </p:cSld>
  <p:clrMapOvr>
    <a:masterClrMapping/>
  </p:clrMapOvr>
  <p:transition spd="slow">
    <p:cov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F91397-03E1-874F-BD91-C5A1CB52FFF3}"/>
              </a:ext>
            </a:extLst>
          </p:cNvPr>
          <p:cNvSpPr>
            <a:spLocks noGrp="1"/>
          </p:cNvSpPr>
          <p:nvPr>
            <p:ph type="title"/>
          </p:nvPr>
        </p:nvSpPr>
        <p:spPr/>
        <p:txBody>
          <a:bodyPr/>
          <a:lstStyle/>
          <a:p>
            <a:r>
              <a:rPr lang="es-CL"/>
              <a:t>¡Muchas gracias!</a:t>
            </a:r>
          </a:p>
        </p:txBody>
      </p:sp>
    </p:spTree>
    <p:extLst>
      <p:ext uri="{BB962C8B-B14F-4D97-AF65-F5344CB8AC3E}">
        <p14:creationId xmlns:p14="http://schemas.microsoft.com/office/powerpoint/2010/main" val="1039484684"/>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E50A26-FD2B-64F0-81A9-74EB7D5D00CD}"/>
              </a:ext>
            </a:extLst>
          </p:cNvPr>
          <p:cNvSpPr>
            <a:spLocks noGrp="1"/>
          </p:cNvSpPr>
          <p:nvPr>
            <p:ph type="body" sz="quarter" idx="13"/>
          </p:nvPr>
        </p:nvSpPr>
        <p:spPr/>
        <p:txBody>
          <a:bodyPr/>
          <a:lstStyle/>
          <a:p>
            <a:r>
              <a:rPr lang="es-ES">
                <a:latin typeface="Verdana"/>
                <a:ea typeface="Verdana"/>
              </a:rPr>
              <a:t>Consideraciones iniciales</a:t>
            </a:r>
            <a:endParaRPr lang="es-ES"/>
          </a:p>
        </p:txBody>
      </p:sp>
      <p:sp>
        <p:nvSpPr>
          <p:cNvPr id="3" name="Marcador de texto 2">
            <a:extLst>
              <a:ext uri="{FF2B5EF4-FFF2-40B4-BE49-F238E27FC236}">
                <a16:creationId xmlns:a16="http://schemas.microsoft.com/office/drawing/2014/main" id="{5F9CDCB6-7178-63B4-E8EC-DDFA8FF6EFD5}"/>
              </a:ext>
            </a:extLst>
          </p:cNvPr>
          <p:cNvSpPr>
            <a:spLocks noGrp="1"/>
          </p:cNvSpPr>
          <p:nvPr>
            <p:ph type="body" sz="quarter" idx="40"/>
          </p:nvPr>
        </p:nvSpPr>
        <p:spPr/>
        <p:txBody>
          <a:bodyPr/>
          <a:lstStyle/>
          <a:p>
            <a:r>
              <a:rPr lang="es-ES">
                <a:latin typeface="Verdana"/>
                <a:ea typeface="Verdana"/>
              </a:rPr>
              <a:t>01</a:t>
            </a:r>
            <a:endParaRPr lang="es-ES"/>
          </a:p>
        </p:txBody>
      </p:sp>
      <p:sp>
        <p:nvSpPr>
          <p:cNvPr id="4" name="CuadroTexto 3">
            <a:extLst>
              <a:ext uri="{FF2B5EF4-FFF2-40B4-BE49-F238E27FC236}">
                <a16:creationId xmlns:a16="http://schemas.microsoft.com/office/drawing/2014/main" id="{21885C6A-48DC-27F0-E3D9-5C39E06CB8AF}"/>
              </a:ext>
            </a:extLst>
          </p:cNvPr>
          <p:cNvSpPr txBox="1"/>
          <p:nvPr/>
        </p:nvSpPr>
        <p:spPr>
          <a:xfrm>
            <a:off x="1531799" y="2496799"/>
            <a:ext cx="8674384" cy="2962513"/>
          </a:xfrm>
          <a:prstGeom prst="roundRect">
            <a:avLst/>
          </a:prstGeom>
          <a:ln w="28575">
            <a:prstDash val="sysDot"/>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s-CL" sz="2800">
                <a:latin typeface="Verdana"/>
                <a:ea typeface="Verdana"/>
              </a:rPr>
              <a:t>Este protocolo se basa en los procedimientos formalizados por la </a:t>
            </a:r>
            <a:r>
              <a:rPr lang="es-CL" sz="2800" b="1" u="sng">
                <a:latin typeface="Verdana"/>
                <a:ea typeface="Verdana"/>
              </a:rPr>
              <a:t>Compañía de Seguros </a:t>
            </a:r>
            <a:r>
              <a:rPr lang="es-CL" sz="2800" b="1" u="sng" err="1">
                <a:latin typeface="Verdana"/>
                <a:ea typeface="Verdana"/>
              </a:rPr>
              <a:t>Southbridge</a:t>
            </a:r>
            <a:r>
              <a:rPr lang="es-CL" sz="2800">
                <a:latin typeface="Verdana"/>
                <a:ea typeface="Verdana"/>
              </a:rPr>
              <a:t>, la cual está </a:t>
            </a:r>
            <a:r>
              <a:rPr lang="es-CL" sz="2800" b="1">
                <a:latin typeface="Verdana"/>
                <a:ea typeface="Verdana"/>
              </a:rPr>
              <a:t>contratada para el desarrollo del CPV2024</a:t>
            </a:r>
            <a:r>
              <a:rPr lang="es-CL" sz="2800">
                <a:latin typeface="Verdana"/>
                <a:ea typeface="Verdana"/>
              </a:rPr>
              <a:t>. </a:t>
            </a:r>
            <a:r>
              <a:rPr lang="es-ES" sz="2800">
                <a:latin typeface="Verdana"/>
                <a:ea typeface="Calibri"/>
                <a:cs typeface="Calibri"/>
              </a:rPr>
              <a:t> </a:t>
            </a:r>
            <a:endParaRPr lang="es-ES" sz="2800">
              <a:latin typeface="Verdana"/>
              <a:ea typeface="Verdana"/>
            </a:endParaRPr>
          </a:p>
        </p:txBody>
      </p:sp>
      <p:pic>
        <p:nvPicPr>
          <p:cNvPr id="5" name="Gráfico 4" descr="Luces encendidas con relleno sólido">
            <a:extLst>
              <a:ext uri="{FF2B5EF4-FFF2-40B4-BE49-F238E27FC236}">
                <a16:creationId xmlns:a16="http://schemas.microsoft.com/office/drawing/2014/main" id="{81164B27-F211-701B-EC44-FBECA079342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169200" y="494941"/>
            <a:ext cx="1772548" cy="1801303"/>
          </a:xfrm>
          <a:prstGeom prst="rect">
            <a:avLst/>
          </a:prstGeom>
        </p:spPr>
      </p:pic>
    </p:spTree>
    <p:extLst>
      <p:ext uri="{BB962C8B-B14F-4D97-AF65-F5344CB8AC3E}">
        <p14:creationId xmlns:p14="http://schemas.microsoft.com/office/powerpoint/2010/main" val="3724024590"/>
      </p:ext>
    </p:extLst>
  </p:cSld>
  <p:clrMapOvr>
    <a:masterClrMapping/>
  </p:clrMapOvr>
  <p:transition spd="slow">
    <p:cove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105498"/>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0EC26CC-27A8-FCF7-F7A5-8CDC743BEE49}"/>
              </a:ext>
            </a:extLst>
          </p:cNvPr>
          <p:cNvSpPr>
            <a:spLocks noGrp="1"/>
          </p:cNvSpPr>
          <p:nvPr>
            <p:ph type="title"/>
          </p:nvPr>
        </p:nvSpPr>
        <p:spPr>
          <a:xfrm>
            <a:off x="2373524" y="525103"/>
            <a:ext cx="9039931" cy="846497"/>
          </a:xfrm>
        </p:spPr>
        <p:txBody>
          <a:bodyPr/>
          <a:lstStyle/>
          <a:p>
            <a:r>
              <a:rPr lang="es-ES">
                <a:latin typeface="Verdana"/>
                <a:ea typeface="Verdana"/>
              </a:rPr>
              <a:t>Cargos y sus responsabilidades en el protocolo</a:t>
            </a:r>
            <a:endParaRPr lang="es-ES"/>
          </a:p>
        </p:txBody>
      </p:sp>
      <p:graphicFrame>
        <p:nvGraphicFramePr>
          <p:cNvPr id="7" name="Tabla 6">
            <a:extLst>
              <a:ext uri="{FF2B5EF4-FFF2-40B4-BE49-F238E27FC236}">
                <a16:creationId xmlns:a16="http://schemas.microsoft.com/office/drawing/2014/main" id="{1126B344-692D-98EE-7F78-C4D493834977}"/>
              </a:ext>
            </a:extLst>
          </p:cNvPr>
          <p:cNvGraphicFramePr>
            <a:graphicFrameLocks noGrp="1"/>
          </p:cNvGraphicFramePr>
          <p:nvPr>
            <p:extLst>
              <p:ext uri="{D42A27DB-BD31-4B8C-83A1-F6EECF244321}">
                <p14:modId xmlns:p14="http://schemas.microsoft.com/office/powerpoint/2010/main" val="3204139829"/>
              </p:ext>
            </p:extLst>
          </p:nvPr>
        </p:nvGraphicFramePr>
        <p:xfrm>
          <a:off x="522271" y="2164856"/>
          <a:ext cx="11052513" cy="3566160"/>
        </p:xfrm>
        <a:graphic>
          <a:graphicData uri="http://schemas.openxmlformats.org/drawingml/2006/table">
            <a:tbl>
              <a:tblPr bandRow="1">
                <a:tableStyleId>{93296810-A885-4BE3-A3E7-6D5BEEA58F35}</a:tableStyleId>
              </a:tblPr>
              <a:tblGrid>
                <a:gridCol w="1862666">
                  <a:extLst>
                    <a:ext uri="{9D8B030D-6E8A-4147-A177-3AD203B41FA5}">
                      <a16:colId xmlns:a16="http://schemas.microsoft.com/office/drawing/2014/main" val="1747183984"/>
                    </a:ext>
                  </a:extLst>
                </a:gridCol>
                <a:gridCol w="9189847">
                  <a:extLst>
                    <a:ext uri="{9D8B030D-6E8A-4147-A177-3AD203B41FA5}">
                      <a16:colId xmlns:a16="http://schemas.microsoft.com/office/drawing/2014/main" val="1284134603"/>
                    </a:ext>
                  </a:extLst>
                </a:gridCol>
              </a:tblGrid>
              <a:tr h="190500">
                <a:tc>
                  <a:txBody>
                    <a:bodyPr/>
                    <a:lstStyle/>
                    <a:p>
                      <a:pPr algn="ctr" rtl="0" fontAlgn="base"/>
                      <a:r>
                        <a:rPr lang="es-ES" sz="2400">
                          <a:effectLst/>
                          <a:latin typeface="Verdana" panose="020B0604030504040204" pitchFamily="34" charset="0"/>
                          <a:ea typeface="Verdana" panose="020B0604030504040204" pitchFamily="34" charset="0"/>
                        </a:rPr>
                        <a:t>Cargo </a:t>
                      </a:r>
                      <a:endParaRPr lang="es-ES" sz="4000">
                        <a:effectLst/>
                        <a:latin typeface="Verdana" panose="020B0604030504040204" pitchFamily="34" charset="0"/>
                        <a:ea typeface="Verdana" panose="020B0604030504040204" pitchFamily="34" charset="0"/>
                      </a:endParaRPr>
                    </a:p>
                  </a:txBody>
                  <a:tcPr marL="66675" marR="66675" anchor="ctr"/>
                </a:tc>
                <a:tc>
                  <a:txBody>
                    <a:bodyPr/>
                    <a:lstStyle/>
                    <a:p>
                      <a:pPr algn="ctr" rtl="0" fontAlgn="base"/>
                      <a:r>
                        <a:rPr lang="es-ES" sz="2400">
                          <a:effectLst/>
                          <a:latin typeface="Verdana" panose="020B0604030504040204" pitchFamily="34" charset="0"/>
                          <a:ea typeface="Verdana" panose="020B0604030504040204" pitchFamily="34" charset="0"/>
                        </a:rPr>
                        <a:t>Tarea </a:t>
                      </a:r>
                      <a:endParaRPr lang="es-ES" sz="4000">
                        <a:effectLst/>
                        <a:latin typeface="Verdana" panose="020B0604030504040204" pitchFamily="34" charset="0"/>
                        <a:ea typeface="Verdana" panose="020B0604030504040204" pitchFamily="34" charset="0"/>
                      </a:endParaRPr>
                    </a:p>
                  </a:txBody>
                  <a:tcPr marL="66675" marR="66675" anchor="ctr"/>
                </a:tc>
                <a:extLst>
                  <a:ext uri="{0D108BD9-81ED-4DB2-BD59-A6C34878D82A}">
                    <a16:rowId xmlns:a16="http://schemas.microsoft.com/office/drawing/2014/main" val="3817028033"/>
                  </a:ext>
                </a:extLst>
              </a:tr>
              <a:tr h="190500">
                <a:tc>
                  <a:txBody>
                    <a:bodyPr/>
                    <a:lstStyle/>
                    <a:p>
                      <a:pPr algn="l" rtl="0" fontAlgn="base"/>
                      <a:r>
                        <a:rPr lang="es-ES" sz="1800">
                          <a:effectLst/>
                        </a:rPr>
                        <a:t>Equipos Regionales CPV </a:t>
                      </a:r>
                      <a:endParaRPr lang="es-ES" sz="3200" b="1">
                        <a:effectLst/>
                      </a:endParaRPr>
                    </a:p>
                  </a:txBody>
                  <a:tcPr marL="66675" marR="66675" anchor="ctr"/>
                </a:tc>
                <a:tc>
                  <a:txBody>
                    <a:bodyPr/>
                    <a:lstStyle/>
                    <a:p>
                      <a:pPr marL="342900" lvl="0" indent="-342900" algn="l" rtl="0" fontAlgn="base">
                        <a:buFont typeface="Arial" panose="020B0604020202020204" pitchFamily="34" charset="0"/>
                        <a:buChar char="•"/>
                      </a:pPr>
                      <a:r>
                        <a:rPr lang="es-ES" sz="1800">
                          <a:effectLst/>
                        </a:rPr>
                        <a:t>Conocer los procedimientos señalados en el presente documento. </a:t>
                      </a:r>
                    </a:p>
                    <a:p>
                      <a:pPr marL="342900" lvl="0" indent="-342900" algn="l" rtl="0" fontAlgn="base">
                        <a:buFont typeface="Arial" panose="020B0604020202020204" pitchFamily="34" charset="0"/>
                        <a:buChar char="•"/>
                      </a:pPr>
                      <a:r>
                        <a:rPr lang="es-ES" sz="1800">
                          <a:effectLst/>
                        </a:rPr>
                        <a:t>Asegurar el cumplimiento de los procedimientos señalados en el presente documento de forma oportuna y eficiente. </a:t>
                      </a:r>
                      <a:endParaRPr lang="es-ES" sz="1800">
                        <a:effectLst/>
                        <a:latin typeface="Calibri" panose="020F0502020204030204" pitchFamily="34" charset="0"/>
                      </a:endParaRPr>
                    </a:p>
                  </a:txBody>
                  <a:tcPr marL="66675" marR="66675" anchor="ctr"/>
                </a:tc>
                <a:extLst>
                  <a:ext uri="{0D108BD9-81ED-4DB2-BD59-A6C34878D82A}">
                    <a16:rowId xmlns:a16="http://schemas.microsoft.com/office/drawing/2014/main" val="42323288"/>
                  </a:ext>
                </a:extLst>
              </a:tr>
              <a:tr h="190500">
                <a:tc>
                  <a:txBody>
                    <a:bodyPr/>
                    <a:lstStyle/>
                    <a:p>
                      <a:pPr algn="l" rtl="0" fontAlgn="base"/>
                      <a:r>
                        <a:rPr lang="es-ES" sz="1800">
                          <a:effectLst/>
                        </a:rPr>
                        <a:t>Coordinador(a) de Local Censal (CLC) </a:t>
                      </a:r>
                      <a:endParaRPr lang="es-ES" sz="3200" b="1">
                        <a:effectLst/>
                      </a:endParaRPr>
                    </a:p>
                  </a:txBody>
                  <a:tcPr marL="66675" marR="66675" anchor="ctr"/>
                </a:tc>
                <a:tc>
                  <a:txBody>
                    <a:bodyPr/>
                    <a:lstStyle/>
                    <a:p>
                      <a:pPr marL="342900" lvl="0" indent="-342900" algn="l" rtl="0" fontAlgn="base">
                        <a:buFont typeface="Arial" panose="020B0604020202020204" pitchFamily="34" charset="0"/>
                        <a:buChar char="•"/>
                      </a:pPr>
                      <a:r>
                        <a:rPr lang="es-ES" sz="1800">
                          <a:effectLst/>
                        </a:rPr>
                        <a:t>Conocer los procedimientos señalados en el presente documento. </a:t>
                      </a:r>
                    </a:p>
                    <a:p>
                      <a:pPr marL="342900" lvl="0" indent="-342900" algn="l" rtl="0" fontAlgn="base">
                        <a:buFont typeface="Arial" panose="020B0604020202020204" pitchFamily="34" charset="0"/>
                        <a:buChar char="•"/>
                      </a:pPr>
                      <a:r>
                        <a:rPr lang="es-ES" sz="1800">
                          <a:effectLst/>
                        </a:rPr>
                        <a:t>Entregar orientación al personal operativo que lo requiera dentro del Local Censal asignado.  </a:t>
                      </a:r>
                      <a:endParaRPr lang="es-ES" sz="1800">
                        <a:effectLst/>
                        <a:latin typeface="Calibri" panose="020F0502020204030204" pitchFamily="34" charset="0"/>
                      </a:endParaRPr>
                    </a:p>
                  </a:txBody>
                  <a:tcPr marL="66675" marR="66675" anchor="ctr"/>
                </a:tc>
                <a:extLst>
                  <a:ext uri="{0D108BD9-81ED-4DB2-BD59-A6C34878D82A}">
                    <a16:rowId xmlns:a16="http://schemas.microsoft.com/office/drawing/2014/main" val="4247014891"/>
                  </a:ext>
                </a:extLst>
              </a:tr>
              <a:tr h="190500">
                <a:tc>
                  <a:txBody>
                    <a:bodyPr/>
                    <a:lstStyle/>
                    <a:p>
                      <a:pPr algn="l" rtl="0" fontAlgn="base"/>
                      <a:r>
                        <a:rPr lang="es-ES" sz="1800">
                          <a:effectLst/>
                        </a:rPr>
                        <a:t>Coordinador(a) de Grupo (CG) </a:t>
                      </a:r>
                      <a:endParaRPr lang="es-ES" sz="3200" b="1">
                        <a:effectLst/>
                      </a:endParaRPr>
                    </a:p>
                  </a:txBody>
                  <a:tcPr marL="66675" marR="66675" anchor="ctr"/>
                </a:tc>
                <a:tc>
                  <a:txBody>
                    <a:bodyPr/>
                    <a:lstStyle/>
                    <a:p>
                      <a:pPr marL="342900" lvl="0" indent="-342900" algn="l" rtl="0" fontAlgn="base">
                        <a:buFont typeface="Arial" panose="020B0604020202020204" pitchFamily="34" charset="0"/>
                        <a:buChar char="•"/>
                      </a:pPr>
                      <a:r>
                        <a:rPr lang="es-ES" sz="1800">
                          <a:effectLst/>
                        </a:rPr>
                        <a:t>Conocer los procedimientos señalados en el presente documento. </a:t>
                      </a:r>
                    </a:p>
                    <a:p>
                      <a:pPr marL="342900" lvl="0" indent="-342900" algn="l" rtl="0" fontAlgn="base">
                        <a:buFont typeface="Arial" panose="020B0604020202020204" pitchFamily="34" charset="0"/>
                        <a:buChar char="•"/>
                      </a:pPr>
                      <a:r>
                        <a:rPr lang="es-ES" sz="1800">
                          <a:effectLst/>
                        </a:rPr>
                        <a:t>Entregar orientación al personal operativo que lo requiera dentro del grupo asignado. </a:t>
                      </a:r>
                      <a:endParaRPr lang="es-ES" sz="1800">
                        <a:effectLst/>
                        <a:latin typeface="Calibri" panose="020F0502020204030204" pitchFamily="34" charset="0"/>
                      </a:endParaRPr>
                    </a:p>
                  </a:txBody>
                  <a:tcPr marL="66675" marR="66675" anchor="ctr"/>
                </a:tc>
                <a:extLst>
                  <a:ext uri="{0D108BD9-81ED-4DB2-BD59-A6C34878D82A}">
                    <a16:rowId xmlns:a16="http://schemas.microsoft.com/office/drawing/2014/main" val="4133417660"/>
                  </a:ext>
                </a:extLst>
              </a:tr>
              <a:tr h="190500">
                <a:tc>
                  <a:txBody>
                    <a:bodyPr/>
                    <a:lstStyle/>
                    <a:p>
                      <a:pPr algn="l" rtl="0" fontAlgn="base"/>
                      <a:r>
                        <a:rPr lang="es-ES" sz="1800">
                          <a:effectLst/>
                        </a:rPr>
                        <a:t>Censista </a:t>
                      </a:r>
                      <a:endParaRPr lang="es-ES" sz="3200" b="1">
                        <a:effectLst/>
                      </a:endParaRPr>
                    </a:p>
                  </a:txBody>
                  <a:tcPr marL="66675" marR="66675" anchor="ctr"/>
                </a:tc>
                <a:tc>
                  <a:txBody>
                    <a:bodyPr/>
                    <a:lstStyle/>
                    <a:p>
                      <a:pPr marL="342900" lvl="0" indent="-342900" algn="l" rtl="0" fontAlgn="base">
                        <a:buFont typeface="Arial" panose="020B0604020202020204" pitchFamily="34" charset="0"/>
                        <a:buChar char="•"/>
                      </a:pPr>
                      <a:r>
                        <a:rPr lang="es-ES" sz="1800">
                          <a:effectLst/>
                        </a:rPr>
                        <a:t>Conocer los procedimientos señalados en el presente documento. </a:t>
                      </a:r>
                    </a:p>
                    <a:p>
                      <a:pPr marL="342900" lvl="0" indent="-342900" algn="l" rtl="0" fontAlgn="base">
                        <a:buFont typeface="Arial" panose="020B0604020202020204" pitchFamily="34" charset="0"/>
                        <a:buChar char="•"/>
                      </a:pPr>
                      <a:r>
                        <a:rPr lang="es-ES" sz="1800">
                          <a:effectLst/>
                        </a:rPr>
                        <a:t>Gestionar procedimientos señalados en caso de accidente y/o reembolso durante el desempeño de sus tareas, de forma oportuna y eficiente. </a:t>
                      </a:r>
                      <a:endParaRPr lang="es-ES" sz="1800">
                        <a:effectLst/>
                        <a:latin typeface="Calibri" panose="020F0502020204030204" pitchFamily="34" charset="0"/>
                      </a:endParaRPr>
                    </a:p>
                  </a:txBody>
                  <a:tcPr marL="66675" marR="66675" anchor="ctr"/>
                </a:tc>
                <a:extLst>
                  <a:ext uri="{0D108BD9-81ED-4DB2-BD59-A6C34878D82A}">
                    <a16:rowId xmlns:a16="http://schemas.microsoft.com/office/drawing/2014/main" val="3320361284"/>
                  </a:ext>
                </a:extLst>
              </a:tr>
            </a:tbl>
          </a:graphicData>
        </a:graphic>
      </p:graphicFrame>
    </p:spTree>
    <p:extLst>
      <p:ext uri="{BB962C8B-B14F-4D97-AF65-F5344CB8AC3E}">
        <p14:creationId xmlns:p14="http://schemas.microsoft.com/office/powerpoint/2010/main" val="2989965395"/>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9149208-D9DC-B469-3526-6E66374ED053}"/>
              </a:ext>
            </a:extLst>
          </p:cNvPr>
          <p:cNvSpPr>
            <a:spLocks noGrp="1"/>
          </p:cNvSpPr>
          <p:nvPr>
            <p:ph type="body" sz="quarter" idx="10"/>
          </p:nvPr>
        </p:nvSpPr>
        <p:spPr/>
        <p:txBody>
          <a:bodyPr>
            <a:normAutofit fontScale="92500"/>
          </a:bodyPr>
          <a:lstStyle/>
          <a:p>
            <a:r>
              <a:rPr lang="es-ES">
                <a:latin typeface="Verdana"/>
                <a:ea typeface="Verdana"/>
              </a:rPr>
              <a:t>Qué hacer cuando ocurre un accidente? </a:t>
            </a:r>
            <a:endParaRPr lang="es-ES"/>
          </a:p>
        </p:txBody>
      </p:sp>
      <p:sp>
        <p:nvSpPr>
          <p:cNvPr id="3" name="Título 2">
            <a:extLst>
              <a:ext uri="{FF2B5EF4-FFF2-40B4-BE49-F238E27FC236}">
                <a16:creationId xmlns:a16="http://schemas.microsoft.com/office/drawing/2014/main" id="{BD1A4556-86B7-2231-0B4B-BC9610BB6196}"/>
              </a:ext>
            </a:extLst>
          </p:cNvPr>
          <p:cNvSpPr>
            <a:spLocks noGrp="1"/>
          </p:cNvSpPr>
          <p:nvPr>
            <p:ph type="title"/>
          </p:nvPr>
        </p:nvSpPr>
        <p:spPr/>
        <p:txBody>
          <a:bodyPr/>
          <a:lstStyle/>
          <a:p>
            <a:r>
              <a:rPr lang="es-ES">
                <a:latin typeface="Verdana"/>
                <a:ea typeface="Verdana"/>
              </a:rPr>
              <a:t>02.</a:t>
            </a:r>
            <a:endParaRPr lang="es-ES"/>
          </a:p>
        </p:txBody>
      </p:sp>
    </p:spTree>
    <p:extLst>
      <p:ext uri="{BB962C8B-B14F-4D97-AF65-F5344CB8AC3E}">
        <p14:creationId xmlns:p14="http://schemas.microsoft.com/office/powerpoint/2010/main" val="1324845942"/>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B485BDC-C0C2-672B-9CFC-4AA560AA5CAE}"/>
              </a:ext>
            </a:extLst>
          </p:cNvPr>
          <p:cNvSpPr>
            <a:spLocks noGrp="1"/>
          </p:cNvSpPr>
          <p:nvPr>
            <p:ph type="body" sz="quarter" idx="20"/>
          </p:nvPr>
        </p:nvSpPr>
        <p:spPr>
          <a:xfrm>
            <a:off x="946697" y="2442536"/>
            <a:ext cx="6974850" cy="3386186"/>
          </a:xfrm>
        </p:spPr>
        <p:txBody>
          <a:bodyPr vert="horz" lIns="0" tIns="45720" rIns="0" bIns="45720" rtlCol="0" anchor="t">
            <a:normAutofit fontScale="92500"/>
          </a:bodyPr>
          <a:lstStyle/>
          <a:p>
            <a:pPr defTabSz="761970">
              <a:lnSpc>
                <a:spcPct val="150000"/>
              </a:lnSpc>
            </a:pPr>
            <a:r>
              <a:rPr lang="es-CL" sz="2600">
                <a:solidFill>
                  <a:schemeClr val="tx1">
                    <a:lumMod val="75000"/>
                  </a:schemeClr>
                </a:solidFill>
                <a:latin typeface="Verdana"/>
                <a:ea typeface="Verdana"/>
                <a:cs typeface="+mn-cs"/>
              </a:rPr>
              <a:t>Refiere a</a:t>
            </a:r>
            <a:r>
              <a:rPr lang="es-CL" sz="2600" b="1">
                <a:solidFill>
                  <a:schemeClr val="tx1">
                    <a:lumMod val="75000"/>
                  </a:schemeClr>
                </a:solidFill>
                <a:latin typeface="Verdana"/>
                <a:ea typeface="Verdana"/>
                <a:cs typeface="+mn-cs"/>
              </a:rPr>
              <a:t> lesiones derivadas de violencia física</a:t>
            </a:r>
            <a:r>
              <a:rPr lang="es-CL" sz="2600">
                <a:solidFill>
                  <a:schemeClr val="tx1">
                    <a:lumMod val="75000"/>
                  </a:schemeClr>
                </a:solidFill>
                <a:latin typeface="Verdana"/>
                <a:ea typeface="Verdana"/>
                <a:cs typeface="+mn-cs"/>
              </a:rPr>
              <a:t> tales como: castigos físicos, golpes, bofetadas, empujones, y cualquier otra conducta de agresión física, que cause, daño o sufrimiento físico; sexual o psicológico, tanto en el ámbito público como privado. </a:t>
            </a:r>
            <a:endParaRPr lang="es-CL" sz="2600">
              <a:solidFill>
                <a:schemeClr val="tx1">
                  <a:lumMod val="75000"/>
                </a:schemeClr>
              </a:solidFill>
              <a:cs typeface="+mn-cs"/>
            </a:endParaRPr>
          </a:p>
          <a:p>
            <a:endParaRPr lang="es-ES"/>
          </a:p>
        </p:txBody>
      </p:sp>
      <p:sp>
        <p:nvSpPr>
          <p:cNvPr id="4" name="Título 3">
            <a:extLst>
              <a:ext uri="{FF2B5EF4-FFF2-40B4-BE49-F238E27FC236}">
                <a16:creationId xmlns:a16="http://schemas.microsoft.com/office/drawing/2014/main" id="{B8EC4CA7-90DE-4C75-AAC3-2FBAD6EE5B7D}"/>
              </a:ext>
            </a:extLst>
          </p:cNvPr>
          <p:cNvSpPr>
            <a:spLocks noGrp="1"/>
          </p:cNvSpPr>
          <p:nvPr>
            <p:ph type="title"/>
          </p:nvPr>
        </p:nvSpPr>
        <p:spPr>
          <a:xfrm>
            <a:off x="2101381" y="263846"/>
            <a:ext cx="9861801" cy="1303697"/>
          </a:xfrm>
        </p:spPr>
        <p:txBody>
          <a:bodyPr/>
          <a:lstStyle/>
          <a:p>
            <a:r>
              <a:rPr lang="es-ES" sz="3200">
                <a:latin typeface="Verdana"/>
                <a:ea typeface="Verdana"/>
              </a:rPr>
              <a:t>Violencia al Personal Operativo:</a:t>
            </a:r>
          </a:p>
        </p:txBody>
      </p:sp>
      <p:sp>
        <p:nvSpPr>
          <p:cNvPr id="5" name="AutoShape 2" descr="Icono&#10;&#10;Descripción generada automáticamente"/>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6" name="Imagen 5" descr="Icono&#10;&#10;Descripción generada automáticamente">
            <a:extLst>
              <a:ext uri="{FF2B5EF4-FFF2-40B4-BE49-F238E27FC236}">
                <a16:creationId xmlns:a16="http://schemas.microsoft.com/office/drawing/2014/main" id="{DDFBF6F9-57B9-4AD0-08B2-DE14F7E57EE8}"/>
              </a:ext>
            </a:extLst>
          </p:cNvPr>
          <p:cNvPicPr>
            <a:picLocks noChangeAspect="1"/>
          </p:cNvPicPr>
          <p:nvPr/>
        </p:nvPicPr>
        <p:blipFill>
          <a:blip r:embed="rId2"/>
          <a:stretch>
            <a:fillRect/>
          </a:stretch>
        </p:blipFill>
        <p:spPr>
          <a:xfrm flipH="1">
            <a:off x="8255904" y="3428629"/>
            <a:ext cx="2511904" cy="2733674"/>
          </a:xfrm>
          <a:prstGeom prst="rect">
            <a:avLst/>
          </a:prstGeom>
        </p:spPr>
      </p:pic>
    </p:spTree>
    <p:extLst>
      <p:ext uri="{BB962C8B-B14F-4D97-AF65-F5344CB8AC3E}">
        <p14:creationId xmlns:p14="http://schemas.microsoft.com/office/powerpoint/2010/main" val="3578116631"/>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949220B-8950-CDBA-464C-B1EC9C9976AE}"/>
              </a:ext>
            </a:extLst>
          </p:cNvPr>
          <p:cNvSpPr>
            <a:spLocks noGrp="1"/>
          </p:cNvSpPr>
          <p:nvPr>
            <p:ph type="body" sz="quarter" idx="13"/>
          </p:nvPr>
        </p:nvSpPr>
        <p:spPr/>
        <p:txBody>
          <a:bodyPr/>
          <a:lstStyle/>
          <a:p>
            <a:r>
              <a:rPr lang="es-ES">
                <a:latin typeface="Verdana"/>
                <a:ea typeface="Verdana"/>
              </a:rPr>
              <a:t>¿Qué hacer cuando ocurre un accidente?</a:t>
            </a:r>
            <a:endParaRPr lang="es-ES"/>
          </a:p>
        </p:txBody>
      </p:sp>
      <p:sp>
        <p:nvSpPr>
          <p:cNvPr id="3" name="Marcador de texto 2">
            <a:extLst>
              <a:ext uri="{FF2B5EF4-FFF2-40B4-BE49-F238E27FC236}">
                <a16:creationId xmlns:a16="http://schemas.microsoft.com/office/drawing/2014/main" id="{CFDEC35D-F996-D255-65D7-5232A5E8E9FB}"/>
              </a:ext>
            </a:extLst>
          </p:cNvPr>
          <p:cNvSpPr>
            <a:spLocks noGrp="1"/>
          </p:cNvSpPr>
          <p:nvPr>
            <p:ph type="body" sz="quarter" idx="40"/>
          </p:nvPr>
        </p:nvSpPr>
        <p:spPr/>
        <p:txBody>
          <a:bodyPr/>
          <a:lstStyle/>
          <a:p>
            <a:r>
              <a:rPr lang="es-ES">
                <a:latin typeface="Verdana"/>
                <a:ea typeface="Verdana"/>
              </a:rPr>
              <a:t>02.</a:t>
            </a:r>
            <a:endParaRPr lang="es-ES"/>
          </a:p>
        </p:txBody>
      </p:sp>
      <p:graphicFrame>
        <p:nvGraphicFramePr>
          <p:cNvPr id="4" name="Diagrama 3">
            <a:extLst>
              <a:ext uri="{FF2B5EF4-FFF2-40B4-BE49-F238E27FC236}">
                <a16:creationId xmlns:a16="http://schemas.microsoft.com/office/drawing/2014/main" id="{C031CFCF-BF9A-E89E-EF35-5A5151326801}"/>
              </a:ext>
            </a:extLst>
          </p:cNvPr>
          <p:cNvGraphicFramePr/>
          <p:nvPr>
            <p:extLst>
              <p:ext uri="{D42A27DB-BD31-4B8C-83A1-F6EECF244321}">
                <p14:modId xmlns:p14="http://schemas.microsoft.com/office/powerpoint/2010/main" val="321445638"/>
              </p:ext>
            </p:extLst>
          </p:nvPr>
        </p:nvGraphicFramePr>
        <p:xfrm>
          <a:off x="745226" y="1409075"/>
          <a:ext cx="10894906" cy="4721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CuadroTexto 30">
            <a:extLst>
              <a:ext uri="{FF2B5EF4-FFF2-40B4-BE49-F238E27FC236}">
                <a16:creationId xmlns:a16="http://schemas.microsoft.com/office/drawing/2014/main" id="{001E8F12-01D8-9BF3-C91B-E7C9986EA36F}"/>
              </a:ext>
            </a:extLst>
          </p:cNvPr>
          <p:cNvSpPr txBox="1"/>
          <p:nvPr/>
        </p:nvSpPr>
        <p:spPr>
          <a:xfrm>
            <a:off x="1226740" y="646618"/>
            <a:ext cx="993187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3200" b="1">
                <a:ea typeface="Calibri"/>
                <a:cs typeface="Calibri"/>
              </a:rPr>
              <a:t>Paso a Paso frente a la violencia al personal operativo:</a:t>
            </a:r>
            <a:endParaRPr lang="es-ES" sz="3200">
              <a:ea typeface="Calibri" panose="020F0502020204030204"/>
              <a:cs typeface="Calibri" panose="020F0502020204030204"/>
            </a:endParaRPr>
          </a:p>
        </p:txBody>
      </p:sp>
    </p:spTree>
    <p:extLst>
      <p:ext uri="{BB962C8B-B14F-4D97-AF65-F5344CB8AC3E}">
        <p14:creationId xmlns:p14="http://schemas.microsoft.com/office/powerpoint/2010/main" val="3680577813"/>
      </p:ext>
    </p:extLst>
  </p:cSld>
  <p:clrMapOvr>
    <a:masterClrMapping/>
  </p:clrMapOvr>
  <p:transition spd="slow">
    <p:cover/>
  </p:transition>
</p:sld>
</file>

<file path=ppt/theme/theme1.xml><?xml version="1.0" encoding="utf-8"?>
<a:theme xmlns:a="http://schemas.openxmlformats.org/drawingml/2006/main" name="Tema de Office">
  <a:themeElements>
    <a:clrScheme name="CENSO PILOTO OPERATIVO">
      <a:dk1>
        <a:srgbClr val="122361"/>
      </a:dk1>
      <a:lt1>
        <a:srgbClr val="FFFFFF"/>
      </a:lt1>
      <a:dk2>
        <a:srgbClr val="2C437F"/>
      </a:dk2>
      <a:lt2>
        <a:srgbClr val="3755A1"/>
      </a:lt2>
      <a:accent1>
        <a:srgbClr val="96B52D"/>
      </a:accent1>
      <a:accent2>
        <a:srgbClr val="B12B2B"/>
      </a:accent2>
      <a:accent3>
        <a:srgbClr val="EE7F1C"/>
      </a:accent3>
      <a:accent4>
        <a:srgbClr val="824E98"/>
      </a:accent4>
      <a:accent5>
        <a:srgbClr val="F9AD00"/>
      </a:accent5>
      <a:accent6>
        <a:srgbClr val="049EE2"/>
      </a:accent6>
      <a:hlink>
        <a:srgbClr val="2C437F"/>
      </a:hlink>
      <a:folHlink>
        <a:srgbClr val="019FE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D041909C0359B45B747A090B3DBAE2C" ma:contentTypeVersion="17" ma:contentTypeDescription="Crear nuevo documento." ma:contentTypeScope="" ma:versionID="a76b06292f393ad747094621e5e5e326">
  <xsd:schema xmlns:xsd="http://www.w3.org/2001/XMLSchema" xmlns:xs="http://www.w3.org/2001/XMLSchema" xmlns:p="http://schemas.microsoft.com/office/2006/metadata/properties" xmlns:ns2="a369e572-027a-44c0-8f11-2f588a2a1334" xmlns:ns3="6fc35979-dbb1-4d4b-8727-6470e0646fe1" targetNamespace="http://schemas.microsoft.com/office/2006/metadata/properties" ma:root="true" ma:fieldsID="25511ec4625b26fdc2a3b618e4c30d27" ns2:_="" ns3:_="">
    <xsd:import namespace="a369e572-027a-44c0-8f11-2f588a2a1334"/>
    <xsd:import namespace="6fc35979-dbb1-4d4b-8727-6470e0646fe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69e572-027a-44c0-8f11-2f588a2a13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c6d0a366-f013-4afb-8079-7418cfb1d11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c35979-dbb1-4d4b-8727-6470e0646fe1" elementFormDefault="qualified">
    <xsd:import namespace="http://schemas.microsoft.com/office/2006/documentManagement/types"/>
    <xsd:import namespace="http://schemas.microsoft.com/office/infopath/2007/PartnerControls"/>
    <xsd:element name="SharedWithUsers" ma:index="1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b784829f-89f2-4552-8458-d36d51c2f480}" ma:internalName="TaxCatchAll" ma:showField="CatchAllData" ma:web="6fc35979-dbb1-4d4b-8727-6470e0646f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6fc35979-dbb1-4d4b-8727-6470e0646fe1">
      <UserInfo>
        <DisplayName>Limited Access System Group For Web 8e2e1c30-a0a3-4aeb-a4a7-0def530503c1</DisplayName>
        <AccountId>30</AccountId>
        <AccountType/>
      </UserInfo>
      <UserInfo>
        <DisplayName>Todos excepto los usuarios externos</DisplayName>
        <AccountId>9</AccountId>
        <AccountType/>
      </UserInfo>
      <UserInfo>
        <DisplayName>Maximiliano Benito Molina Duarte</DisplayName>
        <AccountId>499</AccountId>
        <AccountType/>
      </UserInfo>
    </SharedWithUsers>
    <lcf76f155ced4ddcb4097134ff3c332f xmlns="a369e572-027a-44c0-8f11-2f588a2a1334">
      <Terms xmlns="http://schemas.microsoft.com/office/infopath/2007/PartnerControls"/>
    </lcf76f155ced4ddcb4097134ff3c332f>
    <TaxCatchAll xmlns="6fc35979-dbb1-4d4b-8727-6470e0646fe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E012E1-9406-4A37-BF5E-878E31FBD630}">
  <ds:schemaRefs>
    <ds:schemaRef ds:uri="6fc35979-dbb1-4d4b-8727-6470e0646fe1"/>
    <ds:schemaRef ds:uri="a369e572-027a-44c0-8f11-2f588a2a13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1D2BDAD-513B-4B88-892F-43642AA53E55}">
  <ds:schemaRefs>
    <ds:schemaRef ds:uri="6fc35979-dbb1-4d4b-8727-6470e0646fe1"/>
    <ds:schemaRef ds:uri="a369e572-027a-44c0-8f11-2f588a2a133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614BEFE-46A2-4460-9301-790EB8E720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3005</Words>
  <Application>Microsoft Office PowerPoint</Application>
  <PresentationFormat>Panorámica</PresentationFormat>
  <Paragraphs>239</Paragraphs>
  <Slides>50</Slides>
  <Notes>12</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0</vt:i4>
      </vt:variant>
      <vt:variant>
        <vt:lpstr>Títulos de diapositiva</vt:lpstr>
      </vt:variant>
      <vt:variant>
        <vt:i4>50</vt:i4>
      </vt:variant>
    </vt:vector>
  </HeadingPairs>
  <TitlesOfParts>
    <vt:vector size="58" baseType="lpstr">
      <vt:lpstr>Arial</vt:lpstr>
      <vt:lpstr>Avenir Next Demi Bold</vt:lpstr>
      <vt:lpstr>Calibri</vt:lpstr>
      <vt:lpstr>Calibri,Sans-Serif</vt:lpstr>
      <vt:lpstr>Segoe UI</vt:lpstr>
      <vt:lpstr>Verdana</vt:lpstr>
      <vt:lpstr>Wingdings</vt:lpstr>
      <vt:lpstr>Tema de Office</vt:lpstr>
      <vt:lpstr>Protocolo Seguro de Accidentes Personales</vt:lpstr>
      <vt:lpstr>Introducción</vt:lpstr>
      <vt:lpstr>Contenidos</vt:lpstr>
      <vt:lpstr>01.</vt:lpstr>
      <vt:lpstr>Presentación de PowerPoint</vt:lpstr>
      <vt:lpstr>Cargos y sus responsabilidades en el protocolo</vt:lpstr>
      <vt:lpstr>02.</vt:lpstr>
      <vt:lpstr>Violencia al Personal Operativo:</vt:lpstr>
      <vt:lpstr>Presentación de PowerPoint</vt:lpstr>
      <vt:lpstr>Accidente con resultado de lesiones leves a Personal Operativo</vt:lpstr>
      <vt:lpstr>Presentación de PowerPoint</vt:lpstr>
      <vt:lpstr>Presentación de PowerPoint</vt:lpstr>
      <vt:lpstr>Accidente con resultado de lesiones graves a Personal Operativo:</vt:lpstr>
      <vt:lpstr>Presentación de PowerPoint</vt:lpstr>
      <vt:lpstr>Muerte personal operativo</vt:lpstr>
      <vt:lpstr>Presentación de PowerPoint</vt:lpstr>
      <vt:lpstr>03.</vt:lpstr>
      <vt:lpstr>¿Qué hacer en caso de que persona no esté afiliada a una Mutual?</vt:lpstr>
      <vt:lpstr>Presentación de PowerPoint</vt:lpstr>
      <vt:lpstr>Presentación de PowerPoint</vt:lpstr>
      <vt:lpstr>Presentación de PowerPoint</vt:lpstr>
      <vt:lpstr>04.</vt:lpstr>
      <vt:lpstr>La Póliza del seguro de accidentes, considera las siguientes coberturas básicas:  </vt:lpstr>
      <vt:lpstr>Adicionalmente, considera las siguientes coberturas:</vt:lpstr>
      <vt:lpstr>05.</vt:lpstr>
      <vt:lpstr>Solicitud de reembolsos</vt:lpstr>
      <vt:lpstr>Para solicitar el reembolso por gastos médicos...</vt:lpstr>
      <vt:lpstr>Presentación de PowerPoint</vt:lpstr>
      <vt:lpstr>Condiciones</vt:lpstr>
      <vt:lpstr>Condiciones</vt:lpstr>
      <vt:lpstr>Plazos</vt:lpstr>
      <vt:lpstr>Presentación de PowerPoint</vt:lpstr>
      <vt:lpstr>06.</vt:lpstr>
      <vt:lpstr>P.- ¿Para quién va dirigido el seguro?  R: En este caso serán los cargos de terreno; Censistas y Coordinador de Grupo, luego Gestores Administrativos y Coordinadores de Local Censal. (En el orden que se indican hasta completar la cantidad contratada por seguro)  P.- Contratación a contrata, ¿Es obligación que los trabajadores  independientes con boletas de honorario coticen por cuenta propia?  R : ¿Quiénes están obligados a cotizar? Aquellos trabajadores que emitan boletas de honorarios por un monto bruto anual igual o mayor a 5 o más Ingresos Mensuales Anuales, excepto quienes estén a 10 años de jubilar (50 años mujeres y 55 años hombres). *Link apoyo  https://previsionsocial.gob.cl/ley-honorarios </vt:lpstr>
      <vt:lpstr> P.- ¿Este seguro es el mismo de la cotización que se paga por obligatoriedad contra accidente del trabajo y enfermedades profesionales?   R: Este seguro que contrató CENSO con la aseguradora Southbridge opera de forma complementaria al seguro social obligatorio de la ley 16.744, que cubre accidentes del trabajo y enfermedades profesionales.  Las prestaciones o coberturas de estos seguros no son iguales, ya que el seguro Southbridge tiene reembolsos de los gastos médicos que el trabajador realice al momento de una atención médica (Ver punto 4 y 5 de la presentación), y el seguro obligatorio de la ley 16.744 entrega prestaciones médicas, económicas y de rehabilitación en caso de accidente del trabajo.</vt:lpstr>
      <vt:lpstr> P: Este seguro reemplaza al de mi cotización obligatoria cómo honorario (Mutualidad)  R: No, es solo complementario.  P:  Donde se entrega el formulario de reembolso   R: Este documento lo deben manejar a nivel de local censal en físico o digital el cual debe ser entregado de forma fácil y rápida al censista en caso de requerirlo.</vt:lpstr>
      <vt:lpstr> P: En caso de que el censista necesite trasladarse y a un centro asistencial y el lugar no hay movilización, (Uber, taxi, Cabify etc.) que se hace.  R: En los lugares donde no exista traslado de fácil acceso  para el personal censista, este debe contar o se le debe asignar un vehículo institucional el cual deberá realizar el traslado para atención primaria o centro asistencial. </vt:lpstr>
      <vt:lpstr>Preguntas y Comentarios</vt:lpstr>
      <vt:lpstr>07.</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¿Alguna pregunta o comentario?</vt:lpstr>
      <vt:lpstr>¡Muchas gracias!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Myriam Gaete Gaete</dc:creator>
  <cp:lastModifiedBy>Javiera Alejandra Diaz Calderon</cp:lastModifiedBy>
  <cp:revision>11</cp:revision>
  <dcterms:created xsi:type="dcterms:W3CDTF">2021-02-12T20:31:37Z</dcterms:created>
  <dcterms:modified xsi:type="dcterms:W3CDTF">2024-05-13T16:05:07Z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0x0101000D041909C0359B45B747A090B3DBAE2C</vt:lpwstr>
  </property>
  <property fmtid="{D5CDD505-2E9C-101B-9397-08002B2CF9AE}" pid="3" name="MediaServiceImageTags">
    <vt:lpwstr/>
  </property>
</Properties>
</file>