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11"/>
  </p:notesMasterIdLst>
  <p:handoutMasterIdLst>
    <p:handoutMasterId r:id="rId12"/>
  </p:handoutMasterIdLst>
  <p:sldIdLst>
    <p:sldId id="1195" r:id="rId5"/>
    <p:sldId id="1196" r:id="rId6"/>
    <p:sldId id="1198" r:id="rId7"/>
    <p:sldId id="1199" r:id="rId8"/>
    <p:sldId id="1200" r:id="rId9"/>
    <p:sldId id="1201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39440EA7-7EFC-9C50-A6FC-E55DAF6F3B30}" name="Moises David Hazan Meyohas" initials="MDHM" userId="S::mdhazanm@ine.gob.cl::5d5b3851-8a5e-4f5d-8401-5dce42f168fd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4D"/>
    <a:srgbClr val="663C77"/>
    <a:srgbClr val="2C427E"/>
    <a:srgbClr val="1E3C7D"/>
    <a:srgbClr val="E3771E"/>
    <a:srgbClr val="EB7D1D"/>
    <a:srgbClr val="EF7F1C"/>
    <a:srgbClr val="EF9E08"/>
    <a:srgbClr val="F29E02"/>
    <a:srgbClr val="97B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67693-26EF-D2C8-7FAE-53A53AC17194}" v="197" dt="2023-11-17T18:16:16.030"/>
    <p1510:client id="{5A4DFE7F-6357-4686-8635-85B8902BC435}" v="61" dt="2024-01-03T18:30:35.067"/>
    <p1510:client id="{7DCD35AA-7658-0246-3E82-7DAAF9D53895}" v="64" dt="2023-11-24T18:29:52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2" autoAdjust="0"/>
    <p:restoredTop sz="94675"/>
  </p:normalViewPr>
  <p:slideViewPr>
    <p:cSldViewPr snapToGrid="0">
      <p:cViewPr varScale="1">
        <p:scale>
          <a:sx n="109" d="100"/>
          <a:sy n="109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964" y="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03-01-2024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03-01-2024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 dirty="0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Título presentación</a:t>
            </a:r>
            <a:endParaRPr lang="es-CL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 dirty="0"/>
              <a:t>¿Alguna pregunta </a:t>
            </a:r>
            <a:br>
              <a:rPr lang="es-MX" dirty="0"/>
            </a:br>
            <a:r>
              <a:rPr lang="es-MX" dirty="0"/>
              <a:t>o comentario?</a:t>
            </a:r>
            <a:endParaRPr lang="es-CL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¡Muchas gracias!</a:t>
            </a:r>
            <a:endParaRPr lang="es-CL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Introducción general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capítulo</a:t>
            </a:r>
            <a:endParaRPr lang="es-CL" dirty="0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 dirty="0"/>
              <a:t>01.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 dirty="0"/>
              <a:t>04.</a:t>
            </a:r>
            <a:endParaRPr lang="es-CL" dirty="0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 dirty="0"/>
              <a:t>06.</a:t>
            </a:r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Contenidos</a:t>
            </a:r>
            <a:endParaRPr lang="es-CL" dirty="0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Título del capítulo</a:t>
            </a:r>
            <a:endParaRPr lang="es-CL"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 dirty="0"/>
              <a:t>00.</a:t>
            </a:r>
            <a:endParaRPr lang="es-CL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 dirty="0"/>
              <a:t>Título de esta página</a:t>
            </a:r>
            <a:endParaRPr lang="es-CL" dirty="0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 dirty="0"/>
              <a:t>Título de esta página</a:t>
            </a:r>
            <a:endParaRPr lang="es-CL" dirty="0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Título de esta página</a:t>
            </a:r>
            <a:endParaRPr lang="es-CL" dirty="0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 dirty="0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 dirty="0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 dirty="0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Título de esta página</a:t>
            </a:r>
            <a:endParaRPr lang="es-CL" dirty="0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03-01-2024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7" r:id="rId7"/>
    <p:sldLayoutId id="2147484142" r:id="rId8"/>
    <p:sldLayoutId id="2147484140" r:id="rId9"/>
    <p:sldLayoutId id="2147483795" r:id="rId10"/>
    <p:sldLayoutId id="2147484146" r:id="rId11"/>
    <p:sldLayoutId id="2147483887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mobincube.mobi/8FBXYY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 dirty="0">
                <a:latin typeface="Verdana"/>
                <a:ea typeface="Verdana"/>
              </a:rPr>
              <a:t>Noviembre 2023</a:t>
            </a:r>
            <a:endParaRPr lang="es-CL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1B71B56-54FB-AFF1-6323-D0430CB6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Aplicación de capacitación</a:t>
            </a:r>
          </a:p>
        </p:txBody>
      </p:sp>
      <p:sp>
        <p:nvSpPr>
          <p:cNvPr id="2" name="AutoShape 2" descr="https://usc-powerpoint.officeapps.live.com/pods/GetClipboardImage.ashx?Id=cc1bc17d-5abe-415e-9bc3-4bc4274aed34&amp;DC=PUS9&amp;pkey=8c9e5536-0912-4827-bda2-b5b1d7937a3f&amp;wdwaccluster=PUS9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https://usc-powerpoint.officeapps.live.com/pods/GetClipboardImage.ashx?Id=c8196e74-df4f-403c-9124-9adf41097270&amp;DC=PUS9&amp;pkey=71e30a04-c071-4537-8781-d07b4680b29a&amp;wdwaccluster=PUS9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https://usc-powerpoint.officeapps.live.com/pods/GetClipboardImage.ashx?Id=c8196e74-df4f-403c-9124-9adf41097270&amp;DC=PUS9&amp;pkey=71e30a04-c071-4537-8781-d07b4680b29a&amp;wdwaccluster=PUS9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751724" y="1201734"/>
            <a:ext cx="10888408" cy="1151259"/>
          </a:xfrm>
        </p:spPr>
        <p:txBody>
          <a:bodyPr>
            <a:normAutofit/>
          </a:bodyPr>
          <a:lstStyle/>
          <a:p>
            <a:r>
              <a:rPr lang="es-ES" dirty="0"/>
              <a:t>App de capacitación</a:t>
            </a:r>
            <a:endParaRPr lang="es-C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41"/>
          </p:nvPr>
        </p:nvSpPr>
        <p:spPr>
          <a:xfrm>
            <a:off x="751724" y="2096138"/>
            <a:ext cx="7863104" cy="3038316"/>
          </a:xfrm>
        </p:spPr>
        <p:txBody>
          <a:bodyPr vert="horz" lIns="0" tIns="45720" rIns="0" bIns="45720" rtlCol="0" anchor="t"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es-ES" sz="1800" dirty="0">
                <a:latin typeface="Verdana"/>
                <a:ea typeface="Verdana"/>
              </a:rPr>
              <a:t>Además de la plataforma, puedes descargar la </a:t>
            </a:r>
            <a:r>
              <a:rPr lang="es-ES" sz="1800" b="1" dirty="0">
                <a:latin typeface="Verdana"/>
                <a:ea typeface="Verdana"/>
              </a:rPr>
              <a:t>App de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s-ES" sz="1800" b="1" dirty="0">
                <a:latin typeface="Verdana"/>
                <a:ea typeface="Verdana"/>
              </a:rPr>
              <a:t>Capacitación</a:t>
            </a:r>
            <a:r>
              <a:rPr lang="es-ES" sz="1800" dirty="0">
                <a:latin typeface="Verdana"/>
                <a:ea typeface="Verdana"/>
              </a:rPr>
              <a:t> en tu móvil personal </a:t>
            </a:r>
            <a:r>
              <a:rPr lang="es-ES" sz="1800" b="1" dirty="0">
                <a:latin typeface="Verdana"/>
                <a:ea typeface="Verdana"/>
              </a:rPr>
              <a:t>Android,</a:t>
            </a:r>
            <a:r>
              <a:rPr lang="es-ES" sz="1800" dirty="0">
                <a:latin typeface="Verdana"/>
                <a:ea typeface="Verdana"/>
              </a:rPr>
              <a:t> para acceder de </a:t>
            </a:r>
            <a:endParaRPr lang="en-US"/>
          </a:p>
          <a:p>
            <a:pPr>
              <a:lnSpc>
                <a:spcPct val="150000"/>
              </a:lnSpc>
            </a:pPr>
            <a:r>
              <a:rPr lang="es-ES" sz="1800" dirty="0">
                <a:latin typeface="Verdana"/>
                <a:ea typeface="Verdana"/>
              </a:rPr>
              <a:t>forma fácil a manuales y recursos de aprendizaje complementarios.</a:t>
            </a:r>
            <a:r>
              <a:rPr lang="en-US" sz="1800" dirty="0">
                <a:latin typeface="Verdana"/>
                <a:ea typeface="Verdana"/>
              </a:rPr>
              <a:t>​</a:t>
            </a:r>
            <a:endParaRPr lang="en-US"/>
          </a:p>
          <a:p>
            <a:pPr fontAlgn="base">
              <a:lnSpc>
                <a:spcPct val="150000"/>
              </a:lnSpc>
            </a:pPr>
            <a:r>
              <a:rPr lang="es-ES" sz="1800" dirty="0">
                <a:latin typeface="Verdana"/>
                <a:ea typeface="Verdana"/>
              </a:rPr>
              <a:t>A continuación, aprenderás a descargar e instalar la aplicación en tu </a:t>
            </a:r>
            <a:r>
              <a:rPr lang="es-ES" sz="1800">
                <a:latin typeface="Verdana"/>
                <a:ea typeface="Verdana"/>
              </a:rPr>
              <a:t>móvil.</a:t>
            </a:r>
          </a:p>
          <a:p>
            <a:endParaRPr lang="es-CL" sz="1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Aplicación de capacitación</a:t>
            </a:r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MX" dirty="0"/>
              <a:t>01.</a:t>
            </a:r>
            <a:endParaRPr lang="es-CL" dirty="0"/>
          </a:p>
        </p:txBody>
      </p:sp>
      <p:sp>
        <p:nvSpPr>
          <p:cNvPr id="9" name="AutoShape 3" descr="Advertencia con relleno sólid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2" descr="Imagen que contiene Logotipo&#10;&#10;Descripción generada automáticament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8" descr="Advertencia con relleno sólido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5" name="AutoShape 10" descr="Advertencia con relleno sólido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9" name="AutoShape 18" descr="Advertencia con relleno sólido"/>
          <p:cNvSpPr>
            <a:spLocks noChangeAspect="1" noChangeArrowheads="1"/>
          </p:cNvSpPr>
          <p:nvPr/>
        </p:nvSpPr>
        <p:spPr bwMode="auto">
          <a:xfrm>
            <a:off x="112712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" name="AutoShape 20" descr="Advertencia con relleno sólido"/>
          <p:cNvSpPr>
            <a:spLocks noChangeAspect="1" noChangeArrowheads="1"/>
          </p:cNvSpPr>
          <p:nvPr/>
        </p:nvSpPr>
        <p:spPr bwMode="auto">
          <a:xfrm>
            <a:off x="127952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" name="Rectángulo 20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CL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974" y="969514"/>
            <a:ext cx="2425794" cy="4918972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751724" y="5076704"/>
            <a:ext cx="709539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Verdana"/>
                <a:ea typeface="Verdana"/>
              </a:rPr>
              <a:t>Recuerda: </a:t>
            </a:r>
            <a:r>
              <a:rPr lang="es-MX" dirty="0">
                <a:solidFill>
                  <a:schemeClr val="bg1"/>
                </a:solidFill>
                <a:latin typeface="Verdana"/>
                <a:ea typeface="Verdana"/>
              </a:rPr>
              <a:t>Esta App es solo de uso complementario al material de capacitación y su descarga es opcional.</a:t>
            </a:r>
            <a:endParaRPr lang="es-C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92453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51724" y="1034998"/>
            <a:ext cx="10888408" cy="1151259"/>
          </a:xfrm>
        </p:spPr>
        <p:txBody>
          <a:bodyPr>
            <a:normAutofit/>
          </a:bodyPr>
          <a:lstStyle/>
          <a:p>
            <a:r>
              <a:rPr lang="es-ES" dirty="0"/>
              <a:t>¿Cómo descargar la App?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751724" y="2298631"/>
            <a:ext cx="6210678" cy="3046877"/>
          </a:xfrm>
        </p:spPr>
        <p:txBody>
          <a:bodyPr vert="horz" lIns="0" tIns="45720" rIns="0" bIns="45720" rtlCol="0" anchor="t"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es-ES" sz="1800" dirty="0">
                <a:latin typeface="Verdana"/>
                <a:ea typeface="Verdana"/>
              </a:rPr>
              <a:t>Debes leer el siguiente código QR con la cámara de tu celular. Adicionalmente puedes descargarla directamente en tu móvil, desde el siguiente link: ​</a:t>
            </a:r>
            <a:endParaRPr lang="es-MX"/>
          </a:p>
          <a:p>
            <a:pPr fontAlgn="base"/>
            <a:r>
              <a:rPr lang="es-ES" dirty="0"/>
              <a:t>​</a:t>
            </a:r>
          </a:p>
          <a:p>
            <a:pPr algn="ctr" fontAlgn="base"/>
            <a:r>
              <a:rPr lang="es-ES" b="1" u="sng" dirty="0">
                <a:latin typeface="Verdana"/>
                <a:ea typeface="Verdana"/>
                <a:hlinkClick r:id="rId2"/>
              </a:rPr>
              <a:t>http://mobincube.mobi/8FBXYY</a:t>
            </a:r>
            <a:r>
              <a:rPr lang="es-ES" b="1" dirty="0">
                <a:latin typeface="Verdana"/>
                <a:ea typeface="Verdana"/>
              </a:rPr>
              <a:t>​</a:t>
            </a:r>
          </a:p>
          <a:p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Aplicación de capacitación</a:t>
            </a:r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MX" dirty="0"/>
              <a:t>01.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81" y="1877794"/>
            <a:ext cx="4030251" cy="40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1743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51724" y="964342"/>
            <a:ext cx="9071898" cy="1151259"/>
          </a:xfrm>
        </p:spPr>
        <p:txBody>
          <a:bodyPr>
            <a:normAutofit/>
          </a:bodyPr>
          <a:lstStyle/>
          <a:p>
            <a:r>
              <a:rPr lang="es-ES" dirty="0"/>
              <a:t>¿Cómo descargar la App?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751724" y="2115601"/>
            <a:ext cx="4154384" cy="3046877"/>
          </a:xfrm>
        </p:spPr>
        <p:txBody>
          <a:bodyPr vert="horz" lIns="0" tIns="45720" rIns="0" bIns="45720" rtlCol="0" anchor="t">
            <a:norm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s</a:t>
            </a:r>
            <a:endParaRPr lang="es-MX"/>
          </a:p>
          <a:p>
            <a:pPr marL="342900" indent="-342900" fontAlgn="base">
              <a:buAutoNum type="arabicPeriod"/>
            </a:pPr>
            <a:r>
              <a:rPr lang="es-ES" sz="1800" dirty="0">
                <a:latin typeface="Verdana"/>
                <a:ea typeface="Verdana"/>
              </a:rPr>
              <a:t>Presiona el botón </a:t>
            </a:r>
            <a:r>
              <a:rPr lang="es-ES" sz="1800" b="1" dirty="0">
                <a:latin typeface="Verdana"/>
                <a:ea typeface="Verdana"/>
              </a:rPr>
              <a:t>"</a:t>
            </a:r>
            <a:r>
              <a:rPr lang="es-ES" sz="1800" b="1" err="1">
                <a:latin typeface="Verdana"/>
                <a:ea typeface="Verdana"/>
              </a:rPr>
              <a:t>Mobincube</a:t>
            </a:r>
            <a:r>
              <a:rPr lang="es-ES" sz="1800" b="1" dirty="0">
                <a:latin typeface="Verdana"/>
                <a:ea typeface="Verdana"/>
              </a:rPr>
              <a:t> Store"</a:t>
            </a:r>
            <a:r>
              <a:rPr lang="es-ES" sz="1800" dirty="0">
                <a:latin typeface="Verdana"/>
                <a:ea typeface="Verdana"/>
              </a:rPr>
              <a:t>.</a:t>
            </a:r>
            <a:r>
              <a:rPr lang="en-US" sz="1800" dirty="0">
                <a:latin typeface="Verdana"/>
                <a:ea typeface="Verdana"/>
              </a:rPr>
              <a:t>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800" dirty="0">
                <a:latin typeface="Verdana"/>
                <a:ea typeface="Verdana"/>
              </a:rPr>
              <a:t>Presiona el botón </a:t>
            </a:r>
            <a:r>
              <a:rPr lang="es-ES" sz="1800" b="1" dirty="0">
                <a:latin typeface="Verdana"/>
                <a:ea typeface="Verdana"/>
              </a:rPr>
              <a:t>"</a:t>
            </a:r>
            <a:r>
              <a:rPr lang="es-ES" sz="1800" b="1" err="1">
                <a:latin typeface="Verdana"/>
                <a:ea typeface="Verdana"/>
              </a:rPr>
              <a:t>Download</a:t>
            </a:r>
            <a:r>
              <a:rPr lang="es-ES" sz="1800" b="1" dirty="0">
                <a:latin typeface="Verdana"/>
                <a:ea typeface="Verdana"/>
              </a:rPr>
              <a:t>"</a:t>
            </a:r>
            <a:r>
              <a:rPr lang="es-ES" sz="1800" dirty="0">
                <a:latin typeface="Verdana"/>
                <a:ea typeface="Verdana"/>
              </a:rPr>
              <a:t>.​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800" dirty="0"/>
              <a:t>La descarga comenzará automáticamente.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Aplicación de capacitación</a:t>
            </a:r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MX" dirty="0"/>
              <a:t>01.</a:t>
            </a:r>
            <a:endParaRPr lang="es-CL" dirty="0"/>
          </a:p>
        </p:txBody>
      </p:sp>
      <p:sp>
        <p:nvSpPr>
          <p:cNvPr id="7" name="AutoShape 2" descr="Multim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4" descr="Multim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AutoShape 6" descr="Multim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8" descr="Multim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8" y="2212178"/>
            <a:ext cx="2963008" cy="279565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08" y="1667390"/>
            <a:ext cx="2824005" cy="3660747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8102111" y="3378969"/>
            <a:ext cx="844062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981383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51724" y="1034998"/>
            <a:ext cx="10888408" cy="1151259"/>
          </a:xfrm>
        </p:spPr>
        <p:txBody>
          <a:bodyPr/>
          <a:lstStyle/>
          <a:p>
            <a:r>
              <a:rPr lang="es-ES" dirty="0"/>
              <a:t>¿Cómo instalar la App en tu móvil?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751724" y="2342594"/>
            <a:ext cx="10888408" cy="3864775"/>
          </a:xfrm>
        </p:spPr>
        <p:txBody>
          <a:bodyPr>
            <a:norm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s-ES" dirty="0"/>
              <a:t>Desde tu celular ingresa a </a:t>
            </a:r>
            <a:r>
              <a:rPr lang="es-ES" b="1" dirty="0"/>
              <a:t>"Ajustes".</a:t>
            </a:r>
            <a:r>
              <a:rPr lang="en-US" dirty="0"/>
              <a:t>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dirty="0"/>
              <a:t>Selecciona la opción </a:t>
            </a:r>
            <a:r>
              <a:rPr lang="es-ES" b="1" dirty="0"/>
              <a:t>"Aplicaciones".</a:t>
            </a:r>
            <a:r>
              <a:rPr lang="en-US" dirty="0"/>
              <a:t>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dirty="0"/>
              <a:t>Toca </a:t>
            </a:r>
            <a:r>
              <a:rPr lang="es-ES" b="1" dirty="0"/>
              <a:t>"Acceso a aplicaciones especiales".</a:t>
            </a:r>
            <a:r>
              <a:rPr lang="en-US" dirty="0"/>
              <a:t>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dirty="0"/>
              <a:t>Selecciona </a:t>
            </a:r>
            <a:r>
              <a:rPr lang="es-ES" b="1" dirty="0"/>
              <a:t>"Instalar aplicaciones desconocidas".</a:t>
            </a:r>
            <a:r>
              <a:rPr lang="es-ES" dirty="0"/>
              <a:t>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dirty="0"/>
              <a:t>Selecciona el navegador desde el cual descargaste la aplicación (Ejemplo: Google Chrome, Firefox u otro).​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dirty="0"/>
              <a:t>Toca el interruptor </a:t>
            </a:r>
            <a:r>
              <a:rPr lang="es-ES" b="1" dirty="0"/>
              <a:t>"Permitir desde esta fuente".</a:t>
            </a:r>
            <a:r>
              <a:rPr lang="en-US" dirty="0"/>
              <a:t>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dirty="0"/>
              <a:t>Ahora ingresa a la </a:t>
            </a:r>
            <a:r>
              <a:rPr lang="es-ES" b="1" dirty="0"/>
              <a:t>"Carpeta de descargas"</a:t>
            </a:r>
            <a:r>
              <a:rPr lang="es-ES" dirty="0"/>
              <a:t> de tu móvil y selecciona el archivo que acabas de descargar. </a:t>
            </a:r>
            <a:r>
              <a:rPr lang="en-US" dirty="0"/>
              <a:t>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dirty="0"/>
              <a:t>Al seleccionarlo, debes presionar la opción </a:t>
            </a:r>
            <a:r>
              <a:rPr lang="es-ES" b="1" dirty="0"/>
              <a:t>"instalar"</a:t>
            </a:r>
            <a:r>
              <a:rPr lang="es-ES" dirty="0"/>
              <a:t>, luego podrás acceder normalmente a la App.</a:t>
            </a:r>
          </a:p>
          <a:p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Aplicación de capacitación</a:t>
            </a:r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MX" dirty="0"/>
              <a:t>01.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296818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23389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1B5B99738EF24F8A51933805C8D5D3" ma:contentTypeVersion="13" ma:contentTypeDescription="Crear nuevo documento." ma:contentTypeScope="" ma:versionID="ae7984b1b4b4c085ec9d1689c5d06a37">
  <xsd:schema xmlns:xsd="http://www.w3.org/2001/XMLSchema" xmlns:xs="http://www.w3.org/2001/XMLSchema" xmlns:p="http://schemas.microsoft.com/office/2006/metadata/properties" xmlns:ns3="c2650111-1334-48ce-b28d-ce5ce5b0e471" xmlns:ns4="64beec52-5842-4bc7-9e86-7c08f11b141a" targetNamespace="http://schemas.microsoft.com/office/2006/metadata/properties" ma:root="true" ma:fieldsID="a5c06d2b0eab32a4d4d625c57a1b31ff" ns3:_="" ns4:_="">
    <xsd:import namespace="c2650111-1334-48ce-b28d-ce5ce5b0e471"/>
    <xsd:import namespace="64beec52-5842-4bc7-9e86-7c08f11b14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50111-1334-48ce-b28d-ce5ce5b0e4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eec52-5842-4bc7-9e86-7c08f11b14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beec52-5842-4bc7-9e86-7c08f11b141a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_activity xmlns="c2650111-1334-48ce-b28d-ce5ce5b0e47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DA7B71-DF47-400C-9B2A-4E85AB90BC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650111-1334-48ce-b28d-ce5ce5b0e471"/>
    <ds:schemaRef ds:uri="64beec52-5842-4bc7-9e86-7c08f11b1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D2BDAD-513B-4B88-892F-43642AA53E55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64beec52-5842-4bc7-9e86-7c08f11b141a"/>
    <ds:schemaRef ds:uri="http://purl.org/dc/elements/1.1/"/>
    <ds:schemaRef ds:uri="c2650111-1334-48ce-b28d-ce5ce5b0e47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2653</TotalTime>
  <Words>92</Words>
  <Application>Microsoft Office PowerPoint</Application>
  <PresentationFormat>Panorámica</PresentationFormat>
  <Paragraphs>33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Aplicación de capacitación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Jose Ignacio Perez Montero</cp:lastModifiedBy>
  <cp:revision>166</cp:revision>
  <dcterms:created xsi:type="dcterms:W3CDTF">2021-02-12T20:31:37Z</dcterms:created>
  <dcterms:modified xsi:type="dcterms:W3CDTF">2024-01-03T21:22:08Z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0x010100DE1B5B99738EF24F8A51933805C8D5D3</vt:lpwstr>
  </property>
  <property fmtid="{D5CDD505-2E9C-101B-9397-08002B2CF9AE}" pid="3" name="MediaServiceImageTags">
    <vt:lpwstr/>
  </property>
</Properties>
</file>