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39" r:id="rId4"/>
  </p:sldMasterIdLst>
  <p:notesMasterIdLst>
    <p:notesMasterId r:id="rId22"/>
  </p:notesMasterIdLst>
  <p:handoutMasterIdLst>
    <p:handoutMasterId r:id="rId23"/>
  </p:handoutMasterIdLst>
  <p:sldIdLst>
    <p:sldId id="1195" r:id="rId5"/>
    <p:sldId id="1355" r:id="rId6"/>
    <p:sldId id="1356" r:id="rId7"/>
    <p:sldId id="1362" r:id="rId8"/>
    <p:sldId id="1363" r:id="rId9"/>
    <p:sldId id="1345" r:id="rId10"/>
    <p:sldId id="1354" r:id="rId11"/>
    <p:sldId id="1349" r:id="rId12"/>
    <p:sldId id="1350" r:id="rId13"/>
    <p:sldId id="1357" r:id="rId14"/>
    <p:sldId id="1358" r:id="rId15"/>
    <p:sldId id="1361" r:id="rId16"/>
    <p:sldId id="1364" r:id="rId17"/>
    <p:sldId id="1365" r:id="rId18"/>
    <p:sldId id="1318" r:id="rId19"/>
    <p:sldId id="1317" r:id="rId20"/>
    <p:sldId id="1316" r:id="rId21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0D4A510-ADFC-A195-4FA2-787D47D34E6F}" name="Jorge Urzua Faune" initials="JF" userId="S::jurzuaf@ine.gob.cl::e3d1f6fd-3dfd-412f-bf4b-d45b3998aa38" providerId="AD"/>
  <p188:author id="{27ABB716-4E97-7C29-A9DE-625D9ADB33A1}" name="Camila Fernanda Salinas Silva" initials="" userId="S::cfsalinass@ine.gob.cl::54e2938f-5cc8-4510-b4a8-a55ff76a83d2" providerId="AD"/>
  <p188:author id="{797E631B-E445-2211-6D1B-22E3D31C5500}" name="Barbara Montes Lagos" initials="BL" userId="S::bmontesl@ine.gob.cl::6786d39f-f9ad-4eaa-b589-9e74c3a80da3" providerId="AD"/>
  <p188:author id="{AD61A11D-84A2-216B-B70F-4356C9832F85}" name="Susana Andrea Fuenzalida Maldonado" initials="SM" userId="S::safuenzalidam@ine.gob.cl::872a9081-2a29-4b88-b35a-bed93a47cb1f" providerId="AD"/>
  <p188:author id="{9A7F7C2E-EF21-04C9-6A3A-450142C47A47}" name="Pia Andrea Castro Brito" initials="PB" userId="S::pacastrob@ine.gob.cl::7a38b4bd-cf5c-4f8d-803d-898146164630" providerId="AD"/>
  <p188:author id="{85018337-CF64-96EA-2D03-C9C69D8B24BD}" name="Maria Magdalena Marquez Pichuman" initials="MP" userId="S::mmmarquezp@ine.gob.cl::40ee0c62-5986-4c4d-8f79-f125591f15fe" providerId="AD"/>
  <p188:author id="{BFA5A64C-253C-4F67-DD0E-885D0FA4E12E}" name="Maria Magdalena Marquez Pichuman" initials="" userId="S::MMMARQUEZP@ine.gob.cl::40ee0c62-5986-4c4d-8f79-f125591f15fe" providerId="AD"/>
  <p188:author id="{350CFC4F-D62E-2D08-0112-39468D1326FF}" name="Macarena Margarita Alvarado Moscoso" initials="MMAM" userId="S::mmalvaradom@ine.gob.cl::97eb5301-70cb-4ad6-b369-5221ed2e3c24" providerId="AD"/>
  <p188:author id="{EB426952-1D9C-F13E-0A3B-5D98A01FD2AC}" name="Patricia Mauna Madrid" initials="PM" userId="S::pamaunam@ine.gob.cl::f77504da-9a07-4db7-b3df-5fd3d0d859f3" providerId="AD"/>
  <p188:author id="{83F96F54-0C16-4D04-A207-4ECA5D8C8288}" name="Maria Cristina Rojas Gonzalez" initials="MG" userId="S::mcrojasg@ine.gob.cl::823db842-bb46-4851-b6a7-ed239df02e91" providerId="AD"/>
  <p188:author id="{4569E28C-3D0E-3BA7-D223-D1CFA6F1F99F}" name="Loreto Ignacia Millares Gallardo" initials="LG" userId="S::limillaresg@ine.gob.cl::ea63c901-18da-4ff6-923c-a009c07d525e" providerId="AD"/>
  <p188:author id="{4E6147A6-85B7-6141-820D-8B18FED02775}" name="Felipe Alonso Seiltgens Hachim" initials="FH" userId="S::faseiltgensh@ine.gob.cl::1b257bd2-7bd8-42e3-ac4d-aee0bca05170" providerId="AD"/>
  <p188:author id="{39440EA7-7EFC-9C50-A6FC-E55DAF6F3B30}" name="Moises David Hazan Meyohas" initials="MDHM" userId="S::mdhazanm@ine.gob.cl::5d5b3851-8a5e-4f5d-8401-5dce42f168fd" providerId="AD"/>
  <p188:author id="{5C9E03C3-1889-98BD-A861-9FC8CAC819C0}" name="Veronica Andrea Canales Guerrero" initials="VC" userId="S::vacanalesg@ine.gob.cl::398fc891-0a18-4ad9-a29c-fe11b29fd7c2" providerId="AD"/>
  <p188:author id="{2571E6C3-D93C-866B-2236-2FC215D1A9E9}" name="Ariel Esteban Ibarra Naegel" initials="" userId="S::aeibarran@ine.gob.cl::2f94f751-714d-4f4c-98c2-306ef456e789" providerId="AD"/>
  <p188:author id="{845685D3-E53A-D1AC-18AD-3A8E1A11213C}" name="Camila Fernanda Scapini Faundez" initials="CF" userId="S::cfscapinif@ine.gob.cl::0917e44e-7cc2-48dd-8b4a-4fc3de2a8350" providerId="AD"/>
  <p188:author id="{9C2723D8-EC31-5FFB-09C8-AE6F7059E300}" name="Andres Elias Olivares Rubilar" initials="AR" userId="S::aeolivaresr@ine.gob.cl::83085abb-9a7c-4013-9e56-e4b5653cd197" providerId="AD"/>
  <p188:author id="{9006B0D9-5D55-45E5-9F30-79EFBC4176D3}" name="Patricia Estephanie Casanova Vidal" initials="PV" userId="S::pecasanovav@ine.gob.cl::22b9f4f8-25f9-414d-98e2-b60c7c4093d2" providerId="AD"/>
  <p188:author id="{6772A6E3-DB01-427E-B830-9E9B9FB99010}" name="Miguel Angel Lara Arzola" initials="MALA" userId="S::malaraa@ine.gob.cl::efad392e-06be-4271-b894-ef0177d8f771" providerId="AD"/>
  <p188:author id="{0D3317EE-51C7-39DB-281C-5B182451C5F2}" name="Martin Sebastian Silva Garrido" initials="MG" userId="S::mssilvag@ine.gob.cl::5f63eb08-d18d-4319-a8cd-28a955dc80eb" providerId="AD"/>
  <p188:author id="{E956CAEE-CFFC-2215-47EA-1CCCD9ED24B7}" name="Alberto Carlos Farias Aguilera" initials="AA" userId="S::acfariasa@ine.gob.cl::0d355c96-1873-4b3e-b34a-6b9171f81435" providerId="AD"/>
  <p188:author id="{0533C1FD-DC60-3790-EC0D-83C2DAD1516F}" name="Diego Javier George-Nascimento Escobar" initials="DE" userId="S::dgnascimentoe@ine.gob.cl::62f5108b-a580-4268-b738-08ab9e30b647" providerId="AD"/>
  <p188:author id="{CA9FA1FF-B4CE-E062-B9F4-57EB4FACBF79}" name="Bernardita Luz Saona Urmeneta" initials="BLSU" userId="S::blsaonau@ine.gob.cl::6444f610-708a-4d53-bc10-9155bdd32811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orena Cecilia Espinosa Caceres" initials="LC" lastIdx="11" clrIdx="0">
    <p:extLst>
      <p:ext uri="{19B8F6BF-5375-455C-9EA6-DF929625EA0E}">
        <p15:presenceInfo xmlns:p15="http://schemas.microsoft.com/office/powerpoint/2012/main" userId="S::lcespinosac@ine.gob.cl::3bfe4ca0-6f44-4b10-9d37-cb203dbab9dc" providerId="AD"/>
      </p:ext>
    </p:extLst>
  </p:cmAuthor>
  <p:cmAuthor id="2" name="Bernardita Luz Saona Urmeneta" initials="BU" lastIdx="3" clrIdx="1">
    <p:extLst>
      <p:ext uri="{19B8F6BF-5375-455C-9EA6-DF929625EA0E}">
        <p15:presenceInfo xmlns:p15="http://schemas.microsoft.com/office/powerpoint/2012/main" userId="S::blsaonau@ine.gob.cl::6444f610-708a-4d53-bc10-9155bdd32811" providerId="AD"/>
      </p:ext>
    </p:extLst>
  </p:cmAuthor>
  <p:cmAuthor id="3" name="Carolina de la Paz Mascareño Orellana" initials="CO" lastIdx="3" clrIdx="2">
    <p:extLst>
      <p:ext uri="{19B8F6BF-5375-455C-9EA6-DF929625EA0E}">
        <p15:presenceInfo xmlns:p15="http://schemas.microsoft.com/office/powerpoint/2012/main" userId="S::cpmascarenoo@ine.gob.cl::dea08ac7-1536-470d-9939-1c4e33ed7efe" providerId="AD"/>
      </p:ext>
    </p:extLst>
  </p:cmAuthor>
  <p:cmAuthor id="4" name="Alex Philip Caro Hidalgo" initials="APCH" lastIdx="1" clrIdx="3">
    <p:extLst>
      <p:ext uri="{19B8F6BF-5375-455C-9EA6-DF929625EA0E}">
        <p15:presenceInfo xmlns:p15="http://schemas.microsoft.com/office/powerpoint/2012/main" userId="Alex Philip Caro Hidalg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9235"/>
    <a:srgbClr val="000000"/>
    <a:srgbClr val="009EE2"/>
    <a:srgbClr val="EE7D00"/>
    <a:srgbClr val="2C427E"/>
    <a:srgbClr val="B12020"/>
    <a:srgbClr val="663C77"/>
    <a:srgbClr val="94B422"/>
    <a:srgbClr val="E3771E"/>
    <a:srgbClr val="F8A6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373CD0-0156-BF37-15A8-362AA46328D9}" v="309" dt="2024-05-09T19:08:30.824"/>
    <p1510:client id="{43CACEFA-6561-8C71-2B62-07340B98673F}" v="1" dt="2024-05-09T19:32:22.331"/>
    <p1510:client id="{5277D038-04E5-078D-2008-373CAEC75374}" v="2" dt="2024-05-09T19:57:49.866"/>
    <p1510:client id="{5C33D694-0C06-9F9C-47E1-786B4D421A76}" v="22" dt="2024-05-09T17:21:48.13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ED083AE6-46FA-4A59-8FB0-9F97EB10719F}" styleName="Estilo claro 3 - Acento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Relationship Id="rId30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438351EB-43EC-400C-8D47-B9B4E4CF9CB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003774F-8F53-4DDA-BB10-22A23B0834C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D2ADB8-00AA-4008-A6F9-BCAAF1DE2B2A}" type="datetimeFigureOut">
              <a:rPr lang="es-CL" smtClean="0"/>
              <a:t>10-05-2024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5E16D96-AFC9-4B10-AABB-D76F2F3E928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35977A8-9A7E-4F3A-B327-30C069902F8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73E760-56C8-4C06-A47D-2D1EE57927B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935661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A8666F-430F-4574-B68F-CCF3FDFBFAC0}" type="datetimeFigureOut">
              <a:rPr lang="es-CL" smtClean="0"/>
              <a:t>10-05-2024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E71785-62E4-461A-B245-697A380444B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01161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71785-62E4-461A-B245-697A380444B8}" type="slidenum">
              <a:rPr lang="es-CL" smtClean="0"/>
              <a:t>16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84049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2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svg"/><Relationship Id="rId5" Type="http://schemas.openxmlformats.org/officeDocument/2006/relationships/image" Target="../media/image1.png"/><Relationship Id="rId4" Type="http://schemas.openxmlformats.org/officeDocument/2006/relationships/image" Target="../media/image8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svg"/><Relationship Id="rId5" Type="http://schemas.openxmlformats.org/officeDocument/2006/relationships/image" Target="../media/image1.png"/><Relationship Id="rId4" Type="http://schemas.openxmlformats.org/officeDocument/2006/relationships/image" Target="../media/image8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svg"/><Relationship Id="rId5" Type="http://schemas.openxmlformats.org/officeDocument/2006/relationships/image" Target="../media/image1.png"/><Relationship Id="rId4" Type="http://schemas.openxmlformats.org/officeDocument/2006/relationships/image" Target="../media/image8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svg"/><Relationship Id="rId5" Type="http://schemas.openxmlformats.org/officeDocument/2006/relationships/image" Target="../media/image1.png"/><Relationship Id="rId4" Type="http://schemas.openxmlformats.org/officeDocument/2006/relationships/image" Target="../media/image8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svg"/><Relationship Id="rId5" Type="http://schemas.openxmlformats.org/officeDocument/2006/relationships/image" Target="../media/image1.png"/><Relationship Id="rId4" Type="http://schemas.openxmlformats.org/officeDocument/2006/relationships/image" Target="../media/image8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svg"/><Relationship Id="rId5" Type="http://schemas.openxmlformats.org/officeDocument/2006/relationships/image" Target="../media/image1.png"/><Relationship Id="rId4" Type="http://schemas.openxmlformats.org/officeDocument/2006/relationships/image" Target="../media/image8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svg"/><Relationship Id="rId5" Type="http://schemas.openxmlformats.org/officeDocument/2006/relationships/image" Target="../media/image1.png"/><Relationship Id="rId4" Type="http://schemas.openxmlformats.org/officeDocument/2006/relationships/image" Target="../media/image8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svg"/><Relationship Id="rId5" Type="http://schemas.openxmlformats.org/officeDocument/2006/relationships/image" Target="../media/image1.png"/><Relationship Id="rId4" Type="http://schemas.openxmlformats.org/officeDocument/2006/relationships/image" Target="../media/image8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svg"/><Relationship Id="rId5" Type="http://schemas.openxmlformats.org/officeDocument/2006/relationships/image" Target="../media/image1.png"/><Relationship Id="rId4" Type="http://schemas.openxmlformats.org/officeDocument/2006/relationships/image" Target="../media/image8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ángulo 39">
            <a:extLst>
              <a:ext uri="{FF2B5EF4-FFF2-40B4-BE49-F238E27FC236}">
                <a16:creationId xmlns:a16="http://schemas.microsoft.com/office/drawing/2014/main" id="{1BB8A75A-2B9D-9440-8C37-31422C7C0E9E}"/>
              </a:ext>
            </a:extLst>
          </p:cNvPr>
          <p:cNvSpPr/>
          <p:nvPr userDrawn="1"/>
        </p:nvSpPr>
        <p:spPr>
          <a:xfrm>
            <a:off x="-1" y="1896857"/>
            <a:ext cx="12192001" cy="4961143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sx="1000" sy="1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2"/>
              </a:solidFill>
            </a:endParaRP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1BB8A75A-2B9D-9440-8C37-31422C7C0E9E}"/>
              </a:ext>
            </a:extLst>
          </p:cNvPr>
          <p:cNvSpPr/>
          <p:nvPr userDrawn="1"/>
        </p:nvSpPr>
        <p:spPr>
          <a:xfrm>
            <a:off x="-1" y="1"/>
            <a:ext cx="12192001" cy="55026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sx="1000" sy="1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u="sng">
              <a:solidFill>
                <a:schemeClr val="tx2"/>
              </a:solidFill>
            </a:endParaRPr>
          </a:p>
        </p:txBody>
      </p:sp>
      <p:sp>
        <p:nvSpPr>
          <p:cNvPr id="30" name="Título 1">
            <a:extLst>
              <a:ext uri="{FF2B5EF4-FFF2-40B4-BE49-F238E27FC236}">
                <a16:creationId xmlns:a16="http://schemas.microsoft.com/office/drawing/2014/main" id="{5EE5ED13-15D3-4F53-8498-F4BA6FD335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7397" y="2347311"/>
            <a:ext cx="7777262" cy="1718922"/>
          </a:xfrm>
        </p:spPr>
        <p:txBody>
          <a:bodyPr lIns="0" anchor="b">
            <a:noAutofit/>
          </a:bodyPr>
          <a:lstStyle>
            <a:lvl1pPr algn="l">
              <a:defRPr sz="6000" b="1" i="0" u="none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s-ES"/>
              <a:t>Título presentación</a:t>
            </a:r>
            <a:endParaRPr lang="es-CL"/>
          </a:p>
        </p:txBody>
      </p:sp>
      <p:sp>
        <p:nvSpPr>
          <p:cNvPr id="31" name="Marcador de texto 2">
            <a:extLst>
              <a:ext uri="{FF2B5EF4-FFF2-40B4-BE49-F238E27FC236}">
                <a16:creationId xmlns:a16="http://schemas.microsoft.com/office/drawing/2014/main" id="{DEF9AB8C-2940-4485-9730-BE32B497044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967397" y="4346191"/>
            <a:ext cx="7777262" cy="483181"/>
          </a:xfrm>
        </p:spPr>
        <p:txBody>
          <a:bodyPr lIns="0">
            <a:normAutofit/>
          </a:bodyPr>
          <a:lstStyle>
            <a:lvl1pPr marL="0" indent="0" algn="l">
              <a:buNone/>
              <a:defRPr sz="2400" b="0" u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Bajada de título</a:t>
            </a:r>
          </a:p>
        </p:txBody>
      </p:sp>
      <p:sp>
        <p:nvSpPr>
          <p:cNvPr id="32" name="Marcador de texto 2">
            <a:extLst>
              <a:ext uri="{FF2B5EF4-FFF2-40B4-BE49-F238E27FC236}">
                <a16:creationId xmlns:a16="http://schemas.microsoft.com/office/drawing/2014/main" id="{7DE4E7D3-D5C1-6F4B-A690-8E90E6A0738E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6788494" y="6080306"/>
            <a:ext cx="4896697" cy="285640"/>
          </a:xfrm>
        </p:spPr>
        <p:txBody>
          <a:bodyPr lIns="0" rIns="0">
            <a:noAutofit/>
          </a:bodyPr>
          <a:lstStyle>
            <a:lvl1pPr marL="0" indent="0" algn="r">
              <a:buNone/>
              <a:defRPr sz="16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Mes y año</a:t>
            </a:r>
          </a:p>
        </p:txBody>
      </p:sp>
      <p:pic>
        <p:nvPicPr>
          <p:cNvPr id="34" name="Gráfico 23">
            <a:extLst>
              <a:ext uri="{FF2B5EF4-FFF2-40B4-BE49-F238E27FC236}">
                <a16:creationId xmlns:a16="http://schemas.microsoft.com/office/drawing/2014/main" id="{0D15FF19-B2D7-9C40-B151-E021173D5B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1068" t="12302" r="10219" b="13485"/>
          <a:stretch/>
        </p:blipFill>
        <p:spPr>
          <a:xfrm>
            <a:off x="3906156" y="443434"/>
            <a:ext cx="1979637" cy="978471"/>
          </a:xfrm>
          <a:prstGeom prst="rect">
            <a:avLst/>
          </a:prstGeom>
        </p:spPr>
      </p:pic>
      <p:sp>
        <p:nvSpPr>
          <p:cNvPr id="33" name="Triángulo 4">
            <a:extLst>
              <a:ext uri="{FF2B5EF4-FFF2-40B4-BE49-F238E27FC236}">
                <a16:creationId xmlns:a16="http://schemas.microsoft.com/office/drawing/2014/main" id="{62F9BE83-0940-E247-94C9-45B1A2277F41}"/>
              </a:ext>
            </a:extLst>
          </p:cNvPr>
          <p:cNvSpPr/>
          <p:nvPr userDrawn="1"/>
        </p:nvSpPr>
        <p:spPr>
          <a:xfrm rot="16200000" flipH="1" flipV="1">
            <a:off x="2748181" y="5403135"/>
            <a:ext cx="1429764" cy="1479968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F8C21114-1347-2E40-9B7A-BDF8E474B9D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1575" y="0"/>
            <a:ext cx="2734654" cy="6858000"/>
          </a:xfrm>
          <a:prstGeom prst="rect">
            <a:avLst/>
          </a:prstGeom>
        </p:spPr>
      </p:pic>
      <p:pic>
        <p:nvPicPr>
          <p:cNvPr id="39" name="Gráfico 7">
            <a:extLst>
              <a:ext uri="{FF2B5EF4-FFF2-40B4-BE49-F238E27FC236}">
                <a16:creationId xmlns:a16="http://schemas.microsoft.com/office/drawing/2014/main" id="{917F818E-2443-074B-8BBB-7BD103FBDA2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58973" y="5769432"/>
            <a:ext cx="846565" cy="821757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B14DFF54-851F-714B-94DE-90DC5ED9A991}"/>
              </a:ext>
            </a:extLst>
          </p:cNvPr>
          <p:cNvSpPr/>
          <p:nvPr userDrawn="1"/>
        </p:nvSpPr>
        <p:spPr>
          <a:xfrm>
            <a:off x="1210235" y="6248400"/>
            <a:ext cx="268941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263444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GUNTAS/COMENTARI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">
            <a:extLst>
              <a:ext uri="{FF2B5EF4-FFF2-40B4-BE49-F238E27FC236}">
                <a16:creationId xmlns:a16="http://schemas.microsoft.com/office/drawing/2014/main" id="{B3173424-6F1E-DA4F-85BA-46A72094E5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7" y="3403600"/>
            <a:ext cx="6003441" cy="1325563"/>
          </a:xfrm>
        </p:spPr>
        <p:txBody>
          <a:bodyPr lIns="0" rIns="0"/>
          <a:lstStyle>
            <a:lvl1pPr>
              <a:lnSpc>
                <a:spcPct val="100000"/>
              </a:lnSpc>
              <a:defRPr sz="4500">
                <a:solidFill>
                  <a:schemeClr val="tx1"/>
                </a:solidFill>
              </a:defRPr>
            </a:lvl1pPr>
          </a:lstStyle>
          <a:p>
            <a:r>
              <a:rPr lang="es-MX"/>
              <a:t>¿Alguna pregunta </a:t>
            </a:r>
            <a:br>
              <a:rPr lang="es-MX"/>
            </a:br>
            <a:r>
              <a:rPr lang="es-MX"/>
              <a:t>o comentario?</a:t>
            </a:r>
            <a:endParaRPr lang="es-CL"/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98335E4B-3928-2343-B66F-5F2D516A8E40}"/>
              </a:ext>
            </a:extLst>
          </p:cNvPr>
          <p:cNvGrpSpPr/>
          <p:nvPr userDrawn="1"/>
        </p:nvGrpSpPr>
        <p:grpSpPr>
          <a:xfrm>
            <a:off x="10386821" y="6244977"/>
            <a:ext cx="1534817" cy="419297"/>
            <a:chOff x="9996727" y="6219983"/>
            <a:chExt cx="1626307" cy="444291"/>
          </a:xfrm>
        </p:grpSpPr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C565969C-0062-564B-8329-5318EFA9B84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9996727" y="6278757"/>
              <a:ext cx="370251" cy="353767"/>
            </a:xfrm>
            <a:prstGeom prst="rect">
              <a:avLst/>
            </a:prstGeom>
          </p:spPr>
        </p:pic>
        <p:pic>
          <p:nvPicPr>
            <p:cNvPr id="15" name="Gráfico 14">
              <a:extLst>
                <a:ext uri="{FF2B5EF4-FFF2-40B4-BE49-F238E27FC236}">
                  <a16:creationId xmlns:a16="http://schemas.microsoft.com/office/drawing/2014/main" id="{2A8DFC88-B165-8043-B7AE-EF095D099AB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8149" t="9496" r="10219" b="27970"/>
            <a:stretch/>
          </p:blipFill>
          <p:spPr>
            <a:xfrm>
              <a:off x="10516715" y="6219983"/>
              <a:ext cx="1106319" cy="444291"/>
            </a:xfrm>
            <a:prstGeom prst="rect">
              <a:avLst/>
            </a:prstGeom>
          </p:spPr>
        </p:pic>
      </p:grpSp>
      <p:pic>
        <p:nvPicPr>
          <p:cNvPr id="22" name="Gráfico 21">
            <a:extLst>
              <a:ext uri="{FF2B5EF4-FFF2-40B4-BE49-F238E27FC236}">
                <a16:creationId xmlns:a16="http://schemas.microsoft.com/office/drawing/2014/main" id="{555AD4A7-8A7C-6149-83CD-5B2EE1A2AC6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315200" y="0"/>
            <a:ext cx="4876800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369350"/>
      </p:ext>
    </p:extLst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RADECIMI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B96F2751-1870-994C-A951-8AE2328A7BBB}"/>
              </a:ext>
            </a:extLst>
          </p:cNvPr>
          <p:cNvSpPr/>
          <p:nvPr userDrawn="1"/>
        </p:nvSpPr>
        <p:spPr>
          <a:xfrm>
            <a:off x="0" y="-42817"/>
            <a:ext cx="12192000" cy="6900817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sx="1000" sy="1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B3173424-6F1E-DA4F-85BA-46A72094E5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183354"/>
            <a:ext cx="12192000" cy="1325563"/>
          </a:xfrm>
        </p:spPr>
        <p:txBody>
          <a:bodyPr lIns="0" rIns="0"/>
          <a:lstStyle>
            <a:lvl1pPr algn="ctr">
              <a:defRPr sz="4200">
                <a:solidFill>
                  <a:schemeClr val="bg1"/>
                </a:solidFill>
              </a:defRPr>
            </a:lvl1pPr>
          </a:lstStyle>
          <a:p>
            <a:r>
              <a:rPr lang="es-MX"/>
              <a:t>¡Muchas gracias!</a:t>
            </a:r>
            <a:endParaRPr lang="es-CL"/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id="{6095E2F1-8B58-8A4B-8F7E-C833BBA03D17}"/>
              </a:ext>
            </a:extLst>
          </p:cNvPr>
          <p:cNvGrpSpPr/>
          <p:nvPr userDrawn="1"/>
        </p:nvGrpSpPr>
        <p:grpSpPr>
          <a:xfrm>
            <a:off x="5031364" y="3892209"/>
            <a:ext cx="2129273" cy="575673"/>
            <a:chOff x="4021159" y="2712420"/>
            <a:chExt cx="4498639" cy="1219704"/>
          </a:xfrm>
        </p:grpSpPr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84C3E054-EBC8-A843-8C6D-E02E874802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1159" y="2814366"/>
              <a:ext cx="1149000" cy="1117758"/>
            </a:xfrm>
            <a:prstGeom prst="rect">
              <a:avLst/>
            </a:prstGeom>
          </p:spPr>
        </p:pic>
        <p:pic>
          <p:nvPicPr>
            <p:cNvPr id="16" name="Gráfico 2">
              <a:extLst>
                <a:ext uri="{FF2B5EF4-FFF2-40B4-BE49-F238E27FC236}">
                  <a16:creationId xmlns:a16="http://schemas.microsoft.com/office/drawing/2014/main" id="{CBC589AF-DAE6-9042-82B6-231B61B8D0D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9543" t="9175" r="9082" b="28491"/>
            <a:stretch/>
          </p:blipFill>
          <p:spPr>
            <a:xfrm>
              <a:off x="5523888" y="2712420"/>
              <a:ext cx="2995910" cy="1203076"/>
            </a:xfrm>
            <a:prstGeom prst="rect">
              <a:avLst/>
            </a:prstGeom>
          </p:spPr>
        </p:pic>
      </p:grpSp>
      <p:grpSp>
        <p:nvGrpSpPr>
          <p:cNvPr id="8" name="Grupo 7"/>
          <p:cNvGrpSpPr/>
          <p:nvPr userDrawn="1"/>
        </p:nvGrpSpPr>
        <p:grpSpPr>
          <a:xfrm>
            <a:off x="0" y="5502876"/>
            <a:ext cx="12192000" cy="1355124"/>
            <a:chOff x="8250" y="3890473"/>
            <a:chExt cx="11895591" cy="1322182"/>
          </a:xfrm>
        </p:grpSpPr>
        <p:pic>
          <p:nvPicPr>
            <p:cNvPr id="3" name="Imagen 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4172" y="3890473"/>
              <a:ext cx="6609669" cy="1322181"/>
            </a:xfrm>
            <a:prstGeom prst="rect">
              <a:avLst/>
            </a:prstGeom>
          </p:spPr>
        </p:pic>
        <p:pic>
          <p:nvPicPr>
            <p:cNvPr id="6" name="Imagen 5"/>
            <p:cNvPicPr>
              <a:picLocks noChangeAspect="1"/>
            </p:cNvPicPr>
            <p:nvPr userDrawn="1"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995" b="11"/>
            <a:stretch/>
          </p:blipFill>
          <p:spPr>
            <a:xfrm>
              <a:off x="8250" y="3901283"/>
              <a:ext cx="5293172" cy="13113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10569459"/>
      </p:ext>
    </p:extLst>
  </p:cSld>
  <p:clrMapOvr>
    <a:masterClrMapping/>
  </p:clrMapOvr>
  <p:transition spd="slow">
    <p:cov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567E4218-0997-844B-A78A-551E81C193CA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sx="1000" sy="1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E0EE6E2A-AA94-5743-A5AF-8C8C27D289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036" y="5616244"/>
            <a:ext cx="2853929" cy="523780"/>
          </a:xfrm>
          <a:prstGeom prst="rect">
            <a:avLst/>
          </a:prstGeom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3F3CBC0E-5DC0-8740-BBE6-0795078BFFC0}"/>
              </a:ext>
            </a:extLst>
          </p:cNvPr>
          <p:cNvGrpSpPr/>
          <p:nvPr userDrawn="1"/>
        </p:nvGrpSpPr>
        <p:grpSpPr>
          <a:xfrm>
            <a:off x="4021159" y="2726002"/>
            <a:ext cx="4258545" cy="1151346"/>
            <a:chOff x="4021159" y="2712420"/>
            <a:chExt cx="4498639" cy="1219704"/>
          </a:xfrm>
        </p:grpSpPr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D802B214-C334-6C4E-9997-F63D54AB003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1159" y="2814366"/>
              <a:ext cx="1149000" cy="1117758"/>
            </a:xfrm>
            <a:prstGeom prst="rect">
              <a:avLst/>
            </a:prstGeom>
          </p:spPr>
        </p:pic>
        <p:pic>
          <p:nvPicPr>
            <p:cNvPr id="9" name="Gráfico 2">
              <a:extLst>
                <a:ext uri="{FF2B5EF4-FFF2-40B4-BE49-F238E27FC236}">
                  <a16:creationId xmlns:a16="http://schemas.microsoft.com/office/drawing/2014/main" id="{6EB0A66D-D307-FA40-9263-8C9CF2E1395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9543" t="9175" r="9082" b="28491"/>
            <a:stretch/>
          </p:blipFill>
          <p:spPr>
            <a:xfrm>
              <a:off x="5523888" y="2712420"/>
              <a:ext cx="2995910" cy="12030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84216277"/>
      </p:ext>
    </p:extLst>
  </p:cSld>
  <p:clrMapOvr>
    <a:masterClrMapping/>
  </p:clrMapOvr>
  <p:transition spd="slow">
    <p:cove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CIÓN CAPI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CBEEF77D-FE13-B34D-B2DD-68FFA546FC3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bg2"/>
              </a:solidFill>
            </a:endParaRPr>
          </a:p>
        </p:txBody>
      </p:sp>
      <p:sp>
        <p:nvSpPr>
          <p:cNvPr id="52" name="Marcador de texto 51">
            <a:extLst>
              <a:ext uri="{FF2B5EF4-FFF2-40B4-BE49-F238E27FC236}">
                <a16:creationId xmlns:a16="http://schemas.microsoft.com/office/drawing/2014/main" id="{C378963B-B5E6-014F-9B1B-CB38734633A4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036949" y="2702676"/>
            <a:ext cx="6568898" cy="1501201"/>
          </a:xfrm>
        </p:spPr>
        <p:txBody>
          <a:bodyPr lIns="0"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Título del capítulo</a:t>
            </a:r>
            <a:endParaRPr lang="es-CL"/>
          </a:p>
        </p:txBody>
      </p:sp>
      <p:sp>
        <p:nvSpPr>
          <p:cNvPr id="3" name="Rectángulo 2"/>
          <p:cNvSpPr/>
          <p:nvPr userDrawn="1"/>
        </p:nvSpPr>
        <p:spPr>
          <a:xfrm>
            <a:off x="-5968" y="2262887"/>
            <a:ext cx="4603106" cy="2326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3" name="Título 52">
            <a:extLst>
              <a:ext uri="{FF2B5EF4-FFF2-40B4-BE49-F238E27FC236}">
                <a16:creationId xmlns:a16="http://schemas.microsoft.com/office/drawing/2014/main" id="{1CAEE97E-D32B-2244-B664-F02D5E1A6B97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-48985" y="2702677"/>
            <a:ext cx="4319902" cy="1501200"/>
          </a:xfrm>
        </p:spPr>
        <p:txBody>
          <a:bodyPr lIns="90000" rIns="90000"/>
          <a:lstStyle>
            <a:lvl1pPr algn="r">
              <a:defRPr sz="7900">
                <a:solidFill>
                  <a:schemeClr val="tx2"/>
                </a:solidFill>
              </a:defRPr>
            </a:lvl1pPr>
          </a:lstStyle>
          <a:p>
            <a:r>
              <a:rPr lang="es-MX"/>
              <a:t>00.</a:t>
            </a:r>
            <a:endParaRPr lang="es-CL"/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1AE6D03C-48CA-2040-A9A3-EE7F8E9B43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50540"/>
          <a:stretch/>
        </p:blipFill>
        <p:spPr>
          <a:xfrm>
            <a:off x="0" y="0"/>
            <a:ext cx="4603106" cy="2282675"/>
          </a:xfrm>
          <a:prstGeom prst="rect">
            <a:avLst/>
          </a:prstGeom>
        </p:spPr>
      </p:pic>
      <p:pic>
        <p:nvPicPr>
          <p:cNvPr id="13" name="Gráfico 12">
            <a:extLst>
              <a:ext uri="{FF2B5EF4-FFF2-40B4-BE49-F238E27FC236}">
                <a16:creationId xmlns:a16="http://schemas.microsoft.com/office/drawing/2014/main" id="{59284CB5-07F8-9B46-A929-38F361635F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50465" r="130"/>
          <a:stretch/>
        </p:blipFill>
        <p:spPr>
          <a:xfrm>
            <a:off x="0" y="4571926"/>
            <a:ext cx="4597138" cy="2286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0184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Marcador de texto 51">
            <a:extLst>
              <a:ext uri="{FF2B5EF4-FFF2-40B4-BE49-F238E27FC236}">
                <a16:creationId xmlns:a16="http://schemas.microsoft.com/office/drawing/2014/main" id="{F64D07E4-9251-5142-9627-EFE699259FF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29454" y="1148981"/>
            <a:ext cx="4394168" cy="1151259"/>
          </a:xfr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s-MX"/>
              <a:t>Título de esta página</a:t>
            </a:r>
            <a:endParaRPr lang="es-CL"/>
          </a:p>
        </p:txBody>
      </p:sp>
      <p:sp>
        <p:nvSpPr>
          <p:cNvPr id="23" name="Marcador de texto 6">
            <a:extLst>
              <a:ext uri="{FF2B5EF4-FFF2-40B4-BE49-F238E27FC236}">
                <a16:creationId xmlns:a16="http://schemas.microsoft.com/office/drawing/2014/main" id="{2103AC25-BB69-324A-9797-04237C049C80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429454" y="2729455"/>
            <a:ext cx="6210678" cy="3046877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shdjfhdsjfhdfjmvnmnvmsvfhsdfhdsjfhjdbfjdsfdshfjdshjkfhsdjfndsjbvdjvhdjsxkghjkshgnjkdfhgjkdfhgkfdhgjkdfhgjkdzfhgjkdfhgjkdhfsgjkdhfgjhdfghdfjgkhdfjkghjghsdjkghakhgjkdfhgksdhgksdjhgkaldhsgjkasgjkdshgkjfdhgjfdhgjdfshgfkjdajsdsdfjdsfjdsfjsrafgsfaj,gjafsgj</a:t>
            </a:r>
            <a:endParaRPr lang="es-CL"/>
          </a:p>
        </p:txBody>
      </p:sp>
      <p:sp>
        <p:nvSpPr>
          <p:cNvPr id="27" name="Marcador de SmartArt 26">
            <a:extLst>
              <a:ext uri="{FF2B5EF4-FFF2-40B4-BE49-F238E27FC236}">
                <a16:creationId xmlns:a16="http://schemas.microsoft.com/office/drawing/2014/main" id="{A5F9AAB5-0136-2643-8FD6-652C62F1A155}"/>
              </a:ext>
            </a:extLst>
          </p:cNvPr>
          <p:cNvSpPr>
            <a:spLocks noGrp="1"/>
          </p:cNvSpPr>
          <p:nvPr>
            <p:ph type="dgm" sz="quarter" idx="42"/>
          </p:nvPr>
        </p:nvSpPr>
        <p:spPr>
          <a:xfrm>
            <a:off x="751724" y="1294793"/>
            <a:ext cx="4232248" cy="4493632"/>
          </a:xfrm>
        </p:spPr>
        <p:txBody>
          <a:bodyPr>
            <a:normAutofit/>
          </a:bodyPr>
          <a:lstStyle>
            <a:lvl1pPr>
              <a:defRPr sz="1000" b="0"/>
            </a:lvl1pPr>
          </a:lstStyle>
          <a:p>
            <a:endParaRPr lang="es-CL"/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01427CCB-A00F-6B42-981B-ABA53E3931B6}"/>
              </a:ext>
            </a:extLst>
          </p:cNvPr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907A6B9B-48DA-464E-9845-325344CDF619}"/>
                </a:ext>
              </a:extLst>
            </p:cNvPr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1" name="Gráfico 10">
              <a:extLst>
                <a:ext uri="{FF2B5EF4-FFF2-40B4-BE49-F238E27FC236}">
                  <a16:creationId xmlns:a16="http://schemas.microsoft.com/office/drawing/2014/main" id="{94EC81A6-E8C2-D24A-9CA9-C070DD444EF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b="50540"/>
            <a:stretch/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12" name="Gráfico 11">
              <a:extLst>
                <a:ext uri="{FF2B5EF4-FFF2-40B4-BE49-F238E27FC236}">
                  <a16:creationId xmlns:a16="http://schemas.microsoft.com/office/drawing/2014/main" id="{1DAC480D-04D8-B14F-B037-72AA47F3F97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50465" r="130"/>
            <a:stretch/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DD721523-573C-364D-9781-6DCD017CF46B}"/>
                </a:ext>
              </a:extLst>
            </p:cNvPr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19" name="Marcador de texto 6">
            <a:extLst>
              <a:ext uri="{FF2B5EF4-FFF2-40B4-BE49-F238E27FC236}">
                <a16:creationId xmlns:a16="http://schemas.microsoft.com/office/drawing/2014/main" id="{4DBF8D3D-75E5-604E-B709-C69E9813A2C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sp>
        <p:nvSpPr>
          <p:cNvPr id="20" name="Marcador de texto 9">
            <a:extLst>
              <a:ext uri="{FF2B5EF4-FFF2-40B4-BE49-F238E27FC236}">
                <a16:creationId xmlns:a16="http://schemas.microsoft.com/office/drawing/2014/main" id="{2331725F-E0C3-634F-8922-517AE126A16B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id="{40876A4F-697D-8B43-AC11-F958293E80AF}"/>
              </a:ext>
            </a:extLst>
          </p:cNvPr>
          <p:cNvGrpSpPr/>
          <p:nvPr userDrawn="1"/>
        </p:nvGrpSpPr>
        <p:grpSpPr>
          <a:xfrm>
            <a:off x="10386821" y="6244977"/>
            <a:ext cx="1534817" cy="419297"/>
            <a:chOff x="9996727" y="6219983"/>
            <a:chExt cx="1626307" cy="444291"/>
          </a:xfrm>
        </p:grpSpPr>
        <p:pic>
          <p:nvPicPr>
            <p:cNvPr id="24" name="Imagen 23">
              <a:extLst>
                <a:ext uri="{FF2B5EF4-FFF2-40B4-BE49-F238E27FC236}">
                  <a16:creationId xmlns:a16="http://schemas.microsoft.com/office/drawing/2014/main" id="{5544ED63-E331-C644-9F8F-8E9A48E1140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9996727" y="6278757"/>
              <a:ext cx="370251" cy="353767"/>
            </a:xfrm>
            <a:prstGeom prst="rect">
              <a:avLst/>
            </a:prstGeom>
          </p:spPr>
        </p:pic>
        <p:pic>
          <p:nvPicPr>
            <p:cNvPr id="25" name="Gráfico 24">
              <a:extLst>
                <a:ext uri="{FF2B5EF4-FFF2-40B4-BE49-F238E27FC236}">
                  <a16:creationId xmlns:a16="http://schemas.microsoft.com/office/drawing/2014/main" id="{A4447E24-7D77-5D40-A70D-CAEE6382311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8149" t="9496" r="10219" b="27970"/>
            <a:stretch/>
          </p:blipFill>
          <p:spPr>
            <a:xfrm>
              <a:off x="10516715" y="6219983"/>
              <a:ext cx="1106319" cy="4442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591735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Marcador de texto 51">
            <a:extLst>
              <a:ext uri="{FF2B5EF4-FFF2-40B4-BE49-F238E27FC236}">
                <a16:creationId xmlns:a16="http://schemas.microsoft.com/office/drawing/2014/main" id="{F64D07E4-9251-5142-9627-EFE699259FF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3289" y="1283332"/>
            <a:ext cx="10888408" cy="800649"/>
          </a:xfr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s-MX"/>
              <a:t>Título de esta página</a:t>
            </a:r>
            <a:endParaRPr lang="es-CL"/>
          </a:p>
        </p:txBody>
      </p:sp>
      <p:sp>
        <p:nvSpPr>
          <p:cNvPr id="23" name="Marcador de texto 6">
            <a:extLst>
              <a:ext uri="{FF2B5EF4-FFF2-40B4-BE49-F238E27FC236}">
                <a16:creationId xmlns:a16="http://schemas.microsoft.com/office/drawing/2014/main" id="{2103AC25-BB69-324A-9797-04237C049C80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51724" y="2519374"/>
            <a:ext cx="10888408" cy="1723018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fhgjkdhgdhgjkhgjhwrnejvbghrjvbrejbvrjgbjrwvnjnvrvrfbrvjrbjrbcjhrbchbhjrvgrfiujkshfjahfoieghwkjnvkjrvnjkrebvjnvkqlnvrklvnrjvblrvnkjrenvrnvervnrenvkrnvrnvrvnerjvnerlvjrvnerjvnrubgijgerghrengjreknvjerbnvjerbnrjknckjrewnvjhregrwjknvrejgbrkggr</a:t>
            </a:r>
            <a:endParaRPr lang="es-CL"/>
          </a:p>
        </p:txBody>
      </p:sp>
      <p:sp>
        <p:nvSpPr>
          <p:cNvPr id="13" name="Marcador de texto 6">
            <a:extLst>
              <a:ext uri="{FF2B5EF4-FFF2-40B4-BE49-F238E27FC236}">
                <a16:creationId xmlns:a16="http://schemas.microsoft.com/office/drawing/2014/main" id="{20F46EBE-15F1-F74C-B6DA-29942F588C0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41092" y="4585298"/>
            <a:ext cx="10888408" cy="989370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gkaldhsgjkasgjkdshgkjfdhgjfdhgjdfshgfkjfhgjkdhgdhgjkhgjhwrnejvbghrjvbrejbvrjgbjrwvnjnvrvrfbrvjrbjrbcjhrbchbhjrvgrfiujkshfjahfoieghwkjnvkjrvnjkrebvjnvkqlnvrklvnrjvblrvnkjrenvrnvervnrenvkrnvrnvrvnerjvnerlvjrvnerjvnrubgijgerghrengjreknvjerbnvjerbnrjknckjrewnvjhregrwjknvrejgbrkggr</a:t>
            </a:r>
            <a:endParaRPr lang="es-CL"/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652CB02B-821E-7943-8905-F307CDF2C99C}"/>
              </a:ext>
            </a:extLst>
          </p:cNvPr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6973E58F-CAB0-0846-A697-9235689BF0F0}"/>
                </a:ext>
              </a:extLst>
            </p:cNvPr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4" name="Gráfico 13">
              <a:extLst>
                <a:ext uri="{FF2B5EF4-FFF2-40B4-BE49-F238E27FC236}">
                  <a16:creationId xmlns:a16="http://schemas.microsoft.com/office/drawing/2014/main" id="{C41A4156-46EB-9F48-809B-F2C0553F223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b="50540"/>
            <a:stretch/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15" name="Gráfico 14">
              <a:extLst>
                <a:ext uri="{FF2B5EF4-FFF2-40B4-BE49-F238E27FC236}">
                  <a16:creationId xmlns:a16="http://schemas.microsoft.com/office/drawing/2014/main" id="{8166B611-341B-7A40-8CF8-806996CDE98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50465" r="130"/>
            <a:stretch/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4FB2176A-42A7-A347-9B9B-4D8654523D2F}"/>
                </a:ext>
              </a:extLst>
            </p:cNvPr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19" name="Marcador de texto 6">
            <a:extLst>
              <a:ext uri="{FF2B5EF4-FFF2-40B4-BE49-F238E27FC236}">
                <a16:creationId xmlns:a16="http://schemas.microsoft.com/office/drawing/2014/main" id="{A41571EF-F3B7-A348-8E50-5AF25D8CD8F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sp>
        <p:nvSpPr>
          <p:cNvPr id="26" name="Marcador de texto 9">
            <a:extLst>
              <a:ext uri="{FF2B5EF4-FFF2-40B4-BE49-F238E27FC236}">
                <a16:creationId xmlns:a16="http://schemas.microsoft.com/office/drawing/2014/main" id="{907A9929-5D9A-0C49-A7E1-6CEBCB617BA4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grpSp>
        <p:nvGrpSpPr>
          <p:cNvPr id="27" name="Grupo 26">
            <a:extLst>
              <a:ext uri="{FF2B5EF4-FFF2-40B4-BE49-F238E27FC236}">
                <a16:creationId xmlns:a16="http://schemas.microsoft.com/office/drawing/2014/main" id="{020044ED-B92F-9A43-9434-5E2508B0F0A2}"/>
              </a:ext>
            </a:extLst>
          </p:cNvPr>
          <p:cNvGrpSpPr/>
          <p:nvPr userDrawn="1"/>
        </p:nvGrpSpPr>
        <p:grpSpPr>
          <a:xfrm>
            <a:off x="10386821" y="6244977"/>
            <a:ext cx="1534817" cy="419297"/>
            <a:chOff x="9996727" y="6219983"/>
            <a:chExt cx="1626307" cy="444291"/>
          </a:xfrm>
        </p:grpSpPr>
        <p:pic>
          <p:nvPicPr>
            <p:cNvPr id="28" name="Imagen 27">
              <a:extLst>
                <a:ext uri="{FF2B5EF4-FFF2-40B4-BE49-F238E27FC236}">
                  <a16:creationId xmlns:a16="http://schemas.microsoft.com/office/drawing/2014/main" id="{8E938CED-0BBD-2641-8244-BD8C4097BF8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9996727" y="6278757"/>
              <a:ext cx="370251" cy="353767"/>
            </a:xfrm>
            <a:prstGeom prst="rect">
              <a:avLst/>
            </a:prstGeom>
          </p:spPr>
        </p:pic>
        <p:pic>
          <p:nvPicPr>
            <p:cNvPr id="29" name="Gráfico 28">
              <a:extLst>
                <a:ext uri="{FF2B5EF4-FFF2-40B4-BE49-F238E27FC236}">
                  <a16:creationId xmlns:a16="http://schemas.microsoft.com/office/drawing/2014/main" id="{32506368-5A18-FD47-B30A-7AFF3B81D9F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8149" t="9496" r="10219" b="27970"/>
            <a:stretch/>
          </p:blipFill>
          <p:spPr>
            <a:xfrm>
              <a:off x="10516715" y="6219983"/>
              <a:ext cx="1106319" cy="4442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214916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ÁGINA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>
            <a:extLst>
              <a:ext uri="{FF2B5EF4-FFF2-40B4-BE49-F238E27FC236}">
                <a16:creationId xmlns:a16="http://schemas.microsoft.com/office/drawing/2014/main" id="{652CB02B-821E-7943-8905-F307CDF2C99C}"/>
              </a:ext>
            </a:extLst>
          </p:cNvPr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6973E58F-CAB0-0846-A697-9235689BF0F0}"/>
                </a:ext>
              </a:extLst>
            </p:cNvPr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4" name="Gráfico 13">
              <a:extLst>
                <a:ext uri="{FF2B5EF4-FFF2-40B4-BE49-F238E27FC236}">
                  <a16:creationId xmlns:a16="http://schemas.microsoft.com/office/drawing/2014/main" id="{C41A4156-46EB-9F48-809B-F2C0553F223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b="50540"/>
            <a:stretch/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15" name="Gráfico 14">
              <a:extLst>
                <a:ext uri="{FF2B5EF4-FFF2-40B4-BE49-F238E27FC236}">
                  <a16:creationId xmlns:a16="http://schemas.microsoft.com/office/drawing/2014/main" id="{8166B611-341B-7A40-8CF8-806996CDE98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50465" r="130"/>
            <a:stretch/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4FB2176A-42A7-A347-9B9B-4D8654523D2F}"/>
                </a:ext>
              </a:extLst>
            </p:cNvPr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19" name="Marcador de texto 6">
            <a:extLst>
              <a:ext uri="{FF2B5EF4-FFF2-40B4-BE49-F238E27FC236}">
                <a16:creationId xmlns:a16="http://schemas.microsoft.com/office/drawing/2014/main" id="{A41571EF-F3B7-A348-8E50-5AF25D8CD8F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sp>
        <p:nvSpPr>
          <p:cNvPr id="26" name="Marcador de texto 9">
            <a:extLst>
              <a:ext uri="{FF2B5EF4-FFF2-40B4-BE49-F238E27FC236}">
                <a16:creationId xmlns:a16="http://schemas.microsoft.com/office/drawing/2014/main" id="{907A9929-5D9A-0C49-A7E1-6CEBCB617BA4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grpSp>
        <p:nvGrpSpPr>
          <p:cNvPr id="27" name="Grupo 26">
            <a:extLst>
              <a:ext uri="{FF2B5EF4-FFF2-40B4-BE49-F238E27FC236}">
                <a16:creationId xmlns:a16="http://schemas.microsoft.com/office/drawing/2014/main" id="{020044ED-B92F-9A43-9434-5E2508B0F0A2}"/>
              </a:ext>
            </a:extLst>
          </p:cNvPr>
          <p:cNvGrpSpPr/>
          <p:nvPr userDrawn="1"/>
        </p:nvGrpSpPr>
        <p:grpSpPr>
          <a:xfrm>
            <a:off x="10386821" y="6244977"/>
            <a:ext cx="1534817" cy="419297"/>
            <a:chOff x="9996727" y="6219983"/>
            <a:chExt cx="1626307" cy="444291"/>
          </a:xfrm>
        </p:grpSpPr>
        <p:pic>
          <p:nvPicPr>
            <p:cNvPr id="28" name="Imagen 27">
              <a:extLst>
                <a:ext uri="{FF2B5EF4-FFF2-40B4-BE49-F238E27FC236}">
                  <a16:creationId xmlns:a16="http://schemas.microsoft.com/office/drawing/2014/main" id="{8E938CED-0BBD-2641-8244-BD8C4097BF8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9996727" y="6278757"/>
              <a:ext cx="370251" cy="353767"/>
            </a:xfrm>
            <a:prstGeom prst="rect">
              <a:avLst/>
            </a:prstGeom>
          </p:spPr>
        </p:pic>
        <p:pic>
          <p:nvPicPr>
            <p:cNvPr id="29" name="Gráfico 28">
              <a:extLst>
                <a:ext uri="{FF2B5EF4-FFF2-40B4-BE49-F238E27FC236}">
                  <a16:creationId xmlns:a16="http://schemas.microsoft.com/office/drawing/2014/main" id="{32506368-5A18-FD47-B30A-7AFF3B81D9F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8149" t="9496" r="10219" b="27970"/>
            <a:stretch/>
          </p:blipFill>
          <p:spPr>
            <a:xfrm>
              <a:off x="10516715" y="6219983"/>
              <a:ext cx="1106319" cy="4442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019525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C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>
            <a:extLst>
              <a:ext uri="{FF2B5EF4-FFF2-40B4-BE49-F238E27FC236}">
                <a16:creationId xmlns:a16="http://schemas.microsoft.com/office/drawing/2014/main" id="{69703411-F6D8-554B-B1BE-46BFF8414D30}"/>
              </a:ext>
            </a:extLst>
          </p:cNvPr>
          <p:cNvSpPr/>
          <p:nvPr userDrawn="1"/>
        </p:nvSpPr>
        <p:spPr>
          <a:xfrm>
            <a:off x="0" y="0"/>
            <a:ext cx="603152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5" name="Marcador de texto 51">
            <a:extLst>
              <a:ext uri="{FF2B5EF4-FFF2-40B4-BE49-F238E27FC236}">
                <a16:creationId xmlns:a16="http://schemas.microsoft.com/office/drawing/2014/main" id="{F640F261-C267-D744-87C4-4661F47A59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1723" y="1583573"/>
            <a:ext cx="4200288" cy="1845427"/>
          </a:xfr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Título de esta página</a:t>
            </a:r>
            <a:endParaRPr lang="es-CL"/>
          </a:p>
        </p:txBody>
      </p:sp>
      <p:sp>
        <p:nvSpPr>
          <p:cNvPr id="28" name="Marcador de texto 6">
            <a:extLst>
              <a:ext uri="{FF2B5EF4-FFF2-40B4-BE49-F238E27FC236}">
                <a16:creationId xmlns:a16="http://schemas.microsoft.com/office/drawing/2014/main" id="{623D112E-F888-9F46-A52A-02CC4161F076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51723" y="3839902"/>
            <a:ext cx="4802915" cy="1845427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</a:t>
            </a:r>
            <a:endParaRPr lang="es-CL"/>
          </a:p>
        </p:txBody>
      </p:sp>
      <p:sp>
        <p:nvSpPr>
          <p:cNvPr id="29" name="Marcador de texto 6">
            <a:extLst>
              <a:ext uri="{FF2B5EF4-FFF2-40B4-BE49-F238E27FC236}">
                <a16:creationId xmlns:a16="http://schemas.microsoft.com/office/drawing/2014/main" id="{304E816D-D997-7040-AB4C-B8DFAA38916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64568" y="1552402"/>
            <a:ext cx="5137965" cy="4132928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shdjfhdsjfhdfjmvnmnvmsvfhsdfhdsjfhjdbfjdsfdshfjdshjkfhsdjfndsjbvdjvhdjsxkghjkshgnjkdfhgjkdfhgkfdhgjkdfhgjkdzfhgjkdfhgjkdhfsgjkdhfgjhdfghdfjgkhdfjkghjghsdjkghakhgjkdfhgksdhgksdjhgkaldhsgjkasgjkdshgkjfdhgjfdhgjdfshgfkj</a:t>
            </a:r>
          </a:p>
          <a:p>
            <a:pPr lvl="0"/>
            <a:r>
              <a:rPr lang="es-ES"/>
              <a:t>shdjfhdsjfhdfjmvnmnvmsvfhsdfhdsjfhjdbfjdsfdshfjdshjkfhsdjfndsjbvdjvhdjsxkghjkshgnjkdfhgjkdfhgkfdhgjkdfhgjkdzfhgjkdfhgjkdhfsgjkdhfgjhdfghdfjgkhdfjkghjghsdjkghakhgjkdfhgksdhgksdjhgkaldhsgjkasgjkdshgkjfdhgjfdhgjdfshgfkj</a:t>
            </a:r>
            <a:endParaRPr lang="es-CL"/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A1C962F0-9DDE-324B-9E52-EF79D9E149EA}"/>
              </a:ext>
            </a:extLst>
          </p:cNvPr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5084ACE8-4E2B-AA46-B873-5FDD507EE72B}"/>
                </a:ext>
              </a:extLst>
            </p:cNvPr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5" name="Gráfico 14">
              <a:extLst>
                <a:ext uri="{FF2B5EF4-FFF2-40B4-BE49-F238E27FC236}">
                  <a16:creationId xmlns:a16="http://schemas.microsoft.com/office/drawing/2014/main" id="{BD18FAA8-AEAB-8D4D-A0C9-DD0D46013E8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b="50540"/>
            <a:stretch/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22" name="Gráfico 21">
              <a:extLst>
                <a:ext uri="{FF2B5EF4-FFF2-40B4-BE49-F238E27FC236}">
                  <a16:creationId xmlns:a16="http://schemas.microsoft.com/office/drawing/2014/main" id="{C0FFB74F-5D03-2E4F-98C5-823129ADF42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50465" r="130"/>
            <a:stretch/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23" name="Rectángulo 22">
              <a:extLst>
                <a:ext uri="{FF2B5EF4-FFF2-40B4-BE49-F238E27FC236}">
                  <a16:creationId xmlns:a16="http://schemas.microsoft.com/office/drawing/2014/main" id="{FE16AA22-221F-834E-BABA-CF0BB32C0C06}"/>
                </a:ext>
              </a:extLst>
            </p:cNvPr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24" name="Marcador de texto 9">
            <a:extLst>
              <a:ext uri="{FF2B5EF4-FFF2-40B4-BE49-F238E27FC236}">
                <a16:creationId xmlns:a16="http://schemas.microsoft.com/office/drawing/2014/main" id="{529904A9-F176-0448-A640-5CBF6D027F3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sp>
        <p:nvSpPr>
          <p:cNvPr id="26" name="Marcador de texto 6">
            <a:extLst>
              <a:ext uri="{FF2B5EF4-FFF2-40B4-BE49-F238E27FC236}">
                <a16:creationId xmlns:a16="http://schemas.microsoft.com/office/drawing/2014/main" id="{0ACE18AB-0700-F543-B8BF-28AA2A8C22F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grpSp>
        <p:nvGrpSpPr>
          <p:cNvPr id="32" name="Grupo 31">
            <a:extLst>
              <a:ext uri="{FF2B5EF4-FFF2-40B4-BE49-F238E27FC236}">
                <a16:creationId xmlns:a16="http://schemas.microsoft.com/office/drawing/2014/main" id="{66F8F232-DB3D-4749-8CBF-607422607A97}"/>
              </a:ext>
            </a:extLst>
          </p:cNvPr>
          <p:cNvGrpSpPr/>
          <p:nvPr userDrawn="1"/>
        </p:nvGrpSpPr>
        <p:grpSpPr>
          <a:xfrm>
            <a:off x="10386821" y="6244977"/>
            <a:ext cx="1534817" cy="419297"/>
            <a:chOff x="9996727" y="6219983"/>
            <a:chExt cx="1626307" cy="444291"/>
          </a:xfrm>
        </p:grpSpPr>
        <p:pic>
          <p:nvPicPr>
            <p:cNvPr id="33" name="Imagen 32">
              <a:extLst>
                <a:ext uri="{FF2B5EF4-FFF2-40B4-BE49-F238E27FC236}">
                  <a16:creationId xmlns:a16="http://schemas.microsoft.com/office/drawing/2014/main" id="{6D6078EC-57DD-C24D-805C-20EBB641E08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9996727" y="6278757"/>
              <a:ext cx="370251" cy="353767"/>
            </a:xfrm>
            <a:prstGeom prst="rect">
              <a:avLst/>
            </a:prstGeom>
          </p:spPr>
        </p:pic>
        <p:pic>
          <p:nvPicPr>
            <p:cNvPr id="34" name="Gráfico 33">
              <a:extLst>
                <a:ext uri="{FF2B5EF4-FFF2-40B4-BE49-F238E27FC236}">
                  <a16:creationId xmlns:a16="http://schemas.microsoft.com/office/drawing/2014/main" id="{AE9E5A32-867E-D347-B23E-F6F58BB2CC6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8149" t="9496" r="10219" b="27970"/>
            <a:stretch/>
          </p:blipFill>
          <p:spPr>
            <a:xfrm>
              <a:off x="10516715" y="6219983"/>
              <a:ext cx="1106319" cy="4442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780034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2FD72E79-F4C4-184F-BE98-DB846CD21AE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7" name="Marcador de texto 6">
            <a:extLst>
              <a:ext uri="{FF2B5EF4-FFF2-40B4-BE49-F238E27FC236}">
                <a16:creationId xmlns:a16="http://schemas.microsoft.com/office/drawing/2014/main" id="{2A9CEA81-9BDF-154A-9C52-8DE2F59F48BE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76769" y="4524580"/>
            <a:ext cx="11158591" cy="1285745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</a:t>
            </a:r>
            <a:endParaRPr lang="es-CL"/>
          </a:p>
        </p:txBody>
      </p:sp>
      <p:sp>
        <p:nvSpPr>
          <p:cNvPr id="28" name="Marcador de texto 51">
            <a:extLst>
              <a:ext uri="{FF2B5EF4-FFF2-40B4-BE49-F238E27FC236}">
                <a16:creationId xmlns:a16="http://schemas.microsoft.com/office/drawing/2014/main" id="{BB7A5C48-E7DF-9041-9A3B-E6A434BEC7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0925" y="2127310"/>
            <a:ext cx="4021410" cy="1683002"/>
          </a:xfr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Título de esta página</a:t>
            </a:r>
            <a:endParaRPr lang="es-CL"/>
          </a:p>
        </p:txBody>
      </p:sp>
      <p:sp>
        <p:nvSpPr>
          <p:cNvPr id="29" name="Marcador de texto 6">
            <a:extLst>
              <a:ext uri="{FF2B5EF4-FFF2-40B4-BE49-F238E27FC236}">
                <a16:creationId xmlns:a16="http://schemas.microsoft.com/office/drawing/2014/main" id="{0BE4FAAE-840C-B149-81E3-E133BA697F4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462560" y="2127310"/>
            <a:ext cx="6306107" cy="1876598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</a:t>
            </a:r>
            <a:endParaRPr lang="es-CL"/>
          </a:p>
        </p:txBody>
      </p:sp>
      <p:grpSp>
        <p:nvGrpSpPr>
          <p:cNvPr id="23" name="Grupo 22">
            <a:extLst>
              <a:ext uri="{FF2B5EF4-FFF2-40B4-BE49-F238E27FC236}">
                <a16:creationId xmlns:a16="http://schemas.microsoft.com/office/drawing/2014/main" id="{E248BA9F-FAD1-834E-94B9-48E3DF1F7EDA}"/>
              </a:ext>
            </a:extLst>
          </p:cNvPr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24" name="Rectángulo 23">
              <a:extLst>
                <a:ext uri="{FF2B5EF4-FFF2-40B4-BE49-F238E27FC236}">
                  <a16:creationId xmlns:a16="http://schemas.microsoft.com/office/drawing/2014/main" id="{68822E21-E574-E34B-91DE-D2D125D3F388}"/>
                </a:ext>
              </a:extLst>
            </p:cNvPr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25" name="Gráfico 24">
              <a:extLst>
                <a:ext uri="{FF2B5EF4-FFF2-40B4-BE49-F238E27FC236}">
                  <a16:creationId xmlns:a16="http://schemas.microsoft.com/office/drawing/2014/main" id="{BD94292C-0F6B-0A45-A6DE-E71E87774F4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b="50540"/>
            <a:stretch/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32" name="Gráfico 31">
              <a:extLst>
                <a:ext uri="{FF2B5EF4-FFF2-40B4-BE49-F238E27FC236}">
                  <a16:creationId xmlns:a16="http://schemas.microsoft.com/office/drawing/2014/main" id="{C84E048F-4A4E-574B-8CD9-D92630E2A31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50465" r="130"/>
            <a:stretch/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33" name="Rectángulo 32">
              <a:extLst>
                <a:ext uri="{FF2B5EF4-FFF2-40B4-BE49-F238E27FC236}">
                  <a16:creationId xmlns:a16="http://schemas.microsoft.com/office/drawing/2014/main" id="{201F1CA6-AB54-4642-9F69-B48553916D9E}"/>
                </a:ext>
              </a:extLst>
            </p:cNvPr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34" name="Marcador de texto 9">
            <a:extLst>
              <a:ext uri="{FF2B5EF4-FFF2-40B4-BE49-F238E27FC236}">
                <a16:creationId xmlns:a16="http://schemas.microsoft.com/office/drawing/2014/main" id="{649DAE1C-34EE-444E-98F7-625F6A1D541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sp>
        <p:nvSpPr>
          <p:cNvPr id="35" name="Marcador de texto 6">
            <a:extLst>
              <a:ext uri="{FF2B5EF4-FFF2-40B4-BE49-F238E27FC236}">
                <a16:creationId xmlns:a16="http://schemas.microsoft.com/office/drawing/2014/main" id="{7E5BBB0F-736F-814B-A3FA-F1FA211ED7F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grpSp>
        <p:nvGrpSpPr>
          <p:cNvPr id="36" name="Grupo 35">
            <a:extLst>
              <a:ext uri="{FF2B5EF4-FFF2-40B4-BE49-F238E27FC236}">
                <a16:creationId xmlns:a16="http://schemas.microsoft.com/office/drawing/2014/main" id="{4FDDC898-65D6-A143-A1C4-241F93476571}"/>
              </a:ext>
            </a:extLst>
          </p:cNvPr>
          <p:cNvGrpSpPr/>
          <p:nvPr userDrawn="1"/>
        </p:nvGrpSpPr>
        <p:grpSpPr>
          <a:xfrm>
            <a:off x="10303915" y="6244977"/>
            <a:ext cx="1583852" cy="454132"/>
            <a:chOff x="10083786" y="6244977"/>
            <a:chExt cx="1583852" cy="454132"/>
          </a:xfrm>
        </p:grpSpPr>
        <p:pic>
          <p:nvPicPr>
            <p:cNvPr id="37" name="Gráfico 36">
              <a:extLst>
                <a:ext uri="{FF2B5EF4-FFF2-40B4-BE49-F238E27FC236}">
                  <a16:creationId xmlns:a16="http://schemas.microsoft.com/office/drawing/2014/main" id="{4A14EC7D-238D-3A4E-9030-491E4E486B0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8149" t="9496" r="10219" b="27970"/>
            <a:stretch/>
          </p:blipFill>
          <p:spPr>
            <a:xfrm>
              <a:off x="10623556" y="6244977"/>
              <a:ext cx="1044082" cy="419297"/>
            </a:xfrm>
            <a:prstGeom prst="rect">
              <a:avLst/>
            </a:prstGeom>
          </p:spPr>
        </p:pic>
        <p:pic>
          <p:nvPicPr>
            <p:cNvPr id="38" name="Gráfico 37">
              <a:extLst>
                <a:ext uri="{FF2B5EF4-FFF2-40B4-BE49-F238E27FC236}">
                  <a16:creationId xmlns:a16="http://schemas.microsoft.com/office/drawing/2014/main" id="{174294EA-5490-054D-A312-B0FCB50D68D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0083786" y="6267286"/>
              <a:ext cx="460018" cy="4318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219531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79337010-2574-42CA-98B8-C41B2879A801}" type="datetimeFigureOut">
              <a:rPr lang="es-CL" smtClean="0"/>
              <a:pPr/>
              <a:t>10-05-2024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BB4A8131-7434-41E3-9961-5E6C327A480E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43157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CIÓN GENE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1" y="0"/>
            <a:ext cx="12191999" cy="185609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7" name="Marcador de texto 6">
            <a:extLst>
              <a:ext uri="{FF2B5EF4-FFF2-40B4-BE49-F238E27FC236}">
                <a16:creationId xmlns:a16="http://schemas.microsoft.com/office/drawing/2014/main" id="{4180EC64-0020-E942-ABC1-9BA18003BC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9600" y="2928650"/>
            <a:ext cx="11108267" cy="2669263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páginahdjfhdsjfhdfjmvnmnvmsvfhsdfhdsjfhjdbfjdsfdshfjdshjkfhsdjfndsjbvdjvhdjsxkghjkshgnjkdfhgjkdfhgkfdhgjkdfhgjkdzfhgjkdfhgjkdhfsgjkdhfgjhdfghdfjgkhdfjkghjghsdjkghakhgjkdfhgksdhgksdjhgkaldhsgjkasgjkdshgkjfdhgjfdhgjdfshgfkjdajsdsdfjdsfjdsfjsrafgsfajgjafsgjshdjfhdsjfhdfjmvnmnvmsvfhsdfhdsjfhjdbfjdsfdshfjdshjkfhsdjfndsjbvdjvhdjsxkghjkshgnjkdfhgjkpáginahdjfhdsjfhdfjmvnmnvmsvfhsdfhdsjfhjdbfjdsfdshfjdshjkfhsdjfndsjbvdjvhdjsxkghjkshgnjkdfhgjkdfhgkfdhgjkdfhgjkdzfhgjkdfhgjkdhfsgjkdhfgjhdfghdfjgkhdfjkghjghsdjkghakhgjkdfhgksdhgksdjhgkaldhsgjkasgjkdshgkjfdhgjfdhgjdfshgfkjdajsdsdfjdsfjdsfjsrafgsfajgjafsgjshdjfhdsjfhdfjmvnmnvmsvfhsdfhdsjfhjdbfjdsfdshfjdshjkfhsdjfndsjbvdjvhdjsxkghjkshgnjkdfhgjk</a:t>
            </a:r>
          </a:p>
        </p:txBody>
      </p:sp>
      <p:sp>
        <p:nvSpPr>
          <p:cNvPr id="19" name="Título 1">
            <a:extLst>
              <a:ext uri="{FF2B5EF4-FFF2-40B4-BE49-F238E27FC236}">
                <a16:creationId xmlns:a16="http://schemas.microsoft.com/office/drawing/2014/main" id="{F7ECF646-821E-8D47-90FC-883E1C3C4F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02124" y="525103"/>
            <a:ext cx="8316031" cy="846497"/>
          </a:xfrm>
        </p:spPr>
        <p:txBody>
          <a:bodyPr lIns="0" rIns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s-MX"/>
              <a:t>Introducción general</a:t>
            </a:r>
            <a:endParaRPr lang="es-CL"/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" y="0"/>
            <a:ext cx="1855228" cy="1856096"/>
          </a:xfrm>
          <a:prstGeom prst="rect">
            <a:avLst/>
          </a:prstGeom>
        </p:spPr>
      </p:pic>
      <p:grpSp>
        <p:nvGrpSpPr>
          <p:cNvPr id="9" name="Grupo 8">
            <a:extLst>
              <a:ext uri="{FF2B5EF4-FFF2-40B4-BE49-F238E27FC236}">
                <a16:creationId xmlns:a16="http://schemas.microsoft.com/office/drawing/2014/main" id="{387E96B4-CD62-5741-8402-2421256F111E}"/>
              </a:ext>
            </a:extLst>
          </p:cNvPr>
          <p:cNvGrpSpPr/>
          <p:nvPr userDrawn="1"/>
        </p:nvGrpSpPr>
        <p:grpSpPr>
          <a:xfrm>
            <a:off x="10386821" y="6244977"/>
            <a:ext cx="1534817" cy="419297"/>
            <a:chOff x="9996727" y="6219983"/>
            <a:chExt cx="1626307" cy="444291"/>
          </a:xfrm>
        </p:grpSpPr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FF4E53D3-8C4B-764B-BE93-F714A45A1AC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9996727" y="6278757"/>
              <a:ext cx="370251" cy="353767"/>
            </a:xfrm>
            <a:prstGeom prst="rect">
              <a:avLst/>
            </a:prstGeom>
          </p:spPr>
        </p:pic>
        <p:pic>
          <p:nvPicPr>
            <p:cNvPr id="11" name="Gráfico 10">
              <a:extLst>
                <a:ext uri="{FF2B5EF4-FFF2-40B4-BE49-F238E27FC236}">
                  <a16:creationId xmlns:a16="http://schemas.microsoft.com/office/drawing/2014/main" id="{918F6C45-ACEB-7049-832A-DA5AA2B69A7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8149" t="9496" r="10219" b="27970"/>
            <a:stretch/>
          </p:blipFill>
          <p:spPr>
            <a:xfrm>
              <a:off x="10516715" y="6219983"/>
              <a:ext cx="1106319" cy="4442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86247437"/>
      </p:ext>
    </p:extLst>
  </p:cSld>
  <p:clrMapOvr>
    <a:masterClrMapping/>
  </p:clrMapOvr>
  <p:transition spd="slow">
    <p:cover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5F01D-1E27-48F6-BB66-29FE4457E201}" type="datetimeFigureOut">
              <a:rPr lang="es-CL" smtClean="0"/>
              <a:t>10-05-2024</a:t>
            </a:fld>
            <a:endParaRPr lang="es-C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2C910-BDDF-4EFE-B779-367467C2E8B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655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S (INDICE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>
            <a:extLst>
              <a:ext uri="{FF2B5EF4-FFF2-40B4-BE49-F238E27FC236}">
                <a16:creationId xmlns:a16="http://schemas.microsoft.com/office/drawing/2014/main" id="{CBEEF77D-FE13-B34D-B2DD-68FFA546FC3B}"/>
              </a:ext>
            </a:extLst>
          </p:cNvPr>
          <p:cNvSpPr/>
          <p:nvPr userDrawn="1"/>
        </p:nvSpPr>
        <p:spPr>
          <a:xfrm>
            <a:off x="1" y="0"/>
            <a:ext cx="4405528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bg2"/>
              </a:solidFill>
            </a:endParaRPr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266D3748-50DD-4A84-9F65-596714C2FAD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3543" y="1385226"/>
            <a:ext cx="5692058" cy="482251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11" name="Marcador de texto 6">
            <a:extLst>
              <a:ext uri="{FF2B5EF4-FFF2-40B4-BE49-F238E27FC236}">
                <a16:creationId xmlns:a16="http://schemas.microsoft.com/office/drawing/2014/main" id="{7D78D2D8-C7E2-4325-9899-E5196E2E18E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3542" y="4510880"/>
            <a:ext cx="5692057" cy="482400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15" name="Marcador de texto 6">
            <a:extLst>
              <a:ext uri="{FF2B5EF4-FFF2-40B4-BE49-F238E27FC236}">
                <a16:creationId xmlns:a16="http://schemas.microsoft.com/office/drawing/2014/main" id="{9DAE64B2-3A4A-4EE1-BD2E-70DE35569DB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3542" y="2152479"/>
            <a:ext cx="5692057" cy="482400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17" name="Marcador de texto 6">
            <a:extLst>
              <a:ext uri="{FF2B5EF4-FFF2-40B4-BE49-F238E27FC236}">
                <a16:creationId xmlns:a16="http://schemas.microsoft.com/office/drawing/2014/main" id="{0F8A4489-CB53-4D9E-BFDD-9F3BEECF1B5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93542" y="5312664"/>
            <a:ext cx="5692057" cy="482400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21" name="Marcador de texto 6">
            <a:extLst>
              <a:ext uri="{FF2B5EF4-FFF2-40B4-BE49-F238E27FC236}">
                <a16:creationId xmlns:a16="http://schemas.microsoft.com/office/drawing/2014/main" id="{693EA85D-1FFD-4C09-BBCA-285CD9734A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93542" y="2939892"/>
            <a:ext cx="5692057" cy="482400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23" name="Marcador de texto 6">
            <a:extLst>
              <a:ext uri="{FF2B5EF4-FFF2-40B4-BE49-F238E27FC236}">
                <a16:creationId xmlns:a16="http://schemas.microsoft.com/office/drawing/2014/main" id="{DE4A06C0-2958-42AB-983D-DA25907262D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93542" y="3735436"/>
            <a:ext cx="5692057" cy="482400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375EAC8E-8401-3845-8F3A-AC73E05012AE}"/>
              </a:ext>
            </a:extLst>
          </p:cNvPr>
          <p:cNvSpPr>
            <a:spLocks noGrp="1"/>
          </p:cNvSpPr>
          <p:nvPr userDrawn="1">
            <p:ph type="body" sz="quarter" idx="40" hasCustomPrompt="1"/>
          </p:nvPr>
        </p:nvSpPr>
        <p:spPr>
          <a:xfrm>
            <a:off x="5040039" y="1385077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01.</a:t>
            </a:r>
            <a:endParaRPr lang="es-CL"/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9E488484-B611-FD4B-9755-F561E8E6EEF7}"/>
              </a:ext>
            </a:extLst>
          </p:cNvPr>
          <p:cNvSpPr>
            <a:spLocks noGrp="1"/>
          </p:cNvSpPr>
          <p:nvPr userDrawn="1">
            <p:ph type="body" sz="quarter" idx="41" hasCustomPrompt="1"/>
          </p:nvPr>
        </p:nvSpPr>
        <p:spPr>
          <a:xfrm>
            <a:off x="5040039" y="2152479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02.</a:t>
            </a:r>
            <a:endParaRPr lang="es-CL"/>
          </a:p>
        </p:txBody>
      </p:sp>
      <p:sp>
        <p:nvSpPr>
          <p:cNvPr id="37" name="Marcador de texto 36">
            <a:extLst>
              <a:ext uri="{FF2B5EF4-FFF2-40B4-BE49-F238E27FC236}">
                <a16:creationId xmlns:a16="http://schemas.microsoft.com/office/drawing/2014/main" id="{0DB0D21C-114B-BE45-8F7B-29D8E7D144D0}"/>
              </a:ext>
            </a:extLst>
          </p:cNvPr>
          <p:cNvSpPr>
            <a:spLocks noGrp="1"/>
          </p:cNvSpPr>
          <p:nvPr userDrawn="1">
            <p:ph type="body" sz="quarter" idx="42" hasCustomPrompt="1"/>
          </p:nvPr>
        </p:nvSpPr>
        <p:spPr>
          <a:xfrm>
            <a:off x="5040039" y="2939892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03.</a:t>
            </a:r>
            <a:endParaRPr lang="es-CL"/>
          </a:p>
        </p:txBody>
      </p:sp>
      <p:sp>
        <p:nvSpPr>
          <p:cNvPr id="39" name="Marcador de texto 38">
            <a:extLst>
              <a:ext uri="{FF2B5EF4-FFF2-40B4-BE49-F238E27FC236}">
                <a16:creationId xmlns:a16="http://schemas.microsoft.com/office/drawing/2014/main" id="{E21FBF6D-E4A9-234F-9941-C65EE1B5EE28}"/>
              </a:ext>
            </a:extLst>
          </p:cNvPr>
          <p:cNvSpPr>
            <a:spLocks noGrp="1"/>
          </p:cNvSpPr>
          <p:nvPr userDrawn="1">
            <p:ph type="body" sz="quarter" idx="43" hasCustomPrompt="1"/>
          </p:nvPr>
        </p:nvSpPr>
        <p:spPr>
          <a:xfrm>
            <a:off x="5040039" y="3735436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04.</a:t>
            </a:r>
            <a:endParaRPr lang="es-CL"/>
          </a:p>
        </p:txBody>
      </p:sp>
      <p:sp>
        <p:nvSpPr>
          <p:cNvPr id="41" name="Marcador de texto 40">
            <a:extLst>
              <a:ext uri="{FF2B5EF4-FFF2-40B4-BE49-F238E27FC236}">
                <a16:creationId xmlns:a16="http://schemas.microsoft.com/office/drawing/2014/main" id="{F1F8302E-FB56-D74C-AD08-B9FAA6C6EC71}"/>
              </a:ext>
            </a:extLst>
          </p:cNvPr>
          <p:cNvSpPr>
            <a:spLocks noGrp="1"/>
          </p:cNvSpPr>
          <p:nvPr userDrawn="1">
            <p:ph type="body" sz="quarter" idx="44" hasCustomPrompt="1"/>
          </p:nvPr>
        </p:nvSpPr>
        <p:spPr>
          <a:xfrm>
            <a:off x="5040039" y="4510880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05.</a:t>
            </a:r>
            <a:endParaRPr lang="es-CL"/>
          </a:p>
        </p:txBody>
      </p:sp>
      <p:sp>
        <p:nvSpPr>
          <p:cNvPr id="43" name="Marcador de texto 42">
            <a:extLst>
              <a:ext uri="{FF2B5EF4-FFF2-40B4-BE49-F238E27FC236}">
                <a16:creationId xmlns:a16="http://schemas.microsoft.com/office/drawing/2014/main" id="{E3995E5B-126B-C343-B555-95526E55E488}"/>
              </a:ext>
            </a:extLst>
          </p:cNvPr>
          <p:cNvSpPr>
            <a:spLocks noGrp="1"/>
          </p:cNvSpPr>
          <p:nvPr userDrawn="1">
            <p:ph type="body" sz="quarter" idx="45" hasCustomPrompt="1"/>
          </p:nvPr>
        </p:nvSpPr>
        <p:spPr>
          <a:xfrm>
            <a:off x="5040039" y="5312664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06.</a:t>
            </a:r>
            <a:endParaRPr lang="es-CL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76ACCD4-E98B-431B-AB58-AA4C1C0D28B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26942" y="2356360"/>
            <a:ext cx="3885359" cy="824732"/>
          </a:xfrm>
        </p:spPr>
        <p:txBody>
          <a:bodyPr lIns="0" anchor="ctr" anchorCtr="0"/>
          <a:lstStyle>
            <a:lvl1pPr algn="l"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s-ES"/>
              <a:t>Contenidos</a:t>
            </a:r>
            <a:endParaRPr lang="es-CL"/>
          </a:p>
        </p:txBody>
      </p:sp>
      <p:pic>
        <p:nvPicPr>
          <p:cNvPr id="20" name="Gráfico 19">
            <a:extLst>
              <a:ext uri="{FF2B5EF4-FFF2-40B4-BE49-F238E27FC236}">
                <a16:creationId xmlns:a16="http://schemas.microsoft.com/office/drawing/2014/main" id="{EBA418DF-9CE4-B846-BE19-F056C63357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3921117"/>
            <a:ext cx="4412301" cy="2944083"/>
          </a:xfrm>
          <a:prstGeom prst="rect">
            <a:avLst/>
          </a:prstGeom>
        </p:spPr>
      </p:pic>
      <p:grpSp>
        <p:nvGrpSpPr>
          <p:cNvPr id="22" name="Grupo 21">
            <a:extLst>
              <a:ext uri="{FF2B5EF4-FFF2-40B4-BE49-F238E27FC236}">
                <a16:creationId xmlns:a16="http://schemas.microsoft.com/office/drawing/2014/main" id="{CDF661F0-98B2-1644-9646-86BECE2A6B29}"/>
              </a:ext>
            </a:extLst>
          </p:cNvPr>
          <p:cNvGrpSpPr/>
          <p:nvPr userDrawn="1"/>
        </p:nvGrpSpPr>
        <p:grpSpPr>
          <a:xfrm>
            <a:off x="10386821" y="6244977"/>
            <a:ext cx="1534817" cy="419297"/>
            <a:chOff x="9996727" y="6219983"/>
            <a:chExt cx="1626307" cy="444291"/>
          </a:xfrm>
        </p:grpSpPr>
        <p:pic>
          <p:nvPicPr>
            <p:cNvPr id="24" name="Imagen 23">
              <a:extLst>
                <a:ext uri="{FF2B5EF4-FFF2-40B4-BE49-F238E27FC236}">
                  <a16:creationId xmlns:a16="http://schemas.microsoft.com/office/drawing/2014/main" id="{5734CEEE-8653-E04B-9CDB-FEACBB6E605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9996727" y="6278757"/>
              <a:ext cx="370251" cy="353767"/>
            </a:xfrm>
            <a:prstGeom prst="rect">
              <a:avLst/>
            </a:prstGeom>
          </p:spPr>
        </p:pic>
        <p:pic>
          <p:nvPicPr>
            <p:cNvPr id="25" name="Gráfico 24">
              <a:extLst>
                <a:ext uri="{FF2B5EF4-FFF2-40B4-BE49-F238E27FC236}">
                  <a16:creationId xmlns:a16="http://schemas.microsoft.com/office/drawing/2014/main" id="{2AD578A7-7E8F-4144-9F9D-F8AC5577A81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8149" t="9496" r="10219" b="27970"/>
            <a:stretch/>
          </p:blipFill>
          <p:spPr>
            <a:xfrm>
              <a:off x="10516715" y="6219983"/>
              <a:ext cx="1106319" cy="4442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825445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CIÓN CAPI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CBEEF77D-FE13-B34D-B2DD-68FFA546FC3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bg2"/>
              </a:solidFill>
            </a:endParaRPr>
          </a:p>
        </p:txBody>
      </p:sp>
      <p:sp>
        <p:nvSpPr>
          <p:cNvPr id="52" name="Marcador de texto 51">
            <a:extLst>
              <a:ext uri="{FF2B5EF4-FFF2-40B4-BE49-F238E27FC236}">
                <a16:creationId xmlns:a16="http://schemas.microsoft.com/office/drawing/2014/main" id="{C378963B-B5E6-014F-9B1B-CB38734633A4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036949" y="2702676"/>
            <a:ext cx="6568898" cy="1501201"/>
          </a:xfrm>
        </p:spPr>
        <p:txBody>
          <a:bodyPr lIns="0"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Título del capítulo</a:t>
            </a:r>
            <a:endParaRPr lang="es-CL"/>
          </a:p>
        </p:txBody>
      </p:sp>
      <p:sp>
        <p:nvSpPr>
          <p:cNvPr id="3" name="Rectángulo 2"/>
          <p:cNvSpPr/>
          <p:nvPr userDrawn="1"/>
        </p:nvSpPr>
        <p:spPr>
          <a:xfrm>
            <a:off x="-5968" y="2262887"/>
            <a:ext cx="4603106" cy="2326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3" name="Título 52">
            <a:extLst>
              <a:ext uri="{FF2B5EF4-FFF2-40B4-BE49-F238E27FC236}">
                <a16:creationId xmlns:a16="http://schemas.microsoft.com/office/drawing/2014/main" id="{1CAEE97E-D32B-2244-B664-F02D5E1A6B97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-48985" y="2702677"/>
            <a:ext cx="4319902" cy="1501200"/>
          </a:xfrm>
        </p:spPr>
        <p:txBody>
          <a:bodyPr lIns="90000" rIns="90000"/>
          <a:lstStyle>
            <a:lvl1pPr algn="r">
              <a:defRPr sz="7900">
                <a:solidFill>
                  <a:schemeClr val="tx2"/>
                </a:solidFill>
              </a:defRPr>
            </a:lvl1pPr>
          </a:lstStyle>
          <a:p>
            <a:r>
              <a:rPr lang="es-MX"/>
              <a:t>00.</a:t>
            </a:r>
            <a:endParaRPr lang="es-CL"/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1AE6D03C-48CA-2040-A9A3-EE7F8E9B43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50540"/>
          <a:stretch/>
        </p:blipFill>
        <p:spPr>
          <a:xfrm>
            <a:off x="0" y="0"/>
            <a:ext cx="4603106" cy="2282675"/>
          </a:xfrm>
          <a:prstGeom prst="rect">
            <a:avLst/>
          </a:prstGeom>
        </p:spPr>
      </p:pic>
      <p:pic>
        <p:nvPicPr>
          <p:cNvPr id="13" name="Gráfico 12">
            <a:extLst>
              <a:ext uri="{FF2B5EF4-FFF2-40B4-BE49-F238E27FC236}">
                <a16:creationId xmlns:a16="http://schemas.microsoft.com/office/drawing/2014/main" id="{59284CB5-07F8-9B46-A929-38F361635F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50465" r="130"/>
          <a:stretch/>
        </p:blipFill>
        <p:spPr>
          <a:xfrm>
            <a:off x="0" y="4571926"/>
            <a:ext cx="4597138" cy="2286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4748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Marcador de texto 51">
            <a:extLst>
              <a:ext uri="{FF2B5EF4-FFF2-40B4-BE49-F238E27FC236}">
                <a16:creationId xmlns:a16="http://schemas.microsoft.com/office/drawing/2014/main" id="{F64D07E4-9251-5142-9627-EFE699259FF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29454" y="1148981"/>
            <a:ext cx="4394168" cy="1151259"/>
          </a:xfr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s-MX"/>
              <a:t>Título de esta página</a:t>
            </a:r>
            <a:endParaRPr lang="es-CL"/>
          </a:p>
        </p:txBody>
      </p:sp>
      <p:sp>
        <p:nvSpPr>
          <p:cNvPr id="23" name="Marcador de texto 6">
            <a:extLst>
              <a:ext uri="{FF2B5EF4-FFF2-40B4-BE49-F238E27FC236}">
                <a16:creationId xmlns:a16="http://schemas.microsoft.com/office/drawing/2014/main" id="{2103AC25-BB69-324A-9797-04237C049C80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429454" y="2729455"/>
            <a:ext cx="6210678" cy="3046877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shdjfhdsjfhdfjmvnmnvmsvfhsdfhdsjfhjdbfjdsfdshfjdshjkfhsdjfndsjbvdjvhdjsxkghjkshgnjkdfhgjkdfhgkfdhgjkdfhgjkdzfhgjkdfhgjkdhfsgjkdhfgjhdfghdfjgkhdfjkghjghsdjkghakhgjkdfhgksdhgksdjhgkaldhsgjkasgjkdshgkjfdhgjfdhgjdfshgfkjdajsdsdfjdsfjdsfjsrafgsfaj,gjafsgj</a:t>
            </a:r>
            <a:endParaRPr lang="es-CL"/>
          </a:p>
        </p:txBody>
      </p:sp>
      <p:sp>
        <p:nvSpPr>
          <p:cNvPr id="27" name="Marcador de SmartArt 26">
            <a:extLst>
              <a:ext uri="{FF2B5EF4-FFF2-40B4-BE49-F238E27FC236}">
                <a16:creationId xmlns:a16="http://schemas.microsoft.com/office/drawing/2014/main" id="{A5F9AAB5-0136-2643-8FD6-652C62F1A155}"/>
              </a:ext>
            </a:extLst>
          </p:cNvPr>
          <p:cNvSpPr>
            <a:spLocks noGrp="1"/>
          </p:cNvSpPr>
          <p:nvPr>
            <p:ph type="dgm" sz="quarter" idx="42"/>
          </p:nvPr>
        </p:nvSpPr>
        <p:spPr>
          <a:xfrm>
            <a:off x="751724" y="1294793"/>
            <a:ext cx="4232248" cy="4493632"/>
          </a:xfrm>
        </p:spPr>
        <p:txBody>
          <a:bodyPr>
            <a:normAutofit/>
          </a:bodyPr>
          <a:lstStyle>
            <a:lvl1pPr>
              <a:defRPr sz="1000" b="0"/>
            </a:lvl1pPr>
          </a:lstStyle>
          <a:p>
            <a:endParaRPr lang="es-CL"/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01427CCB-A00F-6B42-981B-ABA53E3931B6}"/>
              </a:ext>
            </a:extLst>
          </p:cNvPr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907A6B9B-48DA-464E-9845-325344CDF619}"/>
                </a:ext>
              </a:extLst>
            </p:cNvPr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1" name="Gráfico 10">
              <a:extLst>
                <a:ext uri="{FF2B5EF4-FFF2-40B4-BE49-F238E27FC236}">
                  <a16:creationId xmlns:a16="http://schemas.microsoft.com/office/drawing/2014/main" id="{94EC81A6-E8C2-D24A-9CA9-C070DD444EF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b="50540"/>
            <a:stretch/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12" name="Gráfico 11">
              <a:extLst>
                <a:ext uri="{FF2B5EF4-FFF2-40B4-BE49-F238E27FC236}">
                  <a16:creationId xmlns:a16="http://schemas.microsoft.com/office/drawing/2014/main" id="{1DAC480D-04D8-B14F-B037-72AA47F3F97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50465" r="130"/>
            <a:stretch/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DD721523-573C-364D-9781-6DCD017CF46B}"/>
                </a:ext>
              </a:extLst>
            </p:cNvPr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19" name="Marcador de texto 6">
            <a:extLst>
              <a:ext uri="{FF2B5EF4-FFF2-40B4-BE49-F238E27FC236}">
                <a16:creationId xmlns:a16="http://schemas.microsoft.com/office/drawing/2014/main" id="{4DBF8D3D-75E5-604E-B709-C69E9813A2C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sp>
        <p:nvSpPr>
          <p:cNvPr id="20" name="Marcador de texto 9">
            <a:extLst>
              <a:ext uri="{FF2B5EF4-FFF2-40B4-BE49-F238E27FC236}">
                <a16:creationId xmlns:a16="http://schemas.microsoft.com/office/drawing/2014/main" id="{2331725F-E0C3-634F-8922-517AE126A16B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id="{40876A4F-697D-8B43-AC11-F958293E80AF}"/>
              </a:ext>
            </a:extLst>
          </p:cNvPr>
          <p:cNvGrpSpPr/>
          <p:nvPr userDrawn="1"/>
        </p:nvGrpSpPr>
        <p:grpSpPr>
          <a:xfrm>
            <a:off x="10386821" y="6244977"/>
            <a:ext cx="1534817" cy="419297"/>
            <a:chOff x="9996727" y="6219983"/>
            <a:chExt cx="1626307" cy="444291"/>
          </a:xfrm>
        </p:grpSpPr>
        <p:pic>
          <p:nvPicPr>
            <p:cNvPr id="24" name="Imagen 23">
              <a:extLst>
                <a:ext uri="{FF2B5EF4-FFF2-40B4-BE49-F238E27FC236}">
                  <a16:creationId xmlns:a16="http://schemas.microsoft.com/office/drawing/2014/main" id="{5544ED63-E331-C644-9F8F-8E9A48E1140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9996727" y="6278757"/>
              <a:ext cx="370251" cy="353767"/>
            </a:xfrm>
            <a:prstGeom prst="rect">
              <a:avLst/>
            </a:prstGeom>
          </p:spPr>
        </p:pic>
        <p:pic>
          <p:nvPicPr>
            <p:cNvPr id="25" name="Gráfico 24">
              <a:extLst>
                <a:ext uri="{FF2B5EF4-FFF2-40B4-BE49-F238E27FC236}">
                  <a16:creationId xmlns:a16="http://schemas.microsoft.com/office/drawing/2014/main" id="{A4447E24-7D77-5D40-A70D-CAEE6382311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8149" t="9496" r="10219" b="27970"/>
            <a:stretch/>
          </p:blipFill>
          <p:spPr>
            <a:xfrm>
              <a:off x="10516715" y="6219983"/>
              <a:ext cx="1106319" cy="4442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06868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Marcador de texto 51">
            <a:extLst>
              <a:ext uri="{FF2B5EF4-FFF2-40B4-BE49-F238E27FC236}">
                <a16:creationId xmlns:a16="http://schemas.microsoft.com/office/drawing/2014/main" id="{F64D07E4-9251-5142-9627-EFE699259FF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3289" y="1283332"/>
            <a:ext cx="10888408" cy="800649"/>
          </a:xfr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s-MX"/>
              <a:t>Título de esta página</a:t>
            </a:r>
            <a:endParaRPr lang="es-CL"/>
          </a:p>
        </p:txBody>
      </p:sp>
      <p:sp>
        <p:nvSpPr>
          <p:cNvPr id="23" name="Marcador de texto 6">
            <a:extLst>
              <a:ext uri="{FF2B5EF4-FFF2-40B4-BE49-F238E27FC236}">
                <a16:creationId xmlns:a16="http://schemas.microsoft.com/office/drawing/2014/main" id="{2103AC25-BB69-324A-9797-04237C049C80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51724" y="2519374"/>
            <a:ext cx="10888408" cy="1723018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fhgjkdhgdhgjkhgjhwrnejvbghrjvbrejbvrjgbjrwvnjnvrvrfbrvjrbjrbcjhrbchbhjrvgrfiujkshfjahfoieghwkjnvkjrvnjkrebvjnvkqlnvrklvnrjvblrvnkjrenvrnvervnrenvkrnvrnvrvnerjvnerlvjrvnerjvnrubgijgerghrengjreknvjerbnvjerbnrjknckjrewnvjhregrwjknvrejgbrkggr</a:t>
            </a:r>
            <a:endParaRPr lang="es-CL"/>
          </a:p>
        </p:txBody>
      </p:sp>
      <p:sp>
        <p:nvSpPr>
          <p:cNvPr id="13" name="Marcador de texto 6">
            <a:extLst>
              <a:ext uri="{FF2B5EF4-FFF2-40B4-BE49-F238E27FC236}">
                <a16:creationId xmlns:a16="http://schemas.microsoft.com/office/drawing/2014/main" id="{20F46EBE-15F1-F74C-B6DA-29942F588C0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41092" y="4585298"/>
            <a:ext cx="10888408" cy="989370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gkaldhsgjkasgjkdshgkjfdhgjfdhgjdfshgfkjfhgjkdhgdhgjkhgjhwrnejvbghrjvbrejbvrjgbjrwvnjnvrvrfbrvjrbjrbcjhrbchbhjrvgrfiujkshfjahfoieghwkjnvkjrvnjkrebvjnvkqlnvrklvnrjvblrvnkjrenvrnvervnrenvkrnvrnvrvnerjvnerlvjrvnerjvnrubgijgerghrengjreknvjerbnvjerbnrjknckjrewnvjhregrwjknvrejgbrkggr</a:t>
            </a:r>
            <a:endParaRPr lang="es-CL"/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652CB02B-821E-7943-8905-F307CDF2C99C}"/>
              </a:ext>
            </a:extLst>
          </p:cNvPr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6973E58F-CAB0-0846-A697-9235689BF0F0}"/>
                </a:ext>
              </a:extLst>
            </p:cNvPr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4" name="Gráfico 13">
              <a:extLst>
                <a:ext uri="{FF2B5EF4-FFF2-40B4-BE49-F238E27FC236}">
                  <a16:creationId xmlns:a16="http://schemas.microsoft.com/office/drawing/2014/main" id="{C41A4156-46EB-9F48-809B-F2C0553F223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b="50540"/>
            <a:stretch/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15" name="Gráfico 14">
              <a:extLst>
                <a:ext uri="{FF2B5EF4-FFF2-40B4-BE49-F238E27FC236}">
                  <a16:creationId xmlns:a16="http://schemas.microsoft.com/office/drawing/2014/main" id="{8166B611-341B-7A40-8CF8-806996CDE98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50465" r="130"/>
            <a:stretch/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4FB2176A-42A7-A347-9B9B-4D8654523D2F}"/>
                </a:ext>
              </a:extLst>
            </p:cNvPr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19" name="Marcador de texto 6">
            <a:extLst>
              <a:ext uri="{FF2B5EF4-FFF2-40B4-BE49-F238E27FC236}">
                <a16:creationId xmlns:a16="http://schemas.microsoft.com/office/drawing/2014/main" id="{A41571EF-F3B7-A348-8E50-5AF25D8CD8F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sp>
        <p:nvSpPr>
          <p:cNvPr id="26" name="Marcador de texto 9">
            <a:extLst>
              <a:ext uri="{FF2B5EF4-FFF2-40B4-BE49-F238E27FC236}">
                <a16:creationId xmlns:a16="http://schemas.microsoft.com/office/drawing/2014/main" id="{907A9929-5D9A-0C49-A7E1-6CEBCB617BA4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grpSp>
        <p:nvGrpSpPr>
          <p:cNvPr id="27" name="Grupo 26">
            <a:extLst>
              <a:ext uri="{FF2B5EF4-FFF2-40B4-BE49-F238E27FC236}">
                <a16:creationId xmlns:a16="http://schemas.microsoft.com/office/drawing/2014/main" id="{020044ED-B92F-9A43-9434-5E2508B0F0A2}"/>
              </a:ext>
            </a:extLst>
          </p:cNvPr>
          <p:cNvGrpSpPr/>
          <p:nvPr userDrawn="1"/>
        </p:nvGrpSpPr>
        <p:grpSpPr>
          <a:xfrm>
            <a:off x="10386821" y="6244977"/>
            <a:ext cx="1534817" cy="419297"/>
            <a:chOff x="9996727" y="6219983"/>
            <a:chExt cx="1626307" cy="444291"/>
          </a:xfrm>
        </p:grpSpPr>
        <p:pic>
          <p:nvPicPr>
            <p:cNvPr id="28" name="Imagen 27">
              <a:extLst>
                <a:ext uri="{FF2B5EF4-FFF2-40B4-BE49-F238E27FC236}">
                  <a16:creationId xmlns:a16="http://schemas.microsoft.com/office/drawing/2014/main" id="{8E938CED-0BBD-2641-8244-BD8C4097BF8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9996727" y="6278757"/>
              <a:ext cx="370251" cy="353767"/>
            </a:xfrm>
            <a:prstGeom prst="rect">
              <a:avLst/>
            </a:prstGeom>
          </p:spPr>
        </p:pic>
        <p:pic>
          <p:nvPicPr>
            <p:cNvPr id="29" name="Gráfico 28">
              <a:extLst>
                <a:ext uri="{FF2B5EF4-FFF2-40B4-BE49-F238E27FC236}">
                  <a16:creationId xmlns:a16="http://schemas.microsoft.com/office/drawing/2014/main" id="{32506368-5A18-FD47-B30A-7AFF3B81D9F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8149" t="9496" r="10219" b="27970"/>
            <a:stretch/>
          </p:blipFill>
          <p:spPr>
            <a:xfrm>
              <a:off x="10516715" y="6219983"/>
              <a:ext cx="1106319" cy="4442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704887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ÁGINA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>
            <a:extLst>
              <a:ext uri="{FF2B5EF4-FFF2-40B4-BE49-F238E27FC236}">
                <a16:creationId xmlns:a16="http://schemas.microsoft.com/office/drawing/2014/main" id="{652CB02B-821E-7943-8905-F307CDF2C99C}"/>
              </a:ext>
            </a:extLst>
          </p:cNvPr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6973E58F-CAB0-0846-A697-9235689BF0F0}"/>
                </a:ext>
              </a:extLst>
            </p:cNvPr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4" name="Gráfico 13">
              <a:extLst>
                <a:ext uri="{FF2B5EF4-FFF2-40B4-BE49-F238E27FC236}">
                  <a16:creationId xmlns:a16="http://schemas.microsoft.com/office/drawing/2014/main" id="{C41A4156-46EB-9F48-809B-F2C0553F223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b="50540"/>
            <a:stretch/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15" name="Gráfico 14">
              <a:extLst>
                <a:ext uri="{FF2B5EF4-FFF2-40B4-BE49-F238E27FC236}">
                  <a16:creationId xmlns:a16="http://schemas.microsoft.com/office/drawing/2014/main" id="{8166B611-341B-7A40-8CF8-806996CDE98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50465" r="130"/>
            <a:stretch/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4FB2176A-42A7-A347-9B9B-4D8654523D2F}"/>
                </a:ext>
              </a:extLst>
            </p:cNvPr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19" name="Marcador de texto 6">
            <a:extLst>
              <a:ext uri="{FF2B5EF4-FFF2-40B4-BE49-F238E27FC236}">
                <a16:creationId xmlns:a16="http://schemas.microsoft.com/office/drawing/2014/main" id="{A41571EF-F3B7-A348-8E50-5AF25D8CD8F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sp>
        <p:nvSpPr>
          <p:cNvPr id="26" name="Marcador de texto 9">
            <a:extLst>
              <a:ext uri="{FF2B5EF4-FFF2-40B4-BE49-F238E27FC236}">
                <a16:creationId xmlns:a16="http://schemas.microsoft.com/office/drawing/2014/main" id="{907A9929-5D9A-0C49-A7E1-6CEBCB617BA4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grpSp>
        <p:nvGrpSpPr>
          <p:cNvPr id="27" name="Grupo 26">
            <a:extLst>
              <a:ext uri="{FF2B5EF4-FFF2-40B4-BE49-F238E27FC236}">
                <a16:creationId xmlns:a16="http://schemas.microsoft.com/office/drawing/2014/main" id="{020044ED-B92F-9A43-9434-5E2508B0F0A2}"/>
              </a:ext>
            </a:extLst>
          </p:cNvPr>
          <p:cNvGrpSpPr/>
          <p:nvPr userDrawn="1"/>
        </p:nvGrpSpPr>
        <p:grpSpPr>
          <a:xfrm>
            <a:off x="10386821" y="6244977"/>
            <a:ext cx="1534817" cy="419297"/>
            <a:chOff x="9996727" y="6219983"/>
            <a:chExt cx="1626307" cy="444291"/>
          </a:xfrm>
        </p:grpSpPr>
        <p:pic>
          <p:nvPicPr>
            <p:cNvPr id="28" name="Imagen 27">
              <a:extLst>
                <a:ext uri="{FF2B5EF4-FFF2-40B4-BE49-F238E27FC236}">
                  <a16:creationId xmlns:a16="http://schemas.microsoft.com/office/drawing/2014/main" id="{8E938CED-0BBD-2641-8244-BD8C4097BF8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9996727" y="6278757"/>
              <a:ext cx="370251" cy="353767"/>
            </a:xfrm>
            <a:prstGeom prst="rect">
              <a:avLst/>
            </a:prstGeom>
          </p:spPr>
        </p:pic>
        <p:pic>
          <p:nvPicPr>
            <p:cNvPr id="29" name="Gráfico 28">
              <a:extLst>
                <a:ext uri="{FF2B5EF4-FFF2-40B4-BE49-F238E27FC236}">
                  <a16:creationId xmlns:a16="http://schemas.microsoft.com/office/drawing/2014/main" id="{32506368-5A18-FD47-B30A-7AFF3B81D9F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8149" t="9496" r="10219" b="27970"/>
            <a:stretch/>
          </p:blipFill>
          <p:spPr>
            <a:xfrm>
              <a:off x="10516715" y="6219983"/>
              <a:ext cx="1106319" cy="4442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136140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C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>
            <a:extLst>
              <a:ext uri="{FF2B5EF4-FFF2-40B4-BE49-F238E27FC236}">
                <a16:creationId xmlns:a16="http://schemas.microsoft.com/office/drawing/2014/main" id="{69703411-F6D8-554B-B1BE-46BFF8414D30}"/>
              </a:ext>
            </a:extLst>
          </p:cNvPr>
          <p:cNvSpPr/>
          <p:nvPr userDrawn="1"/>
        </p:nvSpPr>
        <p:spPr>
          <a:xfrm>
            <a:off x="0" y="0"/>
            <a:ext cx="603152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5" name="Marcador de texto 51">
            <a:extLst>
              <a:ext uri="{FF2B5EF4-FFF2-40B4-BE49-F238E27FC236}">
                <a16:creationId xmlns:a16="http://schemas.microsoft.com/office/drawing/2014/main" id="{F640F261-C267-D744-87C4-4661F47A59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1723" y="1583573"/>
            <a:ext cx="4200288" cy="1845427"/>
          </a:xfr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Título de esta página</a:t>
            </a:r>
            <a:endParaRPr lang="es-CL"/>
          </a:p>
        </p:txBody>
      </p:sp>
      <p:sp>
        <p:nvSpPr>
          <p:cNvPr id="28" name="Marcador de texto 6">
            <a:extLst>
              <a:ext uri="{FF2B5EF4-FFF2-40B4-BE49-F238E27FC236}">
                <a16:creationId xmlns:a16="http://schemas.microsoft.com/office/drawing/2014/main" id="{623D112E-F888-9F46-A52A-02CC4161F076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51723" y="3839902"/>
            <a:ext cx="4802915" cy="1845427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</a:t>
            </a:r>
            <a:endParaRPr lang="es-CL"/>
          </a:p>
        </p:txBody>
      </p:sp>
      <p:sp>
        <p:nvSpPr>
          <p:cNvPr id="29" name="Marcador de texto 6">
            <a:extLst>
              <a:ext uri="{FF2B5EF4-FFF2-40B4-BE49-F238E27FC236}">
                <a16:creationId xmlns:a16="http://schemas.microsoft.com/office/drawing/2014/main" id="{304E816D-D997-7040-AB4C-B8DFAA38916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64568" y="1552402"/>
            <a:ext cx="5137965" cy="4132928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shdjfhdsjfhdfjmvnmnvmsvfhsdfhdsjfhjdbfjdsfdshfjdshjkfhsdjfndsjbvdjvhdjsxkghjkshgnjkdfhgjkdfhgkfdhgjkdfhgjkdzfhgjkdfhgjkdhfsgjkdhfgjhdfghdfjgkhdfjkghjghsdjkghakhgjkdfhgksdhgksdjhgkaldhsgjkasgjkdshgkjfdhgjfdhgjdfshgfkj</a:t>
            </a:r>
          </a:p>
          <a:p>
            <a:pPr lvl="0"/>
            <a:r>
              <a:rPr lang="es-ES"/>
              <a:t>shdjfhdsjfhdfjmvnmnvmsvfhsdfhdsjfhjdbfjdsfdshfjdshjkfhsdjfndsjbvdjvhdjsxkghjkshgnjkdfhgjkdfhgkfdhgjkdfhgjkdzfhgjkdfhgjkdhfsgjkdhfgjhdfghdfjgkhdfjkghjghsdjkghakhgjkdfhgksdhgksdjhgkaldhsgjkasgjkdshgkjfdhgjfdhgjdfshgfkj</a:t>
            </a:r>
            <a:endParaRPr lang="es-CL"/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A1C962F0-9DDE-324B-9E52-EF79D9E149EA}"/>
              </a:ext>
            </a:extLst>
          </p:cNvPr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5084ACE8-4E2B-AA46-B873-5FDD507EE72B}"/>
                </a:ext>
              </a:extLst>
            </p:cNvPr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5" name="Gráfico 14">
              <a:extLst>
                <a:ext uri="{FF2B5EF4-FFF2-40B4-BE49-F238E27FC236}">
                  <a16:creationId xmlns:a16="http://schemas.microsoft.com/office/drawing/2014/main" id="{BD18FAA8-AEAB-8D4D-A0C9-DD0D46013E8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b="50540"/>
            <a:stretch/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22" name="Gráfico 21">
              <a:extLst>
                <a:ext uri="{FF2B5EF4-FFF2-40B4-BE49-F238E27FC236}">
                  <a16:creationId xmlns:a16="http://schemas.microsoft.com/office/drawing/2014/main" id="{C0FFB74F-5D03-2E4F-98C5-823129ADF42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50465" r="130"/>
            <a:stretch/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23" name="Rectángulo 22">
              <a:extLst>
                <a:ext uri="{FF2B5EF4-FFF2-40B4-BE49-F238E27FC236}">
                  <a16:creationId xmlns:a16="http://schemas.microsoft.com/office/drawing/2014/main" id="{FE16AA22-221F-834E-BABA-CF0BB32C0C06}"/>
                </a:ext>
              </a:extLst>
            </p:cNvPr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24" name="Marcador de texto 9">
            <a:extLst>
              <a:ext uri="{FF2B5EF4-FFF2-40B4-BE49-F238E27FC236}">
                <a16:creationId xmlns:a16="http://schemas.microsoft.com/office/drawing/2014/main" id="{529904A9-F176-0448-A640-5CBF6D027F3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sp>
        <p:nvSpPr>
          <p:cNvPr id="26" name="Marcador de texto 6">
            <a:extLst>
              <a:ext uri="{FF2B5EF4-FFF2-40B4-BE49-F238E27FC236}">
                <a16:creationId xmlns:a16="http://schemas.microsoft.com/office/drawing/2014/main" id="{0ACE18AB-0700-F543-B8BF-28AA2A8C22F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grpSp>
        <p:nvGrpSpPr>
          <p:cNvPr id="32" name="Grupo 31">
            <a:extLst>
              <a:ext uri="{FF2B5EF4-FFF2-40B4-BE49-F238E27FC236}">
                <a16:creationId xmlns:a16="http://schemas.microsoft.com/office/drawing/2014/main" id="{66F8F232-DB3D-4749-8CBF-607422607A97}"/>
              </a:ext>
            </a:extLst>
          </p:cNvPr>
          <p:cNvGrpSpPr/>
          <p:nvPr userDrawn="1"/>
        </p:nvGrpSpPr>
        <p:grpSpPr>
          <a:xfrm>
            <a:off x="10386821" y="6244977"/>
            <a:ext cx="1534817" cy="419297"/>
            <a:chOff x="9996727" y="6219983"/>
            <a:chExt cx="1626307" cy="444291"/>
          </a:xfrm>
        </p:grpSpPr>
        <p:pic>
          <p:nvPicPr>
            <p:cNvPr id="33" name="Imagen 32">
              <a:extLst>
                <a:ext uri="{FF2B5EF4-FFF2-40B4-BE49-F238E27FC236}">
                  <a16:creationId xmlns:a16="http://schemas.microsoft.com/office/drawing/2014/main" id="{6D6078EC-57DD-C24D-805C-20EBB641E08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9996727" y="6278757"/>
              <a:ext cx="370251" cy="353767"/>
            </a:xfrm>
            <a:prstGeom prst="rect">
              <a:avLst/>
            </a:prstGeom>
          </p:spPr>
        </p:pic>
        <p:pic>
          <p:nvPicPr>
            <p:cNvPr id="34" name="Gráfico 33">
              <a:extLst>
                <a:ext uri="{FF2B5EF4-FFF2-40B4-BE49-F238E27FC236}">
                  <a16:creationId xmlns:a16="http://schemas.microsoft.com/office/drawing/2014/main" id="{AE9E5A32-867E-D347-B23E-F6F58BB2CC6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8149" t="9496" r="10219" b="27970"/>
            <a:stretch/>
          </p:blipFill>
          <p:spPr>
            <a:xfrm>
              <a:off x="10516715" y="6219983"/>
              <a:ext cx="1106319" cy="4442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331067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2FD72E79-F4C4-184F-BE98-DB846CD21AE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7" name="Marcador de texto 6">
            <a:extLst>
              <a:ext uri="{FF2B5EF4-FFF2-40B4-BE49-F238E27FC236}">
                <a16:creationId xmlns:a16="http://schemas.microsoft.com/office/drawing/2014/main" id="{2A9CEA81-9BDF-154A-9C52-8DE2F59F48BE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76769" y="4524580"/>
            <a:ext cx="11158591" cy="1285745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</a:t>
            </a:r>
            <a:endParaRPr lang="es-CL"/>
          </a:p>
        </p:txBody>
      </p:sp>
      <p:sp>
        <p:nvSpPr>
          <p:cNvPr id="28" name="Marcador de texto 51">
            <a:extLst>
              <a:ext uri="{FF2B5EF4-FFF2-40B4-BE49-F238E27FC236}">
                <a16:creationId xmlns:a16="http://schemas.microsoft.com/office/drawing/2014/main" id="{BB7A5C48-E7DF-9041-9A3B-E6A434BEC7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0925" y="2127310"/>
            <a:ext cx="4021410" cy="1683002"/>
          </a:xfr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Título de esta página</a:t>
            </a:r>
            <a:endParaRPr lang="es-CL"/>
          </a:p>
        </p:txBody>
      </p:sp>
      <p:sp>
        <p:nvSpPr>
          <p:cNvPr id="29" name="Marcador de texto 6">
            <a:extLst>
              <a:ext uri="{FF2B5EF4-FFF2-40B4-BE49-F238E27FC236}">
                <a16:creationId xmlns:a16="http://schemas.microsoft.com/office/drawing/2014/main" id="{0BE4FAAE-840C-B149-81E3-E133BA697F4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462560" y="2127310"/>
            <a:ext cx="6306107" cy="1876598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</a:t>
            </a:r>
            <a:endParaRPr lang="es-CL"/>
          </a:p>
        </p:txBody>
      </p:sp>
      <p:grpSp>
        <p:nvGrpSpPr>
          <p:cNvPr id="23" name="Grupo 22">
            <a:extLst>
              <a:ext uri="{FF2B5EF4-FFF2-40B4-BE49-F238E27FC236}">
                <a16:creationId xmlns:a16="http://schemas.microsoft.com/office/drawing/2014/main" id="{E248BA9F-FAD1-834E-94B9-48E3DF1F7EDA}"/>
              </a:ext>
            </a:extLst>
          </p:cNvPr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24" name="Rectángulo 23">
              <a:extLst>
                <a:ext uri="{FF2B5EF4-FFF2-40B4-BE49-F238E27FC236}">
                  <a16:creationId xmlns:a16="http://schemas.microsoft.com/office/drawing/2014/main" id="{68822E21-E574-E34B-91DE-D2D125D3F388}"/>
                </a:ext>
              </a:extLst>
            </p:cNvPr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25" name="Gráfico 24">
              <a:extLst>
                <a:ext uri="{FF2B5EF4-FFF2-40B4-BE49-F238E27FC236}">
                  <a16:creationId xmlns:a16="http://schemas.microsoft.com/office/drawing/2014/main" id="{BD94292C-0F6B-0A45-A6DE-E71E87774F4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b="50540"/>
            <a:stretch/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32" name="Gráfico 31">
              <a:extLst>
                <a:ext uri="{FF2B5EF4-FFF2-40B4-BE49-F238E27FC236}">
                  <a16:creationId xmlns:a16="http://schemas.microsoft.com/office/drawing/2014/main" id="{C84E048F-4A4E-574B-8CD9-D92630E2A31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50465" r="130"/>
            <a:stretch/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33" name="Rectángulo 32">
              <a:extLst>
                <a:ext uri="{FF2B5EF4-FFF2-40B4-BE49-F238E27FC236}">
                  <a16:creationId xmlns:a16="http://schemas.microsoft.com/office/drawing/2014/main" id="{201F1CA6-AB54-4642-9F69-B48553916D9E}"/>
                </a:ext>
              </a:extLst>
            </p:cNvPr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34" name="Marcador de texto 9">
            <a:extLst>
              <a:ext uri="{FF2B5EF4-FFF2-40B4-BE49-F238E27FC236}">
                <a16:creationId xmlns:a16="http://schemas.microsoft.com/office/drawing/2014/main" id="{649DAE1C-34EE-444E-98F7-625F6A1D541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sp>
        <p:nvSpPr>
          <p:cNvPr id="35" name="Marcador de texto 6">
            <a:extLst>
              <a:ext uri="{FF2B5EF4-FFF2-40B4-BE49-F238E27FC236}">
                <a16:creationId xmlns:a16="http://schemas.microsoft.com/office/drawing/2014/main" id="{7E5BBB0F-736F-814B-A3FA-F1FA211ED7F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grpSp>
        <p:nvGrpSpPr>
          <p:cNvPr id="36" name="Grupo 35">
            <a:extLst>
              <a:ext uri="{FF2B5EF4-FFF2-40B4-BE49-F238E27FC236}">
                <a16:creationId xmlns:a16="http://schemas.microsoft.com/office/drawing/2014/main" id="{4FDDC898-65D6-A143-A1C4-241F93476571}"/>
              </a:ext>
            </a:extLst>
          </p:cNvPr>
          <p:cNvGrpSpPr/>
          <p:nvPr userDrawn="1"/>
        </p:nvGrpSpPr>
        <p:grpSpPr>
          <a:xfrm>
            <a:off x="10303915" y="6244977"/>
            <a:ext cx="1583852" cy="454132"/>
            <a:chOff x="10083786" y="6244977"/>
            <a:chExt cx="1583852" cy="454132"/>
          </a:xfrm>
        </p:grpSpPr>
        <p:pic>
          <p:nvPicPr>
            <p:cNvPr id="37" name="Gráfico 36">
              <a:extLst>
                <a:ext uri="{FF2B5EF4-FFF2-40B4-BE49-F238E27FC236}">
                  <a16:creationId xmlns:a16="http://schemas.microsoft.com/office/drawing/2014/main" id="{4A14EC7D-238D-3A4E-9030-491E4E486B0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8149" t="9496" r="10219" b="27970"/>
            <a:stretch/>
          </p:blipFill>
          <p:spPr>
            <a:xfrm>
              <a:off x="10623556" y="6244977"/>
              <a:ext cx="1044082" cy="419297"/>
            </a:xfrm>
            <a:prstGeom prst="rect">
              <a:avLst/>
            </a:prstGeom>
          </p:spPr>
        </p:pic>
        <p:pic>
          <p:nvPicPr>
            <p:cNvPr id="38" name="Gráfico 37">
              <a:extLst>
                <a:ext uri="{FF2B5EF4-FFF2-40B4-BE49-F238E27FC236}">
                  <a16:creationId xmlns:a16="http://schemas.microsoft.com/office/drawing/2014/main" id="{174294EA-5490-054D-A312-B0FCB50D68D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0083786" y="6267286"/>
              <a:ext cx="460018" cy="4318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736432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BCF54E9-AB00-476E-BD58-51BF1BF44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400BDE7-635B-4513-A2AC-171CAF2F0C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EE3A77F-8550-4C94-BA00-AE5D3FBF61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>
                <a:solidFill>
                  <a:schemeClr val="tx1"/>
                </a:solidFill>
                <a:latin typeface="Avenir Next Demi Bold" panose="020B0503020202020204" pitchFamily="34" charset="0"/>
              </a:defRPr>
            </a:lvl1pPr>
          </a:lstStyle>
          <a:p>
            <a:fld id="{B13C88F6-7A93-47A3-93D9-9075BACE9AD7}" type="datetimeFigureOut">
              <a:rPr lang="es-CL" smtClean="0"/>
              <a:pPr/>
              <a:t>10-05-2024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40ED166-BA77-4009-A34D-182C5414A9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chemeClr val="tx1"/>
                </a:solidFill>
                <a:latin typeface="Avenir Next Demi Bold" panose="020B0503020202020204" pitchFamily="34" charset="0"/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559703A-1694-40B7-AB4F-0261AA7E78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tx1"/>
                </a:solidFill>
                <a:latin typeface="Avenir Next Demi Bold" panose="020B0503020202020204" pitchFamily="34" charset="0"/>
              </a:defRPr>
            </a:lvl1pPr>
          </a:lstStyle>
          <a:p>
            <a:fld id="{F75E7FF8-E98D-4116-83E7-00898DED1577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45148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0" r:id="rId1"/>
    <p:sldLayoutId id="2147484151" r:id="rId2"/>
    <p:sldLayoutId id="2147484152" r:id="rId3"/>
    <p:sldLayoutId id="2147484153" r:id="rId4"/>
    <p:sldLayoutId id="2147484154" r:id="rId5"/>
    <p:sldLayoutId id="2147484155" r:id="rId6"/>
    <p:sldLayoutId id="2147484156" r:id="rId7"/>
    <p:sldLayoutId id="2147484157" r:id="rId8"/>
    <p:sldLayoutId id="2147484158" r:id="rId9"/>
    <p:sldLayoutId id="2147484159" r:id="rId10"/>
    <p:sldLayoutId id="2147484160" r:id="rId11"/>
    <p:sldLayoutId id="2147484161" r:id="rId12"/>
    <p:sldLayoutId id="2147483882" r:id="rId13"/>
    <p:sldLayoutId id="2147483883" r:id="rId14"/>
    <p:sldLayoutId id="2147483819" r:id="rId15"/>
    <p:sldLayoutId id="2147484147" r:id="rId16"/>
    <p:sldLayoutId id="2147484142" r:id="rId17"/>
    <p:sldLayoutId id="2147484140" r:id="rId18"/>
    <p:sldLayoutId id="2147484148" r:id="rId19"/>
    <p:sldLayoutId id="2147484149" r:id="rId20"/>
  </p:sldLayoutIdLst>
  <p:transition spd="slow">
    <p:cover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800" b="1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s://gestion-cpv-capacitacion.ine.gob.cl/cuestionario-colectivas.html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inechile.sharepoint.com/:x:/s/SubreadeOperativosEspecialesCenso2024/EW7taHTJmfNCjbwKeQ297DMBNAFFZLMTSIOnREo_NEIF0g?e=N5CAdz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71098" y="1752936"/>
            <a:ext cx="7677469" cy="2639072"/>
          </a:xfrm>
        </p:spPr>
        <p:txBody>
          <a:bodyPr/>
          <a:lstStyle/>
          <a:p>
            <a:br>
              <a:rPr lang="es-CL" sz="4800">
                <a:latin typeface="Verdana"/>
                <a:ea typeface="Verdana"/>
              </a:rPr>
            </a:br>
            <a:br>
              <a:rPr lang="es-CL" sz="5400">
                <a:latin typeface="Verdana"/>
                <a:ea typeface="Verdana"/>
              </a:rPr>
            </a:br>
            <a:br>
              <a:rPr lang="es-CL" sz="5400">
                <a:latin typeface="Verdana"/>
                <a:ea typeface="Verdana"/>
              </a:rPr>
            </a:br>
            <a:r>
              <a:rPr lang="es-CL" sz="4800">
                <a:latin typeface="Verdana"/>
                <a:ea typeface="Verdana"/>
              </a:rPr>
              <a:t>Actividad: Entrevista entre pares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idx="1"/>
          </p:nvPr>
        </p:nvSpPr>
        <p:spPr>
          <a:xfrm>
            <a:off x="10954793" y="6143361"/>
            <a:ext cx="890508" cy="483181"/>
          </a:xfrm>
        </p:spPr>
        <p:txBody>
          <a:bodyPr vert="horz" lIns="0" tIns="45720" rIns="0" bIns="45720" rtlCol="0" anchor="t">
            <a:noAutofit/>
          </a:bodyPr>
          <a:lstStyle/>
          <a:p>
            <a:r>
              <a:rPr lang="es-CL">
                <a:solidFill>
                  <a:schemeClr val="bg1"/>
                </a:solidFill>
                <a:latin typeface="Verdana"/>
                <a:ea typeface="Verdana"/>
              </a:rPr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1583129615"/>
      </p:ext>
    </p:extLst>
  </p:cSld>
  <p:clrMapOvr>
    <a:masterClrMapping/>
  </p:clrMapOvr>
  <p:transition spd="slow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E4FEFD-4B25-4BBA-0491-8D5BC61D11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MX"/>
              <a:t>Entrevista entre pares</a:t>
            </a:r>
            <a:endParaRPr lang="es-CL"/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s-MX">
                <a:latin typeface="Verdana"/>
                <a:ea typeface="Verdana"/>
              </a:rPr>
              <a:t>06.</a:t>
            </a:r>
            <a:endParaRPr lang="es-CL">
              <a:latin typeface="Verdana"/>
              <a:ea typeface="Verdana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3661D91-2BA7-2E44-CD1C-6F4F101522E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75697" y="812910"/>
            <a:ext cx="10215666" cy="846137"/>
          </a:xfrm>
        </p:spPr>
        <p:txBody>
          <a:bodyPr/>
          <a:lstStyle/>
          <a:p>
            <a:pPr algn="ctr"/>
            <a:r>
              <a:rPr lang="es-CL" sz="3800">
                <a:latin typeface="Verdana"/>
                <a:ea typeface="Verdana"/>
              </a:rPr>
              <a:t>Recomendaciones para una buena entrevista</a:t>
            </a:r>
            <a:endParaRPr lang="es-CL" sz="380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4567" t="3726" r="44031" b="2385"/>
          <a:stretch/>
        </p:blipFill>
        <p:spPr>
          <a:xfrm rot="1013368">
            <a:off x="8515647" y="2349318"/>
            <a:ext cx="2363248" cy="3852688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875697" y="2034635"/>
            <a:ext cx="6977348" cy="2113784"/>
          </a:xfrm>
          <a:prstGeom prst="rect">
            <a:avLst/>
          </a:prstGeom>
          <a:ln>
            <a:solidFill>
              <a:schemeClr val="accent3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MX" b="1">
                <a:latin typeface="Verdana" panose="020B0604030504040204" pitchFamily="34" charset="0"/>
                <a:ea typeface="Verdana" panose="020B0604030504040204" pitchFamily="34" charset="0"/>
              </a:rPr>
              <a:t>Lea las instrucciones o ejemplos sugeridos en</a:t>
            </a:r>
          </a:p>
          <a:p>
            <a:pPr>
              <a:lnSpc>
                <a:spcPct val="150000"/>
              </a:lnSpc>
            </a:pPr>
            <a:r>
              <a:rPr lang="es-MX" b="1">
                <a:latin typeface="Verdana" panose="020B0604030504040204" pitchFamily="34" charset="0"/>
                <a:ea typeface="Verdana" panose="020B0604030504040204" pitchFamily="34" charset="0"/>
              </a:rPr>
              <a:t>las preguntas en caso de dudas: </a:t>
            </a:r>
            <a:r>
              <a:rPr lang="es-MX">
                <a:latin typeface="Verdana" panose="020B0604030504040204" pitchFamily="34" charset="0"/>
                <a:ea typeface="Verdana" panose="020B0604030504040204" pitchFamily="34" charset="0"/>
              </a:rPr>
              <a:t>frente a dudas por la ambigüedad o el significado de alguna palabra, término o concepto, debe leer las instrucciones o definiciones entregadas en la misma pregunta.</a:t>
            </a:r>
            <a:endParaRPr lang="es-CL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875697" y="4506236"/>
            <a:ext cx="6977349" cy="1282787"/>
          </a:xfrm>
          <a:prstGeom prst="rect">
            <a:avLst/>
          </a:prstGeom>
          <a:ln>
            <a:solidFill>
              <a:schemeClr val="accent4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s-MX" b="1" dirty="0">
                <a:latin typeface="Verdana"/>
                <a:ea typeface="Verdana"/>
              </a:rPr>
              <a:t>Respete las pausas y silencios en la entrevista: </a:t>
            </a:r>
            <a:r>
              <a:rPr lang="es-MX" dirty="0">
                <a:latin typeface="Verdana"/>
                <a:ea typeface="Verdana"/>
              </a:rPr>
              <a:t>algunas preguntas del cuestionario censal pueden ser sensibles para las personas.</a:t>
            </a:r>
            <a:endParaRPr lang="es-MX" dirty="0">
              <a:latin typeface="Verdana Pro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71134240"/>
      </p:ext>
    </p:extLst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E4FEFD-4B25-4BBA-0491-8D5BC61D11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MX"/>
              <a:t>Entrevista entre pares</a:t>
            </a:r>
            <a:endParaRPr lang="es-CL"/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s-MX">
                <a:latin typeface="Verdana"/>
                <a:ea typeface="Verdana"/>
              </a:rPr>
              <a:t>07.</a:t>
            </a:r>
            <a:endParaRPr lang="es-CL">
              <a:latin typeface="Verdana"/>
              <a:ea typeface="Verdana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3661D91-2BA7-2E44-CD1C-6F4F101522E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75697" y="812910"/>
            <a:ext cx="10215666" cy="846137"/>
          </a:xfrm>
        </p:spPr>
        <p:txBody>
          <a:bodyPr/>
          <a:lstStyle/>
          <a:p>
            <a:pPr algn="ctr"/>
            <a:r>
              <a:rPr lang="es-CL" sz="3800">
                <a:latin typeface="Verdana"/>
                <a:ea typeface="Verdana"/>
              </a:rPr>
              <a:t>Recomendaciones para una buena entrevista</a:t>
            </a:r>
            <a:endParaRPr lang="es-CL" sz="380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4567" t="3726" r="44031" b="2385"/>
          <a:stretch/>
        </p:blipFill>
        <p:spPr>
          <a:xfrm rot="1013368">
            <a:off x="9252604" y="1666624"/>
            <a:ext cx="1747808" cy="2849366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751724" y="2089114"/>
            <a:ext cx="6096000" cy="1282787"/>
          </a:xfrm>
          <a:prstGeom prst="rect">
            <a:avLst/>
          </a:prstGeom>
          <a:ln>
            <a:solidFill>
              <a:schemeClr val="accent6"/>
            </a:solidFill>
          </a:ln>
        </p:spPr>
        <p:txBody>
          <a:bodyPr lIns="91440" tIns="45720" rIns="91440" bIns="4572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s-MX" b="1" dirty="0">
                <a:latin typeface="Verdana"/>
                <a:ea typeface="Verdana"/>
              </a:rPr>
              <a:t>Sea amable y cordial en todo momento:</a:t>
            </a:r>
          </a:p>
          <a:p>
            <a:pPr>
              <a:lnSpc>
                <a:spcPct val="150000"/>
              </a:lnSpc>
            </a:pPr>
            <a:r>
              <a:rPr lang="es-MX" dirty="0">
                <a:latin typeface="Verdana"/>
                <a:ea typeface="Verdana"/>
              </a:rPr>
              <a:t>mantenga una actitud de escucha activa y respeto, </a:t>
            </a:r>
            <a:r>
              <a:rPr lang="es-CL" dirty="0">
                <a:latin typeface="Verdana"/>
                <a:ea typeface="Verdana"/>
              </a:rPr>
              <a:t>sin juzgar las respuestas o a la persona.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AA9B7A5-0D15-B610-0A84-7C65D8791D81}"/>
              </a:ext>
            </a:extLst>
          </p:cNvPr>
          <p:cNvSpPr txBox="1"/>
          <p:nvPr/>
        </p:nvSpPr>
        <p:spPr>
          <a:xfrm>
            <a:off x="751724" y="4523567"/>
            <a:ext cx="8522561" cy="1293111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s-MX" dirty="0">
                <a:latin typeface="Verdana"/>
                <a:ea typeface="Verdana"/>
              </a:rPr>
              <a:t>Muchas gracias por su tiempo y por contribuir con sus respuestas al Censo 2024.</a:t>
            </a:r>
            <a:endParaRPr lang="es-ES" dirty="0"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>
              <a:lnSpc>
                <a:spcPct val="150000"/>
              </a:lnSpc>
            </a:pPr>
            <a:r>
              <a:rPr lang="es-MX" dirty="0">
                <a:latin typeface="Verdana"/>
                <a:ea typeface="Verdana"/>
              </a:rPr>
              <a:t>Que tenga un muy buen día/tarde.</a:t>
            </a:r>
            <a:endParaRPr lang="es-ES" dirty="0">
              <a:ea typeface="Calibri"/>
              <a:cs typeface="Calibri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751724" y="3801968"/>
            <a:ext cx="73354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800" b="1">
                <a:latin typeface="Verdana"/>
                <a:ea typeface="Verdana"/>
              </a:rPr>
              <a:t>Despídase dando las gracias.</a:t>
            </a:r>
            <a:endParaRPr lang="es-CL" sz="2800" b="1"/>
          </a:p>
        </p:txBody>
      </p:sp>
    </p:spTree>
    <p:extLst>
      <p:ext uri="{BB962C8B-B14F-4D97-AF65-F5344CB8AC3E}">
        <p14:creationId xmlns:p14="http://schemas.microsoft.com/office/powerpoint/2010/main" val="1661744062"/>
      </p:ext>
    </p:extLst>
  </p:cSld>
  <p:clrMapOvr>
    <a:masterClrMapping/>
  </p:clrMapOvr>
  <p:transition spd="slow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4B0DFDB-CBF9-C975-2CA0-422590F7C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latin typeface="Verdana"/>
                <a:ea typeface="Verdana"/>
              </a:rPr>
              <a:t>Elementos</a:t>
            </a:r>
            <a:r>
              <a:rPr lang="en-US">
                <a:latin typeface="Verdana"/>
                <a:ea typeface="Verdana"/>
              </a:rPr>
              <a:t> a </a:t>
            </a:r>
            <a:r>
              <a:rPr lang="en-US" err="1">
                <a:latin typeface="Verdana"/>
                <a:ea typeface="Verdana"/>
              </a:rPr>
              <a:t>considerar</a:t>
            </a:r>
            <a:endParaRPr lang="en-US"/>
          </a:p>
        </p:txBody>
      </p:sp>
      <p:sp>
        <p:nvSpPr>
          <p:cNvPr id="2" name="CuadroTexto 1"/>
          <p:cNvSpPr txBox="1"/>
          <p:nvPr/>
        </p:nvSpPr>
        <p:spPr>
          <a:xfrm>
            <a:off x="1488893" y="3676287"/>
            <a:ext cx="3977196" cy="86728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MX" b="1" dirty="0">
                <a:latin typeface="Verdana" panose="020B0604030504040204" pitchFamily="34" charset="0"/>
                <a:ea typeface="Verdana" panose="020B0604030504040204" pitchFamily="34" charset="0"/>
              </a:rPr>
              <a:t>Duración</a:t>
            </a:r>
            <a:r>
              <a:rPr lang="es-MX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s-MX" dirty="0">
                <a:latin typeface="Verdana"/>
                <a:ea typeface="Verdana"/>
              </a:rPr>
              <a:t>90 minutos </a:t>
            </a:r>
            <a:endParaRPr lang="es-CL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6509464" y="2635265"/>
            <a:ext cx="3977196" cy="2944781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MX" b="1" dirty="0">
                <a:latin typeface="Verdana"/>
                <a:ea typeface="Verdana"/>
              </a:rPr>
              <a:t>Materiales</a:t>
            </a:r>
          </a:p>
          <a:p>
            <a:pPr marL="285750" indent="-285750">
              <a:lnSpc>
                <a:spcPct val="150000"/>
              </a:lnSpc>
              <a:buFont typeface="Calibri"/>
              <a:buChar char="-"/>
            </a:pPr>
            <a:r>
              <a:rPr lang="es-MX" dirty="0">
                <a:latin typeface="Verdana"/>
                <a:ea typeface="Verdana"/>
              </a:rPr>
              <a:t>DMC cargada y con carga de datos .</a:t>
            </a:r>
          </a:p>
          <a:p>
            <a:pPr marL="285750" indent="-285750">
              <a:lnSpc>
                <a:spcPct val="150000"/>
              </a:lnSpc>
              <a:buFont typeface="Calibri"/>
              <a:buChar char="-"/>
            </a:pPr>
            <a:r>
              <a:rPr lang="es-MX" dirty="0">
                <a:latin typeface="Verdana"/>
                <a:ea typeface="Verdana"/>
              </a:rPr>
              <a:t>Acceso a señal de internet.</a:t>
            </a:r>
          </a:p>
          <a:p>
            <a:pPr marL="285750" indent="-285750">
              <a:lnSpc>
                <a:spcPct val="150000"/>
              </a:lnSpc>
              <a:buFont typeface="Calibri"/>
              <a:buChar char="-"/>
            </a:pPr>
            <a:r>
              <a:rPr lang="es-MX" dirty="0">
                <a:latin typeface="Verdana"/>
                <a:ea typeface="Verdana"/>
              </a:rPr>
              <a:t>Acceso a página de Censo en Línea.</a:t>
            </a:r>
          </a:p>
          <a:p>
            <a:pPr algn="ctr">
              <a:lnSpc>
                <a:spcPct val="150000"/>
              </a:lnSpc>
            </a:pPr>
            <a:endParaRPr lang="es-MX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151468"/>
      </p:ext>
    </p:extLst>
  </p:cSld>
  <p:clrMapOvr>
    <a:masterClrMapping/>
  </p:clrMapOvr>
  <p:transition spd="slow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4B0DFDB-CBF9-C975-2CA0-422590F7C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latin typeface="Verdana"/>
                <a:ea typeface="Verdana"/>
              </a:rPr>
              <a:t>Elementos</a:t>
            </a:r>
            <a:r>
              <a:rPr lang="en-US">
                <a:latin typeface="Verdana"/>
                <a:ea typeface="Verdana"/>
              </a:rPr>
              <a:t> a </a:t>
            </a:r>
            <a:r>
              <a:rPr lang="en-US" err="1">
                <a:latin typeface="Verdana"/>
                <a:ea typeface="Verdana"/>
              </a:rPr>
              <a:t>considerar</a:t>
            </a:r>
            <a:endParaRPr lang="en-US"/>
          </a:p>
        </p:txBody>
      </p:sp>
      <p:sp>
        <p:nvSpPr>
          <p:cNvPr id="2" name="Rectángulo 1"/>
          <p:cNvSpPr/>
          <p:nvPr/>
        </p:nvSpPr>
        <p:spPr>
          <a:xfrm>
            <a:off x="2967866" y="5973521"/>
            <a:ext cx="70725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>
                <a:hlinkClick r:id="rId2"/>
              </a:rPr>
              <a:t>https://gestion-cpv-capacitacion.ine.gob.cl/cuestionario-colectivas.html</a:t>
            </a:r>
            <a:endParaRPr lang="es-CL" dirty="0"/>
          </a:p>
          <a:p>
            <a:endParaRPr lang="es-CL" dirty="0"/>
          </a:p>
        </p:txBody>
      </p:sp>
      <p:sp>
        <p:nvSpPr>
          <p:cNvPr id="4" name="Rectángulo 3"/>
          <p:cNvSpPr/>
          <p:nvPr/>
        </p:nvSpPr>
        <p:spPr>
          <a:xfrm>
            <a:off x="2343706" y="2100909"/>
            <a:ext cx="1803134" cy="49714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Ingresar a:</a:t>
            </a:r>
            <a:endParaRPr lang="es-CL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8330" y="2100909"/>
            <a:ext cx="2610256" cy="3746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920007"/>
      </p:ext>
    </p:extLst>
  </p:cSld>
  <p:clrMapOvr>
    <a:masterClrMapping/>
  </p:clrMapOvr>
  <p:transition spd="slow"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4B0DFDB-CBF9-C975-2CA0-422590F7C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latin typeface="Verdana"/>
                <a:ea typeface="Verdana"/>
              </a:rPr>
              <a:t>Elementos</a:t>
            </a:r>
            <a:r>
              <a:rPr lang="en-US">
                <a:latin typeface="Verdana"/>
                <a:ea typeface="Verdana"/>
              </a:rPr>
              <a:t> a </a:t>
            </a:r>
            <a:r>
              <a:rPr lang="en-US" err="1">
                <a:latin typeface="Verdana"/>
                <a:ea typeface="Verdana"/>
              </a:rPr>
              <a:t>considerar</a:t>
            </a:r>
            <a:endParaRPr lang="en-US"/>
          </a:p>
        </p:txBody>
      </p:sp>
      <p:sp>
        <p:nvSpPr>
          <p:cNvPr id="5" name="Rectángulo 4"/>
          <p:cNvSpPr/>
          <p:nvPr/>
        </p:nvSpPr>
        <p:spPr>
          <a:xfrm>
            <a:off x="559293" y="2331000"/>
            <a:ext cx="2042830" cy="65189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latin typeface="Verdana" panose="020B0604030504040204" pitchFamily="34" charset="0"/>
                <a:ea typeface="Verdana" panose="020B0604030504040204" pitchFamily="34" charset="0"/>
              </a:rPr>
              <a:t>Ingresar código:</a:t>
            </a:r>
            <a:endParaRPr lang="es-CL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2710132" y="2345681"/>
            <a:ext cx="71529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latin typeface="Verdana" panose="020B0604030504040204" pitchFamily="34" charset="0"/>
                <a:ea typeface="Verdana" panose="020B0604030504040204" pitchFamily="34" charset="0"/>
              </a:rPr>
              <a:t>Es un código alfa-numérico de 10 caracteres que se entregará por persona. </a:t>
            </a:r>
            <a:endParaRPr lang="es-CL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559291" y="5148090"/>
            <a:ext cx="2042830" cy="6503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latin typeface="Verdana" panose="020B0604030504040204" pitchFamily="34" charset="0"/>
                <a:ea typeface="Verdana" panose="020B0604030504040204" pitchFamily="34" charset="0"/>
              </a:rPr>
              <a:t>Ingresar correo y contraseña:</a:t>
            </a:r>
            <a:endParaRPr lang="es-CL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2710132" y="5153389"/>
            <a:ext cx="7152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latin typeface="Verdana" panose="020B0604030504040204" pitchFamily="34" charset="0"/>
                <a:ea typeface="Verdana" panose="020B0604030504040204" pitchFamily="34" charset="0"/>
              </a:rPr>
              <a:t>Es un correo tipo y una contraseña estándar para realizar esta actividad.</a:t>
            </a:r>
            <a:endParaRPr lang="es-CL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559291" y="3849862"/>
            <a:ext cx="2042830" cy="65189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latin typeface="Verdana" panose="020B0604030504040204" pitchFamily="34" charset="0"/>
                <a:ea typeface="Verdana" panose="020B0604030504040204" pitchFamily="34" charset="0"/>
              </a:rPr>
              <a:t>Ingresar código capcha:</a:t>
            </a:r>
            <a:endParaRPr lang="es-CL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2710132" y="3849862"/>
            <a:ext cx="6726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latin typeface="Verdana" panose="020B0604030504040204" pitchFamily="34" charset="0"/>
                <a:ea typeface="Verdana" panose="020B0604030504040204" pitchFamily="34" charset="0"/>
              </a:rPr>
              <a:t>Registrar el código capcha y/o refrescar de ser necesario.</a:t>
            </a:r>
            <a:endParaRPr lang="es-CL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5443770" y="278284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"/>
              </a:rPr>
              <a:t>Acceso_Censoenlínea_Cap_Cod5.xlsx</a:t>
            </a:r>
            <a:endParaRPr kumimoji="0" lang="es-CL" altLang="es-C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232759"/>
      </p:ext>
    </p:extLst>
  </p:cSld>
  <p:clrMapOvr>
    <a:masterClrMapping/>
  </p:clrMapOvr>
  <p:transition spd="slow"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34F349-2698-B74E-8F6E-4573C8F78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854" y="2489200"/>
            <a:ext cx="6003441" cy="1325563"/>
          </a:xfrm>
        </p:spPr>
        <p:txBody>
          <a:bodyPr/>
          <a:lstStyle/>
          <a:p>
            <a:r>
              <a:rPr lang="es-CL"/>
              <a:t>¿Alguna pregunta o comentario?</a:t>
            </a:r>
          </a:p>
        </p:txBody>
      </p:sp>
    </p:spTree>
    <p:extLst>
      <p:ext uri="{BB962C8B-B14F-4D97-AF65-F5344CB8AC3E}">
        <p14:creationId xmlns:p14="http://schemas.microsoft.com/office/powerpoint/2010/main" val="1745269818"/>
      </p:ext>
    </p:extLst>
  </p:cSld>
  <p:clrMapOvr>
    <a:masterClrMapping/>
  </p:clrMapOvr>
  <p:transition spd="slow">
    <p:cov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F91397-03E1-874F-BD91-C5A1CB52F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/>
              <a:t>¡Muchas gracias!</a:t>
            </a:r>
          </a:p>
        </p:txBody>
      </p:sp>
    </p:spTree>
    <p:extLst>
      <p:ext uri="{BB962C8B-B14F-4D97-AF65-F5344CB8AC3E}">
        <p14:creationId xmlns:p14="http://schemas.microsoft.com/office/powerpoint/2010/main" val="4093031812"/>
      </p:ext>
    </p:extLst>
  </p:cSld>
  <p:clrMapOvr>
    <a:masterClrMapping/>
  </p:clrMapOvr>
  <p:transition spd="slow">
    <p:cove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338416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C7E28ABF-A380-06A5-535D-7A62B298FE1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87431" y="2849473"/>
            <a:ext cx="5823091" cy="3398546"/>
          </a:xfrm>
        </p:spPr>
        <p:txBody>
          <a:bodyPr vert="horz" lIns="0" tIns="45720" rIns="0" bIns="45720" rtlCol="0" anchor="t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s-ES" sz="1800" dirty="0">
                <a:latin typeface="Verdana"/>
                <a:ea typeface="Verdana"/>
              </a:rPr>
              <a:t>A continuación, realizaremos una actividad de roles, la cual te permitirá </a:t>
            </a:r>
            <a:r>
              <a:rPr lang="es-ES" sz="1800" b="1" dirty="0">
                <a:solidFill>
                  <a:schemeClr val="accent6"/>
                </a:solidFill>
                <a:latin typeface="Verdana"/>
                <a:ea typeface="Verdana"/>
              </a:rPr>
              <a:t>simular que eres </a:t>
            </a:r>
            <a:r>
              <a:rPr lang="es-MX" sz="1800" b="1" dirty="0">
                <a:solidFill>
                  <a:schemeClr val="accent6"/>
                </a:solidFill>
                <a:latin typeface="Verdana"/>
                <a:ea typeface="Verdana"/>
              </a:rPr>
              <a:t>censista y/o informante</a:t>
            </a:r>
            <a:r>
              <a:rPr lang="es-MX" sz="1800" dirty="0">
                <a:latin typeface="Verdana"/>
                <a:ea typeface="Verdana"/>
              </a:rPr>
              <a:t>. Aplicaremos el cuestionario censal a través del </a:t>
            </a:r>
            <a:r>
              <a:rPr lang="es-MX" sz="1800" b="1" dirty="0">
                <a:solidFill>
                  <a:schemeClr val="accent6"/>
                </a:solidFill>
                <a:latin typeface="Verdana"/>
                <a:ea typeface="Verdana"/>
              </a:rPr>
              <a:t>Censo en línea.</a:t>
            </a:r>
            <a:endParaRPr lang="es-MX" sz="1800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0E2E57AD-AB44-4981-55E9-470026370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8524" y="484463"/>
            <a:ext cx="8316031" cy="846497"/>
          </a:xfrm>
        </p:spPr>
        <p:txBody>
          <a:bodyPr/>
          <a:lstStyle/>
          <a:p>
            <a:pPr algn="ctr"/>
            <a:r>
              <a:rPr lang="es-ES">
                <a:latin typeface="Verdana"/>
                <a:ea typeface="Verdana"/>
              </a:rPr>
              <a:t>Introducción</a:t>
            </a:r>
            <a:endParaRPr lang="es-ES"/>
          </a:p>
        </p:txBody>
      </p:sp>
      <p:sp>
        <p:nvSpPr>
          <p:cNvPr id="11" name="Llamada ovalada 9">
            <a:extLst>
              <a:ext uri="{FF2B5EF4-FFF2-40B4-BE49-F238E27FC236}">
                <a16:creationId xmlns:a16="http://schemas.microsoft.com/office/drawing/2014/main" id="{9FC0A7A6-604E-56A1-FB69-B4B33EBC7A59}"/>
              </a:ext>
            </a:extLst>
          </p:cNvPr>
          <p:cNvSpPr/>
          <p:nvPr/>
        </p:nvSpPr>
        <p:spPr>
          <a:xfrm>
            <a:off x="6782504" y="1604005"/>
            <a:ext cx="4834478" cy="1131371"/>
          </a:xfrm>
          <a:prstGeom prst="wedgeRoundRectCallou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s-MX" sz="1600">
                <a:latin typeface="Verdana"/>
                <a:ea typeface="Verdana"/>
              </a:rPr>
              <a:t>Buen día, mi nombre es Suri, soy censista  del Instituto Nacional de Estadísticas</a:t>
            </a:r>
            <a:r>
              <a:rPr lang="es-MX" sz="2400">
                <a:latin typeface="Verdana"/>
                <a:ea typeface="Verdana"/>
              </a:rPr>
              <a:t>…</a:t>
            </a:r>
            <a:endParaRPr lang="es-CL" sz="2400">
              <a:latin typeface="Verdana"/>
              <a:ea typeface="Verdana"/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539A3BA7-2738-F376-2A6A-F65D731A8F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4134"/>
          <a:stretch/>
        </p:blipFill>
        <p:spPr>
          <a:xfrm flipH="1">
            <a:off x="7600044" y="2846919"/>
            <a:ext cx="1239396" cy="3613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517370"/>
      </p:ext>
    </p:extLst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3"/>
          </p:nvPr>
        </p:nvSpPr>
        <p:spPr>
          <a:xfrm>
            <a:off x="5793740" y="2884242"/>
            <a:ext cx="5692058" cy="482251"/>
          </a:xfrm>
        </p:spPr>
        <p:txBody>
          <a:bodyPr/>
          <a:lstStyle/>
          <a:p>
            <a:r>
              <a:rPr lang="es-MX">
                <a:latin typeface="Verdana"/>
                <a:ea typeface="Verdana"/>
              </a:rPr>
              <a:t>Entrevista entre pares</a:t>
            </a:r>
            <a:endParaRPr lang="es-CL"/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40"/>
          </p:nvPr>
        </p:nvSpPr>
        <p:spPr>
          <a:xfrm>
            <a:off x="4740236" y="2884093"/>
            <a:ext cx="1053503" cy="482400"/>
          </a:xfrm>
        </p:spPr>
        <p:txBody>
          <a:bodyPr/>
          <a:lstStyle/>
          <a:p>
            <a:r>
              <a:rPr lang="es-MX"/>
              <a:t>01.</a:t>
            </a:r>
            <a:endParaRPr lang="es-CL"/>
          </a:p>
        </p:txBody>
      </p:sp>
      <p:sp>
        <p:nvSpPr>
          <p:cNvPr id="14" name="Título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Contenidos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83318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C7E28ABF-A380-06A5-535D-7A62B298FE1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70245" y="2273528"/>
            <a:ext cx="10849635" cy="3702884"/>
          </a:xfrm>
        </p:spPr>
        <p:txBody>
          <a:bodyPr vert="horz" lIns="0" tIns="45720" rIns="0" bIns="45720" rtlCol="0" anchor="t">
            <a:norm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s-MX" sz="1800" b="1" dirty="0">
                <a:solidFill>
                  <a:schemeClr val="accent6"/>
                </a:solidFill>
                <a:latin typeface="Verdana"/>
                <a:ea typeface="Verdana"/>
              </a:rPr>
              <a:t>Si tienes DMC u otro dispositivo electrónico</a:t>
            </a:r>
            <a:r>
              <a:rPr lang="es-MX" sz="1800" dirty="0">
                <a:latin typeface="Verdana"/>
                <a:ea typeface="Verdana"/>
              </a:rPr>
              <a:t>, debes seguir las instrucciones de la "Entrevista entre pares".</a:t>
            </a:r>
            <a:endParaRPr lang="es-ES" dirty="0"/>
          </a:p>
          <a:p>
            <a:pPr marL="342900" indent="-342900">
              <a:lnSpc>
                <a:spcPct val="150000"/>
              </a:lnSpc>
              <a:buAutoNum type="arabicPeriod"/>
            </a:pPr>
            <a:endParaRPr lang="es-MX" sz="1800" dirty="0">
              <a:solidFill>
                <a:srgbClr val="122361"/>
              </a:solidFill>
              <a:latin typeface="Verdana"/>
              <a:ea typeface="Verdana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s-MX" sz="1800" b="1" dirty="0">
                <a:solidFill>
                  <a:schemeClr val="accent6"/>
                </a:solidFill>
                <a:latin typeface="Verdana"/>
                <a:ea typeface="Verdana"/>
              </a:rPr>
              <a:t>En el caso que no tengas DMC u otro dispositivo</a:t>
            </a:r>
            <a:r>
              <a:rPr lang="es-MX" sz="1800" dirty="0">
                <a:latin typeface="Verdana"/>
                <a:ea typeface="Verdana"/>
              </a:rPr>
              <a:t>, haremos la actividad en pantalla.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endParaRPr lang="es-MX" sz="1800" dirty="0">
              <a:solidFill>
                <a:srgbClr val="122361"/>
              </a:solidFill>
              <a:latin typeface="Verdana"/>
              <a:ea typeface="Verdana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s-MX" sz="1800" b="1" dirty="0">
                <a:solidFill>
                  <a:schemeClr val="accent6"/>
                </a:solidFill>
                <a:latin typeface="Verdana"/>
                <a:ea typeface="Verdana"/>
              </a:rPr>
              <a:t>Ahora vamos a la realización de la </a:t>
            </a:r>
            <a:r>
              <a:rPr lang="es-MX" sz="1800" dirty="0">
                <a:solidFill>
                  <a:srgbClr val="122361"/>
                </a:solidFill>
                <a:latin typeface="Verdana"/>
                <a:ea typeface="Verdana"/>
              </a:rPr>
              <a:t>"Entrevista entre pares".</a:t>
            </a: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0E2E57AD-AB44-4981-55E9-470026370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>
                <a:latin typeface="Verdana"/>
                <a:ea typeface="Verdana"/>
              </a:rPr>
              <a:t>Antes de empezar...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4274054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9B9E3D8A-F5B5-E611-6F1B-DA7139E228F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s-ES" sz="4000">
                <a:latin typeface="Verdana"/>
                <a:ea typeface="Verdana"/>
              </a:rPr>
              <a:t>Entrevista entre pares</a:t>
            </a:r>
            <a:endParaRPr lang="es-ES" sz="400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9183E2A1-D800-7C67-07B0-257424A5B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4400">
                <a:latin typeface="Verdana"/>
                <a:ea typeface="Verdana"/>
              </a:rPr>
              <a:t>01.</a:t>
            </a:r>
            <a:endParaRPr lang="es-ES" sz="4400"/>
          </a:p>
        </p:txBody>
      </p:sp>
    </p:spTree>
    <p:extLst>
      <p:ext uri="{BB962C8B-B14F-4D97-AF65-F5344CB8AC3E}">
        <p14:creationId xmlns:p14="http://schemas.microsoft.com/office/powerpoint/2010/main" val="2982309246"/>
      </p:ext>
    </p:ext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4B0DFDB-CBF9-C975-2CA0-422590F7C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err="1">
                <a:latin typeface="Verdana"/>
                <a:ea typeface="Verdana"/>
              </a:rPr>
              <a:t>Instrucciones</a:t>
            </a:r>
            <a:r>
              <a:rPr lang="en-US">
                <a:latin typeface="Verdana"/>
                <a:ea typeface="Verdana"/>
              </a:rPr>
              <a:t> </a:t>
            </a:r>
            <a:r>
              <a:rPr lang="en-US" err="1">
                <a:latin typeface="Verdana"/>
                <a:ea typeface="Verdana"/>
              </a:rPr>
              <a:t>entrevista</a:t>
            </a:r>
            <a:r>
              <a:rPr lang="en-US">
                <a:latin typeface="Verdana"/>
                <a:ea typeface="Verdana"/>
              </a:rPr>
              <a:t> entre pares</a:t>
            </a:r>
            <a:endParaRPr lang="en-US"/>
          </a:p>
        </p:txBody>
      </p:sp>
      <p:sp>
        <p:nvSpPr>
          <p:cNvPr id="4" name="CuadroTexto 3"/>
          <p:cNvSpPr txBox="1"/>
          <p:nvPr/>
        </p:nvSpPr>
        <p:spPr>
          <a:xfrm>
            <a:off x="1219198" y="2242032"/>
            <a:ext cx="6650637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MX">
                <a:latin typeface="Verdana" panose="020B0604030504040204" pitchFamily="34" charset="0"/>
                <a:ea typeface="Verdana" panose="020B0604030504040204" pitchFamily="34" charset="0"/>
              </a:rPr>
              <a:t>Para fines del ejercicio, </a:t>
            </a:r>
            <a:r>
              <a:rPr lang="es-MX" b="1">
                <a:latin typeface="Verdana" panose="020B0604030504040204" pitchFamily="34" charset="0"/>
                <a:ea typeface="Verdana" panose="020B0604030504040204" pitchFamily="34" charset="0"/>
              </a:rPr>
              <a:t>cada persona participante deberá ser censista e informante</a:t>
            </a:r>
            <a:r>
              <a:rPr lang="es-MX">
                <a:latin typeface="Verdana" panose="020B0604030504040204" pitchFamily="34" charset="0"/>
                <a:ea typeface="Verdana" panose="020B0604030504040204" pitchFamily="34" charset="0"/>
              </a:rPr>
              <a:t>, ya que esta actividad busca simular una entrevista censal.</a:t>
            </a:r>
            <a:endParaRPr lang="es-CL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Elipse 4"/>
          <p:cNvSpPr/>
          <p:nvPr/>
        </p:nvSpPr>
        <p:spPr>
          <a:xfrm>
            <a:off x="727037" y="2418365"/>
            <a:ext cx="411480" cy="39624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CuadroTexto 6"/>
          <p:cNvSpPr txBox="1"/>
          <p:nvPr/>
        </p:nvSpPr>
        <p:spPr>
          <a:xfrm>
            <a:off x="1219198" y="4229987"/>
            <a:ext cx="6320853" cy="17543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s-MX" dirty="0">
                <a:latin typeface="Verdana"/>
                <a:ea typeface="Verdana"/>
              </a:rPr>
              <a:t>Se deben </a:t>
            </a:r>
            <a:r>
              <a:rPr lang="es-MX" b="1" dirty="0">
                <a:latin typeface="Verdana"/>
                <a:ea typeface="Verdana"/>
              </a:rPr>
              <a:t>unir en duplas</a:t>
            </a:r>
            <a:r>
              <a:rPr lang="es-MX" dirty="0">
                <a:latin typeface="Verdana"/>
                <a:ea typeface="Verdana"/>
              </a:rPr>
              <a:t>, eligiendo entre ustedes </a:t>
            </a:r>
            <a:r>
              <a:rPr lang="es-MX" b="1" dirty="0">
                <a:latin typeface="Verdana"/>
                <a:ea typeface="Verdana"/>
              </a:rPr>
              <a:t>quién será censista y quién informante</a:t>
            </a:r>
            <a:r>
              <a:rPr lang="es-MX" dirty="0">
                <a:latin typeface="Verdana"/>
                <a:ea typeface="Verdana"/>
              </a:rPr>
              <a:t>. Las respuestas entregadas pueden ser de acuerdo con la información personal u otra.</a:t>
            </a:r>
            <a:endParaRPr lang="es-CL" dirty="0">
              <a:latin typeface="Verdana"/>
              <a:ea typeface="Verdana"/>
            </a:endParaRPr>
          </a:p>
        </p:txBody>
      </p:sp>
      <p:sp>
        <p:nvSpPr>
          <p:cNvPr id="8" name="Elipse 7"/>
          <p:cNvSpPr/>
          <p:nvPr/>
        </p:nvSpPr>
        <p:spPr>
          <a:xfrm>
            <a:off x="727037" y="4409869"/>
            <a:ext cx="411480" cy="39624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/>
          <a:srcRect l="45251"/>
          <a:stretch/>
        </p:blipFill>
        <p:spPr>
          <a:xfrm flipH="1">
            <a:off x="8259448" y="2020873"/>
            <a:ext cx="1867061" cy="4418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8926"/>
      </p:ext>
    </p:extLst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MX"/>
              <a:t>Entrevista entre pares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s-MX">
                <a:latin typeface="Verdana"/>
                <a:ea typeface="Verdana"/>
              </a:rPr>
              <a:t>03.</a:t>
            </a:r>
            <a:endParaRPr lang="es-CL">
              <a:latin typeface="Verdana"/>
              <a:ea typeface="Verdana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4B0DFDB-CBF9-C975-2CA0-422590F7C51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11573" y="355731"/>
            <a:ext cx="9467100" cy="1205570"/>
          </a:xfrm>
        </p:spPr>
        <p:txBody>
          <a:bodyPr/>
          <a:lstStyle/>
          <a:p>
            <a:pPr algn="ctr"/>
            <a:r>
              <a:rPr lang="en-US">
                <a:latin typeface="Verdana"/>
                <a:ea typeface="Verdana"/>
              </a:rPr>
              <a:t>I</a:t>
            </a:r>
            <a:r>
              <a:rPr lang="es-ES" err="1">
                <a:latin typeface="Verdana"/>
                <a:ea typeface="Verdana"/>
              </a:rPr>
              <a:t>nstrucciones</a:t>
            </a:r>
            <a:r>
              <a:rPr lang="es-ES">
                <a:latin typeface="Verdana"/>
                <a:ea typeface="Verdana"/>
              </a:rPr>
              <a:t> entrevista entre pares</a:t>
            </a:r>
            <a:endParaRPr lang="es-ES"/>
          </a:p>
        </p:txBody>
      </p:sp>
      <p:sp>
        <p:nvSpPr>
          <p:cNvPr id="9" name="CuadroTexto 8"/>
          <p:cNvSpPr txBox="1"/>
          <p:nvPr/>
        </p:nvSpPr>
        <p:spPr>
          <a:xfrm>
            <a:off x="1283191" y="2357697"/>
            <a:ext cx="7411565" cy="128278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s-MX">
                <a:latin typeface="Verdana"/>
                <a:ea typeface="Verdana"/>
              </a:rPr>
              <a:t>Una vez elegido el rol, la o el censista comenzará a presentarse y </a:t>
            </a:r>
            <a:r>
              <a:rPr lang="es-MX" b="1">
                <a:latin typeface="Verdana"/>
                <a:ea typeface="Verdana"/>
              </a:rPr>
              <a:t>entrevistar a su compañero o compañera de dupla</a:t>
            </a:r>
            <a:r>
              <a:rPr lang="es-MX">
                <a:latin typeface="Verdana"/>
                <a:ea typeface="Verdana"/>
              </a:rPr>
              <a:t>.</a:t>
            </a:r>
            <a:endParaRPr lang="es-CL">
              <a:latin typeface="Verdana"/>
              <a:ea typeface="Verdana"/>
            </a:endParaRPr>
          </a:p>
        </p:txBody>
      </p:sp>
      <p:sp>
        <p:nvSpPr>
          <p:cNvPr id="10" name="Elipse 9"/>
          <p:cNvSpPr/>
          <p:nvPr/>
        </p:nvSpPr>
        <p:spPr>
          <a:xfrm>
            <a:off x="700892" y="2519165"/>
            <a:ext cx="411480" cy="396240"/>
          </a:xfrm>
          <a:prstGeom prst="ellipse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/>
          <a:srcRect l="45251"/>
          <a:stretch/>
        </p:blipFill>
        <p:spPr>
          <a:xfrm flipH="1">
            <a:off x="8701151" y="2077806"/>
            <a:ext cx="1867061" cy="4418227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1332159" y="3746731"/>
            <a:ext cx="7137245" cy="128278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s-MX" b="1" dirty="0">
                <a:latin typeface="Verdana"/>
                <a:ea typeface="Verdana"/>
              </a:rPr>
              <a:t>Las preguntas deben ser leídas tal como están </a:t>
            </a:r>
            <a:r>
              <a:rPr lang="es-MX" b="1">
                <a:latin typeface="Verdana"/>
                <a:ea typeface="Verdana"/>
              </a:rPr>
              <a:t>escritas en el cuestionario</a:t>
            </a:r>
            <a:r>
              <a:rPr lang="es-MX" dirty="0">
                <a:latin typeface="Verdana"/>
                <a:ea typeface="Verdana"/>
              </a:rPr>
              <a:t>, de modo que las respuestas no estén influenciadas por la o el censista.</a:t>
            </a:r>
            <a:endParaRPr lang="es-CL" dirty="0">
              <a:latin typeface="Verdana"/>
              <a:ea typeface="Verdana"/>
            </a:endParaRPr>
          </a:p>
        </p:txBody>
      </p:sp>
      <p:sp>
        <p:nvSpPr>
          <p:cNvPr id="13" name="Elipse 12"/>
          <p:cNvSpPr/>
          <p:nvPr/>
        </p:nvSpPr>
        <p:spPr>
          <a:xfrm>
            <a:off x="700892" y="3890680"/>
            <a:ext cx="411480" cy="396240"/>
          </a:xfrm>
          <a:prstGeom prst="ellipse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CuadroTexto 7"/>
          <p:cNvSpPr txBox="1"/>
          <p:nvPr/>
        </p:nvSpPr>
        <p:spPr>
          <a:xfrm>
            <a:off x="1333990" y="5191806"/>
            <a:ext cx="776503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MX">
                <a:latin typeface="Verdana" panose="020B0604030504040204" pitchFamily="34" charset="0"/>
                <a:ea typeface="Verdana" panose="020B0604030504040204" pitchFamily="34" charset="0"/>
              </a:rPr>
              <a:t>Una vez terminado el cuestionario </a:t>
            </a:r>
            <a:r>
              <a:rPr lang="es-MX" b="1">
                <a:latin typeface="Verdana" panose="020B0604030504040204" pitchFamily="34" charset="0"/>
                <a:ea typeface="Verdana" panose="020B0604030504040204" pitchFamily="34" charset="0"/>
              </a:rPr>
              <a:t>deberán cambiar de rol</a:t>
            </a:r>
            <a:r>
              <a:rPr lang="es-MX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endParaRPr lang="es-CL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4" name="Elipse 13"/>
          <p:cNvSpPr/>
          <p:nvPr/>
        </p:nvSpPr>
        <p:spPr>
          <a:xfrm>
            <a:off x="700892" y="5194100"/>
            <a:ext cx="411480" cy="396240"/>
          </a:xfrm>
          <a:prstGeom prst="ellipse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2664106"/>
      </p:ext>
    </p:extLst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516CBE-54D2-1E6F-435E-3C5FF0E90A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0C6CE68-90AB-4B8C-F6B7-46E652936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2280" y="495122"/>
            <a:ext cx="8316031" cy="846497"/>
          </a:xfrm>
        </p:spPr>
        <p:txBody>
          <a:bodyPr/>
          <a:lstStyle/>
          <a:p>
            <a:r>
              <a:rPr lang="es-ES">
                <a:latin typeface="Verdana"/>
                <a:ea typeface="Verdana"/>
              </a:rPr>
              <a:t>Recomendaciones para una buena entrevista</a:t>
            </a:r>
            <a:endParaRPr lang="es-E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596DE79-34B9-EA25-937B-6F2C41D30437}"/>
              </a:ext>
            </a:extLst>
          </p:cNvPr>
          <p:cNvSpPr txBox="1"/>
          <p:nvPr/>
        </p:nvSpPr>
        <p:spPr>
          <a:xfrm>
            <a:off x="1318109" y="2916290"/>
            <a:ext cx="9727835" cy="1282787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s-MX" dirty="0">
                <a:latin typeface="Verdana"/>
                <a:ea typeface="Verdana"/>
                <a:cs typeface="+mn-lt"/>
              </a:rPr>
              <a:t>“Buenos días/tardes, mi nombre es _____________, soy censista del Instituto Nacional de Estadísticas y estoy colaborando en el Censo de Población y Vivienda 2024. ¿Usted es mayor de 18 años, para responder algunas preguntas?”.</a:t>
            </a:r>
            <a:endParaRPr lang="es-ES" dirty="0">
              <a:latin typeface="Verdana"/>
              <a:ea typeface="Verdana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1318109" y="2053652"/>
            <a:ext cx="38727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b="1"/>
              <a:t>Preséntate de la siguiente manera:</a:t>
            </a:r>
            <a:endParaRPr lang="es-CL" sz="2000" b="1"/>
          </a:p>
        </p:txBody>
      </p:sp>
    </p:spTree>
    <p:extLst>
      <p:ext uri="{BB962C8B-B14F-4D97-AF65-F5344CB8AC3E}">
        <p14:creationId xmlns:p14="http://schemas.microsoft.com/office/powerpoint/2010/main" val="2379863261"/>
      </p:ext>
    </p:extLst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E4FEFD-4B25-4BBA-0491-8D5BC61D11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MX"/>
              <a:t>Entrevista entre pares</a:t>
            </a:r>
            <a:endParaRPr lang="es-CL"/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s-MX">
                <a:latin typeface="Verdana"/>
                <a:ea typeface="Verdana"/>
              </a:rPr>
              <a:t>05.</a:t>
            </a:r>
            <a:endParaRPr lang="es-CL">
              <a:latin typeface="Verdana"/>
              <a:ea typeface="Verdana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3661D91-2BA7-2E44-CD1C-6F4F101522E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55551" y="832741"/>
            <a:ext cx="10080754" cy="846137"/>
          </a:xfrm>
        </p:spPr>
        <p:txBody>
          <a:bodyPr/>
          <a:lstStyle/>
          <a:p>
            <a:pPr algn="ctr"/>
            <a:r>
              <a:rPr lang="es-CL" sz="3800">
                <a:latin typeface="Verdana"/>
                <a:ea typeface="Verdana"/>
              </a:rPr>
              <a:t>Recomendaciones para una buena entrevista</a:t>
            </a:r>
            <a:endParaRPr lang="es-CL" sz="380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6656D31-00BE-24D6-C101-65922A7622BE}"/>
              </a:ext>
            </a:extLst>
          </p:cNvPr>
          <p:cNvSpPr txBox="1"/>
          <p:nvPr/>
        </p:nvSpPr>
        <p:spPr>
          <a:xfrm>
            <a:off x="642455" y="2339442"/>
            <a:ext cx="6891214" cy="169828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s-MX" b="1">
                <a:latin typeface="Verdana" panose="020B0604030504040204" pitchFamily="34" charset="0"/>
                <a:ea typeface="Verdana" panose="020B0604030504040204" pitchFamily="34" charset="0"/>
              </a:rPr>
              <a:t>Explicite las reglas: </a:t>
            </a:r>
            <a:r>
              <a:rPr lang="es-MX">
                <a:latin typeface="Verdana" panose="020B0604030504040204" pitchFamily="34" charset="0"/>
                <a:ea typeface="Verdana" panose="020B0604030504040204" pitchFamily="34" charset="0"/>
              </a:rPr>
              <a:t>antes de iniciar preocúpese de</a:t>
            </a:r>
          </a:p>
          <a:p>
            <a:pPr>
              <a:lnSpc>
                <a:spcPct val="150000"/>
              </a:lnSpc>
            </a:pPr>
            <a:r>
              <a:rPr lang="es-MX">
                <a:latin typeface="Verdana" panose="020B0604030504040204" pitchFamily="34" charset="0"/>
                <a:ea typeface="Verdana" panose="020B0604030504040204" pitchFamily="34" charset="0"/>
              </a:rPr>
              <a:t>explicar en qué consiste la entrevista, planteando la forma de responder y los distintos roles durante </a:t>
            </a:r>
            <a:r>
              <a:rPr lang="es-CL">
                <a:latin typeface="Verdana" panose="020B0604030504040204" pitchFamily="34" charset="0"/>
                <a:ea typeface="Verdana" panose="020B0604030504040204" pitchFamily="34" charset="0"/>
              </a:rPr>
              <a:t>la conversación.</a:t>
            </a:r>
            <a:endParaRPr lang="es-ES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642454" y="4378667"/>
            <a:ext cx="6891214" cy="1282787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MX" b="1">
                <a:latin typeface="Verdana" panose="020B0604030504040204" pitchFamily="34" charset="0"/>
                <a:ea typeface="Verdana" panose="020B0604030504040204" pitchFamily="34" charset="0"/>
              </a:rPr>
              <a:t>Vuelva a leer las preguntas y alternativas cuando sea necesario: </a:t>
            </a:r>
            <a:r>
              <a:rPr lang="es-MX">
                <a:latin typeface="Verdana" panose="020B0604030504040204" pitchFamily="34" charset="0"/>
                <a:ea typeface="Verdana" panose="020B0604030504040204" pitchFamily="34" charset="0"/>
              </a:rPr>
              <a:t>en primera instancia, evite las explicaciones o aclaraciones excesivas </a:t>
            </a:r>
            <a:r>
              <a:rPr lang="es-CL">
                <a:latin typeface="Verdana" panose="020B0604030504040204" pitchFamily="34" charset="0"/>
                <a:ea typeface="Verdana" panose="020B0604030504040204" pitchFamily="34" charset="0"/>
              </a:rPr>
              <a:t>de las preguntas.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4567" t="3726" r="44031" b="2385"/>
          <a:stretch/>
        </p:blipFill>
        <p:spPr>
          <a:xfrm rot="1013368">
            <a:off x="8515647" y="2349318"/>
            <a:ext cx="2363248" cy="385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657711"/>
      </p:ext>
    </p:extLst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Tema de Office">
  <a:themeElements>
    <a:clrScheme name="CENSO PILOTO OPERATIVO">
      <a:dk1>
        <a:srgbClr val="122361"/>
      </a:dk1>
      <a:lt1>
        <a:srgbClr val="FFFFFF"/>
      </a:lt1>
      <a:dk2>
        <a:srgbClr val="2C437F"/>
      </a:dk2>
      <a:lt2>
        <a:srgbClr val="3755A1"/>
      </a:lt2>
      <a:accent1>
        <a:srgbClr val="96B52D"/>
      </a:accent1>
      <a:accent2>
        <a:srgbClr val="B12B2B"/>
      </a:accent2>
      <a:accent3>
        <a:srgbClr val="EE7F1C"/>
      </a:accent3>
      <a:accent4>
        <a:srgbClr val="824E98"/>
      </a:accent4>
      <a:accent5>
        <a:srgbClr val="F9AD00"/>
      </a:accent5>
      <a:accent6>
        <a:srgbClr val="049EE2"/>
      </a:accent6>
      <a:hlink>
        <a:srgbClr val="2C437F"/>
      </a:hlink>
      <a:folHlink>
        <a:srgbClr val="019FE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6fc35979-dbb1-4d4b-8727-6470e0646fe1">
      <UserInfo>
        <DisplayName>Limited Access System Group For Web 8e2e1c30-a0a3-4aeb-a4a7-0def530503c1</DisplayName>
        <AccountId>30</AccountId>
        <AccountType/>
      </UserInfo>
      <UserInfo>
        <DisplayName>Todos excepto los usuarios externos</DisplayName>
        <AccountId>9</AccountId>
        <AccountType/>
      </UserInfo>
      <UserInfo>
        <DisplayName>Maximiliano Benito Molina Duarte</DisplayName>
        <AccountId>499</AccountId>
        <AccountType/>
      </UserInfo>
    </SharedWithUsers>
    <lcf76f155ced4ddcb4097134ff3c332f xmlns="a369e572-027a-44c0-8f11-2f588a2a1334">
      <Terms xmlns="http://schemas.microsoft.com/office/infopath/2007/PartnerControls"/>
    </lcf76f155ced4ddcb4097134ff3c332f>
    <TaxCatchAll xmlns="6fc35979-dbb1-4d4b-8727-6470e0646fe1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0D041909C0359B45B747A090B3DBAE2C" ma:contentTypeVersion="17" ma:contentTypeDescription="Crear nuevo documento." ma:contentTypeScope="" ma:versionID="a76b06292f393ad747094621e5e5e326">
  <xsd:schema xmlns:xsd="http://www.w3.org/2001/XMLSchema" xmlns:xs="http://www.w3.org/2001/XMLSchema" xmlns:p="http://schemas.microsoft.com/office/2006/metadata/properties" xmlns:ns2="a369e572-027a-44c0-8f11-2f588a2a1334" xmlns:ns3="6fc35979-dbb1-4d4b-8727-6470e0646fe1" targetNamespace="http://schemas.microsoft.com/office/2006/metadata/properties" ma:root="true" ma:fieldsID="25511ec4625b26fdc2a3b618e4c30d27" ns2:_="" ns3:_="">
    <xsd:import namespace="a369e572-027a-44c0-8f11-2f588a2a1334"/>
    <xsd:import namespace="6fc35979-dbb1-4d4b-8727-6470e0646fe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69e572-027a-44c0-8f11-2f588a2a133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Etiquetas de imagen" ma:readOnly="false" ma:fieldId="{5cf76f15-5ced-4ddc-b409-7134ff3c332f}" ma:taxonomyMulti="true" ma:sspId="c6d0a366-f013-4afb-8079-7418cfb1d11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c35979-dbb1-4d4b-8727-6470e0646fe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784829f-89f2-4552-8458-d36d51c2f480}" ma:internalName="TaxCatchAll" ma:showField="CatchAllData" ma:web="6fc35979-dbb1-4d4b-8727-6470e0646fe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1D2BDAD-513B-4B88-892F-43642AA53E55}">
  <ds:schemaRefs>
    <ds:schemaRef ds:uri="6fc35979-dbb1-4d4b-8727-6470e0646fe1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purl.org/dc/terms/"/>
    <ds:schemaRef ds:uri="http://www.w3.org/XML/1998/namespace"/>
    <ds:schemaRef ds:uri="http://schemas.microsoft.com/office/2006/documentManagement/types"/>
    <ds:schemaRef ds:uri="a369e572-027a-44c0-8f11-2f588a2a1334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2E012E1-9406-4A37-BF5E-878E31FBD630}">
  <ds:schemaRefs>
    <ds:schemaRef ds:uri="6fc35979-dbb1-4d4b-8727-6470e0646fe1"/>
    <ds:schemaRef ds:uri="a369e572-027a-44c0-8f11-2f588a2a133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5614BEFE-46A2-4460-9301-790EB8E7208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</TotalTime>
  <Words>617</Words>
  <Application>Microsoft Office PowerPoint</Application>
  <PresentationFormat>Panorámica</PresentationFormat>
  <Paragraphs>69</Paragraphs>
  <Slides>17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Tema de Office</vt:lpstr>
      <vt:lpstr>   Actividad: Entrevista entre pares</vt:lpstr>
      <vt:lpstr>Introducción</vt:lpstr>
      <vt:lpstr>Contenidos</vt:lpstr>
      <vt:lpstr>Antes de empezar...</vt:lpstr>
      <vt:lpstr>01.</vt:lpstr>
      <vt:lpstr>Instrucciones entrevista entre pares</vt:lpstr>
      <vt:lpstr>Instrucciones entrevista entre pares</vt:lpstr>
      <vt:lpstr>Recomendaciones para una buena entrevista</vt:lpstr>
      <vt:lpstr>Recomendaciones para una buena entrevista</vt:lpstr>
      <vt:lpstr>Recomendaciones para una buena entrevista</vt:lpstr>
      <vt:lpstr>Recomendaciones para una buena entrevista</vt:lpstr>
      <vt:lpstr>Elementos a considerar</vt:lpstr>
      <vt:lpstr>Elementos a considerar</vt:lpstr>
      <vt:lpstr>Elementos a considerar</vt:lpstr>
      <vt:lpstr>¿Alguna pregunta o comentario?</vt:lpstr>
      <vt:lpstr>¡Muchas gracias!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Myriam Gaete Gaete</dc:creator>
  <cp:lastModifiedBy>Felipe Alonso Seiltgens Hachim</cp:lastModifiedBy>
  <cp:revision>65</cp:revision>
  <dcterms:created xsi:type="dcterms:W3CDTF">2021-02-12T20:31:37Z</dcterms:created>
  <dcterms:modified xsi:type="dcterms:W3CDTF">2024-05-10T14:50:24Z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0x0101000D041909C0359B45B747A090B3DBAE2C</vt:lpwstr>
  </property>
  <property fmtid="{D5CDD505-2E9C-101B-9397-08002B2CF9AE}" pid="3" name="MediaServiceImageTags">
    <vt:lpwstr/>
  </property>
</Properties>
</file>