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1287" r:id="rId6"/>
    <p:sldId id="1286" r:id="rId7"/>
    <p:sldId id="1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6616D-66D4-EBC7-80AA-FA49DCA974D7}" v="3" dt="2024-05-09T17:01:18.188"/>
    <p1510:client id="{C1E33762-223F-824E-BDF6-2A0E0A15CC85}" v="32" dt="2024-05-08T19:26:03.2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3939540"/>
            <a:ext cx="548639" cy="5257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197" y="3977596"/>
            <a:ext cx="1304403" cy="4475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7819" y="5501640"/>
            <a:ext cx="6774180" cy="135635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516879"/>
            <a:ext cx="5425439" cy="1341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800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6059" y="6300717"/>
            <a:ext cx="350887" cy="3350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37162" y="6308321"/>
            <a:ext cx="957784" cy="3315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5270" y="2479420"/>
            <a:ext cx="5061458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estion-cpv-p.ine.gob.cl/cuestionario-colectiva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ensoenlinea.ine.gob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1793"/>
            <a:ext cx="195098" cy="13404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719653" y="5501640"/>
            <a:ext cx="9472930" cy="1356360"/>
          </a:xfrm>
          <a:custGeom>
            <a:avLst/>
            <a:gdLst/>
            <a:ahLst/>
            <a:cxnLst/>
            <a:rect l="l" t="t" r="r" b="b"/>
            <a:pathLst>
              <a:path w="9472930" h="1356359">
                <a:moveTo>
                  <a:pt x="0" y="1356360"/>
                </a:moveTo>
                <a:lnTo>
                  <a:pt x="9472346" y="1356360"/>
                </a:lnTo>
                <a:lnTo>
                  <a:pt x="9472346" y="0"/>
                </a:lnTo>
                <a:lnTo>
                  <a:pt x="0" y="0"/>
                </a:lnTo>
                <a:lnTo>
                  <a:pt x="0" y="1356360"/>
                </a:lnTo>
                <a:close/>
              </a:path>
            </a:pathLst>
          </a:custGeom>
          <a:solidFill>
            <a:srgbClr val="2C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5098" cy="1268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5501640"/>
            </a:xfrm>
            <a:custGeom>
              <a:avLst/>
              <a:gdLst/>
              <a:ahLst/>
              <a:cxnLst/>
              <a:rect l="l" t="t" r="r" b="b"/>
              <a:pathLst>
                <a:path w="12192000" h="5501640">
                  <a:moveTo>
                    <a:pt x="12192000" y="0"/>
                  </a:moveTo>
                  <a:lnTo>
                    <a:pt x="0" y="0"/>
                  </a:lnTo>
                  <a:lnTo>
                    <a:pt x="0" y="5501640"/>
                  </a:lnTo>
                  <a:lnTo>
                    <a:pt x="12192000" y="55016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8464" y="1251684"/>
              <a:ext cx="1841039" cy="107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47388" y="523226"/>
              <a:ext cx="1875789" cy="381000"/>
            </a:xfrm>
            <a:custGeom>
              <a:avLst/>
              <a:gdLst/>
              <a:ahLst/>
              <a:cxnLst/>
              <a:rect l="l" t="t" r="r" b="b"/>
              <a:pathLst>
                <a:path w="1875789" h="381000">
                  <a:moveTo>
                    <a:pt x="360235" y="67437"/>
                  </a:moveTo>
                  <a:lnTo>
                    <a:pt x="328079" y="37211"/>
                  </a:lnTo>
                  <a:lnTo>
                    <a:pt x="291782" y="16738"/>
                  </a:lnTo>
                  <a:lnTo>
                    <a:pt x="250037" y="4203"/>
                  </a:lnTo>
                  <a:lnTo>
                    <a:pt x="203708" y="0"/>
                  </a:lnTo>
                  <a:lnTo>
                    <a:pt x="175577" y="1524"/>
                  </a:lnTo>
                  <a:lnTo>
                    <a:pt x="123431" y="13703"/>
                  </a:lnTo>
                  <a:lnTo>
                    <a:pt x="77647" y="37668"/>
                  </a:lnTo>
                  <a:lnTo>
                    <a:pt x="41084" y="71539"/>
                  </a:lnTo>
                  <a:lnTo>
                    <a:pt x="14986" y="114211"/>
                  </a:lnTo>
                  <a:lnTo>
                    <a:pt x="1663" y="163144"/>
                  </a:lnTo>
                  <a:lnTo>
                    <a:pt x="0" y="189611"/>
                  </a:lnTo>
                  <a:lnTo>
                    <a:pt x="1663" y="216077"/>
                  </a:lnTo>
                  <a:lnTo>
                    <a:pt x="14986" y="265023"/>
                  </a:lnTo>
                  <a:lnTo>
                    <a:pt x="41084" y="307733"/>
                  </a:lnTo>
                  <a:lnTo>
                    <a:pt x="77647" y="341591"/>
                  </a:lnTo>
                  <a:lnTo>
                    <a:pt x="123393" y="365556"/>
                  </a:lnTo>
                  <a:lnTo>
                    <a:pt x="175285" y="377736"/>
                  </a:lnTo>
                  <a:lnTo>
                    <a:pt x="203174" y="379260"/>
                  </a:lnTo>
                  <a:lnTo>
                    <a:pt x="226898" y="378218"/>
                  </a:lnTo>
                  <a:lnTo>
                    <a:pt x="271132" y="369836"/>
                  </a:lnTo>
                  <a:lnTo>
                    <a:pt x="310515" y="353187"/>
                  </a:lnTo>
                  <a:lnTo>
                    <a:pt x="343916" y="328739"/>
                  </a:lnTo>
                  <a:lnTo>
                    <a:pt x="300380" y="257403"/>
                  </a:lnTo>
                  <a:lnTo>
                    <a:pt x="298069" y="260032"/>
                  </a:lnTo>
                  <a:lnTo>
                    <a:pt x="278815" y="278142"/>
                  </a:lnTo>
                  <a:lnTo>
                    <a:pt x="257314" y="291122"/>
                  </a:lnTo>
                  <a:lnTo>
                    <a:pt x="233654" y="298945"/>
                  </a:lnTo>
                  <a:lnTo>
                    <a:pt x="207924" y="301561"/>
                  </a:lnTo>
                  <a:lnTo>
                    <a:pt x="191731" y="300659"/>
                  </a:lnTo>
                  <a:lnTo>
                    <a:pt x="148463" y="287337"/>
                  </a:lnTo>
                  <a:lnTo>
                    <a:pt x="115862" y="259676"/>
                  </a:lnTo>
                  <a:lnTo>
                    <a:pt x="96951" y="220433"/>
                  </a:lnTo>
                  <a:lnTo>
                    <a:pt x="93281" y="189611"/>
                  </a:lnTo>
                  <a:lnTo>
                    <a:pt x="94195" y="173799"/>
                  </a:lnTo>
                  <a:lnTo>
                    <a:pt x="107873" y="131559"/>
                  </a:lnTo>
                  <a:lnTo>
                    <a:pt x="136182" y="99745"/>
                  </a:lnTo>
                  <a:lnTo>
                    <a:pt x="176403" y="81254"/>
                  </a:lnTo>
                  <a:lnTo>
                    <a:pt x="207937" y="77673"/>
                  </a:lnTo>
                  <a:lnTo>
                    <a:pt x="233680" y="80264"/>
                  </a:lnTo>
                  <a:lnTo>
                    <a:pt x="257340" y="87985"/>
                  </a:lnTo>
                  <a:lnTo>
                    <a:pt x="278841" y="100825"/>
                  </a:lnTo>
                  <a:lnTo>
                    <a:pt x="298107" y="118732"/>
                  </a:lnTo>
                  <a:lnTo>
                    <a:pt x="300418" y="121323"/>
                  </a:lnTo>
                  <a:lnTo>
                    <a:pt x="360235" y="67437"/>
                  </a:lnTo>
                  <a:close/>
                </a:path>
                <a:path w="1875789" h="381000">
                  <a:moveTo>
                    <a:pt x="702017" y="300126"/>
                  </a:moveTo>
                  <a:lnTo>
                    <a:pt x="501230" y="300126"/>
                  </a:lnTo>
                  <a:lnTo>
                    <a:pt x="501230" y="222377"/>
                  </a:lnTo>
                  <a:lnTo>
                    <a:pt x="672515" y="222377"/>
                  </a:lnTo>
                  <a:lnTo>
                    <a:pt x="672515" y="151003"/>
                  </a:lnTo>
                  <a:lnTo>
                    <a:pt x="501230" y="151003"/>
                  </a:lnTo>
                  <a:lnTo>
                    <a:pt x="501230" y="79629"/>
                  </a:lnTo>
                  <a:lnTo>
                    <a:pt x="695210" y="79629"/>
                  </a:lnTo>
                  <a:lnTo>
                    <a:pt x="695210" y="5702"/>
                  </a:lnTo>
                  <a:lnTo>
                    <a:pt x="409536" y="5702"/>
                  </a:lnTo>
                  <a:lnTo>
                    <a:pt x="409536" y="79629"/>
                  </a:lnTo>
                  <a:lnTo>
                    <a:pt x="409536" y="151003"/>
                  </a:lnTo>
                  <a:lnTo>
                    <a:pt x="409536" y="222377"/>
                  </a:lnTo>
                  <a:lnTo>
                    <a:pt x="409536" y="300126"/>
                  </a:lnTo>
                  <a:lnTo>
                    <a:pt x="409536" y="372770"/>
                  </a:lnTo>
                  <a:lnTo>
                    <a:pt x="702017" y="372770"/>
                  </a:lnTo>
                  <a:lnTo>
                    <a:pt x="702017" y="300126"/>
                  </a:lnTo>
                  <a:close/>
                </a:path>
                <a:path w="1875789" h="381000">
                  <a:moveTo>
                    <a:pt x="1108392" y="6184"/>
                  </a:moveTo>
                  <a:lnTo>
                    <a:pt x="1017193" y="6184"/>
                  </a:lnTo>
                  <a:lnTo>
                    <a:pt x="1017193" y="218909"/>
                  </a:lnTo>
                  <a:lnTo>
                    <a:pt x="968133" y="160388"/>
                  </a:lnTo>
                  <a:lnTo>
                    <a:pt x="838847" y="6184"/>
                  </a:lnTo>
                  <a:lnTo>
                    <a:pt x="763181" y="6184"/>
                  </a:lnTo>
                  <a:lnTo>
                    <a:pt x="763181" y="373113"/>
                  </a:lnTo>
                  <a:lnTo>
                    <a:pt x="854341" y="373113"/>
                  </a:lnTo>
                  <a:lnTo>
                    <a:pt x="854341" y="160388"/>
                  </a:lnTo>
                  <a:lnTo>
                    <a:pt x="1033246" y="373113"/>
                  </a:lnTo>
                  <a:lnTo>
                    <a:pt x="1108392" y="373113"/>
                  </a:lnTo>
                  <a:lnTo>
                    <a:pt x="1108392" y="218909"/>
                  </a:lnTo>
                  <a:lnTo>
                    <a:pt x="1108392" y="6184"/>
                  </a:lnTo>
                  <a:close/>
                </a:path>
                <a:path w="1875789" h="381000">
                  <a:moveTo>
                    <a:pt x="1454518" y="265010"/>
                  </a:moveTo>
                  <a:lnTo>
                    <a:pt x="1453324" y="247446"/>
                  </a:lnTo>
                  <a:lnTo>
                    <a:pt x="1449755" y="231724"/>
                  </a:lnTo>
                  <a:lnTo>
                    <a:pt x="1443824" y="217893"/>
                  </a:lnTo>
                  <a:lnTo>
                    <a:pt x="1435557" y="206006"/>
                  </a:lnTo>
                  <a:lnTo>
                    <a:pt x="1425651" y="195922"/>
                  </a:lnTo>
                  <a:lnTo>
                    <a:pt x="1390459" y="174294"/>
                  </a:lnTo>
                  <a:lnTo>
                    <a:pt x="1343456" y="159461"/>
                  </a:lnTo>
                  <a:lnTo>
                    <a:pt x="1306207" y="150152"/>
                  </a:lnTo>
                  <a:lnTo>
                    <a:pt x="1290650" y="145732"/>
                  </a:lnTo>
                  <a:lnTo>
                    <a:pt x="1253832" y="126276"/>
                  </a:lnTo>
                  <a:lnTo>
                    <a:pt x="1249489" y="111302"/>
                  </a:lnTo>
                  <a:lnTo>
                    <a:pt x="1250442" y="103047"/>
                  </a:lnTo>
                  <a:lnTo>
                    <a:pt x="1285049" y="74993"/>
                  </a:lnTo>
                  <a:lnTo>
                    <a:pt x="1314081" y="72237"/>
                  </a:lnTo>
                  <a:lnTo>
                    <a:pt x="1338122" y="74002"/>
                  </a:lnTo>
                  <a:lnTo>
                    <a:pt x="1362265" y="79311"/>
                  </a:lnTo>
                  <a:lnTo>
                    <a:pt x="1386420" y="88112"/>
                  </a:lnTo>
                  <a:lnTo>
                    <a:pt x="1410500" y="100393"/>
                  </a:lnTo>
                  <a:lnTo>
                    <a:pt x="1412976" y="101841"/>
                  </a:lnTo>
                  <a:lnTo>
                    <a:pt x="1439900" y="33769"/>
                  </a:lnTo>
                  <a:lnTo>
                    <a:pt x="1396936" y="13233"/>
                  </a:lnTo>
                  <a:lnTo>
                    <a:pt x="1348244" y="2311"/>
                  </a:lnTo>
                  <a:lnTo>
                    <a:pt x="1314577" y="215"/>
                  </a:lnTo>
                  <a:lnTo>
                    <a:pt x="1291120" y="1168"/>
                  </a:lnTo>
                  <a:lnTo>
                    <a:pt x="1249629" y="8801"/>
                  </a:lnTo>
                  <a:lnTo>
                    <a:pt x="1201889" y="33489"/>
                  </a:lnTo>
                  <a:lnTo>
                    <a:pt x="1173162" y="70434"/>
                  </a:lnTo>
                  <a:lnTo>
                    <a:pt x="1163586" y="115430"/>
                  </a:lnTo>
                  <a:lnTo>
                    <a:pt x="1164780" y="133019"/>
                  </a:lnTo>
                  <a:lnTo>
                    <a:pt x="1182547" y="174891"/>
                  </a:lnTo>
                  <a:lnTo>
                    <a:pt x="1214932" y="201383"/>
                  </a:lnTo>
                  <a:lnTo>
                    <a:pt x="1257109" y="217068"/>
                  </a:lnTo>
                  <a:lnTo>
                    <a:pt x="1306156" y="229946"/>
                  </a:lnTo>
                  <a:lnTo>
                    <a:pt x="1317167" y="232854"/>
                  </a:lnTo>
                  <a:lnTo>
                    <a:pt x="1354493" y="247611"/>
                  </a:lnTo>
                  <a:lnTo>
                    <a:pt x="1368539" y="263232"/>
                  </a:lnTo>
                  <a:lnTo>
                    <a:pt x="1368539" y="271233"/>
                  </a:lnTo>
                  <a:lnTo>
                    <a:pt x="1343901" y="301917"/>
                  </a:lnTo>
                  <a:lnTo>
                    <a:pt x="1302994" y="307670"/>
                  </a:lnTo>
                  <a:lnTo>
                    <a:pt x="1287602" y="307022"/>
                  </a:lnTo>
                  <a:lnTo>
                    <a:pt x="1241336" y="297472"/>
                  </a:lnTo>
                  <a:lnTo>
                    <a:pt x="1199845" y="278384"/>
                  </a:lnTo>
                  <a:lnTo>
                    <a:pt x="1185684" y="268490"/>
                  </a:lnTo>
                  <a:lnTo>
                    <a:pt x="1156042" y="336105"/>
                  </a:lnTo>
                  <a:lnTo>
                    <a:pt x="1202258" y="361632"/>
                  </a:lnTo>
                  <a:lnTo>
                    <a:pt x="1240802" y="373075"/>
                  </a:lnTo>
                  <a:lnTo>
                    <a:pt x="1281633" y="378955"/>
                  </a:lnTo>
                  <a:lnTo>
                    <a:pt x="1302512" y="379691"/>
                  </a:lnTo>
                  <a:lnTo>
                    <a:pt x="1325956" y="378739"/>
                  </a:lnTo>
                  <a:lnTo>
                    <a:pt x="1367574" y="371119"/>
                  </a:lnTo>
                  <a:lnTo>
                    <a:pt x="1415681" y="346443"/>
                  </a:lnTo>
                  <a:lnTo>
                    <a:pt x="1444777" y="309524"/>
                  </a:lnTo>
                  <a:lnTo>
                    <a:pt x="1453426" y="280504"/>
                  </a:lnTo>
                  <a:lnTo>
                    <a:pt x="1454518" y="265010"/>
                  </a:lnTo>
                  <a:close/>
                </a:path>
                <a:path w="1875789" h="381000">
                  <a:moveTo>
                    <a:pt x="1875561" y="190258"/>
                  </a:moveTo>
                  <a:lnTo>
                    <a:pt x="1873948" y="163982"/>
                  </a:lnTo>
                  <a:lnTo>
                    <a:pt x="1869135" y="138925"/>
                  </a:lnTo>
                  <a:lnTo>
                    <a:pt x="1861134" y="115189"/>
                  </a:lnTo>
                  <a:lnTo>
                    <a:pt x="1850021" y="92925"/>
                  </a:lnTo>
                  <a:lnTo>
                    <a:pt x="1819706" y="54229"/>
                  </a:lnTo>
                  <a:lnTo>
                    <a:pt x="1787969" y="29984"/>
                  </a:lnTo>
                  <a:lnTo>
                    <a:pt x="1787969" y="190322"/>
                  </a:lnTo>
                  <a:lnTo>
                    <a:pt x="1787080" y="206349"/>
                  </a:lnTo>
                  <a:lnTo>
                    <a:pt x="1773847" y="249339"/>
                  </a:lnTo>
                  <a:lnTo>
                    <a:pt x="1746770" y="281698"/>
                  </a:lnTo>
                  <a:lnTo>
                    <a:pt x="1708988" y="300443"/>
                  </a:lnTo>
                  <a:lnTo>
                    <a:pt x="1679867" y="304076"/>
                  </a:lnTo>
                  <a:lnTo>
                    <a:pt x="1664957" y="303174"/>
                  </a:lnTo>
                  <a:lnTo>
                    <a:pt x="1624596" y="289610"/>
                  </a:lnTo>
                  <a:lnTo>
                    <a:pt x="1593570" y="261518"/>
                  </a:lnTo>
                  <a:lnTo>
                    <a:pt x="1575333" y="221576"/>
                  </a:lnTo>
                  <a:lnTo>
                    <a:pt x="1571790" y="190258"/>
                  </a:lnTo>
                  <a:lnTo>
                    <a:pt x="1572679" y="174180"/>
                  </a:lnTo>
                  <a:lnTo>
                    <a:pt x="1585874" y="131203"/>
                  </a:lnTo>
                  <a:lnTo>
                    <a:pt x="1612963" y="98831"/>
                  </a:lnTo>
                  <a:lnTo>
                    <a:pt x="1650733" y="80098"/>
                  </a:lnTo>
                  <a:lnTo>
                    <a:pt x="1679867" y="76466"/>
                  </a:lnTo>
                  <a:lnTo>
                    <a:pt x="1694776" y="77368"/>
                  </a:lnTo>
                  <a:lnTo>
                    <a:pt x="1735137" y="90893"/>
                  </a:lnTo>
                  <a:lnTo>
                    <a:pt x="1766150" y="119037"/>
                  </a:lnTo>
                  <a:lnTo>
                    <a:pt x="1784413" y="158940"/>
                  </a:lnTo>
                  <a:lnTo>
                    <a:pt x="1787969" y="190322"/>
                  </a:lnTo>
                  <a:lnTo>
                    <a:pt x="1787969" y="29984"/>
                  </a:lnTo>
                  <a:lnTo>
                    <a:pt x="1732724" y="6350"/>
                  </a:lnTo>
                  <a:lnTo>
                    <a:pt x="1679905" y="139"/>
                  </a:lnTo>
                  <a:lnTo>
                    <a:pt x="1652803" y="1701"/>
                  </a:lnTo>
                  <a:lnTo>
                    <a:pt x="1602536" y="14071"/>
                  </a:lnTo>
                  <a:lnTo>
                    <a:pt x="1558417" y="38354"/>
                  </a:lnTo>
                  <a:lnTo>
                    <a:pt x="1523326" y="72428"/>
                  </a:lnTo>
                  <a:lnTo>
                    <a:pt x="1498422" y="115227"/>
                  </a:lnTo>
                  <a:lnTo>
                    <a:pt x="1485785" y="164020"/>
                  </a:lnTo>
                  <a:lnTo>
                    <a:pt x="1484198" y="190322"/>
                  </a:lnTo>
                  <a:lnTo>
                    <a:pt x="1485785" y="216611"/>
                  </a:lnTo>
                  <a:lnTo>
                    <a:pt x="1498447" y="265379"/>
                  </a:lnTo>
                  <a:lnTo>
                    <a:pt x="1523326" y="308152"/>
                  </a:lnTo>
                  <a:lnTo>
                    <a:pt x="1558417" y="342226"/>
                  </a:lnTo>
                  <a:lnTo>
                    <a:pt x="1602524" y="366509"/>
                  </a:lnTo>
                  <a:lnTo>
                    <a:pt x="1652790" y="378879"/>
                  </a:lnTo>
                  <a:lnTo>
                    <a:pt x="1679905" y="380441"/>
                  </a:lnTo>
                  <a:lnTo>
                    <a:pt x="1706968" y="378879"/>
                  </a:lnTo>
                  <a:lnTo>
                    <a:pt x="1757108" y="366509"/>
                  </a:lnTo>
                  <a:lnTo>
                    <a:pt x="1800999" y="342226"/>
                  </a:lnTo>
                  <a:lnTo>
                    <a:pt x="1836064" y="308152"/>
                  </a:lnTo>
                  <a:lnTo>
                    <a:pt x="1838833" y="304076"/>
                  </a:lnTo>
                  <a:lnTo>
                    <a:pt x="1850021" y="287693"/>
                  </a:lnTo>
                  <a:lnTo>
                    <a:pt x="1861172" y="265379"/>
                  </a:lnTo>
                  <a:lnTo>
                    <a:pt x="1869160" y="241655"/>
                  </a:lnTo>
                  <a:lnTo>
                    <a:pt x="1873961" y="216598"/>
                  </a:lnTo>
                  <a:lnTo>
                    <a:pt x="1875561" y="190258"/>
                  </a:lnTo>
                  <a:close/>
                </a:path>
              </a:pathLst>
            </a:custGeom>
            <a:solidFill>
              <a:srgbClr val="1E3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7702" y="1011512"/>
              <a:ext cx="77780" cy="773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47418" y="974595"/>
              <a:ext cx="358775" cy="201930"/>
            </a:xfrm>
            <a:custGeom>
              <a:avLst/>
              <a:gdLst/>
              <a:ahLst/>
              <a:cxnLst/>
              <a:rect l="l" t="t" r="r" b="b"/>
              <a:pathLst>
                <a:path w="358775" h="201930">
                  <a:moveTo>
                    <a:pt x="336353" y="0"/>
                  </a:moveTo>
                  <a:lnTo>
                    <a:pt x="328089" y="1613"/>
                  </a:lnTo>
                  <a:lnTo>
                    <a:pt x="320824" y="6452"/>
                  </a:lnTo>
                  <a:lnTo>
                    <a:pt x="179173" y="148674"/>
                  </a:lnTo>
                  <a:lnTo>
                    <a:pt x="37508" y="6452"/>
                  </a:lnTo>
                  <a:lnTo>
                    <a:pt x="30239" y="1613"/>
                  </a:lnTo>
                  <a:lnTo>
                    <a:pt x="21970" y="0"/>
                  </a:lnTo>
                  <a:lnTo>
                    <a:pt x="13700" y="1613"/>
                  </a:lnTo>
                  <a:lnTo>
                    <a:pt x="6432" y="6452"/>
                  </a:lnTo>
                  <a:lnTo>
                    <a:pt x="1608" y="13758"/>
                  </a:lnTo>
                  <a:lnTo>
                    <a:pt x="0" y="22057"/>
                  </a:lnTo>
                  <a:lnTo>
                    <a:pt x="1608" y="30357"/>
                  </a:lnTo>
                  <a:lnTo>
                    <a:pt x="6432" y="37663"/>
                  </a:lnTo>
                  <a:lnTo>
                    <a:pt x="167904" y="199771"/>
                  </a:lnTo>
                  <a:lnTo>
                    <a:pt x="173537" y="201925"/>
                  </a:lnTo>
                  <a:lnTo>
                    <a:pt x="179173" y="201925"/>
                  </a:lnTo>
                  <a:lnTo>
                    <a:pt x="184785" y="201925"/>
                  </a:lnTo>
                  <a:lnTo>
                    <a:pt x="190421" y="199771"/>
                  </a:lnTo>
                  <a:lnTo>
                    <a:pt x="351882" y="37663"/>
                  </a:lnTo>
                  <a:lnTo>
                    <a:pt x="356707" y="30357"/>
                  </a:lnTo>
                  <a:lnTo>
                    <a:pt x="358315" y="22057"/>
                  </a:lnTo>
                  <a:lnTo>
                    <a:pt x="356707" y="13758"/>
                  </a:lnTo>
                  <a:lnTo>
                    <a:pt x="351882" y="6452"/>
                  </a:lnTo>
                  <a:lnTo>
                    <a:pt x="344617" y="1613"/>
                  </a:lnTo>
                  <a:lnTo>
                    <a:pt x="336353" y="0"/>
                  </a:lnTo>
                  <a:close/>
                </a:path>
              </a:pathLst>
            </a:custGeom>
            <a:solidFill>
              <a:srgbClr val="F8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8252" y="1011512"/>
              <a:ext cx="77751" cy="773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27951" y="974595"/>
              <a:ext cx="358775" cy="201930"/>
            </a:xfrm>
            <a:custGeom>
              <a:avLst/>
              <a:gdLst/>
              <a:ahLst/>
              <a:cxnLst/>
              <a:rect l="l" t="t" r="r" b="b"/>
              <a:pathLst>
                <a:path w="358775" h="201930">
                  <a:moveTo>
                    <a:pt x="336357" y="0"/>
                  </a:moveTo>
                  <a:lnTo>
                    <a:pt x="328092" y="1613"/>
                  </a:lnTo>
                  <a:lnTo>
                    <a:pt x="320828" y="6452"/>
                  </a:lnTo>
                  <a:lnTo>
                    <a:pt x="179159" y="148674"/>
                  </a:lnTo>
                  <a:lnTo>
                    <a:pt x="37525" y="6452"/>
                  </a:lnTo>
                  <a:lnTo>
                    <a:pt x="30255" y="1613"/>
                  </a:lnTo>
                  <a:lnTo>
                    <a:pt x="21979" y="0"/>
                  </a:lnTo>
                  <a:lnTo>
                    <a:pt x="13702" y="1613"/>
                  </a:lnTo>
                  <a:lnTo>
                    <a:pt x="6432" y="6452"/>
                  </a:lnTo>
                  <a:lnTo>
                    <a:pt x="1608" y="13758"/>
                  </a:lnTo>
                  <a:lnTo>
                    <a:pt x="0" y="22057"/>
                  </a:lnTo>
                  <a:lnTo>
                    <a:pt x="1608" y="30357"/>
                  </a:lnTo>
                  <a:lnTo>
                    <a:pt x="167900" y="199771"/>
                  </a:lnTo>
                  <a:lnTo>
                    <a:pt x="184806" y="201925"/>
                  </a:lnTo>
                  <a:lnTo>
                    <a:pt x="190418" y="199771"/>
                  </a:lnTo>
                  <a:lnTo>
                    <a:pt x="351886" y="37663"/>
                  </a:lnTo>
                  <a:lnTo>
                    <a:pt x="356710" y="30357"/>
                  </a:lnTo>
                  <a:lnTo>
                    <a:pt x="358318" y="22057"/>
                  </a:lnTo>
                  <a:lnTo>
                    <a:pt x="356710" y="13758"/>
                  </a:lnTo>
                  <a:lnTo>
                    <a:pt x="351886" y="6452"/>
                  </a:lnTo>
                  <a:lnTo>
                    <a:pt x="344621" y="1613"/>
                  </a:lnTo>
                  <a:lnTo>
                    <a:pt x="336357" y="0"/>
                  </a:lnTo>
                  <a:close/>
                </a:path>
              </a:pathLst>
            </a:custGeom>
            <a:solidFill>
              <a:srgbClr val="B0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8788" y="1011512"/>
              <a:ext cx="77751" cy="773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8487" y="974595"/>
              <a:ext cx="358775" cy="201930"/>
            </a:xfrm>
            <a:custGeom>
              <a:avLst/>
              <a:gdLst/>
              <a:ahLst/>
              <a:cxnLst/>
              <a:rect l="l" t="t" r="r" b="b"/>
              <a:pathLst>
                <a:path w="358775" h="201930">
                  <a:moveTo>
                    <a:pt x="336357" y="0"/>
                  </a:moveTo>
                  <a:lnTo>
                    <a:pt x="328092" y="1613"/>
                  </a:lnTo>
                  <a:lnTo>
                    <a:pt x="320828" y="6452"/>
                  </a:lnTo>
                  <a:lnTo>
                    <a:pt x="179159" y="148674"/>
                  </a:lnTo>
                  <a:lnTo>
                    <a:pt x="37490" y="6452"/>
                  </a:lnTo>
                  <a:lnTo>
                    <a:pt x="30225" y="1613"/>
                  </a:lnTo>
                  <a:lnTo>
                    <a:pt x="21961" y="0"/>
                  </a:lnTo>
                  <a:lnTo>
                    <a:pt x="13697" y="1613"/>
                  </a:lnTo>
                  <a:lnTo>
                    <a:pt x="6432" y="6452"/>
                  </a:lnTo>
                  <a:lnTo>
                    <a:pt x="1608" y="13758"/>
                  </a:lnTo>
                  <a:lnTo>
                    <a:pt x="0" y="22057"/>
                  </a:lnTo>
                  <a:lnTo>
                    <a:pt x="1608" y="30357"/>
                  </a:lnTo>
                  <a:lnTo>
                    <a:pt x="6432" y="37663"/>
                  </a:lnTo>
                  <a:lnTo>
                    <a:pt x="167900" y="199771"/>
                  </a:lnTo>
                  <a:lnTo>
                    <a:pt x="173547" y="201925"/>
                  </a:lnTo>
                  <a:lnTo>
                    <a:pt x="179194" y="201925"/>
                  </a:lnTo>
                  <a:lnTo>
                    <a:pt x="184806" y="201925"/>
                  </a:lnTo>
                  <a:lnTo>
                    <a:pt x="190418" y="199771"/>
                  </a:lnTo>
                  <a:lnTo>
                    <a:pt x="351886" y="37663"/>
                  </a:lnTo>
                  <a:lnTo>
                    <a:pt x="356710" y="30357"/>
                  </a:lnTo>
                  <a:lnTo>
                    <a:pt x="358318" y="22057"/>
                  </a:lnTo>
                  <a:lnTo>
                    <a:pt x="356710" y="13758"/>
                  </a:lnTo>
                  <a:lnTo>
                    <a:pt x="351886" y="6452"/>
                  </a:lnTo>
                  <a:lnTo>
                    <a:pt x="344621" y="1613"/>
                  </a:lnTo>
                  <a:lnTo>
                    <a:pt x="336357" y="0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0841" y="1037711"/>
              <a:ext cx="232126" cy="1385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0865" y="1037711"/>
              <a:ext cx="232143" cy="1385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01173" y="957941"/>
              <a:ext cx="721995" cy="219075"/>
            </a:xfrm>
            <a:custGeom>
              <a:avLst/>
              <a:gdLst/>
              <a:ahLst/>
              <a:cxnLst/>
              <a:rect l="l" t="t" r="r" b="b"/>
              <a:pathLst>
                <a:path w="721995" h="219075">
                  <a:moveTo>
                    <a:pt x="131921" y="20262"/>
                  </a:moveTo>
                  <a:lnTo>
                    <a:pt x="73763" y="20262"/>
                  </a:lnTo>
                  <a:lnTo>
                    <a:pt x="85107" y="20922"/>
                  </a:lnTo>
                  <a:lnTo>
                    <a:pt x="95054" y="22902"/>
                  </a:lnTo>
                  <a:lnTo>
                    <a:pt x="122931" y="51476"/>
                  </a:lnTo>
                  <a:lnTo>
                    <a:pt x="123739" y="68643"/>
                  </a:lnTo>
                  <a:lnTo>
                    <a:pt x="121763" y="76784"/>
                  </a:lnTo>
                  <a:lnTo>
                    <a:pt x="95116" y="113569"/>
                  </a:lnTo>
                  <a:lnTo>
                    <a:pt x="6423" y="201065"/>
                  </a:lnTo>
                  <a:lnTo>
                    <a:pt x="6423" y="216724"/>
                  </a:lnTo>
                  <a:lnTo>
                    <a:pt x="156103" y="216724"/>
                  </a:lnTo>
                  <a:lnTo>
                    <a:pt x="156103" y="197098"/>
                  </a:lnTo>
                  <a:lnTo>
                    <a:pt x="38717" y="197097"/>
                  </a:lnTo>
                  <a:lnTo>
                    <a:pt x="111245" y="125261"/>
                  </a:lnTo>
                  <a:lnTo>
                    <a:pt x="138986" y="89937"/>
                  </a:lnTo>
                  <a:lnTo>
                    <a:pt x="146292" y="58014"/>
                  </a:lnTo>
                  <a:lnTo>
                    <a:pt x="145100" y="45223"/>
                  </a:lnTo>
                  <a:lnTo>
                    <a:pt x="141527" y="33877"/>
                  </a:lnTo>
                  <a:lnTo>
                    <a:pt x="135571" y="23971"/>
                  </a:lnTo>
                  <a:lnTo>
                    <a:pt x="131921" y="20262"/>
                  </a:lnTo>
                  <a:close/>
                </a:path>
                <a:path w="721995" h="219075">
                  <a:moveTo>
                    <a:pt x="156103" y="197076"/>
                  </a:moveTo>
                  <a:lnTo>
                    <a:pt x="38752" y="197076"/>
                  </a:lnTo>
                  <a:lnTo>
                    <a:pt x="156103" y="197098"/>
                  </a:lnTo>
                  <a:close/>
                </a:path>
                <a:path w="721995" h="219075">
                  <a:moveTo>
                    <a:pt x="75598" y="0"/>
                  </a:moveTo>
                  <a:lnTo>
                    <a:pt x="31834" y="7962"/>
                  </a:lnTo>
                  <a:lnTo>
                    <a:pt x="0" y="30678"/>
                  </a:lnTo>
                  <a:lnTo>
                    <a:pt x="15529" y="44186"/>
                  </a:lnTo>
                  <a:lnTo>
                    <a:pt x="26936" y="33714"/>
                  </a:lnTo>
                  <a:lnTo>
                    <a:pt x="40450" y="26239"/>
                  </a:lnTo>
                  <a:lnTo>
                    <a:pt x="56063" y="21756"/>
                  </a:lnTo>
                  <a:lnTo>
                    <a:pt x="73763" y="20262"/>
                  </a:lnTo>
                  <a:lnTo>
                    <a:pt x="131921" y="20262"/>
                  </a:lnTo>
                  <a:lnTo>
                    <a:pt x="127233" y="15499"/>
                  </a:lnTo>
                  <a:lnTo>
                    <a:pt x="116857" y="8713"/>
                  </a:lnTo>
                  <a:lnTo>
                    <a:pt x="104791" y="3870"/>
                  </a:lnTo>
                  <a:lnTo>
                    <a:pt x="91037" y="967"/>
                  </a:lnTo>
                  <a:lnTo>
                    <a:pt x="75598" y="0"/>
                  </a:lnTo>
                  <a:close/>
                </a:path>
                <a:path w="721995" h="219075">
                  <a:moveTo>
                    <a:pt x="264278" y="0"/>
                  </a:moveTo>
                  <a:lnTo>
                    <a:pt x="220232" y="13188"/>
                  </a:lnTo>
                  <a:lnTo>
                    <a:pt x="190056" y="51118"/>
                  </a:lnTo>
                  <a:lnTo>
                    <a:pt x="179896" y="93085"/>
                  </a:lnTo>
                  <a:lnTo>
                    <a:pt x="179221" y="109275"/>
                  </a:lnTo>
                  <a:lnTo>
                    <a:pt x="179896" y="125467"/>
                  </a:lnTo>
                  <a:lnTo>
                    <a:pt x="190056" y="167461"/>
                  </a:lnTo>
                  <a:lnTo>
                    <a:pt x="220232" y="205373"/>
                  </a:lnTo>
                  <a:lnTo>
                    <a:pt x="264278" y="218579"/>
                  </a:lnTo>
                  <a:lnTo>
                    <a:pt x="276283" y="217755"/>
                  </a:lnTo>
                  <a:lnTo>
                    <a:pt x="287625" y="215281"/>
                  </a:lnTo>
                  <a:lnTo>
                    <a:pt x="298306" y="211154"/>
                  </a:lnTo>
                  <a:lnTo>
                    <a:pt x="308325" y="205373"/>
                  </a:lnTo>
                  <a:lnTo>
                    <a:pt x="317146" y="198313"/>
                  </a:lnTo>
                  <a:lnTo>
                    <a:pt x="264278" y="198313"/>
                  </a:lnTo>
                  <a:lnTo>
                    <a:pt x="255259" y="197661"/>
                  </a:lnTo>
                  <a:lnTo>
                    <a:pt x="218895" y="175063"/>
                  </a:lnTo>
                  <a:lnTo>
                    <a:pt x="203472" y="135450"/>
                  </a:lnTo>
                  <a:lnTo>
                    <a:pt x="201491" y="109275"/>
                  </a:lnTo>
                  <a:lnTo>
                    <a:pt x="201987" y="95685"/>
                  </a:lnTo>
                  <a:lnTo>
                    <a:pt x="213757" y="51694"/>
                  </a:lnTo>
                  <a:lnTo>
                    <a:pt x="246786" y="22870"/>
                  </a:lnTo>
                  <a:lnTo>
                    <a:pt x="264278" y="20262"/>
                  </a:lnTo>
                  <a:lnTo>
                    <a:pt x="317172" y="20262"/>
                  </a:lnTo>
                  <a:lnTo>
                    <a:pt x="308325" y="13188"/>
                  </a:lnTo>
                  <a:lnTo>
                    <a:pt x="298306" y="7423"/>
                  </a:lnTo>
                  <a:lnTo>
                    <a:pt x="287625" y="3301"/>
                  </a:lnTo>
                  <a:lnTo>
                    <a:pt x="276283" y="826"/>
                  </a:lnTo>
                  <a:lnTo>
                    <a:pt x="264278" y="0"/>
                  </a:lnTo>
                  <a:close/>
                </a:path>
                <a:path w="721995" h="219075">
                  <a:moveTo>
                    <a:pt x="317172" y="20262"/>
                  </a:moveTo>
                  <a:lnTo>
                    <a:pt x="264278" y="20262"/>
                  </a:lnTo>
                  <a:lnTo>
                    <a:pt x="273297" y="20915"/>
                  </a:lnTo>
                  <a:lnTo>
                    <a:pt x="281766" y="22871"/>
                  </a:lnTo>
                  <a:lnTo>
                    <a:pt x="314784" y="51694"/>
                  </a:lnTo>
                  <a:lnTo>
                    <a:pt x="326569" y="95685"/>
                  </a:lnTo>
                  <a:lnTo>
                    <a:pt x="327066" y="109275"/>
                  </a:lnTo>
                  <a:lnTo>
                    <a:pt x="326569" y="122878"/>
                  </a:lnTo>
                  <a:lnTo>
                    <a:pt x="314784" y="166867"/>
                  </a:lnTo>
                  <a:lnTo>
                    <a:pt x="281766" y="195704"/>
                  </a:lnTo>
                  <a:lnTo>
                    <a:pt x="264278" y="198313"/>
                  </a:lnTo>
                  <a:lnTo>
                    <a:pt x="317146" y="198313"/>
                  </a:lnTo>
                  <a:lnTo>
                    <a:pt x="343439" y="154560"/>
                  </a:lnTo>
                  <a:lnTo>
                    <a:pt x="349618" y="109275"/>
                  </a:lnTo>
                  <a:lnTo>
                    <a:pt x="348931" y="93085"/>
                  </a:lnTo>
                  <a:lnTo>
                    <a:pt x="338642" y="51118"/>
                  </a:lnTo>
                  <a:lnTo>
                    <a:pt x="317469" y="20499"/>
                  </a:lnTo>
                  <a:lnTo>
                    <a:pt x="317172" y="20262"/>
                  </a:lnTo>
                  <a:close/>
                </a:path>
                <a:path w="721995" h="219075">
                  <a:moveTo>
                    <a:pt x="498928" y="20262"/>
                  </a:moveTo>
                  <a:lnTo>
                    <a:pt x="440746" y="20262"/>
                  </a:lnTo>
                  <a:lnTo>
                    <a:pt x="452096" y="20922"/>
                  </a:lnTo>
                  <a:lnTo>
                    <a:pt x="462055" y="22902"/>
                  </a:lnTo>
                  <a:lnTo>
                    <a:pt x="489945" y="51476"/>
                  </a:lnTo>
                  <a:lnTo>
                    <a:pt x="490758" y="68644"/>
                  </a:lnTo>
                  <a:lnTo>
                    <a:pt x="488746" y="76784"/>
                  </a:lnTo>
                  <a:lnTo>
                    <a:pt x="462099" y="113570"/>
                  </a:lnTo>
                  <a:lnTo>
                    <a:pt x="373442" y="201065"/>
                  </a:lnTo>
                  <a:lnTo>
                    <a:pt x="373442" y="216724"/>
                  </a:lnTo>
                  <a:lnTo>
                    <a:pt x="523087" y="216724"/>
                  </a:lnTo>
                  <a:lnTo>
                    <a:pt x="523087" y="197098"/>
                  </a:lnTo>
                  <a:lnTo>
                    <a:pt x="405700" y="197098"/>
                  </a:lnTo>
                  <a:lnTo>
                    <a:pt x="478264" y="125261"/>
                  </a:lnTo>
                  <a:lnTo>
                    <a:pt x="505969" y="89937"/>
                  </a:lnTo>
                  <a:lnTo>
                    <a:pt x="513275" y="58015"/>
                  </a:lnTo>
                  <a:lnTo>
                    <a:pt x="512084" y="45223"/>
                  </a:lnTo>
                  <a:lnTo>
                    <a:pt x="508515" y="33877"/>
                  </a:lnTo>
                  <a:lnTo>
                    <a:pt x="502569" y="23971"/>
                  </a:lnTo>
                  <a:lnTo>
                    <a:pt x="498928" y="20262"/>
                  </a:lnTo>
                  <a:close/>
                </a:path>
                <a:path w="721995" h="219075">
                  <a:moveTo>
                    <a:pt x="523087" y="197076"/>
                  </a:moveTo>
                  <a:lnTo>
                    <a:pt x="405735" y="197076"/>
                  </a:lnTo>
                  <a:lnTo>
                    <a:pt x="523087" y="197098"/>
                  </a:lnTo>
                  <a:close/>
                </a:path>
                <a:path w="721995" h="219075">
                  <a:moveTo>
                    <a:pt x="442582" y="0"/>
                  </a:moveTo>
                  <a:lnTo>
                    <a:pt x="398853" y="7962"/>
                  </a:lnTo>
                  <a:lnTo>
                    <a:pt x="366983" y="30678"/>
                  </a:lnTo>
                  <a:lnTo>
                    <a:pt x="382547" y="44186"/>
                  </a:lnTo>
                  <a:lnTo>
                    <a:pt x="393949" y="33714"/>
                  </a:lnTo>
                  <a:lnTo>
                    <a:pt x="407451" y="26239"/>
                  </a:lnTo>
                  <a:lnTo>
                    <a:pt x="423052" y="21756"/>
                  </a:lnTo>
                  <a:lnTo>
                    <a:pt x="440746" y="20262"/>
                  </a:lnTo>
                  <a:lnTo>
                    <a:pt x="498928" y="20262"/>
                  </a:lnTo>
                  <a:lnTo>
                    <a:pt x="494252" y="15499"/>
                  </a:lnTo>
                  <a:lnTo>
                    <a:pt x="483875" y="8713"/>
                  </a:lnTo>
                  <a:lnTo>
                    <a:pt x="471805" y="3870"/>
                  </a:lnTo>
                  <a:lnTo>
                    <a:pt x="458040" y="967"/>
                  </a:lnTo>
                  <a:lnTo>
                    <a:pt x="442582" y="0"/>
                  </a:lnTo>
                  <a:close/>
                </a:path>
                <a:path w="721995" h="219075">
                  <a:moveTo>
                    <a:pt x="679155" y="160230"/>
                  </a:moveTo>
                  <a:lnTo>
                    <a:pt x="657202" y="160230"/>
                  </a:lnTo>
                  <a:lnTo>
                    <a:pt x="657202" y="216724"/>
                  </a:lnTo>
                  <a:lnTo>
                    <a:pt x="679155" y="216724"/>
                  </a:lnTo>
                  <a:lnTo>
                    <a:pt x="679155" y="160230"/>
                  </a:lnTo>
                  <a:close/>
                </a:path>
                <a:path w="721995" h="219075">
                  <a:moveTo>
                    <a:pt x="674285" y="1813"/>
                  </a:moveTo>
                  <a:lnTo>
                    <a:pt x="649897" y="1813"/>
                  </a:lnTo>
                  <a:lnTo>
                    <a:pt x="536816" y="144269"/>
                  </a:lnTo>
                  <a:lnTo>
                    <a:pt x="536816" y="160230"/>
                  </a:lnTo>
                  <a:lnTo>
                    <a:pt x="721825" y="160230"/>
                  </a:lnTo>
                  <a:lnTo>
                    <a:pt x="721825" y="140601"/>
                  </a:lnTo>
                  <a:lnTo>
                    <a:pt x="565157" y="140601"/>
                  </a:lnTo>
                  <a:lnTo>
                    <a:pt x="674285" y="1813"/>
                  </a:lnTo>
                  <a:close/>
                </a:path>
                <a:path w="721995" h="219075">
                  <a:moveTo>
                    <a:pt x="679155" y="90861"/>
                  </a:moveTo>
                  <a:lnTo>
                    <a:pt x="657802" y="90861"/>
                  </a:lnTo>
                  <a:lnTo>
                    <a:pt x="657802" y="140601"/>
                  </a:lnTo>
                  <a:lnTo>
                    <a:pt x="679155" y="140601"/>
                  </a:lnTo>
                  <a:lnTo>
                    <a:pt x="679155" y="90861"/>
                  </a:lnTo>
                  <a:close/>
                </a:path>
              </a:pathLst>
            </a:custGeom>
            <a:solidFill>
              <a:srgbClr val="1E3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20339" y="5425440"/>
              <a:ext cx="1485900" cy="1432560"/>
            </a:xfrm>
            <a:custGeom>
              <a:avLst/>
              <a:gdLst/>
              <a:ahLst/>
              <a:cxnLst/>
              <a:rect l="l" t="t" r="r" b="b"/>
              <a:pathLst>
                <a:path w="1485900" h="1432559">
                  <a:moveTo>
                    <a:pt x="1485900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53138" y="1372404"/>
              <a:ext cx="1366520" cy="1369695"/>
            </a:xfrm>
            <a:custGeom>
              <a:avLst/>
              <a:gdLst/>
              <a:ahLst/>
              <a:cxnLst/>
              <a:rect l="l" t="t" r="r" b="b"/>
              <a:pathLst>
                <a:path w="1366520" h="1369695">
                  <a:moveTo>
                    <a:pt x="1366515" y="0"/>
                  </a:moveTo>
                  <a:lnTo>
                    <a:pt x="0" y="0"/>
                  </a:lnTo>
                  <a:lnTo>
                    <a:pt x="0" y="1369131"/>
                  </a:lnTo>
                  <a:lnTo>
                    <a:pt x="1366515" y="1369131"/>
                  </a:lnTo>
                  <a:lnTo>
                    <a:pt x="1366515" y="0"/>
                  </a:lnTo>
                  <a:close/>
                </a:path>
              </a:pathLst>
            </a:custGeom>
            <a:solidFill>
              <a:srgbClr val="F8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9933" y="1367878"/>
              <a:ext cx="1368425" cy="1376045"/>
            </a:xfrm>
            <a:custGeom>
              <a:avLst/>
              <a:gdLst/>
              <a:ahLst/>
              <a:cxnLst/>
              <a:rect l="l" t="t" r="r" b="b"/>
              <a:pathLst>
                <a:path w="1368425" h="1376045">
                  <a:moveTo>
                    <a:pt x="1367853" y="1373936"/>
                  </a:moveTo>
                  <a:lnTo>
                    <a:pt x="330" y="0"/>
                  </a:lnTo>
                  <a:lnTo>
                    <a:pt x="0" y="0"/>
                  </a:lnTo>
                  <a:lnTo>
                    <a:pt x="0" y="760310"/>
                  </a:lnTo>
                  <a:lnTo>
                    <a:pt x="613702" y="1375892"/>
                  </a:lnTo>
                  <a:lnTo>
                    <a:pt x="1367853" y="1375892"/>
                  </a:lnTo>
                  <a:lnTo>
                    <a:pt x="1367853" y="1373936"/>
                  </a:lnTo>
                  <a:close/>
                </a:path>
                <a:path w="1368425" h="1376045">
                  <a:moveTo>
                    <a:pt x="1367853" y="5816"/>
                  </a:moveTo>
                  <a:lnTo>
                    <a:pt x="1314653" y="8064"/>
                  </a:lnTo>
                  <a:lnTo>
                    <a:pt x="1267371" y="15303"/>
                  </a:lnTo>
                  <a:lnTo>
                    <a:pt x="1221740" y="27063"/>
                  </a:lnTo>
                  <a:lnTo>
                    <a:pt x="1177988" y="43116"/>
                  </a:lnTo>
                  <a:lnTo>
                    <a:pt x="1136357" y="63220"/>
                  </a:lnTo>
                  <a:lnTo>
                    <a:pt x="1097089" y="87122"/>
                  </a:lnTo>
                  <a:lnTo>
                    <a:pt x="1060424" y="114604"/>
                  </a:lnTo>
                  <a:lnTo>
                    <a:pt x="1026604" y="145415"/>
                  </a:lnTo>
                  <a:lnTo>
                    <a:pt x="995857" y="179298"/>
                  </a:lnTo>
                  <a:lnTo>
                    <a:pt x="968425" y="216039"/>
                  </a:lnTo>
                  <a:lnTo>
                    <a:pt x="944562" y="255384"/>
                  </a:lnTo>
                  <a:lnTo>
                    <a:pt x="924509" y="297103"/>
                  </a:lnTo>
                  <a:lnTo>
                    <a:pt x="908481" y="340944"/>
                  </a:lnTo>
                  <a:lnTo>
                    <a:pt x="896747" y="386664"/>
                  </a:lnTo>
                  <a:lnTo>
                    <a:pt x="889520" y="434035"/>
                  </a:lnTo>
                  <a:lnTo>
                    <a:pt x="887069" y="482803"/>
                  </a:lnTo>
                  <a:lnTo>
                    <a:pt x="889520" y="531558"/>
                  </a:lnTo>
                  <a:lnTo>
                    <a:pt x="896747" y="578916"/>
                  </a:lnTo>
                  <a:lnTo>
                    <a:pt x="908481" y="624624"/>
                  </a:lnTo>
                  <a:lnTo>
                    <a:pt x="924509" y="668451"/>
                  </a:lnTo>
                  <a:lnTo>
                    <a:pt x="944562" y="710158"/>
                  </a:lnTo>
                  <a:lnTo>
                    <a:pt x="968425" y="749503"/>
                  </a:lnTo>
                  <a:lnTo>
                    <a:pt x="995857" y="786231"/>
                  </a:lnTo>
                  <a:lnTo>
                    <a:pt x="1026604" y="820115"/>
                  </a:lnTo>
                  <a:lnTo>
                    <a:pt x="1060424" y="850925"/>
                  </a:lnTo>
                  <a:lnTo>
                    <a:pt x="1097089" y="878395"/>
                  </a:lnTo>
                  <a:lnTo>
                    <a:pt x="1136357" y="902309"/>
                  </a:lnTo>
                  <a:lnTo>
                    <a:pt x="1177988" y="922401"/>
                  </a:lnTo>
                  <a:lnTo>
                    <a:pt x="1221740" y="938453"/>
                  </a:lnTo>
                  <a:lnTo>
                    <a:pt x="1267371" y="950226"/>
                  </a:lnTo>
                  <a:lnTo>
                    <a:pt x="1314653" y="957453"/>
                  </a:lnTo>
                  <a:lnTo>
                    <a:pt x="1363332" y="959916"/>
                  </a:lnTo>
                  <a:lnTo>
                    <a:pt x="1367853" y="959688"/>
                  </a:lnTo>
                  <a:lnTo>
                    <a:pt x="1367853" y="5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9944" y="2651"/>
              <a:ext cx="1368425" cy="772795"/>
            </a:xfrm>
            <a:custGeom>
              <a:avLst/>
              <a:gdLst/>
              <a:ahLst/>
              <a:cxnLst/>
              <a:rect l="l" t="t" r="r" b="b"/>
              <a:pathLst>
                <a:path w="1368425" h="772795">
                  <a:moveTo>
                    <a:pt x="1358111" y="0"/>
                  </a:moveTo>
                  <a:lnTo>
                    <a:pt x="0" y="0"/>
                  </a:lnTo>
                  <a:lnTo>
                    <a:pt x="0" y="772238"/>
                  </a:lnTo>
                  <a:lnTo>
                    <a:pt x="684810" y="75193"/>
                  </a:lnTo>
                  <a:lnTo>
                    <a:pt x="1367845" y="75193"/>
                  </a:lnTo>
                  <a:lnTo>
                    <a:pt x="1367845" y="9909"/>
                  </a:lnTo>
                  <a:lnTo>
                    <a:pt x="1358111" y="0"/>
                  </a:lnTo>
                  <a:close/>
                </a:path>
                <a:path w="1368425" h="772795">
                  <a:moveTo>
                    <a:pt x="1367845" y="75193"/>
                  </a:moveTo>
                  <a:lnTo>
                    <a:pt x="684810" y="75193"/>
                  </a:lnTo>
                  <a:lnTo>
                    <a:pt x="1367845" y="770367"/>
                  </a:lnTo>
                  <a:lnTo>
                    <a:pt x="1367845" y="75193"/>
                  </a:lnTo>
                  <a:close/>
                </a:path>
              </a:pathLst>
            </a:custGeom>
            <a:solidFill>
              <a:srgbClr val="E6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01192" y="558249"/>
              <a:ext cx="447040" cy="814705"/>
            </a:xfrm>
            <a:custGeom>
              <a:avLst/>
              <a:gdLst/>
              <a:ahLst/>
              <a:cxnLst/>
              <a:rect l="l" t="t" r="r" b="b"/>
              <a:pathLst>
                <a:path w="447039" h="814705">
                  <a:moveTo>
                    <a:pt x="446457" y="0"/>
                  </a:moveTo>
                  <a:lnTo>
                    <a:pt x="0" y="0"/>
                  </a:lnTo>
                  <a:lnTo>
                    <a:pt x="0" y="814155"/>
                  </a:lnTo>
                  <a:lnTo>
                    <a:pt x="446457" y="814155"/>
                  </a:lnTo>
                  <a:lnTo>
                    <a:pt x="446457" y="0"/>
                  </a:lnTo>
                  <a:close/>
                </a:path>
              </a:pathLst>
            </a:custGeom>
            <a:solidFill>
              <a:srgbClr val="092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1192" y="558249"/>
              <a:ext cx="205104" cy="814705"/>
            </a:xfrm>
            <a:custGeom>
              <a:avLst/>
              <a:gdLst/>
              <a:ahLst/>
              <a:cxnLst/>
              <a:rect l="l" t="t" r="r" b="b"/>
              <a:pathLst>
                <a:path w="205105" h="814705">
                  <a:moveTo>
                    <a:pt x="0" y="0"/>
                  </a:moveTo>
                  <a:lnTo>
                    <a:pt x="0" y="814155"/>
                  </a:lnTo>
                  <a:lnTo>
                    <a:pt x="204822" y="749093"/>
                  </a:lnTo>
                  <a:lnTo>
                    <a:pt x="204822" y="76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9944" y="2738426"/>
              <a:ext cx="1368425" cy="770890"/>
            </a:xfrm>
            <a:custGeom>
              <a:avLst/>
              <a:gdLst/>
              <a:ahLst/>
              <a:cxnLst/>
              <a:rect l="l" t="t" r="r" b="b"/>
              <a:pathLst>
                <a:path w="1368425" h="770889">
                  <a:moveTo>
                    <a:pt x="1360302" y="0"/>
                  </a:moveTo>
                  <a:lnTo>
                    <a:pt x="0" y="0"/>
                  </a:lnTo>
                  <a:lnTo>
                    <a:pt x="0" y="770403"/>
                  </a:lnTo>
                  <a:lnTo>
                    <a:pt x="684810" y="72971"/>
                  </a:lnTo>
                  <a:lnTo>
                    <a:pt x="1367845" y="72971"/>
                  </a:lnTo>
                  <a:lnTo>
                    <a:pt x="1367845" y="7679"/>
                  </a:lnTo>
                  <a:lnTo>
                    <a:pt x="1360302" y="0"/>
                  </a:lnTo>
                  <a:close/>
                </a:path>
                <a:path w="1368425" h="770889">
                  <a:moveTo>
                    <a:pt x="1367845" y="72971"/>
                  </a:moveTo>
                  <a:lnTo>
                    <a:pt x="684810" y="72971"/>
                  </a:lnTo>
                  <a:lnTo>
                    <a:pt x="1367845" y="768530"/>
                  </a:lnTo>
                  <a:lnTo>
                    <a:pt x="1367845" y="72971"/>
                  </a:lnTo>
                  <a:close/>
                </a:path>
              </a:pathLst>
            </a:custGeom>
            <a:solidFill>
              <a:srgbClr val="009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1192" y="3297668"/>
              <a:ext cx="447040" cy="814705"/>
            </a:xfrm>
            <a:custGeom>
              <a:avLst/>
              <a:gdLst/>
              <a:ahLst/>
              <a:cxnLst/>
              <a:rect l="l" t="t" r="r" b="b"/>
              <a:pathLst>
                <a:path w="447039" h="814704">
                  <a:moveTo>
                    <a:pt x="446457" y="0"/>
                  </a:moveTo>
                  <a:lnTo>
                    <a:pt x="0" y="0"/>
                  </a:lnTo>
                  <a:lnTo>
                    <a:pt x="0" y="814155"/>
                  </a:lnTo>
                  <a:lnTo>
                    <a:pt x="446457" y="814155"/>
                  </a:lnTo>
                  <a:lnTo>
                    <a:pt x="446457" y="0"/>
                  </a:lnTo>
                  <a:close/>
                </a:path>
              </a:pathLst>
            </a:custGeom>
            <a:solidFill>
              <a:srgbClr val="092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1192" y="3297135"/>
              <a:ext cx="205104" cy="814705"/>
            </a:xfrm>
            <a:custGeom>
              <a:avLst/>
              <a:gdLst/>
              <a:ahLst/>
              <a:cxnLst/>
              <a:rect l="l" t="t" r="r" b="b"/>
              <a:pathLst>
                <a:path w="205105" h="814704">
                  <a:moveTo>
                    <a:pt x="0" y="0"/>
                  </a:moveTo>
                  <a:lnTo>
                    <a:pt x="0" y="814155"/>
                  </a:lnTo>
                  <a:lnTo>
                    <a:pt x="204822" y="749093"/>
                  </a:lnTo>
                  <a:lnTo>
                    <a:pt x="204822" y="76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138" y="5480422"/>
              <a:ext cx="1366520" cy="1375410"/>
            </a:xfrm>
            <a:custGeom>
              <a:avLst/>
              <a:gdLst/>
              <a:ahLst/>
              <a:cxnLst/>
              <a:rect l="l" t="t" r="r" b="b"/>
              <a:pathLst>
                <a:path w="1366520" h="1375409">
                  <a:moveTo>
                    <a:pt x="1366515" y="0"/>
                  </a:moveTo>
                  <a:lnTo>
                    <a:pt x="0" y="0"/>
                  </a:lnTo>
                  <a:lnTo>
                    <a:pt x="0" y="1375036"/>
                  </a:lnTo>
                  <a:lnTo>
                    <a:pt x="1366515" y="1375036"/>
                  </a:lnTo>
                  <a:lnTo>
                    <a:pt x="1366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9944" y="5479570"/>
              <a:ext cx="1368425" cy="772160"/>
            </a:xfrm>
            <a:custGeom>
              <a:avLst/>
              <a:gdLst/>
              <a:ahLst/>
              <a:cxnLst/>
              <a:rect l="l" t="t" r="r" b="b"/>
              <a:pathLst>
                <a:path w="1368425" h="772160">
                  <a:moveTo>
                    <a:pt x="1365583" y="0"/>
                  </a:moveTo>
                  <a:lnTo>
                    <a:pt x="7311" y="0"/>
                  </a:lnTo>
                  <a:lnTo>
                    <a:pt x="0" y="7477"/>
                  </a:lnTo>
                  <a:lnTo>
                    <a:pt x="0" y="771901"/>
                  </a:lnTo>
                  <a:lnTo>
                    <a:pt x="686406" y="70179"/>
                  </a:lnTo>
                  <a:lnTo>
                    <a:pt x="1367845" y="70179"/>
                  </a:lnTo>
                  <a:lnTo>
                    <a:pt x="1367845" y="2313"/>
                  </a:lnTo>
                  <a:lnTo>
                    <a:pt x="1365583" y="0"/>
                  </a:lnTo>
                  <a:close/>
                </a:path>
                <a:path w="1368425" h="772160">
                  <a:moveTo>
                    <a:pt x="1367845" y="70179"/>
                  </a:moveTo>
                  <a:lnTo>
                    <a:pt x="686406" y="70179"/>
                  </a:lnTo>
                  <a:lnTo>
                    <a:pt x="1367845" y="767142"/>
                  </a:lnTo>
                  <a:lnTo>
                    <a:pt x="1367845" y="70179"/>
                  </a:lnTo>
                  <a:close/>
                </a:path>
              </a:pathLst>
            </a:custGeom>
            <a:solidFill>
              <a:srgbClr val="F5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4610" y="6038652"/>
              <a:ext cx="447040" cy="817880"/>
            </a:xfrm>
            <a:custGeom>
              <a:avLst/>
              <a:gdLst/>
              <a:ahLst/>
              <a:cxnLst/>
              <a:rect l="l" t="t" r="r" b="b"/>
              <a:pathLst>
                <a:path w="447039" h="817879">
                  <a:moveTo>
                    <a:pt x="446457" y="0"/>
                  </a:moveTo>
                  <a:lnTo>
                    <a:pt x="0" y="0"/>
                  </a:lnTo>
                  <a:lnTo>
                    <a:pt x="0" y="817340"/>
                  </a:lnTo>
                  <a:lnTo>
                    <a:pt x="446457" y="817340"/>
                  </a:lnTo>
                  <a:lnTo>
                    <a:pt x="446457" y="0"/>
                  </a:lnTo>
                  <a:close/>
                </a:path>
              </a:pathLst>
            </a:custGeom>
            <a:solidFill>
              <a:srgbClr val="092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24610" y="6038119"/>
              <a:ext cx="205104" cy="817880"/>
            </a:xfrm>
            <a:custGeom>
              <a:avLst/>
              <a:gdLst/>
              <a:ahLst/>
              <a:cxnLst/>
              <a:rect l="l" t="t" r="r" b="b"/>
              <a:pathLst>
                <a:path w="205105" h="817879">
                  <a:moveTo>
                    <a:pt x="0" y="0"/>
                  </a:moveTo>
                  <a:lnTo>
                    <a:pt x="0" y="817874"/>
                  </a:lnTo>
                  <a:lnTo>
                    <a:pt x="204822" y="752295"/>
                  </a:lnTo>
                  <a:lnTo>
                    <a:pt x="204822" y="76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3138" y="4111290"/>
              <a:ext cx="1366520" cy="1369695"/>
            </a:xfrm>
            <a:custGeom>
              <a:avLst/>
              <a:gdLst/>
              <a:ahLst/>
              <a:cxnLst/>
              <a:rect l="l" t="t" r="r" b="b"/>
              <a:pathLst>
                <a:path w="1366520" h="1369695">
                  <a:moveTo>
                    <a:pt x="1366515" y="0"/>
                  </a:moveTo>
                  <a:lnTo>
                    <a:pt x="0" y="0"/>
                  </a:lnTo>
                  <a:lnTo>
                    <a:pt x="0" y="1369131"/>
                  </a:lnTo>
                  <a:lnTo>
                    <a:pt x="1366515" y="1369131"/>
                  </a:lnTo>
                  <a:lnTo>
                    <a:pt x="1366515" y="0"/>
                  </a:lnTo>
                  <a:close/>
                </a:path>
              </a:pathLst>
            </a:custGeom>
            <a:solidFill>
              <a:srgbClr val="E6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49933" y="4112412"/>
              <a:ext cx="1368425" cy="1372870"/>
            </a:xfrm>
            <a:custGeom>
              <a:avLst/>
              <a:gdLst/>
              <a:ahLst/>
              <a:cxnLst/>
              <a:rect l="l" t="t" r="r" b="b"/>
              <a:pathLst>
                <a:path w="1368425" h="1372870">
                  <a:moveTo>
                    <a:pt x="475208" y="477062"/>
                  </a:moveTo>
                  <a:lnTo>
                    <a:pt x="472744" y="428218"/>
                  </a:lnTo>
                  <a:lnTo>
                    <a:pt x="465518" y="380796"/>
                  </a:lnTo>
                  <a:lnTo>
                    <a:pt x="453771" y="335038"/>
                  </a:lnTo>
                  <a:lnTo>
                    <a:pt x="437743" y="291185"/>
                  </a:lnTo>
                  <a:lnTo>
                    <a:pt x="417677" y="249478"/>
                  </a:lnTo>
                  <a:lnTo>
                    <a:pt x="393814" y="210134"/>
                  </a:lnTo>
                  <a:lnTo>
                    <a:pt x="366382" y="173418"/>
                  </a:lnTo>
                  <a:lnTo>
                    <a:pt x="335635" y="139547"/>
                  </a:lnTo>
                  <a:lnTo>
                    <a:pt x="301802" y="108775"/>
                  </a:lnTo>
                  <a:lnTo>
                    <a:pt x="265137" y="81330"/>
                  </a:lnTo>
                  <a:lnTo>
                    <a:pt x="225869" y="57454"/>
                  </a:lnTo>
                  <a:lnTo>
                    <a:pt x="184238" y="37388"/>
                  </a:lnTo>
                  <a:lnTo>
                    <a:pt x="140487" y="21374"/>
                  </a:lnTo>
                  <a:lnTo>
                    <a:pt x="94869" y="9626"/>
                  </a:lnTo>
                  <a:lnTo>
                    <a:pt x="47599" y="2413"/>
                  </a:lnTo>
                  <a:lnTo>
                    <a:pt x="0" y="0"/>
                  </a:lnTo>
                  <a:lnTo>
                    <a:pt x="0" y="954214"/>
                  </a:lnTo>
                  <a:lnTo>
                    <a:pt x="47599" y="951814"/>
                  </a:lnTo>
                  <a:lnTo>
                    <a:pt x="94869" y="944575"/>
                  </a:lnTo>
                  <a:lnTo>
                    <a:pt x="140487" y="932815"/>
                  </a:lnTo>
                  <a:lnTo>
                    <a:pt x="184238" y="916762"/>
                  </a:lnTo>
                  <a:lnTo>
                    <a:pt x="225869" y="896658"/>
                  </a:lnTo>
                  <a:lnTo>
                    <a:pt x="265137" y="872744"/>
                  </a:lnTo>
                  <a:lnTo>
                    <a:pt x="301802" y="845273"/>
                  </a:lnTo>
                  <a:lnTo>
                    <a:pt x="335635" y="814463"/>
                  </a:lnTo>
                  <a:lnTo>
                    <a:pt x="366382" y="780567"/>
                  </a:lnTo>
                  <a:lnTo>
                    <a:pt x="393814" y="743826"/>
                  </a:lnTo>
                  <a:lnTo>
                    <a:pt x="417677" y="704481"/>
                  </a:lnTo>
                  <a:lnTo>
                    <a:pt x="437743" y="662774"/>
                  </a:lnTo>
                  <a:lnTo>
                    <a:pt x="453771" y="618934"/>
                  </a:lnTo>
                  <a:lnTo>
                    <a:pt x="465518" y="573214"/>
                  </a:lnTo>
                  <a:lnTo>
                    <a:pt x="472744" y="525843"/>
                  </a:lnTo>
                  <a:lnTo>
                    <a:pt x="475208" y="477062"/>
                  </a:lnTo>
                  <a:close/>
                </a:path>
                <a:path w="1368425" h="1372870">
                  <a:moveTo>
                    <a:pt x="1367853" y="4051"/>
                  </a:moveTo>
                  <a:lnTo>
                    <a:pt x="8305" y="1372463"/>
                  </a:lnTo>
                  <a:lnTo>
                    <a:pt x="769975" y="1372463"/>
                  </a:lnTo>
                  <a:lnTo>
                    <a:pt x="1367853" y="763651"/>
                  </a:lnTo>
                  <a:lnTo>
                    <a:pt x="1367853" y="4051"/>
                  </a:lnTo>
                  <a:close/>
                </a:path>
              </a:pathLst>
            </a:custGeom>
            <a:solidFill>
              <a:srgbClr val="1E3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88"/>
              <a:ext cx="1351915" cy="1369695"/>
            </a:xfrm>
            <a:custGeom>
              <a:avLst/>
              <a:gdLst/>
              <a:ahLst/>
              <a:cxnLst/>
              <a:rect l="l" t="t" r="r" b="b"/>
              <a:pathLst>
                <a:path w="1351915" h="1369695">
                  <a:moveTo>
                    <a:pt x="0" y="0"/>
                  </a:moveTo>
                  <a:lnTo>
                    <a:pt x="1351541" y="0"/>
                  </a:lnTo>
                  <a:lnTo>
                    <a:pt x="1351541" y="1369183"/>
                  </a:lnTo>
                  <a:lnTo>
                    <a:pt x="0" y="1369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653"/>
              <a:ext cx="1355725" cy="6852920"/>
            </a:xfrm>
            <a:custGeom>
              <a:avLst/>
              <a:gdLst/>
              <a:ahLst/>
              <a:cxnLst/>
              <a:rect l="l" t="t" r="r" b="b"/>
              <a:pathLst>
                <a:path w="1355725" h="6852920">
                  <a:moveTo>
                    <a:pt x="453872" y="476135"/>
                  </a:moveTo>
                  <a:lnTo>
                    <a:pt x="451421" y="427380"/>
                  </a:lnTo>
                  <a:lnTo>
                    <a:pt x="444220" y="380022"/>
                  </a:lnTo>
                  <a:lnTo>
                    <a:pt x="432498" y="334314"/>
                  </a:lnTo>
                  <a:lnTo>
                    <a:pt x="416509" y="290474"/>
                  </a:lnTo>
                  <a:lnTo>
                    <a:pt x="396468" y="248767"/>
                  </a:lnTo>
                  <a:lnTo>
                    <a:pt x="372643" y="209423"/>
                  </a:lnTo>
                  <a:lnTo>
                    <a:pt x="345249" y="172681"/>
                  </a:lnTo>
                  <a:lnTo>
                    <a:pt x="314528" y="138785"/>
                  </a:lnTo>
                  <a:lnTo>
                    <a:pt x="280720" y="107975"/>
                  </a:lnTo>
                  <a:lnTo>
                    <a:pt x="244068" y="80492"/>
                  </a:lnTo>
                  <a:lnTo>
                    <a:pt x="204812" y="56565"/>
                  </a:lnTo>
                  <a:lnTo>
                    <a:pt x="163169" y="36461"/>
                  </a:lnTo>
                  <a:lnTo>
                    <a:pt x="119392" y="20408"/>
                  </a:lnTo>
                  <a:lnTo>
                    <a:pt x="73723" y="8636"/>
                  </a:lnTo>
                  <a:lnTo>
                    <a:pt x="26390" y="1397"/>
                  </a:lnTo>
                  <a:lnTo>
                    <a:pt x="0" y="63"/>
                  </a:lnTo>
                  <a:lnTo>
                    <a:pt x="0" y="952220"/>
                  </a:lnTo>
                  <a:lnTo>
                    <a:pt x="73571" y="943648"/>
                  </a:lnTo>
                  <a:lnTo>
                    <a:pt x="119202" y="931887"/>
                  </a:lnTo>
                  <a:lnTo>
                    <a:pt x="162941" y="915835"/>
                  </a:lnTo>
                  <a:lnTo>
                    <a:pt x="204571" y="895731"/>
                  </a:lnTo>
                  <a:lnTo>
                    <a:pt x="243840" y="871816"/>
                  </a:lnTo>
                  <a:lnTo>
                    <a:pt x="280504" y="844346"/>
                  </a:lnTo>
                  <a:lnTo>
                    <a:pt x="314325" y="813536"/>
                  </a:lnTo>
                  <a:lnTo>
                    <a:pt x="345071" y="779640"/>
                  </a:lnTo>
                  <a:lnTo>
                    <a:pt x="372503" y="742899"/>
                  </a:lnTo>
                  <a:lnTo>
                    <a:pt x="396367" y="703554"/>
                  </a:lnTo>
                  <a:lnTo>
                    <a:pt x="416433" y="661847"/>
                  </a:lnTo>
                  <a:lnTo>
                    <a:pt x="432447" y="618007"/>
                  </a:lnTo>
                  <a:lnTo>
                    <a:pt x="444195" y="572287"/>
                  </a:lnTo>
                  <a:lnTo>
                    <a:pt x="451408" y="524916"/>
                  </a:lnTo>
                  <a:lnTo>
                    <a:pt x="453872" y="476135"/>
                  </a:lnTo>
                  <a:close/>
                </a:path>
                <a:path w="1355725" h="6852920">
                  <a:moveTo>
                    <a:pt x="1351534" y="5487378"/>
                  </a:moveTo>
                  <a:lnTo>
                    <a:pt x="0" y="5487378"/>
                  </a:lnTo>
                  <a:lnTo>
                    <a:pt x="0" y="6852806"/>
                  </a:lnTo>
                  <a:lnTo>
                    <a:pt x="1351534" y="6852806"/>
                  </a:lnTo>
                  <a:lnTo>
                    <a:pt x="1351534" y="5487378"/>
                  </a:lnTo>
                  <a:close/>
                </a:path>
                <a:path w="1355725" h="6852920">
                  <a:moveTo>
                    <a:pt x="1355267" y="0"/>
                  </a:moveTo>
                  <a:lnTo>
                    <a:pt x="1323822" y="0"/>
                  </a:lnTo>
                  <a:lnTo>
                    <a:pt x="0" y="1348054"/>
                  </a:lnTo>
                  <a:lnTo>
                    <a:pt x="0" y="1370558"/>
                  </a:lnTo>
                  <a:lnTo>
                    <a:pt x="739203" y="1370558"/>
                  </a:lnTo>
                  <a:lnTo>
                    <a:pt x="1355267" y="743369"/>
                  </a:lnTo>
                  <a:lnTo>
                    <a:pt x="1355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4111290"/>
              <a:ext cx="1351915" cy="1369695"/>
            </a:xfrm>
            <a:custGeom>
              <a:avLst/>
              <a:gdLst/>
              <a:ahLst/>
              <a:cxnLst/>
              <a:rect l="l" t="t" r="r" b="b"/>
              <a:pathLst>
                <a:path w="1351915" h="1369695">
                  <a:moveTo>
                    <a:pt x="0" y="1369131"/>
                  </a:moveTo>
                  <a:lnTo>
                    <a:pt x="0" y="0"/>
                  </a:lnTo>
                  <a:lnTo>
                    <a:pt x="1351541" y="0"/>
                  </a:lnTo>
                  <a:lnTo>
                    <a:pt x="1351541" y="1369131"/>
                  </a:lnTo>
                  <a:lnTo>
                    <a:pt x="0" y="1369131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4112361"/>
              <a:ext cx="1355725" cy="1372870"/>
            </a:xfrm>
            <a:custGeom>
              <a:avLst/>
              <a:gdLst/>
              <a:ahLst/>
              <a:cxnLst/>
              <a:rect l="l" t="t" r="r" b="b"/>
              <a:pathLst>
                <a:path w="1355725" h="1372870">
                  <a:moveTo>
                    <a:pt x="1355267" y="1372349"/>
                  </a:moveTo>
                  <a:lnTo>
                    <a:pt x="0" y="11912"/>
                  </a:lnTo>
                  <a:lnTo>
                    <a:pt x="0" y="784618"/>
                  </a:lnTo>
                  <a:lnTo>
                    <a:pt x="577342" y="1372514"/>
                  </a:lnTo>
                  <a:lnTo>
                    <a:pt x="1355267" y="1372514"/>
                  </a:lnTo>
                  <a:lnTo>
                    <a:pt x="1355267" y="1372349"/>
                  </a:lnTo>
                  <a:close/>
                </a:path>
                <a:path w="1355725" h="1372870">
                  <a:moveTo>
                    <a:pt x="1355267" y="508"/>
                  </a:moveTo>
                  <a:lnTo>
                    <a:pt x="1296492" y="2463"/>
                  </a:lnTo>
                  <a:lnTo>
                    <a:pt x="1249222" y="9702"/>
                  </a:lnTo>
                  <a:lnTo>
                    <a:pt x="1203604" y="21463"/>
                  </a:lnTo>
                  <a:lnTo>
                    <a:pt x="1159852" y="37515"/>
                  </a:lnTo>
                  <a:lnTo>
                    <a:pt x="1118235" y="57619"/>
                  </a:lnTo>
                  <a:lnTo>
                    <a:pt x="1078966" y="81521"/>
                  </a:lnTo>
                  <a:lnTo>
                    <a:pt x="1042301" y="109004"/>
                  </a:lnTo>
                  <a:lnTo>
                    <a:pt x="1008468" y="139801"/>
                  </a:lnTo>
                  <a:lnTo>
                    <a:pt x="977722" y="173685"/>
                  </a:lnTo>
                  <a:lnTo>
                    <a:pt x="950302" y="210426"/>
                  </a:lnTo>
                  <a:lnTo>
                    <a:pt x="926439" y="249758"/>
                  </a:lnTo>
                  <a:lnTo>
                    <a:pt x="906373" y="291465"/>
                  </a:lnTo>
                  <a:lnTo>
                    <a:pt x="890346" y="335292"/>
                  </a:lnTo>
                  <a:lnTo>
                    <a:pt x="878598" y="381000"/>
                  </a:lnTo>
                  <a:lnTo>
                    <a:pt x="871385" y="428358"/>
                  </a:lnTo>
                  <a:lnTo>
                    <a:pt x="868921" y="477113"/>
                  </a:lnTo>
                  <a:lnTo>
                    <a:pt x="871372" y="525894"/>
                  </a:lnTo>
                  <a:lnTo>
                    <a:pt x="878586" y="573265"/>
                  </a:lnTo>
                  <a:lnTo>
                    <a:pt x="890295" y="618985"/>
                  </a:lnTo>
                  <a:lnTo>
                    <a:pt x="906297" y="662825"/>
                  </a:lnTo>
                  <a:lnTo>
                    <a:pt x="926325" y="704532"/>
                  </a:lnTo>
                  <a:lnTo>
                    <a:pt x="950163" y="743877"/>
                  </a:lnTo>
                  <a:lnTo>
                    <a:pt x="977557" y="780618"/>
                  </a:lnTo>
                  <a:lnTo>
                    <a:pt x="1008265" y="814514"/>
                  </a:lnTo>
                  <a:lnTo>
                    <a:pt x="1042073" y="845324"/>
                  </a:lnTo>
                  <a:lnTo>
                    <a:pt x="1078725" y="872794"/>
                  </a:lnTo>
                  <a:lnTo>
                    <a:pt x="1117993" y="896708"/>
                  </a:lnTo>
                  <a:lnTo>
                    <a:pt x="1159624" y="916813"/>
                  </a:lnTo>
                  <a:lnTo>
                    <a:pt x="1203401" y="932865"/>
                  </a:lnTo>
                  <a:lnTo>
                    <a:pt x="1249070" y="944626"/>
                  </a:lnTo>
                  <a:lnTo>
                    <a:pt x="1296403" y="951865"/>
                  </a:lnTo>
                  <a:lnTo>
                    <a:pt x="1345145" y="954328"/>
                  </a:lnTo>
                  <a:lnTo>
                    <a:pt x="1355267" y="953808"/>
                  </a:lnTo>
                  <a:lnTo>
                    <a:pt x="1355267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371871"/>
              <a:ext cx="1351915" cy="2738755"/>
            </a:xfrm>
            <a:custGeom>
              <a:avLst/>
              <a:gdLst/>
              <a:ahLst/>
              <a:cxnLst/>
              <a:rect l="l" t="t" r="r" b="b"/>
              <a:pathLst>
                <a:path w="1351915" h="2738754">
                  <a:moveTo>
                    <a:pt x="0" y="2738352"/>
                  </a:moveTo>
                  <a:lnTo>
                    <a:pt x="0" y="0"/>
                  </a:lnTo>
                  <a:lnTo>
                    <a:pt x="1351541" y="0"/>
                  </a:lnTo>
                  <a:lnTo>
                    <a:pt x="1351541" y="2738352"/>
                  </a:lnTo>
                  <a:lnTo>
                    <a:pt x="0" y="2738352"/>
                  </a:lnTo>
                  <a:close/>
                </a:path>
              </a:pathLst>
            </a:custGeom>
            <a:solidFill>
              <a:srgbClr val="1E3A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0155" y="3301935"/>
              <a:ext cx="446405" cy="808990"/>
            </a:xfrm>
            <a:custGeom>
              <a:avLst/>
              <a:gdLst/>
              <a:ahLst/>
              <a:cxnLst/>
              <a:rect l="l" t="t" r="r" b="b"/>
              <a:pathLst>
                <a:path w="446405" h="808989">
                  <a:moveTo>
                    <a:pt x="445880" y="0"/>
                  </a:moveTo>
                  <a:lnTo>
                    <a:pt x="0" y="0"/>
                  </a:lnTo>
                  <a:lnTo>
                    <a:pt x="0" y="808822"/>
                  </a:lnTo>
                  <a:lnTo>
                    <a:pt x="445880" y="808822"/>
                  </a:lnTo>
                  <a:lnTo>
                    <a:pt x="445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0155" y="3301935"/>
              <a:ext cx="204470" cy="808355"/>
            </a:xfrm>
            <a:custGeom>
              <a:avLst/>
              <a:gdLst/>
              <a:ahLst/>
              <a:cxnLst/>
              <a:rect l="l" t="t" r="r" b="b"/>
              <a:pathLst>
                <a:path w="204470" h="808354">
                  <a:moveTo>
                    <a:pt x="0" y="0"/>
                  </a:moveTo>
                  <a:lnTo>
                    <a:pt x="0" y="807755"/>
                  </a:lnTo>
                  <a:lnTo>
                    <a:pt x="204334" y="743227"/>
                  </a:lnTo>
                  <a:lnTo>
                    <a:pt x="204334" y="75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6161" y="1713623"/>
              <a:ext cx="694690" cy="1267460"/>
            </a:xfrm>
            <a:custGeom>
              <a:avLst/>
              <a:gdLst/>
              <a:ahLst/>
              <a:cxnLst/>
              <a:rect l="l" t="t" r="r" b="b"/>
              <a:pathLst>
                <a:path w="694690" h="1267460">
                  <a:moveTo>
                    <a:pt x="284683" y="922947"/>
                  </a:moveTo>
                  <a:lnTo>
                    <a:pt x="0" y="922947"/>
                  </a:lnTo>
                  <a:lnTo>
                    <a:pt x="0" y="1266837"/>
                  </a:lnTo>
                  <a:lnTo>
                    <a:pt x="284683" y="1266837"/>
                  </a:lnTo>
                  <a:lnTo>
                    <a:pt x="284683" y="922947"/>
                  </a:lnTo>
                  <a:close/>
                </a:path>
                <a:path w="694690" h="1267460">
                  <a:moveTo>
                    <a:pt x="284683" y="461746"/>
                  </a:moveTo>
                  <a:lnTo>
                    <a:pt x="0" y="461746"/>
                  </a:lnTo>
                  <a:lnTo>
                    <a:pt x="0" y="805624"/>
                  </a:lnTo>
                  <a:lnTo>
                    <a:pt x="284683" y="805624"/>
                  </a:lnTo>
                  <a:lnTo>
                    <a:pt x="284683" y="461746"/>
                  </a:lnTo>
                  <a:close/>
                </a:path>
                <a:path w="694690" h="1267460">
                  <a:moveTo>
                    <a:pt x="284683" y="0"/>
                  </a:moveTo>
                  <a:lnTo>
                    <a:pt x="0" y="0"/>
                  </a:lnTo>
                  <a:lnTo>
                    <a:pt x="0" y="343890"/>
                  </a:lnTo>
                  <a:lnTo>
                    <a:pt x="284683" y="343890"/>
                  </a:lnTo>
                  <a:lnTo>
                    <a:pt x="284683" y="0"/>
                  </a:lnTo>
                  <a:close/>
                </a:path>
                <a:path w="694690" h="1267460">
                  <a:moveTo>
                    <a:pt x="694410" y="922947"/>
                  </a:moveTo>
                  <a:lnTo>
                    <a:pt x="409206" y="922947"/>
                  </a:lnTo>
                  <a:lnTo>
                    <a:pt x="409206" y="1266837"/>
                  </a:lnTo>
                  <a:lnTo>
                    <a:pt x="694410" y="1266837"/>
                  </a:lnTo>
                  <a:lnTo>
                    <a:pt x="694410" y="922947"/>
                  </a:lnTo>
                  <a:close/>
                </a:path>
                <a:path w="694690" h="1267460">
                  <a:moveTo>
                    <a:pt x="694410" y="461746"/>
                  </a:moveTo>
                  <a:lnTo>
                    <a:pt x="409206" y="461746"/>
                  </a:lnTo>
                  <a:lnTo>
                    <a:pt x="409206" y="805624"/>
                  </a:lnTo>
                  <a:lnTo>
                    <a:pt x="694410" y="805624"/>
                  </a:lnTo>
                  <a:lnTo>
                    <a:pt x="694410" y="461746"/>
                  </a:lnTo>
                  <a:close/>
                </a:path>
                <a:path w="694690" h="1267460">
                  <a:moveTo>
                    <a:pt x="694410" y="0"/>
                  </a:moveTo>
                  <a:lnTo>
                    <a:pt x="409206" y="0"/>
                  </a:lnTo>
                  <a:lnTo>
                    <a:pt x="409206" y="343890"/>
                  </a:lnTo>
                  <a:lnTo>
                    <a:pt x="694410" y="343890"/>
                  </a:lnTo>
                  <a:lnTo>
                    <a:pt x="694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172" y="5857080"/>
              <a:ext cx="675487" cy="6465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11580" y="6248400"/>
              <a:ext cx="266700" cy="609600"/>
            </a:xfrm>
            <a:custGeom>
              <a:avLst/>
              <a:gdLst/>
              <a:ahLst/>
              <a:cxnLst/>
              <a:rect l="l" t="t" r="r" b="b"/>
              <a:pathLst>
                <a:path w="266700" h="609600">
                  <a:moveTo>
                    <a:pt x="2667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66700" y="6096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49591" y="5835365"/>
            <a:ext cx="4389755" cy="366126"/>
          </a:xfrm>
          <a:prstGeom prst="rect">
            <a:avLst/>
          </a:prstGeom>
        </p:spPr>
        <p:txBody>
          <a:bodyPr vert="horz" wrap="square" lIns="0" tIns="118745" rIns="0" bIns="0" rtlCol="0" anchor="t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5"/>
              </a:spcBef>
            </a:pP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lang="es-ES" sz="1600">
              <a:latin typeface="Verdana"/>
              <a:ea typeface="Verdana"/>
              <a:cs typeface="Verdan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3957065" y="2445067"/>
            <a:ext cx="5245100" cy="84963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5400" spc="5" dirty="0">
                <a:solidFill>
                  <a:srgbClr val="122260"/>
                </a:solidFill>
              </a:rPr>
              <a:t>Plataforma</a:t>
            </a:r>
            <a:endParaRPr lang="es-ES" sz="5400" spc="5" dirty="0">
              <a:solidFill>
                <a:srgbClr val="122260"/>
              </a:solidFill>
              <a:ea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57065" y="3185413"/>
            <a:ext cx="583755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5" dirty="0">
                <a:solidFill>
                  <a:srgbClr val="122260"/>
                </a:solidFill>
                <a:latin typeface="Verdana"/>
                <a:cs typeface="Verdana"/>
              </a:rPr>
              <a:t>Censo</a:t>
            </a:r>
            <a:r>
              <a:rPr sz="5400" b="1" spc="-20" dirty="0">
                <a:solidFill>
                  <a:srgbClr val="122260"/>
                </a:solidFill>
                <a:latin typeface="Verdana"/>
                <a:cs typeface="Verdana"/>
              </a:rPr>
              <a:t> </a:t>
            </a:r>
            <a:r>
              <a:rPr sz="5400" b="1" dirty="0">
                <a:solidFill>
                  <a:srgbClr val="122260"/>
                </a:solidFill>
                <a:latin typeface="Verdana"/>
                <a:cs typeface="Verdana"/>
              </a:rPr>
              <a:t>en</a:t>
            </a:r>
            <a:r>
              <a:rPr sz="5400" b="1" spc="-20" dirty="0">
                <a:solidFill>
                  <a:srgbClr val="122260"/>
                </a:solidFill>
                <a:latin typeface="Verdana"/>
                <a:cs typeface="Verdana"/>
              </a:rPr>
              <a:t> </a:t>
            </a:r>
            <a:r>
              <a:rPr sz="5400" b="1" dirty="0">
                <a:solidFill>
                  <a:srgbClr val="122260"/>
                </a:solidFill>
                <a:latin typeface="Verdana"/>
                <a:cs typeface="Verdana"/>
              </a:rPr>
              <a:t>Línea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b="1" spc="20" dirty="0">
                <a:solidFill>
                  <a:srgbClr val="FFFFFF"/>
                </a:solidFill>
                <a:latin typeface="Verdana"/>
                <a:cs typeface="Verdana"/>
              </a:rPr>
              <a:t>PASO</a:t>
            </a:r>
            <a:r>
              <a:rPr sz="375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750" b="1" spc="2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ED7C00"/>
          </a:solidFill>
        </p:spPr>
        <p:txBody>
          <a:bodyPr vert="horz" wrap="square" lIns="0" tIns="173990" rIns="0" bIns="0" rtlCol="0">
            <a:spAutoFit/>
          </a:bodyPr>
          <a:lstStyle/>
          <a:p>
            <a:pPr marL="325120" marR="106680" indent="-205740">
              <a:lnSpc>
                <a:spcPts val="2160"/>
              </a:lnSpc>
              <a:spcBef>
                <a:spcPts val="1370"/>
              </a:spcBef>
            </a:pPr>
            <a:r>
              <a:rPr sz="1950" b="1" spc="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50" b="1" spc="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b="1" spc="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50" b="1" spc="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b="1" spc="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50" b="1" spc="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50" b="1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50" b="1" spc="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50" b="1" spc="1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950" b="1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50" b="1" spc="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50" b="1" spc="20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1950" b="1" spc="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b="1" spc="15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1950" b="1" spc="20" dirty="0">
                <a:solidFill>
                  <a:srgbClr val="FFFFFF"/>
                </a:solidFill>
                <a:latin typeface="Verdana"/>
                <a:cs typeface="Verdana"/>
              </a:rPr>
              <a:t>DEMOGRÁFICAS</a:t>
            </a:r>
            <a:endParaRPr sz="19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52190" y="1037589"/>
            <a:ext cx="8371840" cy="2336800"/>
            <a:chOff x="3552190" y="1037589"/>
            <a:chExt cx="8371840" cy="2336800"/>
          </a:xfrm>
        </p:grpSpPr>
        <p:sp>
          <p:nvSpPr>
            <p:cNvPr id="5" name="object 5"/>
            <p:cNvSpPr/>
            <p:nvPr/>
          </p:nvSpPr>
          <p:spPr>
            <a:xfrm>
              <a:off x="3558540" y="1043939"/>
              <a:ext cx="8359140" cy="2324100"/>
            </a:xfrm>
            <a:custGeom>
              <a:avLst/>
              <a:gdLst/>
              <a:ahLst/>
              <a:cxnLst/>
              <a:rect l="l" t="t" r="r" b="b"/>
              <a:pathLst>
                <a:path w="8359140" h="2324100">
                  <a:moveTo>
                    <a:pt x="8359140" y="0"/>
                  </a:moveTo>
                  <a:lnTo>
                    <a:pt x="0" y="0"/>
                  </a:lnTo>
                  <a:lnTo>
                    <a:pt x="0" y="2324100"/>
                  </a:lnTo>
                  <a:lnTo>
                    <a:pt x="8359140" y="2324100"/>
                  </a:lnTo>
                  <a:lnTo>
                    <a:pt x="8359140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8540" y="1043939"/>
              <a:ext cx="8359140" cy="2324100"/>
            </a:xfrm>
            <a:custGeom>
              <a:avLst/>
              <a:gdLst/>
              <a:ahLst/>
              <a:cxnLst/>
              <a:rect l="l" t="t" r="r" b="b"/>
              <a:pathLst>
                <a:path w="8359140" h="2324100">
                  <a:moveTo>
                    <a:pt x="0" y="2324100"/>
                  </a:moveTo>
                  <a:lnTo>
                    <a:pt x="8359140" y="2324100"/>
                  </a:lnTo>
                  <a:lnTo>
                    <a:pt x="8359140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20" y="300990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80">
                  <a:moveTo>
                    <a:pt x="3764279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7179" y="127051"/>
                  </a:lnTo>
                  <a:lnTo>
                    <a:pt x="26765" y="156114"/>
                  </a:lnTo>
                  <a:lnTo>
                    <a:pt x="55828" y="175700"/>
                  </a:lnTo>
                  <a:lnTo>
                    <a:pt x="91439" y="182879"/>
                  </a:lnTo>
                  <a:lnTo>
                    <a:pt x="3764279" y="182879"/>
                  </a:lnTo>
                  <a:lnTo>
                    <a:pt x="3799891" y="175700"/>
                  </a:lnTo>
                  <a:lnTo>
                    <a:pt x="3828954" y="156114"/>
                  </a:lnTo>
                  <a:lnTo>
                    <a:pt x="3848540" y="127051"/>
                  </a:lnTo>
                  <a:lnTo>
                    <a:pt x="3855720" y="91439"/>
                  </a:lnTo>
                  <a:lnTo>
                    <a:pt x="3848540" y="55828"/>
                  </a:lnTo>
                  <a:lnTo>
                    <a:pt x="3828954" y="26765"/>
                  </a:lnTo>
                  <a:lnTo>
                    <a:pt x="3799891" y="7179"/>
                  </a:lnTo>
                  <a:lnTo>
                    <a:pt x="3764279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0" y="300990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80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3764279" y="0"/>
                  </a:lnTo>
                  <a:lnTo>
                    <a:pt x="3799891" y="7179"/>
                  </a:lnTo>
                  <a:lnTo>
                    <a:pt x="3828954" y="26765"/>
                  </a:lnTo>
                  <a:lnTo>
                    <a:pt x="3848540" y="55828"/>
                  </a:lnTo>
                  <a:lnTo>
                    <a:pt x="3855720" y="91439"/>
                  </a:lnTo>
                  <a:lnTo>
                    <a:pt x="3848540" y="127051"/>
                  </a:lnTo>
                  <a:lnTo>
                    <a:pt x="3828954" y="156114"/>
                  </a:lnTo>
                  <a:lnTo>
                    <a:pt x="3799891" y="175700"/>
                  </a:lnTo>
                  <a:lnTo>
                    <a:pt x="3764279" y="182879"/>
                  </a:lnTo>
                  <a:lnTo>
                    <a:pt x="91439" y="182879"/>
                  </a:lnTo>
                  <a:lnTo>
                    <a:pt x="55828" y="175700"/>
                  </a:lnTo>
                  <a:lnTo>
                    <a:pt x="26765" y="156114"/>
                  </a:lnTo>
                  <a:lnTo>
                    <a:pt x="7179" y="127051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31484" y="3025076"/>
            <a:ext cx="27622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50" spc="6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750" spc="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8254" y="2850514"/>
            <a:ext cx="7864475" cy="288925"/>
            <a:chOff x="3818254" y="2850514"/>
            <a:chExt cx="7864475" cy="2889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9" y="3063239"/>
              <a:ext cx="76200" cy="76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21429" y="2853689"/>
              <a:ext cx="7858125" cy="0"/>
            </a:xfrm>
            <a:custGeom>
              <a:avLst/>
              <a:gdLst/>
              <a:ahLst/>
              <a:cxnLst/>
              <a:rect l="l" t="t" r="r" b="b"/>
              <a:pathLst>
                <a:path w="7858125">
                  <a:moveTo>
                    <a:pt x="0" y="0"/>
                  </a:moveTo>
                  <a:lnTo>
                    <a:pt x="7857744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09845" y="1567116"/>
            <a:ext cx="564134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576830" algn="l"/>
                <a:tab pos="3377565" algn="l"/>
                <a:tab pos="5207000" algn="l"/>
              </a:tabLst>
            </a:pPr>
            <a:r>
              <a:rPr sz="1000" spc="2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ER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X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2870" y="1136015"/>
            <a:ext cx="5632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COMPLETE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LA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INFORMACIÓN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PARA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SEXO</a:t>
            </a:r>
            <a:r>
              <a:rPr sz="1200" b="1" spc="5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 EDAD</a:t>
            </a:r>
            <a:r>
              <a:rPr sz="1200" b="1" spc="-7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LAS</a:t>
            </a:r>
            <a:r>
              <a:rPr sz="1200" b="1" spc="6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PERSONAS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ESTA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RESIDENCIA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10000" y="1783079"/>
            <a:ext cx="7863840" cy="701040"/>
            <a:chOff x="3810000" y="1783079"/>
            <a:chExt cx="7863840" cy="701040"/>
          </a:xfrm>
        </p:grpSpPr>
        <p:sp>
          <p:nvSpPr>
            <p:cNvPr id="16" name="object 16"/>
            <p:cNvSpPr/>
            <p:nvPr/>
          </p:nvSpPr>
          <p:spPr>
            <a:xfrm>
              <a:off x="3810000" y="1783079"/>
              <a:ext cx="7863840" cy="403860"/>
            </a:xfrm>
            <a:custGeom>
              <a:avLst/>
              <a:gdLst/>
              <a:ahLst/>
              <a:cxnLst/>
              <a:rect l="l" t="t" r="r" b="b"/>
              <a:pathLst>
                <a:path w="7863840" h="403860">
                  <a:moveTo>
                    <a:pt x="78638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7863840" y="403860"/>
                  </a:lnTo>
                  <a:lnTo>
                    <a:pt x="7863840" y="0"/>
                  </a:lnTo>
                  <a:close/>
                </a:path>
              </a:pathLst>
            </a:custGeom>
            <a:solidFill>
              <a:srgbClr val="DD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2400" y="1882139"/>
              <a:ext cx="2918460" cy="205740"/>
            </a:xfrm>
            <a:custGeom>
              <a:avLst/>
              <a:gdLst/>
              <a:ahLst/>
              <a:cxnLst/>
              <a:rect l="l" t="t" r="r" b="b"/>
              <a:pathLst>
                <a:path w="2918459" h="205739">
                  <a:moveTo>
                    <a:pt x="2815590" y="0"/>
                  </a:moveTo>
                  <a:lnTo>
                    <a:pt x="102870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70"/>
                  </a:lnTo>
                  <a:lnTo>
                    <a:pt x="8090" y="142892"/>
                  </a:lnTo>
                  <a:lnTo>
                    <a:pt x="30146" y="175593"/>
                  </a:lnTo>
                  <a:lnTo>
                    <a:pt x="62847" y="197649"/>
                  </a:lnTo>
                  <a:lnTo>
                    <a:pt x="102870" y="205739"/>
                  </a:lnTo>
                  <a:lnTo>
                    <a:pt x="2815590" y="205739"/>
                  </a:lnTo>
                  <a:lnTo>
                    <a:pt x="2855612" y="197649"/>
                  </a:lnTo>
                  <a:lnTo>
                    <a:pt x="2888313" y="175593"/>
                  </a:lnTo>
                  <a:lnTo>
                    <a:pt x="2910369" y="142892"/>
                  </a:lnTo>
                  <a:lnTo>
                    <a:pt x="2918459" y="102870"/>
                  </a:lnTo>
                  <a:lnTo>
                    <a:pt x="2910369" y="62847"/>
                  </a:lnTo>
                  <a:lnTo>
                    <a:pt x="2888313" y="30146"/>
                  </a:lnTo>
                  <a:lnTo>
                    <a:pt x="2855612" y="8090"/>
                  </a:lnTo>
                  <a:lnTo>
                    <a:pt x="281559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19" y="1912619"/>
              <a:ext cx="175260" cy="1447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62400" y="2270759"/>
              <a:ext cx="2918460" cy="213360"/>
            </a:xfrm>
            <a:custGeom>
              <a:avLst/>
              <a:gdLst/>
              <a:ahLst/>
              <a:cxnLst/>
              <a:rect l="l" t="t" r="r" b="b"/>
              <a:pathLst>
                <a:path w="2918459" h="213360">
                  <a:moveTo>
                    <a:pt x="2811779" y="0"/>
                  </a:moveTo>
                  <a:lnTo>
                    <a:pt x="106679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2" y="65151"/>
                  </a:lnTo>
                  <a:lnTo>
                    <a:pt x="0" y="106679"/>
                  </a:lnTo>
                  <a:lnTo>
                    <a:pt x="8381" y="148208"/>
                  </a:lnTo>
                  <a:lnTo>
                    <a:pt x="31241" y="182117"/>
                  </a:lnTo>
                  <a:lnTo>
                    <a:pt x="65150" y="204977"/>
                  </a:lnTo>
                  <a:lnTo>
                    <a:pt x="106679" y="213360"/>
                  </a:lnTo>
                  <a:lnTo>
                    <a:pt x="2811779" y="213360"/>
                  </a:lnTo>
                  <a:lnTo>
                    <a:pt x="2853309" y="204977"/>
                  </a:lnTo>
                  <a:lnTo>
                    <a:pt x="2887218" y="182117"/>
                  </a:lnTo>
                  <a:lnTo>
                    <a:pt x="2910078" y="148208"/>
                  </a:lnTo>
                  <a:lnTo>
                    <a:pt x="2918459" y="106679"/>
                  </a:lnTo>
                  <a:lnTo>
                    <a:pt x="2910077" y="65151"/>
                  </a:lnTo>
                  <a:lnTo>
                    <a:pt x="2887217" y="31242"/>
                  </a:lnTo>
                  <a:lnTo>
                    <a:pt x="2853308" y="8382"/>
                  </a:lnTo>
                  <a:lnTo>
                    <a:pt x="2811779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27551" y="2286381"/>
            <a:ext cx="280098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923925" algn="l"/>
                <a:tab pos="2787650" algn="l"/>
              </a:tabLst>
            </a:pPr>
            <a:r>
              <a:rPr sz="1000" u="sng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 	</a:t>
            </a:r>
            <a:r>
              <a:rPr sz="1000" u="sng" spc="2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P</a:t>
            </a:r>
            <a:r>
              <a:rPr sz="1000" u="sng" spc="-15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E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R</a:t>
            </a:r>
            <a:r>
              <a:rPr sz="1000" u="sng" spc="15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S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O</a:t>
            </a:r>
            <a:r>
              <a:rPr sz="1000" u="sng" spc="1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NA</a:t>
            </a:r>
            <a:r>
              <a:rPr sz="1000" u="sng" spc="-4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2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D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O</a:t>
            </a:r>
            <a:r>
              <a:rPr sz="1000" u="sng" spc="5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S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	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70120" y="2308860"/>
            <a:ext cx="3169920" cy="838200"/>
            <a:chOff x="4770120" y="2308860"/>
            <a:chExt cx="3169920" cy="83820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0" y="2308860"/>
              <a:ext cx="175260" cy="137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5260" y="3009900"/>
              <a:ext cx="144779" cy="13716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404475" y="2214562"/>
            <a:ext cx="5695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50" spc="-5" dirty="0">
                <a:solidFill>
                  <a:srgbClr val="F8AB51"/>
                </a:solidFill>
                <a:latin typeface="Calibri"/>
                <a:cs typeface="Calibri"/>
              </a:rPr>
              <a:t>P</a:t>
            </a:r>
            <a:r>
              <a:rPr sz="1050" spc="15" dirty="0">
                <a:solidFill>
                  <a:srgbClr val="F8AB51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F8AB51"/>
                </a:solidFill>
                <a:latin typeface="Calibri"/>
                <a:cs typeface="Calibri"/>
              </a:rPr>
              <a:t>nd</a:t>
            </a:r>
            <a:r>
              <a:rPr sz="1050" spc="-5" dirty="0">
                <a:solidFill>
                  <a:srgbClr val="F8AB51"/>
                </a:solidFill>
                <a:latin typeface="Calibri"/>
                <a:cs typeface="Calibri"/>
              </a:rPr>
              <a:t>i</a:t>
            </a:r>
            <a:r>
              <a:rPr sz="1050" spc="15" dirty="0">
                <a:solidFill>
                  <a:srgbClr val="F8AB51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F8AB51"/>
                </a:solidFill>
                <a:latin typeface="Calibri"/>
                <a:cs typeface="Calibri"/>
              </a:rPr>
              <a:t>n</a:t>
            </a:r>
            <a:r>
              <a:rPr sz="1050" spc="10" dirty="0">
                <a:solidFill>
                  <a:srgbClr val="F8AB51"/>
                </a:solidFill>
                <a:latin typeface="Calibri"/>
                <a:cs typeface="Calibri"/>
              </a:rPr>
              <a:t>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1709" y="176529"/>
            <a:ext cx="8341359" cy="7442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6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sección,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sexo</a:t>
            </a:r>
            <a:r>
              <a:rPr sz="13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edad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compone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listado.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avanzar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6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menos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encuentren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“Completo”</a:t>
            </a:r>
            <a:r>
              <a:rPr sz="135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columna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“ESTADO”.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93109" y="542290"/>
            <a:ext cx="7725409" cy="1701800"/>
            <a:chOff x="3293109" y="542290"/>
            <a:chExt cx="7725409" cy="1701800"/>
          </a:xfrm>
        </p:grpSpPr>
        <p:sp>
          <p:nvSpPr>
            <p:cNvPr id="27" name="object 27"/>
            <p:cNvSpPr/>
            <p:nvPr/>
          </p:nvSpPr>
          <p:spPr>
            <a:xfrm>
              <a:off x="3293109" y="542290"/>
              <a:ext cx="260350" cy="1701800"/>
            </a:xfrm>
            <a:custGeom>
              <a:avLst/>
              <a:gdLst/>
              <a:ahLst/>
              <a:cxnLst/>
              <a:rect l="l" t="t" r="r" b="b"/>
              <a:pathLst>
                <a:path w="260350" h="1701800">
                  <a:moveTo>
                    <a:pt x="184023" y="1625600"/>
                  </a:moveTo>
                  <a:lnTo>
                    <a:pt x="184023" y="1701800"/>
                  </a:lnTo>
                  <a:lnTo>
                    <a:pt x="247523" y="1670050"/>
                  </a:lnTo>
                  <a:lnTo>
                    <a:pt x="196723" y="1670050"/>
                  </a:lnTo>
                  <a:lnTo>
                    <a:pt x="196723" y="1657350"/>
                  </a:lnTo>
                  <a:lnTo>
                    <a:pt x="247523" y="1657350"/>
                  </a:lnTo>
                  <a:lnTo>
                    <a:pt x="184023" y="1625600"/>
                  </a:lnTo>
                  <a:close/>
                </a:path>
                <a:path w="260350" h="1701800">
                  <a:moveTo>
                    <a:pt x="234950" y="0"/>
                  </a:moveTo>
                  <a:lnTo>
                    <a:pt x="0" y="0"/>
                  </a:lnTo>
                  <a:lnTo>
                    <a:pt x="0" y="1670050"/>
                  </a:lnTo>
                  <a:lnTo>
                    <a:pt x="184023" y="1670050"/>
                  </a:lnTo>
                  <a:lnTo>
                    <a:pt x="184023" y="1663700"/>
                  </a:lnTo>
                  <a:lnTo>
                    <a:pt x="12700" y="1663700"/>
                  </a:lnTo>
                  <a:lnTo>
                    <a:pt x="6350" y="1657350"/>
                  </a:lnTo>
                  <a:lnTo>
                    <a:pt x="12700" y="165735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34950" y="6350"/>
                  </a:lnTo>
                  <a:lnTo>
                    <a:pt x="234950" y="0"/>
                  </a:lnTo>
                  <a:close/>
                </a:path>
                <a:path w="260350" h="1701800">
                  <a:moveTo>
                    <a:pt x="247523" y="1657350"/>
                  </a:moveTo>
                  <a:lnTo>
                    <a:pt x="196723" y="1657350"/>
                  </a:lnTo>
                  <a:lnTo>
                    <a:pt x="196723" y="1670050"/>
                  </a:lnTo>
                  <a:lnTo>
                    <a:pt x="247523" y="1670050"/>
                  </a:lnTo>
                  <a:lnTo>
                    <a:pt x="260223" y="1663700"/>
                  </a:lnTo>
                  <a:lnTo>
                    <a:pt x="247523" y="1657350"/>
                  </a:lnTo>
                  <a:close/>
                </a:path>
                <a:path w="260350" h="1701800">
                  <a:moveTo>
                    <a:pt x="12700" y="1657350"/>
                  </a:moveTo>
                  <a:lnTo>
                    <a:pt x="6350" y="1657350"/>
                  </a:lnTo>
                  <a:lnTo>
                    <a:pt x="12700" y="1663700"/>
                  </a:lnTo>
                  <a:lnTo>
                    <a:pt x="12700" y="1657350"/>
                  </a:lnTo>
                  <a:close/>
                </a:path>
                <a:path w="260350" h="1701800">
                  <a:moveTo>
                    <a:pt x="184023" y="1657350"/>
                  </a:moveTo>
                  <a:lnTo>
                    <a:pt x="12700" y="1657350"/>
                  </a:lnTo>
                  <a:lnTo>
                    <a:pt x="12700" y="1663700"/>
                  </a:lnTo>
                  <a:lnTo>
                    <a:pt x="184023" y="1663700"/>
                  </a:lnTo>
                  <a:lnTo>
                    <a:pt x="184023" y="1657350"/>
                  </a:lnTo>
                  <a:close/>
                </a:path>
                <a:path w="260350" h="170180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260350" h="1701800">
                  <a:moveTo>
                    <a:pt x="234950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34950" y="12700"/>
                  </a:lnTo>
                  <a:lnTo>
                    <a:pt x="234950" y="63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2679" y="1866900"/>
              <a:ext cx="1005840" cy="24383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810000" y="1783079"/>
            <a:ext cx="7863840" cy="4038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14629">
              <a:lnSpc>
                <a:spcPct val="100000"/>
              </a:lnSpc>
              <a:tabLst>
                <a:tab pos="1141730" algn="l"/>
                <a:tab pos="3007360" algn="l"/>
                <a:tab pos="3860800" algn="l"/>
                <a:tab pos="4743450" algn="l"/>
              </a:tabLst>
            </a:pPr>
            <a:r>
              <a:rPr sz="1000" u="sng" spc="5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 	PERSONA</a:t>
            </a:r>
            <a:r>
              <a:rPr sz="1000" u="sng" spc="-4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10" dirty="0">
                <a:solidFill>
                  <a:srgbClr val="FFFFFF"/>
                </a:solidFill>
                <a:uFill>
                  <a:solidFill>
                    <a:srgbClr val="009EE1"/>
                  </a:solidFill>
                </a:uFill>
                <a:latin typeface="Calibri"/>
                <a:cs typeface="Calibri"/>
              </a:rPr>
              <a:t>UNO	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spc="7" baseline="2777" dirty="0">
                <a:solidFill>
                  <a:srgbClr val="09122F"/>
                </a:solidFill>
                <a:latin typeface="Calibri"/>
                <a:cs typeface="Calibri"/>
              </a:rPr>
              <a:t>Mujer	</a:t>
            </a:r>
            <a:r>
              <a:rPr sz="1500" spc="30" baseline="2777" dirty="0">
                <a:solidFill>
                  <a:srgbClr val="09122F"/>
                </a:solidFill>
                <a:latin typeface="Calibri"/>
                <a:cs typeface="Calibri"/>
              </a:rPr>
              <a:t>70</a:t>
            </a:r>
            <a:endParaRPr sz="1500" baseline="2777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388609" y="3491229"/>
            <a:ext cx="6474460" cy="2016760"/>
            <a:chOff x="5388609" y="3491229"/>
            <a:chExt cx="6474460" cy="2016760"/>
          </a:xfrm>
        </p:grpSpPr>
        <p:sp>
          <p:nvSpPr>
            <p:cNvPr id="31" name="object 31"/>
            <p:cNvSpPr/>
            <p:nvPr/>
          </p:nvSpPr>
          <p:spPr>
            <a:xfrm>
              <a:off x="5394959" y="3497579"/>
              <a:ext cx="6461760" cy="2004060"/>
            </a:xfrm>
            <a:custGeom>
              <a:avLst/>
              <a:gdLst/>
              <a:ahLst/>
              <a:cxnLst/>
              <a:rect l="l" t="t" r="r" b="b"/>
              <a:pathLst>
                <a:path w="6461759" h="2004060">
                  <a:moveTo>
                    <a:pt x="6461760" y="0"/>
                  </a:moveTo>
                  <a:lnTo>
                    <a:pt x="0" y="0"/>
                  </a:lnTo>
                  <a:lnTo>
                    <a:pt x="0" y="2004060"/>
                  </a:lnTo>
                  <a:lnTo>
                    <a:pt x="6461760" y="2004060"/>
                  </a:lnTo>
                  <a:lnTo>
                    <a:pt x="6461760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4959" y="3497579"/>
              <a:ext cx="6461760" cy="2004060"/>
            </a:xfrm>
            <a:custGeom>
              <a:avLst/>
              <a:gdLst/>
              <a:ahLst/>
              <a:cxnLst/>
              <a:rect l="l" t="t" r="r" b="b"/>
              <a:pathLst>
                <a:path w="6461759" h="2004060">
                  <a:moveTo>
                    <a:pt x="0" y="2004060"/>
                  </a:moveTo>
                  <a:lnTo>
                    <a:pt x="6461760" y="2004060"/>
                  </a:lnTo>
                  <a:lnTo>
                    <a:pt x="6461760" y="0"/>
                  </a:lnTo>
                  <a:lnTo>
                    <a:pt x="0" y="0"/>
                  </a:lnTo>
                  <a:lnTo>
                    <a:pt x="0" y="2004060"/>
                  </a:lnTo>
                  <a:close/>
                </a:path>
              </a:pathLst>
            </a:custGeom>
            <a:ln w="12699">
              <a:solidFill>
                <a:srgbClr val="B0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01715" y="3645789"/>
            <a:ext cx="225488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09122F"/>
                </a:solidFill>
                <a:latin typeface="Calibri"/>
                <a:cs typeface="Calibri"/>
              </a:rPr>
              <a:t>P2.</a:t>
            </a:r>
            <a:r>
              <a:rPr sz="1050" b="1" spc="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09122F"/>
                </a:solidFill>
                <a:latin typeface="Calibri"/>
                <a:cs typeface="Calibri"/>
              </a:rPr>
              <a:t>¿Cuál</a:t>
            </a:r>
            <a:r>
              <a:rPr sz="1050" b="1" spc="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09122F"/>
                </a:solidFill>
                <a:latin typeface="Calibri"/>
                <a:cs typeface="Calibri"/>
              </a:rPr>
              <a:t>es</a:t>
            </a:r>
            <a:r>
              <a:rPr sz="1050" b="1" spc="4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09122F"/>
                </a:solidFill>
                <a:latin typeface="Calibri"/>
                <a:cs typeface="Calibri"/>
              </a:rPr>
              <a:t>el</a:t>
            </a:r>
            <a:r>
              <a:rPr sz="1050" b="1" spc="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09122F"/>
                </a:solidFill>
                <a:latin typeface="Calibri"/>
                <a:cs typeface="Calibri"/>
              </a:rPr>
              <a:t>sexo</a:t>
            </a:r>
            <a:r>
              <a:rPr sz="1050" b="1" spc="20" dirty="0">
                <a:solidFill>
                  <a:srgbClr val="09122F"/>
                </a:solidFill>
                <a:latin typeface="Calibri"/>
                <a:cs typeface="Calibri"/>
              </a:rPr>
              <a:t> de </a:t>
            </a:r>
            <a:r>
              <a:rPr sz="1050" b="1" spc="20" dirty="0">
                <a:solidFill>
                  <a:srgbClr val="2C00BE"/>
                </a:solidFill>
                <a:latin typeface="Calibri"/>
                <a:cs typeface="Calibri"/>
              </a:rPr>
              <a:t>PERSONA</a:t>
            </a:r>
            <a:r>
              <a:rPr sz="1050" b="1" dirty="0">
                <a:solidFill>
                  <a:srgbClr val="2C00BE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2C00BE"/>
                </a:solidFill>
                <a:latin typeface="Calibri"/>
                <a:cs typeface="Calibri"/>
              </a:rPr>
              <a:t>DOS</a:t>
            </a:r>
            <a:r>
              <a:rPr sz="1050" b="1" spc="15" dirty="0">
                <a:solidFill>
                  <a:srgbClr val="09122F"/>
                </a:solidFill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01334" y="3863975"/>
            <a:ext cx="6155690" cy="257810"/>
            <a:chOff x="5601334" y="3863975"/>
            <a:chExt cx="6155690" cy="257810"/>
          </a:xfrm>
        </p:grpSpPr>
        <p:sp>
          <p:nvSpPr>
            <p:cNvPr id="35" name="object 35"/>
            <p:cNvSpPr/>
            <p:nvPr/>
          </p:nvSpPr>
          <p:spPr>
            <a:xfrm>
              <a:off x="5604509" y="3867150"/>
              <a:ext cx="6149340" cy="251460"/>
            </a:xfrm>
            <a:custGeom>
              <a:avLst/>
              <a:gdLst/>
              <a:ahLst/>
              <a:cxnLst/>
              <a:rect l="l" t="t" r="r" b="b"/>
              <a:pathLst>
                <a:path w="6149340" h="251460">
                  <a:moveTo>
                    <a:pt x="614934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149340" y="251460"/>
                  </a:lnTo>
                  <a:lnTo>
                    <a:pt x="6149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4509" y="3867150"/>
              <a:ext cx="6149340" cy="251460"/>
            </a:xfrm>
            <a:custGeom>
              <a:avLst/>
              <a:gdLst/>
              <a:ahLst/>
              <a:cxnLst/>
              <a:rect l="l" t="t" r="r" b="b"/>
              <a:pathLst>
                <a:path w="6149340" h="251460">
                  <a:moveTo>
                    <a:pt x="0" y="251460"/>
                  </a:moveTo>
                  <a:lnTo>
                    <a:pt x="6149340" y="251460"/>
                  </a:lnTo>
                  <a:lnTo>
                    <a:pt x="614934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604509" y="3867150"/>
            <a:ext cx="6149340" cy="2514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0"/>
              </a:spcBef>
            </a:pP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Seleccione</a:t>
            </a:r>
            <a:r>
              <a:rPr sz="10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opción…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01334" y="3954779"/>
            <a:ext cx="6155690" cy="868044"/>
            <a:chOff x="5601334" y="3954779"/>
            <a:chExt cx="6155690" cy="868044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7639" y="3954779"/>
              <a:ext cx="99058" cy="990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04509" y="4575809"/>
              <a:ext cx="6149340" cy="243840"/>
            </a:xfrm>
            <a:custGeom>
              <a:avLst/>
              <a:gdLst/>
              <a:ahLst/>
              <a:cxnLst/>
              <a:rect l="l" t="t" r="r" b="b"/>
              <a:pathLst>
                <a:path w="6149340" h="243839">
                  <a:moveTo>
                    <a:pt x="6149340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6149340" y="243839"/>
                  </a:lnTo>
                  <a:lnTo>
                    <a:pt x="6149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04509" y="4575809"/>
              <a:ext cx="6149340" cy="243840"/>
            </a:xfrm>
            <a:custGeom>
              <a:avLst/>
              <a:gdLst/>
              <a:ahLst/>
              <a:cxnLst/>
              <a:rect l="l" t="t" r="r" b="b"/>
              <a:pathLst>
                <a:path w="6149340" h="243839">
                  <a:moveTo>
                    <a:pt x="0" y="243839"/>
                  </a:moveTo>
                  <a:lnTo>
                    <a:pt x="6149340" y="243839"/>
                  </a:lnTo>
                  <a:lnTo>
                    <a:pt x="6149340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01715" y="4177982"/>
            <a:ext cx="313499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09122F"/>
                </a:solidFill>
                <a:latin typeface="Calibri"/>
                <a:cs typeface="Calibri"/>
              </a:rPr>
              <a:t>P3.</a:t>
            </a:r>
            <a:r>
              <a:rPr sz="1050" b="1" spc="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09122F"/>
                </a:solidFill>
                <a:latin typeface="Calibri"/>
                <a:cs typeface="Calibri"/>
              </a:rPr>
              <a:t>¿Cuántos</a:t>
            </a:r>
            <a:r>
              <a:rPr sz="1050" b="1" spc="5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09122F"/>
                </a:solidFill>
                <a:latin typeface="Calibri"/>
                <a:cs typeface="Calibri"/>
              </a:rPr>
              <a:t>años</a:t>
            </a:r>
            <a:r>
              <a:rPr sz="1050" b="1" spc="-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09122F"/>
                </a:solidFill>
                <a:latin typeface="Calibri"/>
                <a:cs typeface="Calibri"/>
              </a:rPr>
              <a:t>cumplidos</a:t>
            </a:r>
            <a:r>
              <a:rPr sz="1050" b="1" spc="-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09122F"/>
                </a:solidFill>
                <a:latin typeface="Calibri"/>
                <a:cs typeface="Calibri"/>
              </a:rPr>
              <a:t>tiene</a:t>
            </a:r>
            <a:r>
              <a:rPr sz="1050" b="1" spc="6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2C00BE"/>
                </a:solidFill>
                <a:latin typeface="Calibri"/>
                <a:cs typeface="Calibri"/>
              </a:rPr>
              <a:t>PERSONA</a:t>
            </a:r>
            <a:r>
              <a:rPr sz="1050" b="1" dirty="0">
                <a:solidFill>
                  <a:srgbClr val="2C00BE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2C00BE"/>
                </a:solidFill>
                <a:latin typeface="Calibri"/>
                <a:cs typeface="Calibri"/>
              </a:rPr>
              <a:t>DOS</a:t>
            </a:r>
            <a:r>
              <a:rPr sz="1050" b="1" spc="10" dirty="0">
                <a:solidFill>
                  <a:srgbClr val="09122F"/>
                </a:solidFill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4371C4"/>
                </a:solidFill>
                <a:latin typeface="Calibri"/>
                <a:cs typeface="Calibri"/>
              </a:rPr>
              <a:t>Registre</a:t>
            </a:r>
            <a:r>
              <a:rPr sz="1050" b="1" spc="-8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4371C4"/>
                </a:solidFill>
                <a:latin typeface="Calibri"/>
                <a:cs typeface="Calibri"/>
              </a:rPr>
              <a:t>“0” en</a:t>
            </a:r>
            <a:r>
              <a:rPr sz="1050" b="1" spc="-4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4371C4"/>
                </a:solidFill>
                <a:latin typeface="Calibri"/>
                <a:cs typeface="Calibri"/>
              </a:rPr>
              <a:t>caso</a:t>
            </a:r>
            <a:r>
              <a:rPr sz="1050" b="1" spc="-3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4371C4"/>
                </a:solidFill>
                <a:latin typeface="Calibri"/>
                <a:cs typeface="Calibri"/>
              </a:rPr>
              <a:t>de</a:t>
            </a:r>
            <a:r>
              <a:rPr sz="1050" b="1" spc="-65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4371C4"/>
                </a:solidFill>
                <a:latin typeface="Calibri"/>
                <a:cs typeface="Calibri"/>
              </a:rPr>
              <a:t>niños</a:t>
            </a:r>
            <a:r>
              <a:rPr sz="1050" b="1" spc="-65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4371C4"/>
                </a:solidFill>
                <a:latin typeface="Calibri"/>
                <a:cs typeface="Calibri"/>
              </a:rPr>
              <a:t>y</a:t>
            </a:r>
            <a:r>
              <a:rPr sz="1050" b="1" spc="-3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4371C4"/>
                </a:solidFill>
                <a:latin typeface="Calibri"/>
                <a:cs typeface="Calibri"/>
              </a:rPr>
              <a:t>niñas</a:t>
            </a:r>
            <a:r>
              <a:rPr sz="1050" b="1" spc="-65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4371C4"/>
                </a:solidFill>
                <a:latin typeface="Calibri"/>
                <a:cs typeface="Calibri"/>
              </a:rPr>
              <a:t>menores</a:t>
            </a:r>
            <a:r>
              <a:rPr sz="1050" b="1" spc="-8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4371C4"/>
                </a:solidFill>
                <a:latin typeface="Calibri"/>
                <a:cs typeface="Calibri"/>
              </a:rPr>
              <a:t>de</a:t>
            </a:r>
            <a:r>
              <a:rPr sz="1050" b="1" spc="-65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4371C4"/>
                </a:solidFill>
                <a:latin typeface="Calibri"/>
                <a:cs typeface="Calibri"/>
              </a:rPr>
              <a:t>1</a:t>
            </a:r>
            <a:r>
              <a:rPr sz="1050" b="1" spc="-65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4371C4"/>
                </a:solidFill>
                <a:latin typeface="Calibri"/>
                <a:cs typeface="Calibri"/>
              </a:rPr>
              <a:t>año.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04509" y="4575809"/>
            <a:ext cx="6149340" cy="2438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608320" y="4831079"/>
            <a:ext cx="6094730" cy="539750"/>
            <a:chOff x="5608320" y="4831079"/>
            <a:chExt cx="6094730" cy="53975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8320" y="4831079"/>
              <a:ext cx="533400" cy="1524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785860" y="5242559"/>
              <a:ext cx="2910840" cy="121920"/>
            </a:xfrm>
            <a:custGeom>
              <a:avLst/>
              <a:gdLst/>
              <a:ahLst/>
              <a:cxnLst/>
              <a:rect l="l" t="t" r="r" b="b"/>
              <a:pathLst>
                <a:path w="2910840" h="121920">
                  <a:moveTo>
                    <a:pt x="2849880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59"/>
                  </a:lnTo>
                  <a:lnTo>
                    <a:pt x="4792" y="84683"/>
                  </a:lnTo>
                  <a:lnTo>
                    <a:pt x="17859" y="104060"/>
                  </a:lnTo>
                  <a:lnTo>
                    <a:pt x="37236" y="117127"/>
                  </a:lnTo>
                  <a:lnTo>
                    <a:pt x="60960" y="121919"/>
                  </a:lnTo>
                  <a:lnTo>
                    <a:pt x="2849880" y="121919"/>
                  </a:lnTo>
                  <a:lnTo>
                    <a:pt x="2873603" y="117127"/>
                  </a:lnTo>
                  <a:lnTo>
                    <a:pt x="2892980" y="104060"/>
                  </a:lnTo>
                  <a:lnTo>
                    <a:pt x="2906047" y="84683"/>
                  </a:lnTo>
                  <a:lnTo>
                    <a:pt x="2910840" y="60959"/>
                  </a:lnTo>
                  <a:lnTo>
                    <a:pt x="2906047" y="37236"/>
                  </a:lnTo>
                  <a:lnTo>
                    <a:pt x="2892980" y="17859"/>
                  </a:lnTo>
                  <a:lnTo>
                    <a:pt x="2873603" y="4792"/>
                  </a:lnTo>
                  <a:lnTo>
                    <a:pt x="284988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85860" y="5242559"/>
              <a:ext cx="2910840" cy="121920"/>
            </a:xfrm>
            <a:custGeom>
              <a:avLst/>
              <a:gdLst/>
              <a:ahLst/>
              <a:cxnLst/>
              <a:rect l="l" t="t" r="r" b="b"/>
              <a:pathLst>
                <a:path w="2910840" h="121920">
                  <a:moveTo>
                    <a:pt x="0" y="60959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849880" y="0"/>
                  </a:lnTo>
                  <a:lnTo>
                    <a:pt x="2873603" y="4792"/>
                  </a:lnTo>
                  <a:lnTo>
                    <a:pt x="2892980" y="17859"/>
                  </a:lnTo>
                  <a:lnTo>
                    <a:pt x="2906047" y="37236"/>
                  </a:lnTo>
                  <a:lnTo>
                    <a:pt x="2910840" y="60959"/>
                  </a:lnTo>
                  <a:lnTo>
                    <a:pt x="2906047" y="84683"/>
                  </a:lnTo>
                  <a:lnTo>
                    <a:pt x="2892980" y="104060"/>
                  </a:lnTo>
                  <a:lnTo>
                    <a:pt x="2873603" y="117127"/>
                  </a:lnTo>
                  <a:lnTo>
                    <a:pt x="2849880" y="121919"/>
                  </a:lnTo>
                  <a:lnTo>
                    <a:pt x="60960" y="121919"/>
                  </a:lnTo>
                  <a:lnTo>
                    <a:pt x="37236" y="117127"/>
                  </a:lnTo>
                  <a:lnTo>
                    <a:pt x="17859" y="104060"/>
                  </a:lnTo>
                  <a:lnTo>
                    <a:pt x="4792" y="84683"/>
                  </a:lnTo>
                  <a:lnTo>
                    <a:pt x="0" y="6095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75520" y="5265421"/>
              <a:ext cx="91438" cy="7619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552190" y="3497579"/>
            <a:ext cx="1836420" cy="20040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6045" marR="80645" indent="-1905" algn="ctr">
              <a:lnSpc>
                <a:spcPct val="103800"/>
              </a:lnSpc>
              <a:spcBef>
                <a:spcPts val="27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Al presionar</a:t>
            </a:r>
            <a:r>
              <a:rPr sz="135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color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celeste,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contiene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</a:t>
            </a:r>
            <a:r>
              <a:rPr sz="1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persona,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habilitará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ventana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emergente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endParaRPr sz="1350">
              <a:latin typeface="Calibri"/>
              <a:cs typeface="Calibri"/>
            </a:endParaRPr>
          </a:p>
          <a:p>
            <a:pPr marL="13335" algn="ctr">
              <a:lnSpc>
                <a:spcPct val="100000"/>
              </a:lnSpc>
              <a:spcBef>
                <a:spcPts val="6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sexo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35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6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edad.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05059" y="5240337"/>
            <a:ext cx="6388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Calibri"/>
                <a:cs typeface="Calibri"/>
              </a:rPr>
              <a:t>Guardar</a:t>
            </a:r>
            <a:r>
              <a:rPr sz="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15" dirty="0">
                <a:solidFill>
                  <a:srgbClr val="FFFFFF"/>
                </a:solidFill>
                <a:latin typeface="Calibri"/>
                <a:cs typeface="Calibri"/>
              </a:rPr>
              <a:t>continuar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640070" y="5236209"/>
            <a:ext cx="2961640" cy="134620"/>
            <a:chOff x="5640070" y="5236209"/>
            <a:chExt cx="2961640" cy="134620"/>
          </a:xfrm>
        </p:grpSpPr>
        <p:sp>
          <p:nvSpPr>
            <p:cNvPr id="52" name="object 52"/>
            <p:cNvSpPr/>
            <p:nvPr/>
          </p:nvSpPr>
          <p:spPr>
            <a:xfrm>
              <a:off x="5646420" y="5242559"/>
              <a:ext cx="2948940" cy="121920"/>
            </a:xfrm>
            <a:custGeom>
              <a:avLst/>
              <a:gdLst/>
              <a:ahLst/>
              <a:cxnLst/>
              <a:rect l="l" t="t" r="r" b="b"/>
              <a:pathLst>
                <a:path w="2948940" h="121920">
                  <a:moveTo>
                    <a:pt x="2887979" y="0"/>
                  </a:moveTo>
                  <a:lnTo>
                    <a:pt x="60959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59"/>
                  </a:lnTo>
                  <a:lnTo>
                    <a:pt x="4792" y="84683"/>
                  </a:lnTo>
                  <a:lnTo>
                    <a:pt x="17859" y="104060"/>
                  </a:lnTo>
                  <a:lnTo>
                    <a:pt x="37236" y="117127"/>
                  </a:lnTo>
                  <a:lnTo>
                    <a:pt x="60959" y="121919"/>
                  </a:lnTo>
                  <a:lnTo>
                    <a:pt x="2887979" y="121919"/>
                  </a:lnTo>
                  <a:lnTo>
                    <a:pt x="2911703" y="117127"/>
                  </a:lnTo>
                  <a:lnTo>
                    <a:pt x="2931080" y="104060"/>
                  </a:lnTo>
                  <a:lnTo>
                    <a:pt x="2944147" y="84683"/>
                  </a:lnTo>
                  <a:lnTo>
                    <a:pt x="2948939" y="60959"/>
                  </a:lnTo>
                  <a:lnTo>
                    <a:pt x="2944147" y="37236"/>
                  </a:lnTo>
                  <a:lnTo>
                    <a:pt x="2931080" y="17859"/>
                  </a:lnTo>
                  <a:lnTo>
                    <a:pt x="2911703" y="4792"/>
                  </a:lnTo>
                  <a:lnTo>
                    <a:pt x="2887979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46420" y="5242559"/>
              <a:ext cx="2948940" cy="121920"/>
            </a:xfrm>
            <a:custGeom>
              <a:avLst/>
              <a:gdLst/>
              <a:ahLst/>
              <a:cxnLst/>
              <a:rect l="l" t="t" r="r" b="b"/>
              <a:pathLst>
                <a:path w="2948940" h="121920">
                  <a:moveTo>
                    <a:pt x="0" y="60959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2887979" y="0"/>
                  </a:lnTo>
                  <a:lnTo>
                    <a:pt x="2911703" y="4792"/>
                  </a:lnTo>
                  <a:lnTo>
                    <a:pt x="2931080" y="17859"/>
                  </a:lnTo>
                  <a:lnTo>
                    <a:pt x="2944147" y="37236"/>
                  </a:lnTo>
                  <a:lnTo>
                    <a:pt x="2948939" y="60959"/>
                  </a:lnTo>
                  <a:lnTo>
                    <a:pt x="2944147" y="84683"/>
                  </a:lnTo>
                  <a:lnTo>
                    <a:pt x="2931080" y="104060"/>
                  </a:lnTo>
                  <a:lnTo>
                    <a:pt x="2911703" y="117127"/>
                  </a:lnTo>
                  <a:lnTo>
                    <a:pt x="2887979" y="121919"/>
                  </a:lnTo>
                  <a:lnTo>
                    <a:pt x="60959" y="121919"/>
                  </a:lnTo>
                  <a:lnTo>
                    <a:pt x="37236" y="117127"/>
                  </a:lnTo>
                  <a:lnTo>
                    <a:pt x="17859" y="104060"/>
                  </a:lnTo>
                  <a:lnTo>
                    <a:pt x="4792" y="84683"/>
                  </a:lnTo>
                  <a:lnTo>
                    <a:pt x="0" y="60959"/>
                  </a:lnTo>
                  <a:close/>
                </a:path>
              </a:pathLst>
            </a:custGeom>
            <a:ln w="12699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966966" y="5239766"/>
            <a:ext cx="22732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00" spc="-2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600" spc="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380" y="5265420"/>
            <a:ext cx="60959" cy="6858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0" y="2240279"/>
            <a:ext cx="137159" cy="13716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8044180" y="2993008"/>
            <a:ext cx="368554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71295" marR="5080" indent="-1471930">
              <a:lnSpc>
                <a:spcPct val="100000"/>
              </a:lnSpc>
              <a:spcBef>
                <a:spcPts val="120"/>
              </a:spcBef>
            </a:pPr>
            <a:r>
              <a:rPr sz="1000" b="1" dirty="0">
                <a:solidFill>
                  <a:srgbClr val="F8AB51"/>
                </a:solidFill>
                <a:latin typeface="Calibri"/>
                <a:cs typeface="Calibri"/>
              </a:rPr>
              <a:t>AÚN </a:t>
            </a:r>
            <a:r>
              <a:rPr sz="1000" b="1" spc="5" dirty="0">
                <a:solidFill>
                  <a:srgbClr val="F8AB51"/>
                </a:solidFill>
                <a:latin typeface="Calibri"/>
                <a:cs typeface="Calibri"/>
              </a:rPr>
              <a:t>QUEDAN</a:t>
            </a:r>
            <a:r>
              <a:rPr sz="1000" b="1" spc="-60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8AB51"/>
                </a:solidFill>
                <a:latin typeface="Calibri"/>
                <a:cs typeface="Calibri"/>
              </a:rPr>
              <a:t>PREGUNTAS</a:t>
            </a:r>
            <a:r>
              <a:rPr sz="1000" b="1" spc="-50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F8AB51"/>
                </a:solidFill>
                <a:latin typeface="Calibri"/>
                <a:cs typeface="Calibri"/>
              </a:rPr>
              <a:t>SIN</a:t>
            </a:r>
            <a:r>
              <a:rPr sz="1000" b="1" spc="-55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8AB51"/>
                </a:solidFill>
                <a:latin typeface="Calibri"/>
                <a:cs typeface="Calibri"/>
              </a:rPr>
              <a:t>RESPONDER</a:t>
            </a:r>
            <a:r>
              <a:rPr sz="1000" b="1" spc="-25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8AB51"/>
                </a:solidFill>
                <a:latin typeface="Calibri"/>
                <a:cs typeface="Calibri"/>
              </a:rPr>
              <a:t>EN</a:t>
            </a:r>
            <a:r>
              <a:rPr sz="1000" b="1" spc="-60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8AB51"/>
                </a:solidFill>
                <a:latin typeface="Calibri"/>
                <a:cs typeface="Calibri"/>
              </a:rPr>
              <a:t>ALGUNA</a:t>
            </a:r>
            <a:r>
              <a:rPr sz="1000" b="1" spc="-65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8AB51"/>
                </a:solidFill>
                <a:latin typeface="Calibri"/>
                <a:cs typeface="Calibri"/>
              </a:rPr>
              <a:t>PERSONA</a:t>
            </a:r>
            <a:r>
              <a:rPr sz="1000" b="1" spc="-60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F8AB51"/>
                </a:solidFill>
                <a:latin typeface="Calibri"/>
                <a:cs typeface="Calibri"/>
              </a:rPr>
              <a:t>EN </a:t>
            </a:r>
            <a:r>
              <a:rPr sz="1000" b="1" spc="-215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8AB51"/>
                </a:solidFill>
                <a:latin typeface="Calibri"/>
                <a:cs typeface="Calibri"/>
              </a:rPr>
              <a:t>SEXO</a:t>
            </a:r>
            <a:r>
              <a:rPr sz="1000" b="1" spc="-25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8AB51"/>
                </a:solidFill>
                <a:latin typeface="Calibri"/>
                <a:cs typeface="Calibri"/>
              </a:rPr>
              <a:t>O</a:t>
            </a:r>
            <a:r>
              <a:rPr sz="1000" b="1" spc="-20" dirty="0">
                <a:solidFill>
                  <a:srgbClr val="F8AB51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8AB51"/>
                </a:solidFill>
                <a:latin typeface="Calibri"/>
                <a:cs typeface="Calibri"/>
              </a:rPr>
              <a:t>EDAD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521709" y="5601970"/>
            <a:ext cx="1917700" cy="713740"/>
            <a:chOff x="3521709" y="5601970"/>
            <a:chExt cx="1917700" cy="713740"/>
          </a:xfrm>
        </p:grpSpPr>
        <p:sp>
          <p:nvSpPr>
            <p:cNvPr id="59" name="object 59"/>
            <p:cNvSpPr/>
            <p:nvPr/>
          </p:nvSpPr>
          <p:spPr>
            <a:xfrm>
              <a:off x="3528059" y="5608320"/>
              <a:ext cx="1905000" cy="701040"/>
            </a:xfrm>
            <a:custGeom>
              <a:avLst/>
              <a:gdLst/>
              <a:ahLst/>
              <a:cxnLst/>
              <a:rect l="l" t="t" r="r" b="b"/>
              <a:pathLst>
                <a:path w="1905000" h="701039">
                  <a:moveTo>
                    <a:pt x="1905000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905000" y="701039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DD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28059" y="5608320"/>
              <a:ext cx="1905000" cy="701040"/>
            </a:xfrm>
            <a:custGeom>
              <a:avLst/>
              <a:gdLst/>
              <a:ahLst/>
              <a:cxnLst/>
              <a:rect l="l" t="t" r="r" b="b"/>
              <a:pathLst>
                <a:path w="1905000" h="701039">
                  <a:moveTo>
                    <a:pt x="0" y="701039"/>
                  </a:moveTo>
                  <a:lnTo>
                    <a:pt x="1905000" y="701039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701039"/>
                  </a:lnTo>
                  <a:close/>
                </a:path>
              </a:pathLst>
            </a:custGeom>
            <a:ln w="12699">
              <a:solidFill>
                <a:srgbClr val="B0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2839" y="5745480"/>
              <a:ext cx="1623060" cy="449579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731509" y="5624829"/>
            <a:ext cx="4485640" cy="6908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335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5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lista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tengan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“Completo”,</a:t>
            </a:r>
            <a:r>
              <a:rPr sz="13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habilitará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“Guardar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continuar”.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32805" y="5927712"/>
            <a:ext cx="300990" cy="76200"/>
          </a:xfrm>
          <a:custGeom>
            <a:avLst/>
            <a:gdLst/>
            <a:ahLst/>
            <a:cxnLst/>
            <a:rect l="l" t="t" r="r" b="b"/>
            <a:pathLst>
              <a:path w="300989" h="76200">
                <a:moveTo>
                  <a:pt x="225552" y="0"/>
                </a:moveTo>
                <a:lnTo>
                  <a:pt x="224546" y="31736"/>
                </a:lnTo>
                <a:lnTo>
                  <a:pt x="237236" y="32130"/>
                </a:lnTo>
                <a:lnTo>
                  <a:pt x="236855" y="44818"/>
                </a:lnTo>
                <a:lnTo>
                  <a:pt x="224132" y="44818"/>
                </a:lnTo>
                <a:lnTo>
                  <a:pt x="223139" y="76161"/>
                </a:lnTo>
                <a:lnTo>
                  <a:pt x="291020" y="44818"/>
                </a:lnTo>
                <a:lnTo>
                  <a:pt x="236855" y="44818"/>
                </a:lnTo>
                <a:lnTo>
                  <a:pt x="224144" y="44424"/>
                </a:lnTo>
                <a:lnTo>
                  <a:pt x="291873" y="44424"/>
                </a:lnTo>
                <a:lnTo>
                  <a:pt x="300482" y="40449"/>
                </a:lnTo>
                <a:lnTo>
                  <a:pt x="225552" y="0"/>
                </a:lnTo>
                <a:close/>
              </a:path>
              <a:path w="300989" h="76200">
                <a:moveTo>
                  <a:pt x="224546" y="31736"/>
                </a:moveTo>
                <a:lnTo>
                  <a:pt x="224144" y="44424"/>
                </a:lnTo>
                <a:lnTo>
                  <a:pt x="236855" y="44818"/>
                </a:lnTo>
                <a:lnTo>
                  <a:pt x="237236" y="32130"/>
                </a:lnTo>
                <a:lnTo>
                  <a:pt x="224546" y="31736"/>
                </a:lnTo>
                <a:close/>
              </a:path>
              <a:path w="300989" h="76200">
                <a:moveTo>
                  <a:pt x="508" y="24777"/>
                </a:moveTo>
                <a:lnTo>
                  <a:pt x="0" y="37477"/>
                </a:lnTo>
                <a:lnTo>
                  <a:pt x="224144" y="44424"/>
                </a:lnTo>
                <a:lnTo>
                  <a:pt x="224546" y="31736"/>
                </a:lnTo>
                <a:lnTo>
                  <a:pt x="508" y="24777"/>
                </a:lnTo>
                <a:close/>
              </a:path>
            </a:pathLst>
          </a:custGeom>
          <a:solidFill>
            <a:srgbClr val="B01F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5" dirty="0"/>
              <a:t> </a:t>
            </a:r>
            <a:r>
              <a:rPr sz="3750" spc="20" dirty="0"/>
              <a:t>9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814896"/>
          </a:solidFill>
        </p:spPr>
        <p:txBody>
          <a:bodyPr vert="horz" wrap="square" lIns="0" tIns="163195" rIns="0" bIns="0" rtlCol="0">
            <a:spAutoFit/>
          </a:bodyPr>
          <a:lstStyle/>
          <a:p>
            <a:pPr marL="792480" marR="122555" indent="-671195">
              <a:lnSpc>
                <a:spcPts val="2640"/>
              </a:lnSpc>
              <a:spcBef>
                <a:spcPts val="1285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1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ONA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CENSAL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52190" y="3803650"/>
            <a:ext cx="8371840" cy="2062480"/>
            <a:chOff x="3552190" y="3803650"/>
            <a:chExt cx="8371840" cy="2062480"/>
          </a:xfrm>
        </p:grpSpPr>
        <p:sp>
          <p:nvSpPr>
            <p:cNvPr id="5" name="object 5"/>
            <p:cNvSpPr/>
            <p:nvPr/>
          </p:nvSpPr>
          <p:spPr>
            <a:xfrm>
              <a:off x="3558540" y="3810000"/>
              <a:ext cx="8359140" cy="2049780"/>
            </a:xfrm>
            <a:custGeom>
              <a:avLst/>
              <a:gdLst/>
              <a:ahLst/>
              <a:cxnLst/>
              <a:rect l="l" t="t" r="r" b="b"/>
              <a:pathLst>
                <a:path w="8359140" h="2049779">
                  <a:moveTo>
                    <a:pt x="8359140" y="0"/>
                  </a:moveTo>
                  <a:lnTo>
                    <a:pt x="0" y="0"/>
                  </a:lnTo>
                  <a:lnTo>
                    <a:pt x="0" y="2049780"/>
                  </a:lnTo>
                  <a:lnTo>
                    <a:pt x="8359140" y="2049780"/>
                  </a:lnTo>
                  <a:lnTo>
                    <a:pt x="8359140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8540" y="3810000"/>
              <a:ext cx="8359140" cy="2049780"/>
            </a:xfrm>
            <a:custGeom>
              <a:avLst/>
              <a:gdLst/>
              <a:ahLst/>
              <a:cxnLst/>
              <a:rect l="l" t="t" r="r" b="b"/>
              <a:pathLst>
                <a:path w="8359140" h="2049779">
                  <a:moveTo>
                    <a:pt x="0" y="2049780"/>
                  </a:moveTo>
                  <a:lnTo>
                    <a:pt x="8359140" y="2049780"/>
                  </a:lnTo>
                  <a:lnTo>
                    <a:pt x="8359140" y="0"/>
                  </a:lnTo>
                  <a:lnTo>
                    <a:pt x="0" y="0"/>
                  </a:lnTo>
                  <a:lnTo>
                    <a:pt x="0" y="204978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20" y="558546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3764279" y="0"/>
                  </a:moveTo>
                  <a:lnTo>
                    <a:pt x="91439" y="0"/>
                  </a:lnTo>
                  <a:lnTo>
                    <a:pt x="55828" y="7186"/>
                  </a:lnTo>
                  <a:lnTo>
                    <a:pt x="26765" y="26784"/>
                  </a:lnTo>
                  <a:lnTo>
                    <a:pt x="7179" y="55849"/>
                  </a:lnTo>
                  <a:lnTo>
                    <a:pt x="0" y="91439"/>
                  </a:lnTo>
                  <a:lnTo>
                    <a:pt x="7179" y="127030"/>
                  </a:lnTo>
                  <a:lnTo>
                    <a:pt x="26765" y="156095"/>
                  </a:lnTo>
                  <a:lnTo>
                    <a:pt x="55828" y="175693"/>
                  </a:lnTo>
                  <a:lnTo>
                    <a:pt x="91439" y="182879"/>
                  </a:lnTo>
                  <a:lnTo>
                    <a:pt x="3764279" y="182879"/>
                  </a:lnTo>
                  <a:lnTo>
                    <a:pt x="3799891" y="175693"/>
                  </a:lnTo>
                  <a:lnTo>
                    <a:pt x="3828954" y="156095"/>
                  </a:lnTo>
                  <a:lnTo>
                    <a:pt x="3848540" y="127030"/>
                  </a:lnTo>
                  <a:lnTo>
                    <a:pt x="3855720" y="91439"/>
                  </a:lnTo>
                  <a:lnTo>
                    <a:pt x="3848540" y="55849"/>
                  </a:lnTo>
                  <a:lnTo>
                    <a:pt x="3828954" y="26784"/>
                  </a:lnTo>
                  <a:lnTo>
                    <a:pt x="3799891" y="7186"/>
                  </a:lnTo>
                  <a:lnTo>
                    <a:pt x="3764279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0" y="558546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0" y="91439"/>
                  </a:moveTo>
                  <a:lnTo>
                    <a:pt x="7179" y="55849"/>
                  </a:lnTo>
                  <a:lnTo>
                    <a:pt x="26765" y="26784"/>
                  </a:lnTo>
                  <a:lnTo>
                    <a:pt x="55828" y="7186"/>
                  </a:lnTo>
                  <a:lnTo>
                    <a:pt x="91439" y="0"/>
                  </a:lnTo>
                  <a:lnTo>
                    <a:pt x="3764279" y="0"/>
                  </a:lnTo>
                  <a:lnTo>
                    <a:pt x="3799891" y="7186"/>
                  </a:lnTo>
                  <a:lnTo>
                    <a:pt x="3828954" y="26784"/>
                  </a:lnTo>
                  <a:lnTo>
                    <a:pt x="3848540" y="55849"/>
                  </a:lnTo>
                  <a:lnTo>
                    <a:pt x="3855720" y="91439"/>
                  </a:lnTo>
                  <a:lnTo>
                    <a:pt x="3848540" y="127030"/>
                  </a:lnTo>
                  <a:lnTo>
                    <a:pt x="3828954" y="156095"/>
                  </a:lnTo>
                  <a:lnTo>
                    <a:pt x="3799891" y="175693"/>
                  </a:lnTo>
                  <a:lnTo>
                    <a:pt x="3764279" y="182879"/>
                  </a:lnTo>
                  <a:lnTo>
                    <a:pt x="91439" y="182879"/>
                  </a:lnTo>
                  <a:lnTo>
                    <a:pt x="55828" y="175693"/>
                  </a:lnTo>
                  <a:lnTo>
                    <a:pt x="26765" y="156095"/>
                  </a:lnTo>
                  <a:lnTo>
                    <a:pt x="7179" y="127030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31484" y="5602287"/>
            <a:ext cx="27559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5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750" spc="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8254" y="5426075"/>
            <a:ext cx="7864475" cy="288925"/>
            <a:chOff x="3818254" y="5426075"/>
            <a:chExt cx="7864475" cy="2889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9" y="5638801"/>
              <a:ext cx="76200" cy="761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21429" y="5429250"/>
              <a:ext cx="7858125" cy="0"/>
            </a:xfrm>
            <a:custGeom>
              <a:avLst/>
              <a:gdLst/>
              <a:ahLst/>
              <a:cxnLst/>
              <a:rect l="l" t="t" r="r" b="b"/>
              <a:pathLst>
                <a:path w="7858125">
                  <a:moveTo>
                    <a:pt x="0" y="0"/>
                  </a:moveTo>
                  <a:lnTo>
                    <a:pt x="7857744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57240" y="4381182"/>
            <a:ext cx="489394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4459605" algn="l"/>
              </a:tabLst>
            </a:pPr>
            <a:r>
              <a:rPr sz="1000" spc="2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ER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2870" y="3949954"/>
            <a:ext cx="5632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COMPLETE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LA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INFORMACIÓN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PARA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SEXO</a:t>
            </a:r>
            <a:r>
              <a:rPr sz="1200" b="1" spc="5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 EDAD</a:t>
            </a:r>
            <a:r>
              <a:rPr sz="1200" b="1" spc="-7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LAS</a:t>
            </a:r>
            <a:r>
              <a:rPr sz="1200" b="1" spc="6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PERSONAS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ESTA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RESIDENCIA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10000" y="4594859"/>
            <a:ext cx="7863840" cy="403860"/>
            <a:chOff x="3810000" y="4594859"/>
            <a:chExt cx="7863840" cy="403860"/>
          </a:xfrm>
        </p:grpSpPr>
        <p:sp>
          <p:nvSpPr>
            <p:cNvPr id="16" name="object 16"/>
            <p:cNvSpPr/>
            <p:nvPr/>
          </p:nvSpPr>
          <p:spPr>
            <a:xfrm>
              <a:off x="3810000" y="4594859"/>
              <a:ext cx="7863840" cy="403860"/>
            </a:xfrm>
            <a:custGeom>
              <a:avLst/>
              <a:gdLst/>
              <a:ahLst/>
              <a:cxnLst/>
              <a:rect l="l" t="t" r="r" b="b"/>
              <a:pathLst>
                <a:path w="7863840" h="403860">
                  <a:moveTo>
                    <a:pt x="78638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7863840" y="403860"/>
                  </a:lnTo>
                  <a:lnTo>
                    <a:pt x="7863840" y="0"/>
                  </a:lnTo>
                  <a:close/>
                </a:path>
              </a:pathLst>
            </a:custGeom>
            <a:solidFill>
              <a:srgbClr val="DD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2400" y="4693919"/>
              <a:ext cx="4305300" cy="205740"/>
            </a:xfrm>
            <a:custGeom>
              <a:avLst/>
              <a:gdLst/>
              <a:ahLst/>
              <a:cxnLst/>
              <a:rect l="l" t="t" r="r" b="b"/>
              <a:pathLst>
                <a:path w="4305300" h="205739">
                  <a:moveTo>
                    <a:pt x="4202430" y="0"/>
                  </a:moveTo>
                  <a:lnTo>
                    <a:pt x="102870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69"/>
                  </a:lnTo>
                  <a:lnTo>
                    <a:pt x="8090" y="142892"/>
                  </a:lnTo>
                  <a:lnTo>
                    <a:pt x="30146" y="175593"/>
                  </a:lnTo>
                  <a:lnTo>
                    <a:pt x="62847" y="197649"/>
                  </a:lnTo>
                  <a:lnTo>
                    <a:pt x="102870" y="205739"/>
                  </a:lnTo>
                  <a:lnTo>
                    <a:pt x="4202430" y="205739"/>
                  </a:lnTo>
                  <a:lnTo>
                    <a:pt x="4242452" y="197649"/>
                  </a:lnTo>
                  <a:lnTo>
                    <a:pt x="4275153" y="175593"/>
                  </a:lnTo>
                  <a:lnTo>
                    <a:pt x="4297209" y="142892"/>
                  </a:lnTo>
                  <a:lnTo>
                    <a:pt x="4305300" y="102869"/>
                  </a:lnTo>
                  <a:lnTo>
                    <a:pt x="4297209" y="62847"/>
                  </a:lnTo>
                  <a:lnTo>
                    <a:pt x="4275153" y="30146"/>
                  </a:lnTo>
                  <a:lnTo>
                    <a:pt x="4242452" y="8090"/>
                  </a:lnTo>
                  <a:lnTo>
                    <a:pt x="420243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400" y="4693919"/>
              <a:ext cx="4305300" cy="205740"/>
            </a:xfrm>
            <a:custGeom>
              <a:avLst/>
              <a:gdLst/>
              <a:ahLst/>
              <a:cxnLst/>
              <a:rect l="l" t="t" r="r" b="b"/>
              <a:pathLst>
                <a:path w="4305300" h="205739">
                  <a:moveTo>
                    <a:pt x="0" y="102869"/>
                  </a:moveTo>
                  <a:lnTo>
                    <a:pt x="8090" y="62847"/>
                  </a:lnTo>
                  <a:lnTo>
                    <a:pt x="30146" y="30146"/>
                  </a:lnTo>
                  <a:lnTo>
                    <a:pt x="62847" y="8090"/>
                  </a:lnTo>
                  <a:lnTo>
                    <a:pt x="102870" y="0"/>
                  </a:lnTo>
                  <a:lnTo>
                    <a:pt x="4202430" y="0"/>
                  </a:lnTo>
                  <a:lnTo>
                    <a:pt x="4242452" y="8090"/>
                  </a:lnTo>
                  <a:lnTo>
                    <a:pt x="4275153" y="30146"/>
                  </a:lnTo>
                  <a:lnTo>
                    <a:pt x="4297209" y="62847"/>
                  </a:lnTo>
                  <a:lnTo>
                    <a:pt x="4305300" y="102869"/>
                  </a:lnTo>
                  <a:lnTo>
                    <a:pt x="4297209" y="142892"/>
                  </a:lnTo>
                  <a:lnTo>
                    <a:pt x="4275153" y="175593"/>
                  </a:lnTo>
                  <a:lnTo>
                    <a:pt x="4242452" y="197649"/>
                  </a:lnTo>
                  <a:lnTo>
                    <a:pt x="4202430" y="205739"/>
                  </a:lnTo>
                  <a:lnTo>
                    <a:pt x="102870" y="205739"/>
                  </a:lnTo>
                  <a:lnTo>
                    <a:pt x="62847" y="197649"/>
                  </a:lnTo>
                  <a:lnTo>
                    <a:pt x="30146" y="175593"/>
                  </a:lnTo>
                  <a:lnTo>
                    <a:pt x="8090" y="142892"/>
                  </a:lnTo>
                  <a:lnTo>
                    <a:pt x="0" y="10286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10000" y="4594859"/>
            <a:ext cx="7863840" cy="4038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923414">
              <a:lnSpc>
                <a:spcPct val="100000"/>
              </a:lnSpc>
            </a:pP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56050" y="4724400"/>
            <a:ext cx="4318000" cy="577850"/>
            <a:chOff x="3956050" y="4724400"/>
            <a:chExt cx="4318000" cy="57785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980" y="4724400"/>
              <a:ext cx="167639" cy="1447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62400" y="5082540"/>
              <a:ext cx="4305300" cy="213360"/>
            </a:xfrm>
            <a:custGeom>
              <a:avLst/>
              <a:gdLst/>
              <a:ahLst/>
              <a:cxnLst/>
              <a:rect l="l" t="t" r="r" b="b"/>
              <a:pathLst>
                <a:path w="4305300" h="213360">
                  <a:moveTo>
                    <a:pt x="4198620" y="0"/>
                  </a:moveTo>
                  <a:lnTo>
                    <a:pt x="106679" y="0"/>
                  </a:lnTo>
                  <a:lnTo>
                    <a:pt x="65151" y="8381"/>
                  </a:lnTo>
                  <a:lnTo>
                    <a:pt x="31242" y="31242"/>
                  </a:lnTo>
                  <a:lnTo>
                    <a:pt x="8382" y="65151"/>
                  </a:lnTo>
                  <a:lnTo>
                    <a:pt x="0" y="106680"/>
                  </a:lnTo>
                  <a:lnTo>
                    <a:pt x="8381" y="148209"/>
                  </a:lnTo>
                  <a:lnTo>
                    <a:pt x="31241" y="182118"/>
                  </a:lnTo>
                  <a:lnTo>
                    <a:pt x="65150" y="204978"/>
                  </a:lnTo>
                  <a:lnTo>
                    <a:pt x="106679" y="213360"/>
                  </a:lnTo>
                  <a:lnTo>
                    <a:pt x="4198620" y="213360"/>
                  </a:lnTo>
                  <a:lnTo>
                    <a:pt x="4240149" y="204978"/>
                  </a:lnTo>
                  <a:lnTo>
                    <a:pt x="4274058" y="182118"/>
                  </a:lnTo>
                  <a:lnTo>
                    <a:pt x="4296918" y="148209"/>
                  </a:lnTo>
                  <a:lnTo>
                    <a:pt x="4305300" y="106680"/>
                  </a:lnTo>
                  <a:lnTo>
                    <a:pt x="4296917" y="65151"/>
                  </a:lnTo>
                  <a:lnTo>
                    <a:pt x="4274058" y="31242"/>
                  </a:lnTo>
                  <a:lnTo>
                    <a:pt x="4240149" y="8381"/>
                  </a:lnTo>
                  <a:lnTo>
                    <a:pt x="419862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2400" y="5082540"/>
              <a:ext cx="4305300" cy="213360"/>
            </a:xfrm>
            <a:custGeom>
              <a:avLst/>
              <a:gdLst/>
              <a:ahLst/>
              <a:cxnLst/>
              <a:rect l="l" t="t" r="r" b="b"/>
              <a:pathLst>
                <a:path w="4305300" h="213360">
                  <a:moveTo>
                    <a:pt x="0" y="106680"/>
                  </a:moveTo>
                  <a:lnTo>
                    <a:pt x="8382" y="65151"/>
                  </a:lnTo>
                  <a:lnTo>
                    <a:pt x="31242" y="31242"/>
                  </a:lnTo>
                  <a:lnTo>
                    <a:pt x="65151" y="8381"/>
                  </a:lnTo>
                  <a:lnTo>
                    <a:pt x="106679" y="0"/>
                  </a:lnTo>
                  <a:lnTo>
                    <a:pt x="4198620" y="0"/>
                  </a:lnTo>
                  <a:lnTo>
                    <a:pt x="4240149" y="8381"/>
                  </a:lnTo>
                  <a:lnTo>
                    <a:pt x="4274058" y="31242"/>
                  </a:lnTo>
                  <a:lnTo>
                    <a:pt x="4296917" y="65151"/>
                  </a:lnTo>
                  <a:lnTo>
                    <a:pt x="4305300" y="106680"/>
                  </a:lnTo>
                  <a:lnTo>
                    <a:pt x="4296918" y="148209"/>
                  </a:lnTo>
                  <a:lnTo>
                    <a:pt x="4274058" y="182118"/>
                  </a:lnTo>
                  <a:lnTo>
                    <a:pt x="4240149" y="204978"/>
                  </a:lnTo>
                  <a:lnTo>
                    <a:pt x="4198620" y="213360"/>
                  </a:lnTo>
                  <a:lnTo>
                    <a:pt x="106679" y="213360"/>
                  </a:lnTo>
                  <a:lnTo>
                    <a:pt x="65150" y="204978"/>
                  </a:lnTo>
                  <a:lnTo>
                    <a:pt x="31241" y="182118"/>
                  </a:lnTo>
                  <a:lnTo>
                    <a:pt x="8381" y="148209"/>
                  </a:lnTo>
                  <a:lnTo>
                    <a:pt x="0" y="106680"/>
                  </a:lnTo>
                  <a:close/>
                </a:path>
              </a:pathLst>
            </a:custGeom>
            <a:ln w="12699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733669" y="5101844"/>
            <a:ext cx="75755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4979" y="5120640"/>
            <a:ext cx="167639" cy="13716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0404475" y="5028628"/>
            <a:ext cx="5695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50" spc="-5" dirty="0">
                <a:solidFill>
                  <a:srgbClr val="F8AB51"/>
                </a:solidFill>
                <a:latin typeface="Calibri"/>
                <a:cs typeface="Calibri"/>
              </a:rPr>
              <a:t>P</a:t>
            </a:r>
            <a:r>
              <a:rPr sz="1050" spc="15" dirty="0">
                <a:solidFill>
                  <a:srgbClr val="F8AB51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F8AB51"/>
                </a:solidFill>
                <a:latin typeface="Calibri"/>
                <a:cs typeface="Calibri"/>
              </a:rPr>
              <a:t>nd</a:t>
            </a:r>
            <a:r>
              <a:rPr sz="1050" spc="-5" dirty="0">
                <a:solidFill>
                  <a:srgbClr val="F8AB51"/>
                </a:solidFill>
                <a:latin typeface="Calibri"/>
                <a:cs typeface="Calibri"/>
              </a:rPr>
              <a:t>i</a:t>
            </a:r>
            <a:r>
              <a:rPr sz="1050" spc="15" dirty="0">
                <a:solidFill>
                  <a:srgbClr val="F8AB51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F8AB51"/>
                </a:solidFill>
                <a:latin typeface="Calibri"/>
                <a:cs typeface="Calibri"/>
              </a:rPr>
              <a:t>n</a:t>
            </a:r>
            <a:r>
              <a:rPr sz="1050" spc="10" dirty="0">
                <a:solidFill>
                  <a:srgbClr val="F8AB51"/>
                </a:solidFill>
                <a:latin typeface="Calibri"/>
                <a:cs typeface="Calibri"/>
              </a:rPr>
              <a:t>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1709" y="2988310"/>
            <a:ext cx="8341359" cy="7442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339090" marR="307975" algn="ctr">
              <a:lnSpc>
                <a:spcPct val="103899"/>
              </a:lnSpc>
              <a:spcBef>
                <a:spcPts val="345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 esta sección,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presionar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residente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habitual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censará,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acceder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al </a:t>
            </a:r>
            <a:r>
              <a:rPr sz="135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cuestionario.</a:t>
            </a:r>
            <a:r>
              <a:rPr sz="13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Posteriormente,</a:t>
            </a:r>
            <a:r>
              <a:rPr sz="13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sz="1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seguir</a:t>
            </a:r>
            <a:r>
              <a:rPr sz="1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flujo</a:t>
            </a:r>
            <a:r>
              <a:rPr sz="1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1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respuestas</a:t>
            </a:r>
            <a:r>
              <a:rPr sz="1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z="13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vaya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indicando,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recuerde</a:t>
            </a:r>
            <a:r>
              <a:rPr sz="1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leer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preguntas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sz="13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cual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encuentran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redactadas,</a:t>
            </a:r>
            <a:r>
              <a:rPr sz="13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además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categorías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respuesta.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93109" y="3354070"/>
            <a:ext cx="7725409" cy="1827530"/>
            <a:chOff x="3293109" y="3354070"/>
            <a:chExt cx="7725409" cy="1827530"/>
          </a:xfrm>
        </p:grpSpPr>
        <p:sp>
          <p:nvSpPr>
            <p:cNvPr id="29" name="object 29"/>
            <p:cNvSpPr/>
            <p:nvPr/>
          </p:nvSpPr>
          <p:spPr>
            <a:xfrm>
              <a:off x="3293109" y="3354070"/>
              <a:ext cx="260350" cy="1518920"/>
            </a:xfrm>
            <a:custGeom>
              <a:avLst/>
              <a:gdLst/>
              <a:ahLst/>
              <a:cxnLst/>
              <a:rect l="l" t="t" r="r" b="b"/>
              <a:pathLst>
                <a:path w="260350" h="1518920">
                  <a:moveTo>
                    <a:pt x="184023" y="1442211"/>
                  </a:moveTo>
                  <a:lnTo>
                    <a:pt x="184023" y="1518411"/>
                  </a:lnTo>
                  <a:lnTo>
                    <a:pt x="247523" y="1486661"/>
                  </a:lnTo>
                  <a:lnTo>
                    <a:pt x="196723" y="1486661"/>
                  </a:lnTo>
                  <a:lnTo>
                    <a:pt x="196723" y="1473961"/>
                  </a:lnTo>
                  <a:lnTo>
                    <a:pt x="247523" y="1473961"/>
                  </a:lnTo>
                  <a:lnTo>
                    <a:pt x="184023" y="1442211"/>
                  </a:lnTo>
                  <a:close/>
                </a:path>
                <a:path w="260350" h="1518920">
                  <a:moveTo>
                    <a:pt x="234950" y="0"/>
                  </a:moveTo>
                  <a:lnTo>
                    <a:pt x="0" y="0"/>
                  </a:lnTo>
                  <a:lnTo>
                    <a:pt x="0" y="1486661"/>
                  </a:lnTo>
                  <a:lnTo>
                    <a:pt x="184023" y="1486661"/>
                  </a:lnTo>
                  <a:lnTo>
                    <a:pt x="184023" y="1480311"/>
                  </a:lnTo>
                  <a:lnTo>
                    <a:pt x="12700" y="1480311"/>
                  </a:lnTo>
                  <a:lnTo>
                    <a:pt x="6350" y="1473961"/>
                  </a:lnTo>
                  <a:lnTo>
                    <a:pt x="12700" y="1473961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34950" y="6350"/>
                  </a:lnTo>
                  <a:lnTo>
                    <a:pt x="234950" y="0"/>
                  </a:lnTo>
                  <a:close/>
                </a:path>
                <a:path w="260350" h="1518920">
                  <a:moveTo>
                    <a:pt x="247523" y="1473961"/>
                  </a:moveTo>
                  <a:lnTo>
                    <a:pt x="196723" y="1473961"/>
                  </a:lnTo>
                  <a:lnTo>
                    <a:pt x="196723" y="1486661"/>
                  </a:lnTo>
                  <a:lnTo>
                    <a:pt x="247523" y="1486661"/>
                  </a:lnTo>
                  <a:lnTo>
                    <a:pt x="260223" y="1480311"/>
                  </a:lnTo>
                  <a:lnTo>
                    <a:pt x="247523" y="1473961"/>
                  </a:lnTo>
                  <a:close/>
                </a:path>
                <a:path w="260350" h="1518920">
                  <a:moveTo>
                    <a:pt x="12700" y="1473961"/>
                  </a:moveTo>
                  <a:lnTo>
                    <a:pt x="6350" y="1473961"/>
                  </a:lnTo>
                  <a:lnTo>
                    <a:pt x="12700" y="1480311"/>
                  </a:lnTo>
                  <a:lnTo>
                    <a:pt x="12700" y="1473961"/>
                  </a:lnTo>
                  <a:close/>
                </a:path>
                <a:path w="260350" h="1518920">
                  <a:moveTo>
                    <a:pt x="184023" y="1473961"/>
                  </a:moveTo>
                  <a:lnTo>
                    <a:pt x="12700" y="1473961"/>
                  </a:lnTo>
                  <a:lnTo>
                    <a:pt x="12700" y="1480311"/>
                  </a:lnTo>
                  <a:lnTo>
                    <a:pt x="184023" y="1480311"/>
                  </a:lnTo>
                  <a:lnTo>
                    <a:pt x="184023" y="1473961"/>
                  </a:lnTo>
                  <a:close/>
                </a:path>
                <a:path w="260350" h="151892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260350" h="1518920">
                  <a:moveTo>
                    <a:pt x="234950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34950" y="12700"/>
                  </a:lnTo>
                  <a:lnTo>
                    <a:pt x="234950" y="63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2679" y="4678680"/>
              <a:ext cx="1005840" cy="2438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800" y="5052060"/>
              <a:ext cx="137159" cy="12953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528059" y="175260"/>
            <a:ext cx="8328659" cy="2705100"/>
          </a:xfrm>
          <a:prstGeom prst="rect">
            <a:avLst/>
          </a:prstGeom>
          <a:solidFill>
            <a:srgbClr val="E9EBEE"/>
          </a:solidFill>
          <a:ln w="12700">
            <a:solidFill>
              <a:srgbClr val="C000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R="135890" algn="ctr">
              <a:lnSpc>
                <a:spcPct val="100000"/>
              </a:lnSpc>
              <a:spcBef>
                <a:spcPts val="1105"/>
              </a:spcBef>
            </a:pP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Listado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444150"/>
                </a:solidFill>
                <a:latin typeface="Calibri"/>
                <a:cs typeface="Calibri"/>
              </a:rPr>
              <a:t>de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444150"/>
                </a:solidFill>
                <a:latin typeface="Calibri"/>
                <a:cs typeface="Calibri"/>
              </a:rPr>
              <a:t>personas</a:t>
            </a:r>
            <a:r>
              <a:rPr sz="1950" spc="21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Vivienda</a:t>
            </a:r>
            <a:r>
              <a:rPr sz="1950" spc="3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colectiva</a:t>
            </a:r>
            <a:endParaRPr sz="1950">
              <a:latin typeface="Calibri"/>
              <a:cs typeface="Calibri"/>
            </a:endParaRPr>
          </a:p>
          <a:p>
            <a:pPr marL="34925" algn="ctr">
              <a:lnSpc>
                <a:spcPct val="100000"/>
              </a:lnSpc>
              <a:spcBef>
                <a:spcPts val="1135"/>
              </a:spcBef>
            </a:pP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continuación,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seleccione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nombre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cada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persona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para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completar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sus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datos.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2545" algn="ctr">
              <a:lnSpc>
                <a:spcPct val="100000"/>
              </a:lnSpc>
            </a:pP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Les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recomendamos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siempre</a:t>
            </a:r>
            <a:r>
              <a:rPr sz="1050" b="1" spc="1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tener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presente</a:t>
            </a:r>
            <a:r>
              <a:rPr sz="1050" b="1" spc="1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se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deben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censar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totalidad</a:t>
            </a:r>
            <a:r>
              <a:rPr sz="1050" b="1" spc="1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residen</a:t>
            </a:r>
            <a:r>
              <a:rPr sz="1050" b="1" spc="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habitualmente</a:t>
            </a:r>
            <a:r>
              <a:rPr sz="1050" b="1" spc="1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vivienda.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374650" marR="322580" indent="-15875" algn="ctr">
              <a:lnSpc>
                <a:spcPct val="104800"/>
              </a:lnSpc>
            </a:pP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Tenga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cuenta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tiempos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y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espacios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cómodos</a:t>
            </a:r>
            <a:r>
              <a:rPr sz="1050" b="1" spc="-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para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las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puedan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entregar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su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información.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Si</a:t>
            </a:r>
            <a:r>
              <a:rPr sz="105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no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pueden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responder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información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por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su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cuenta,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debe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responder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acuerdo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con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los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registros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tiene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esta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institución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residencia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con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información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personal</a:t>
            </a:r>
            <a:r>
              <a:rPr sz="1050" b="1" spc="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institucional</a:t>
            </a:r>
            <a:r>
              <a:rPr sz="1050" b="1" spc="1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maneja</a:t>
            </a:r>
            <a:r>
              <a:rPr sz="1050" b="1" spc="-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sobre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persona.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259715" marR="205740" algn="ctr">
              <a:lnSpc>
                <a:spcPct val="104900"/>
              </a:lnSpc>
            </a:pP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Por</a:t>
            </a:r>
            <a:r>
              <a:rPr sz="105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favor,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no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omita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contabilizar</a:t>
            </a:r>
            <a:r>
              <a:rPr sz="1050" b="1" spc="10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ninguna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 persona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resida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manera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habitual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vivienda,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aun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cuando</a:t>
            </a:r>
            <a:r>
              <a:rPr sz="105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desconozca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3769C1"/>
                </a:solidFill>
                <a:latin typeface="Calibri"/>
                <a:cs typeface="Calibri"/>
              </a:rPr>
              <a:t>parte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las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respuestas</a:t>
            </a:r>
            <a:r>
              <a:rPr sz="1050" b="1" spc="10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preguntas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spc="-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se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consultarán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cuestionario.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2545" algn="ctr">
              <a:lnSpc>
                <a:spcPct val="100000"/>
              </a:lnSpc>
            </a:pP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Una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vez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haya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completado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los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datos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todas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residentes,</a:t>
            </a:r>
            <a:r>
              <a:rPr sz="1050" b="1" spc="204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habrá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terminado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con</a:t>
            </a:r>
            <a:r>
              <a:rPr sz="105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cuestionario</a:t>
            </a:r>
            <a:r>
              <a:rPr sz="1050" b="1" spc="1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censal</a:t>
            </a:r>
            <a:r>
              <a:rPr sz="105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para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</a:t>
            </a:r>
            <a:r>
              <a:rPr sz="1050" b="1" spc="1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vivienda.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1709" y="5922009"/>
            <a:ext cx="4996180" cy="66813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5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termine</a:t>
            </a:r>
            <a:r>
              <a:rPr sz="13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censar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habitual,</a:t>
            </a:r>
            <a:r>
              <a:rPr sz="13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350" dirty="0">
              <a:latin typeface="Calibri"/>
              <a:cs typeface="Calibri"/>
            </a:endParaRPr>
          </a:p>
          <a:p>
            <a:pPr marL="6985" algn="ctr">
              <a:lnSpc>
                <a:spcPct val="100000"/>
              </a:lnSpc>
              <a:spcBef>
                <a:spcPts val="6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cambiará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“Completo”</a:t>
            </a:r>
            <a:r>
              <a:rPr sz="135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columna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“ESTADO”</a:t>
            </a:r>
            <a:r>
              <a:rPr lang="es-CL" sz="1350" spc="-15" dirty="0">
                <a:solidFill>
                  <a:srgbClr val="FFFFFF"/>
                </a:solidFill>
                <a:latin typeface="Calibri"/>
                <a:cs typeface="Calibri"/>
              </a:rPr>
              <a:t>. Esto se debe realizar con todas las personas residentes habituales.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511540" y="4588509"/>
            <a:ext cx="3524250" cy="1612265"/>
            <a:chOff x="8511540" y="4588509"/>
            <a:chExt cx="3524250" cy="1612265"/>
          </a:xfrm>
        </p:grpSpPr>
        <p:sp>
          <p:nvSpPr>
            <p:cNvPr id="35" name="object 35"/>
            <p:cNvSpPr/>
            <p:nvPr/>
          </p:nvSpPr>
          <p:spPr>
            <a:xfrm>
              <a:off x="9639300" y="4594859"/>
              <a:ext cx="2049780" cy="411480"/>
            </a:xfrm>
            <a:custGeom>
              <a:avLst/>
              <a:gdLst/>
              <a:ahLst/>
              <a:cxnLst/>
              <a:rect l="l" t="t" r="r" b="b"/>
              <a:pathLst>
                <a:path w="2049779" h="411479">
                  <a:moveTo>
                    <a:pt x="0" y="411480"/>
                  </a:moveTo>
                  <a:lnTo>
                    <a:pt x="2049779" y="411480"/>
                  </a:lnTo>
                  <a:lnTo>
                    <a:pt x="2049779" y="0"/>
                  </a:lnTo>
                  <a:lnTo>
                    <a:pt x="0" y="0"/>
                  </a:lnTo>
                  <a:lnTo>
                    <a:pt x="0" y="41148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11540" y="4786629"/>
              <a:ext cx="3524250" cy="1414145"/>
            </a:xfrm>
            <a:custGeom>
              <a:avLst/>
              <a:gdLst/>
              <a:ahLst/>
              <a:cxnLst/>
              <a:rect l="l" t="t" r="r" b="b"/>
              <a:pathLst>
                <a:path w="3524250" h="1414145">
                  <a:moveTo>
                    <a:pt x="76200" y="1337437"/>
                  </a:moveTo>
                  <a:lnTo>
                    <a:pt x="0" y="1375537"/>
                  </a:lnTo>
                  <a:lnTo>
                    <a:pt x="76200" y="1413637"/>
                  </a:lnTo>
                  <a:lnTo>
                    <a:pt x="76200" y="1381887"/>
                  </a:lnTo>
                  <a:lnTo>
                    <a:pt x="63500" y="1381887"/>
                  </a:lnTo>
                  <a:lnTo>
                    <a:pt x="63500" y="1369187"/>
                  </a:lnTo>
                  <a:lnTo>
                    <a:pt x="76200" y="1369187"/>
                  </a:lnTo>
                  <a:lnTo>
                    <a:pt x="76200" y="1337437"/>
                  </a:lnTo>
                  <a:close/>
                </a:path>
                <a:path w="3524250" h="1414145">
                  <a:moveTo>
                    <a:pt x="76200" y="1369187"/>
                  </a:moveTo>
                  <a:lnTo>
                    <a:pt x="63500" y="1369187"/>
                  </a:lnTo>
                  <a:lnTo>
                    <a:pt x="63500" y="1381887"/>
                  </a:lnTo>
                  <a:lnTo>
                    <a:pt x="76200" y="1381887"/>
                  </a:lnTo>
                  <a:lnTo>
                    <a:pt x="76200" y="1369187"/>
                  </a:lnTo>
                  <a:close/>
                </a:path>
                <a:path w="3524250" h="1414145">
                  <a:moveTo>
                    <a:pt x="3511295" y="1369187"/>
                  </a:moveTo>
                  <a:lnTo>
                    <a:pt x="76200" y="1369187"/>
                  </a:lnTo>
                  <a:lnTo>
                    <a:pt x="76200" y="1381887"/>
                  </a:lnTo>
                  <a:lnTo>
                    <a:pt x="3523995" y="1381887"/>
                  </a:lnTo>
                  <a:lnTo>
                    <a:pt x="3523995" y="1375537"/>
                  </a:lnTo>
                  <a:lnTo>
                    <a:pt x="3511295" y="1375537"/>
                  </a:lnTo>
                  <a:lnTo>
                    <a:pt x="3511295" y="1369187"/>
                  </a:lnTo>
                  <a:close/>
                </a:path>
                <a:path w="3524250" h="1414145">
                  <a:moveTo>
                    <a:pt x="3511295" y="6350"/>
                  </a:moveTo>
                  <a:lnTo>
                    <a:pt x="3511295" y="1375537"/>
                  </a:lnTo>
                  <a:lnTo>
                    <a:pt x="3517645" y="1369187"/>
                  </a:lnTo>
                  <a:lnTo>
                    <a:pt x="3523995" y="1369187"/>
                  </a:lnTo>
                  <a:lnTo>
                    <a:pt x="3523995" y="12700"/>
                  </a:lnTo>
                  <a:lnTo>
                    <a:pt x="3517645" y="12700"/>
                  </a:lnTo>
                  <a:lnTo>
                    <a:pt x="3511295" y="6350"/>
                  </a:lnTo>
                  <a:close/>
                </a:path>
                <a:path w="3524250" h="1414145">
                  <a:moveTo>
                    <a:pt x="3523995" y="1369187"/>
                  </a:moveTo>
                  <a:lnTo>
                    <a:pt x="3517645" y="1369187"/>
                  </a:lnTo>
                  <a:lnTo>
                    <a:pt x="3511295" y="1375537"/>
                  </a:lnTo>
                  <a:lnTo>
                    <a:pt x="3523995" y="1375537"/>
                  </a:lnTo>
                  <a:lnTo>
                    <a:pt x="3523995" y="1369187"/>
                  </a:lnTo>
                  <a:close/>
                </a:path>
                <a:path w="3524250" h="1414145">
                  <a:moveTo>
                    <a:pt x="3523995" y="0"/>
                  </a:moveTo>
                  <a:lnTo>
                    <a:pt x="3164966" y="0"/>
                  </a:lnTo>
                  <a:lnTo>
                    <a:pt x="3164966" y="12700"/>
                  </a:lnTo>
                  <a:lnTo>
                    <a:pt x="3511295" y="12700"/>
                  </a:lnTo>
                  <a:lnTo>
                    <a:pt x="3511295" y="6350"/>
                  </a:lnTo>
                  <a:lnTo>
                    <a:pt x="3523995" y="6350"/>
                  </a:lnTo>
                  <a:lnTo>
                    <a:pt x="3523995" y="0"/>
                  </a:lnTo>
                  <a:close/>
                </a:path>
                <a:path w="3524250" h="1414145">
                  <a:moveTo>
                    <a:pt x="3523995" y="6350"/>
                  </a:moveTo>
                  <a:lnTo>
                    <a:pt x="3511295" y="6350"/>
                  </a:lnTo>
                  <a:lnTo>
                    <a:pt x="3517645" y="12700"/>
                  </a:lnTo>
                  <a:lnTo>
                    <a:pt x="3523995" y="12700"/>
                  </a:lnTo>
                  <a:lnTo>
                    <a:pt x="3523995" y="63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1059" y="5615940"/>
            <a:ext cx="2849880" cy="5257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2819400"/>
            <a:ext cx="1082039" cy="105918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547342" y="2896624"/>
            <a:ext cx="502284" cy="521970"/>
          </a:xfrm>
          <a:custGeom>
            <a:avLst/>
            <a:gdLst/>
            <a:ahLst/>
            <a:cxnLst/>
            <a:rect l="l" t="t" r="r" b="b"/>
            <a:pathLst>
              <a:path w="502285" h="521970">
                <a:moveTo>
                  <a:pt x="283779" y="0"/>
                </a:moveTo>
                <a:lnTo>
                  <a:pt x="244594" y="2104"/>
                </a:lnTo>
                <a:lnTo>
                  <a:pt x="171944" y="18870"/>
                </a:lnTo>
                <a:lnTo>
                  <a:pt x="108183" y="51822"/>
                </a:lnTo>
                <a:lnTo>
                  <a:pt x="57246" y="98375"/>
                </a:lnTo>
                <a:lnTo>
                  <a:pt x="20876" y="157095"/>
                </a:lnTo>
                <a:lnTo>
                  <a:pt x="2329" y="224408"/>
                </a:lnTo>
                <a:lnTo>
                  <a:pt x="0" y="260805"/>
                </a:lnTo>
                <a:lnTo>
                  <a:pt x="2329" y="297201"/>
                </a:lnTo>
                <a:lnTo>
                  <a:pt x="20877" y="364494"/>
                </a:lnTo>
                <a:lnTo>
                  <a:pt x="57242" y="423187"/>
                </a:lnTo>
                <a:lnTo>
                  <a:pt x="108171" y="469765"/>
                </a:lnTo>
                <a:lnTo>
                  <a:pt x="171899" y="502721"/>
                </a:lnTo>
                <a:lnTo>
                  <a:pt x="244183" y="519479"/>
                </a:lnTo>
                <a:lnTo>
                  <a:pt x="283042" y="521586"/>
                </a:lnTo>
                <a:lnTo>
                  <a:pt x="316087" y="520137"/>
                </a:lnTo>
                <a:lnTo>
                  <a:pt x="377709" y="508603"/>
                </a:lnTo>
                <a:lnTo>
                  <a:pt x="432575" y="485715"/>
                </a:lnTo>
                <a:lnTo>
                  <a:pt x="479087" y="452086"/>
                </a:lnTo>
                <a:lnTo>
                  <a:pt x="501774" y="428092"/>
                </a:lnTo>
                <a:lnTo>
                  <a:pt x="418437" y="353981"/>
                </a:lnTo>
                <a:lnTo>
                  <a:pt x="415241" y="357599"/>
                </a:lnTo>
                <a:lnTo>
                  <a:pt x="388414" y="382532"/>
                </a:lnTo>
                <a:lnTo>
                  <a:pt x="358466" y="400398"/>
                </a:lnTo>
                <a:lnTo>
                  <a:pt x="325509" y="411151"/>
                </a:lnTo>
                <a:lnTo>
                  <a:pt x="289655" y="414746"/>
                </a:lnTo>
                <a:lnTo>
                  <a:pt x="267097" y="413512"/>
                </a:lnTo>
                <a:lnTo>
                  <a:pt x="225612" y="403692"/>
                </a:lnTo>
                <a:lnTo>
                  <a:pt x="189724" y="384419"/>
                </a:lnTo>
                <a:lnTo>
                  <a:pt x="161410" y="357106"/>
                </a:lnTo>
                <a:lnTo>
                  <a:pt x="141421" y="322525"/>
                </a:lnTo>
                <a:lnTo>
                  <a:pt x="131237" y="282545"/>
                </a:lnTo>
                <a:lnTo>
                  <a:pt x="129957" y="260805"/>
                </a:lnTo>
                <a:lnTo>
                  <a:pt x="131237" y="239037"/>
                </a:lnTo>
                <a:lnTo>
                  <a:pt x="141421" y="199058"/>
                </a:lnTo>
                <a:lnTo>
                  <a:pt x="161398" y="164482"/>
                </a:lnTo>
                <a:lnTo>
                  <a:pt x="189720" y="137163"/>
                </a:lnTo>
                <a:lnTo>
                  <a:pt x="225641" y="117897"/>
                </a:lnTo>
                <a:lnTo>
                  <a:pt x="267127" y="108097"/>
                </a:lnTo>
                <a:lnTo>
                  <a:pt x="289684" y="106864"/>
                </a:lnTo>
                <a:lnTo>
                  <a:pt x="325539" y="110413"/>
                </a:lnTo>
                <a:lnTo>
                  <a:pt x="358498" y="121028"/>
                </a:lnTo>
                <a:lnTo>
                  <a:pt x="388452" y="138665"/>
                </a:lnTo>
                <a:lnTo>
                  <a:pt x="415290" y="163278"/>
                </a:lnTo>
                <a:lnTo>
                  <a:pt x="418535" y="166846"/>
                </a:lnTo>
                <a:lnTo>
                  <a:pt x="501823" y="92736"/>
                </a:lnTo>
                <a:lnTo>
                  <a:pt x="457051" y="51171"/>
                </a:lnTo>
                <a:lnTo>
                  <a:pt x="406489" y="23025"/>
                </a:lnTo>
                <a:lnTo>
                  <a:pt x="348328" y="5774"/>
                </a:lnTo>
                <a:lnTo>
                  <a:pt x="316799" y="1445"/>
                </a:lnTo>
                <a:lnTo>
                  <a:pt x="28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7844" y="2904705"/>
            <a:ext cx="407670" cy="505459"/>
          </a:xfrm>
          <a:custGeom>
            <a:avLst/>
            <a:gdLst/>
            <a:ahLst/>
            <a:cxnLst/>
            <a:rect l="l" t="t" r="r" b="b"/>
            <a:pathLst>
              <a:path w="407670" h="505460">
                <a:moveTo>
                  <a:pt x="407492" y="403974"/>
                </a:moveTo>
                <a:lnTo>
                  <a:pt x="127787" y="403974"/>
                </a:lnTo>
                <a:lnTo>
                  <a:pt x="127787" y="298869"/>
                </a:lnTo>
                <a:lnTo>
                  <a:pt x="366395" y="298869"/>
                </a:lnTo>
                <a:lnTo>
                  <a:pt x="366395" y="200088"/>
                </a:lnTo>
                <a:lnTo>
                  <a:pt x="127787" y="200088"/>
                </a:lnTo>
                <a:lnTo>
                  <a:pt x="127787" y="101307"/>
                </a:lnTo>
                <a:lnTo>
                  <a:pt x="397954" y="101307"/>
                </a:lnTo>
                <a:lnTo>
                  <a:pt x="397954" y="0"/>
                </a:lnTo>
                <a:lnTo>
                  <a:pt x="0" y="0"/>
                </a:lnTo>
                <a:lnTo>
                  <a:pt x="0" y="101307"/>
                </a:lnTo>
                <a:lnTo>
                  <a:pt x="0" y="200088"/>
                </a:lnTo>
                <a:lnTo>
                  <a:pt x="0" y="298869"/>
                </a:lnTo>
                <a:lnTo>
                  <a:pt x="0" y="403974"/>
                </a:lnTo>
                <a:lnTo>
                  <a:pt x="0" y="505282"/>
                </a:lnTo>
                <a:lnTo>
                  <a:pt x="407492" y="505282"/>
                </a:lnTo>
                <a:lnTo>
                  <a:pt x="407492" y="403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0501" y="2905130"/>
            <a:ext cx="481330" cy="504825"/>
          </a:xfrm>
          <a:custGeom>
            <a:avLst/>
            <a:gdLst/>
            <a:ahLst/>
            <a:cxnLst/>
            <a:rect l="l" t="t" r="r" b="b"/>
            <a:pathLst>
              <a:path w="481329" h="504825">
                <a:moveTo>
                  <a:pt x="105413" y="0"/>
                </a:moveTo>
                <a:lnTo>
                  <a:pt x="0" y="0"/>
                </a:lnTo>
                <a:lnTo>
                  <a:pt x="0" y="504603"/>
                </a:lnTo>
                <a:lnTo>
                  <a:pt x="127046" y="504603"/>
                </a:lnTo>
                <a:lnTo>
                  <a:pt x="127046" y="212066"/>
                </a:lnTo>
                <a:lnTo>
                  <a:pt x="285542" y="212066"/>
                </a:lnTo>
                <a:lnTo>
                  <a:pt x="106839" y="1711"/>
                </a:lnTo>
                <a:lnTo>
                  <a:pt x="105413" y="0"/>
                </a:lnTo>
                <a:close/>
              </a:path>
              <a:path w="481329" h="504825">
                <a:moveTo>
                  <a:pt x="285542" y="212066"/>
                </a:moveTo>
                <a:lnTo>
                  <a:pt x="127046" y="212066"/>
                </a:lnTo>
                <a:lnTo>
                  <a:pt x="376223" y="504603"/>
                </a:lnTo>
                <a:lnTo>
                  <a:pt x="480898" y="504603"/>
                </a:lnTo>
                <a:lnTo>
                  <a:pt x="480898" y="292532"/>
                </a:lnTo>
                <a:lnTo>
                  <a:pt x="353901" y="292532"/>
                </a:lnTo>
                <a:lnTo>
                  <a:pt x="285542" y="212066"/>
                </a:lnTo>
                <a:close/>
              </a:path>
              <a:path w="481329" h="504825">
                <a:moveTo>
                  <a:pt x="480898" y="0"/>
                </a:moveTo>
                <a:lnTo>
                  <a:pt x="353901" y="0"/>
                </a:lnTo>
                <a:lnTo>
                  <a:pt x="353901" y="292532"/>
                </a:lnTo>
                <a:lnTo>
                  <a:pt x="480898" y="292532"/>
                </a:lnTo>
                <a:lnTo>
                  <a:pt x="48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7770" y="2896869"/>
            <a:ext cx="1002665" cy="523240"/>
          </a:xfrm>
          <a:custGeom>
            <a:avLst/>
            <a:gdLst/>
            <a:ahLst/>
            <a:cxnLst/>
            <a:rect l="l" t="t" r="r" b="b"/>
            <a:pathLst>
              <a:path w="1002665" h="523239">
                <a:moveTo>
                  <a:pt x="415798" y="364197"/>
                </a:moveTo>
                <a:lnTo>
                  <a:pt x="409168" y="318427"/>
                </a:lnTo>
                <a:lnTo>
                  <a:pt x="389343" y="283108"/>
                </a:lnTo>
                <a:lnTo>
                  <a:pt x="360540" y="257276"/>
                </a:lnTo>
                <a:lnTo>
                  <a:pt x="326605" y="239445"/>
                </a:lnTo>
                <a:lnTo>
                  <a:pt x="285496" y="225882"/>
                </a:lnTo>
                <a:lnTo>
                  <a:pt x="234226" y="212267"/>
                </a:lnTo>
                <a:lnTo>
                  <a:pt x="209194" y="206260"/>
                </a:lnTo>
                <a:lnTo>
                  <a:pt x="187553" y="200190"/>
                </a:lnTo>
                <a:lnTo>
                  <a:pt x="143891" y="181432"/>
                </a:lnTo>
                <a:lnTo>
                  <a:pt x="130238" y="152819"/>
                </a:lnTo>
                <a:lnTo>
                  <a:pt x="131559" y="141478"/>
                </a:lnTo>
                <a:lnTo>
                  <a:pt x="164122" y="107594"/>
                </a:lnTo>
                <a:lnTo>
                  <a:pt x="220167" y="99098"/>
                </a:lnTo>
                <a:lnTo>
                  <a:pt x="253657" y="101536"/>
                </a:lnTo>
                <a:lnTo>
                  <a:pt x="287299" y="108826"/>
                </a:lnTo>
                <a:lnTo>
                  <a:pt x="320967" y="120942"/>
                </a:lnTo>
                <a:lnTo>
                  <a:pt x="354533" y="137820"/>
                </a:lnTo>
                <a:lnTo>
                  <a:pt x="357974" y="139814"/>
                </a:lnTo>
                <a:lnTo>
                  <a:pt x="395490" y="46202"/>
                </a:lnTo>
                <a:lnTo>
                  <a:pt x="356247" y="25654"/>
                </a:lnTo>
                <a:lnTo>
                  <a:pt x="313626" y="11595"/>
                </a:lnTo>
                <a:lnTo>
                  <a:pt x="267754" y="2959"/>
                </a:lnTo>
                <a:lnTo>
                  <a:pt x="220853" y="50"/>
                </a:lnTo>
                <a:lnTo>
                  <a:pt x="188201" y="1371"/>
                </a:lnTo>
                <a:lnTo>
                  <a:pt x="130403" y="11874"/>
                </a:lnTo>
                <a:lnTo>
                  <a:pt x="83223" y="32486"/>
                </a:lnTo>
                <a:lnTo>
                  <a:pt x="47548" y="61087"/>
                </a:lnTo>
                <a:lnTo>
                  <a:pt x="23876" y="96634"/>
                </a:lnTo>
                <a:lnTo>
                  <a:pt x="12014" y="136880"/>
                </a:lnTo>
                <a:lnTo>
                  <a:pt x="10515" y="158496"/>
                </a:lnTo>
                <a:lnTo>
                  <a:pt x="12179" y="182702"/>
                </a:lnTo>
                <a:lnTo>
                  <a:pt x="25412" y="223659"/>
                </a:lnTo>
                <a:lnTo>
                  <a:pt x="50634" y="254482"/>
                </a:lnTo>
                <a:lnTo>
                  <a:pt x="82092" y="276745"/>
                </a:lnTo>
                <a:lnTo>
                  <a:pt x="118960" y="291490"/>
                </a:lnTo>
                <a:lnTo>
                  <a:pt x="165188" y="305104"/>
                </a:lnTo>
                <a:lnTo>
                  <a:pt x="209143" y="316014"/>
                </a:lnTo>
                <a:lnTo>
                  <a:pt x="224485" y="319989"/>
                </a:lnTo>
                <a:lnTo>
                  <a:pt x="268452" y="335457"/>
                </a:lnTo>
                <a:lnTo>
                  <a:pt x="295300" y="364909"/>
                </a:lnTo>
                <a:lnTo>
                  <a:pt x="296075" y="372757"/>
                </a:lnTo>
                <a:lnTo>
                  <a:pt x="294741" y="383489"/>
                </a:lnTo>
                <a:lnTo>
                  <a:pt x="261734" y="414972"/>
                </a:lnTo>
                <a:lnTo>
                  <a:pt x="204724" y="422871"/>
                </a:lnTo>
                <a:lnTo>
                  <a:pt x="183273" y="421982"/>
                </a:lnTo>
                <a:lnTo>
                  <a:pt x="140258" y="414972"/>
                </a:lnTo>
                <a:lnTo>
                  <a:pt x="98132" y="401243"/>
                </a:lnTo>
                <a:lnTo>
                  <a:pt x="61061" y="382587"/>
                </a:lnTo>
                <a:lnTo>
                  <a:pt x="41300" y="368998"/>
                </a:lnTo>
                <a:lnTo>
                  <a:pt x="0" y="461975"/>
                </a:lnTo>
                <a:lnTo>
                  <a:pt x="40894" y="487095"/>
                </a:lnTo>
                <a:lnTo>
                  <a:pt x="90462" y="505764"/>
                </a:lnTo>
                <a:lnTo>
                  <a:pt x="146278" y="517867"/>
                </a:lnTo>
                <a:lnTo>
                  <a:pt x="204038" y="521931"/>
                </a:lnTo>
                <a:lnTo>
                  <a:pt x="236740" y="520611"/>
                </a:lnTo>
                <a:lnTo>
                  <a:pt x="294728" y="510120"/>
                </a:lnTo>
                <a:lnTo>
                  <a:pt x="342214" y="489559"/>
                </a:lnTo>
                <a:lnTo>
                  <a:pt x="378244" y="460959"/>
                </a:lnTo>
                <a:lnTo>
                  <a:pt x="402234" y="425424"/>
                </a:lnTo>
                <a:lnTo>
                  <a:pt x="414286" y="385508"/>
                </a:lnTo>
                <a:lnTo>
                  <a:pt x="415798" y="364197"/>
                </a:lnTo>
                <a:close/>
              </a:path>
              <a:path w="1002665" h="523239">
                <a:moveTo>
                  <a:pt x="1002360" y="261442"/>
                </a:moveTo>
                <a:lnTo>
                  <a:pt x="1000112" y="225272"/>
                </a:lnTo>
                <a:lnTo>
                  <a:pt x="993406" y="190804"/>
                </a:lnTo>
                <a:lnTo>
                  <a:pt x="982268" y="158178"/>
                </a:lnTo>
                <a:lnTo>
                  <a:pt x="966762" y="127546"/>
                </a:lnTo>
                <a:lnTo>
                  <a:pt x="924547" y="74333"/>
                </a:lnTo>
                <a:lnTo>
                  <a:pt x="880325" y="40995"/>
                </a:lnTo>
                <a:lnTo>
                  <a:pt x="880325" y="261493"/>
                </a:lnTo>
                <a:lnTo>
                  <a:pt x="879094" y="283552"/>
                </a:lnTo>
                <a:lnTo>
                  <a:pt x="869251" y="324231"/>
                </a:lnTo>
                <a:lnTo>
                  <a:pt x="849960" y="359397"/>
                </a:lnTo>
                <a:lnTo>
                  <a:pt x="822934" y="387159"/>
                </a:lnTo>
                <a:lnTo>
                  <a:pt x="789051" y="406730"/>
                </a:lnTo>
                <a:lnTo>
                  <a:pt x="750493" y="416674"/>
                </a:lnTo>
                <a:lnTo>
                  <a:pt x="729729" y="417931"/>
                </a:lnTo>
                <a:lnTo>
                  <a:pt x="708977" y="416674"/>
                </a:lnTo>
                <a:lnTo>
                  <a:pt x="670407" y="406730"/>
                </a:lnTo>
                <a:lnTo>
                  <a:pt x="636536" y="387159"/>
                </a:lnTo>
                <a:lnTo>
                  <a:pt x="609523" y="359397"/>
                </a:lnTo>
                <a:lnTo>
                  <a:pt x="590232" y="324231"/>
                </a:lnTo>
                <a:lnTo>
                  <a:pt x="580415" y="283552"/>
                </a:lnTo>
                <a:lnTo>
                  <a:pt x="579183" y="261442"/>
                </a:lnTo>
                <a:lnTo>
                  <a:pt x="580415" y="239318"/>
                </a:lnTo>
                <a:lnTo>
                  <a:pt x="590270" y="198615"/>
                </a:lnTo>
                <a:lnTo>
                  <a:pt x="609523" y="163436"/>
                </a:lnTo>
                <a:lnTo>
                  <a:pt x="636536" y="135686"/>
                </a:lnTo>
                <a:lnTo>
                  <a:pt x="670407" y="116128"/>
                </a:lnTo>
                <a:lnTo>
                  <a:pt x="708977" y="106172"/>
                </a:lnTo>
                <a:lnTo>
                  <a:pt x="729729" y="104914"/>
                </a:lnTo>
                <a:lnTo>
                  <a:pt x="750493" y="106172"/>
                </a:lnTo>
                <a:lnTo>
                  <a:pt x="789051" y="116128"/>
                </a:lnTo>
                <a:lnTo>
                  <a:pt x="822934" y="135699"/>
                </a:lnTo>
                <a:lnTo>
                  <a:pt x="849960" y="163449"/>
                </a:lnTo>
                <a:lnTo>
                  <a:pt x="869251" y="198640"/>
                </a:lnTo>
                <a:lnTo>
                  <a:pt x="879094" y="239318"/>
                </a:lnTo>
                <a:lnTo>
                  <a:pt x="880325" y="261493"/>
                </a:lnTo>
                <a:lnTo>
                  <a:pt x="880325" y="40995"/>
                </a:lnTo>
                <a:lnTo>
                  <a:pt x="837323" y="19126"/>
                </a:lnTo>
                <a:lnTo>
                  <a:pt x="767486" y="2133"/>
                </a:lnTo>
                <a:lnTo>
                  <a:pt x="729780" y="0"/>
                </a:lnTo>
                <a:lnTo>
                  <a:pt x="692048" y="2133"/>
                </a:lnTo>
                <a:lnTo>
                  <a:pt x="622007" y="19126"/>
                </a:lnTo>
                <a:lnTo>
                  <a:pt x="560552" y="52501"/>
                </a:lnTo>
                <a:lnTo>
                  <a:pt x="511683" y="99364"/>
                </a:lnTo>
                <a:lnTo>
                  <a:pt x="476999" y="158229"/>
                </a:lnTo>
                <a:lnTo>
                  <a:pt x="459359" y="225323"/>
                </a:lnTo>
                <a:lnTo>
                  <a:pt x="457149" y="261493"/>
                </a:lnTo>
                <a:lnTo>
                  <a:pt x="459371" y="297675"/>
                </a:lnTo>
                <a:lnTo>
                  <a:pt x="477050" y="364769"/>
                </a:lnTo>
                <a:lnTo>
                  <a:pt x="511695" y="423583"/>
                </a:lnTo>
                <a:lnTo>
                  <a:pt x="560552" y="470433"/>
                </a:lnTo>
                <a:lnTo>
                  <a:pt x="622007" y="503796"/>
                </a:lnTo>
                <a:lnTo>
                  <a:pt x="692023" y="520801"/>
                </a:lnTo>
                <a:lnTo>
                  <a:pt x="729780" y="522935"/>
                </a:lnTo>
                <a:lnTo>
                  <a:pt x="767511" y="520801"/>
                </a:lnTo>
                <a:lnTo>
                  <a:pt x="837349" y="503796"/>
                </a:lnTo>
                <a:lnTo>
                  <a:pt x="898474" y="470433"/>
                </a:lnTo>
                <a:lnTo>
                  <a:pt x="947356" y="423557"/>
                </a:lnTo>
                <a:lnTo>
                  <a:pt x="982319" y="364718"/>
                </a:lnTo>
                <a:lnTo>
                  <a:pt x="1000125" y="297624"/>
                </a:lnTo>
                <a:lnTo>
                  <a:pt x="1002360" y="26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547379" y="3517347"/>
            <a:ext cx="499745" cy="278130"/>
            <a:chOff x="5547379" y="3517347"/>
            <a:chExt cx="499745" cy="2781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2803" y="3568138"/>
              <a:ext cx="108353" cy="1063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47379" y="3517347"/>
              <a:ext cx="499745" cy="278130"/>
            </a:xfrm>
            <a:custGeom>
              <a:avLst/>
              <a:gdLst/>
              <a:ahLst/>
              <a:cxnLst/>
              <a:rect l="l" t="t" r="r" b="b"/>
              <a:pathLst>
                <a:path w="499745" h="278129">
                  <a:moveTo>
                    <a:pt x="468598" y="0"/>
                  </a:moveTo>
                  <a:lnTo>
                    <a:pt x="457085" y="2222"/>
                  </a:lnTo>
                  <a:lnTo>
                    <a:pt x="446965" y="8891"/>
                  </a:lnTo>
                  <a:lnTo>
                    <a:pt x="249600" y="204468"/>
                  </a:lnTo>
                  <a:lnTo>
                    <a:pt x="52250" y="8891"/>
                  </a:lnTo>
                  <a:lnTo>
                    <a:pt x="42124" y="2222"/>
                  </a:lnTo>
                  <a:lnTo>
                    <a:pt x="30605" y="0"/>
                  </a:lnTo>
                  <a:lnTo>
                    <a:pt x="19087" y="2222"/>
                  </a:lnTo>
                  <a:lnTo>
                    <a:pt x="8964" y="8891"/>
                  </a:lnTo>
                  <a:lnTo>
                    <a:pt x="2241" y="18927"/>
                  </a:lnTo>
                  <a:lnTo>
                    <a:pt x="0" y="30339"/>
                  </a:lnTo>
                  <a:lnTo>
                    <a:pt x="2241" y="41751"/>
                  </a:lnTo>
                  <a:lnTo>
                    <a:pt x="8964" y="51788"/>
                  </a:lnTo>
                  <a:lnTo>
                    <a:pt x="233901" y="274736"/>
                  </a:lnTo>
                  <a:lnTo>
                    <a:pt x="241753" y="277699"/>
                  </a:lnTo>
                  <a:lnTo>
                    <a:pt x="249600" y="277699"/>
                  </a:lnTo>
                  <a:lnTo>
                    <a:pt x="257422" y="277699"/>
                  </a:lnTo>
                  <a:lnTo>
                    <a:pt x="265269" y="274736"/>
                  </a:lnTo>
                  <a:lnTo>
                    <a:pt x="490231" y="51788"/>
                  </a:lnTo>
                  <a:lnTo>
                    <a:pt x="496952" y="41751"/>
                  </a:lnTo>
                  <a:lnTo>
                    <a:pt x="499192" y="30339"/>
                  </a:lnTo>
                  <a:lnTo>
                    <a:pt x="496952" y="18927"/>
                  </a:lnTo>
                  <a:lnTo>
                    <a:pt x="490231" y="8891"/>
                  </a:lnTo>
                  <a:lnTo>
                    <a:pt x="480111" y="2222"/>
                  </a:lnTo>
                  <a:lnTo>
                    <a:pt x="468598" y="0"/>
                  </a:lnTo>
                  <a:close/>
                </a:path>
              </a:pathLst>
            </a:custGeom>
            <a:solidFill>
              <a:srgbClr val="F8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77473" y="3517347"/>
            <a:ext cx="499745" cy="278130"/>
            <a:chOff x="6077473" y="3517347"/>
            <a:chExt cx="499745" cy="278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2923" y="3568138"/>
              <a:ext cx="108363" cy="1063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77473" y="3517347"/>
              <a:ext cx="499745" cy="278130"/>
            </a:xfrm>
            <a:custGeom>
              <a:avLst/>
              <a:gdLst/>
              <a:ahLst/>
              <a:cxnLst/>
              <a:rect l="l" t="t" r="r" b="b"/>
              <a:pathLst>
                <a:path w="499745" h="278129">
                  <a:moveTo>
                    <a:pt x="468594" y="0"/>
                  </a:moveTo>
                  <a:lnTo>
                    <a:pt x="457065" y="2222"/>
                  </a:lnTo>
                  <a:lnTo>
                    <a:pt x="446936" y="8891"/>
                  </a:lnTo>
                  <a:lnTo>
                    <a:pt x="249582" y="204468"/>
                  </a:lnTo>
                  <a:lnTo>
                    <a:pt x="52276" y="8891"/>
                  </a:lnTo>
                  <a:lnTo>
                    <a:pt x="42154" y="2222"/>
                  </a:lnTo>
                  <a:lnTo>
                    <a:pt x="30636" y="0"/>
                  </a:lnTo>
                  <a:lnTo>
                    <a:pt x="19109" y="2222"/>
                  </a:lnTo>
                  <a:lnTo>
                    <a:pt x="8960" y="8891"/>
                  </a:lnTo>
                  <a:lnTo>
                    <a:pt x="2240" y="18927"/>
                  </a:lnTo>
                  <a:lnTo>
                    <a:pt x="0" y="30339"/>
                  </a:lnTo>
                  <a:lnTo>
                    <a:pt x="2240" y="41751"/>
                  </a:lnTo>
                  <a:lnTo>
                    <a:pt x="8960" y="51788"/>
                  </a:lnTo>
                  <a:lnTo>
                    <a:pt x="233947" y="274736"/>
                  </a:lnTo>
                  <a:lnTo>
                    <a:pt x="241764" y="277699"/>
                  </a:lnTo>
                  <a:lnTo>
                    <a:pt x="249631" y="277699"/>
                  </a:lnTo>
                  <a:lnTo>
                    <a:pt x="257448" y="277699"/>
                  </a:lnTo>
                  <a:lnTo>
                    <a:pt x="265315" y="274736"/>
                  </a:lnTo>
                  <a:lnTo>
                    <a:pt x="490252" y="51788"/>
                  </a:lnTo>
                  <a:lnTo>
                    <a:pt x="496973" y="41751"/>
                  </a:lnTo>
                  <a:lnTo>
                    <a:pt x="499213" y="30339"/>
                  </a:lnTo>
                  <a:lnTo>
                    <a:pt x="496973" y="18927"/>
                  </a:lnTo>
                  <a:lnTo>
                    <a:pt x="490252" y="8891"/>
                  </a:lnTo>
                  <a:lnTo>
                    <a:pt x="480124" y="2222"/>
                  </a:lnTo>
                  <a:lnTo>
                    <a:pt x="468594" y="0"/>
                  </a:lnTo>
                  <a:close/>
                </a:path>
              </a:pathLst>
            </a:custGeom>
            <a:solidFill>
              <a:srgbClr val="B0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07588" y="3517347"/>
            <a:ext cx="499745" cy="278130"/>
            <a:chOff x="6607588" y="3517347"/>
            <a:chExt cx="499745" cy="2781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3037" y="3568138"/>
              <a:ext cx="108363" cy="1063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07588" y="3517347"/>
              <a:ext cx="499745" cy="278130"/>
            </a:xfrm>
            <a:custGeom>
              <a:avLst/>
              <a:gdLst/>
              <a:ahLst/>
              <a:cxnLst/>
              <a:rect l="l" t="t" r="r" b="b"/>
              <a:pathLst>
                <a:path w="499745" h="278129">
                  <a:moveTo>
                    <a:pt x="468594" y="0"/>
                  </a:moveTo>
                  <a:lnTo>
                    <a:pt x="457065" y="2222"/>
                  </a:lnTo>
                  <a:lnTo>
                    <a:pt x="446936" y="8891"/>
                  </a:lnTo>
                  <a:lnTo>
                    <a:pt x="249582" y="204468"/>
                  </a:lnTo>
                  <a:lnTo>
                    <a:pt x="52227" y="8891"/>
                  </a:lnTo>
                  <a:lnTo>
                    <a:pt x="42113" y="2222"/>
                  </a:lnTo>
                  <a:lnTo>
                    <a:pt x="30612" y="0"/>
                  </a:lnTo>
                  <a:lnTo>
                    <a:pt x="19101" y="2222"/>
                  </a:lnTo>
                  <a:lnTo>
                    <a:pt x="8960" y="8891"/>
                  </a:lnTo>
                  <a:lnTo>
                    <a:pt x="2240" y="18927"/>
                  </a:lnTo>
                  <a:lnTo>
                    <a:pt x="0" y="30339"/>
                  </a:lnTo>
                  <a:lnTo>
                    <a:pt x="2240" y="41751"/>
                  </a:lnTo>
                  <a:lnTo>
                    <a:pt x="8960" y="51788"/>
                  </a:lnTo>
                  <a:lnTo>
                    <a:pt x="233947" y="274736"/>
                  </a:lnTo>
                  <a:lnTo>
                    <a:pt x="241764" y="277699"/>
                  </a:lnTo>
                  <a:lnTo>
                    <a:pt x="249631" y="277699"/>
                  </a:lnTo>
                  <a:lnTo>
                    <a:pt x="257448" y="277699"/>
                  </a:lnTo>
                  <a:lnTo>
                    <a:pt x="265315" y="274736"/>
                  </a:lnTo>
                  <a:lnTo>
                    <a:pt x="490252" y="51788"/>
                  </a:lnTo>
                  <a:lnTo>
                    <a:pt x="496973" y="41751"/>
                  </a:lnTo>
                  <a:lnTo>
                    <a:pt x="499213" y="30339"/>
                  </a:lnTo>
                  <a:lnTo>
                    <a:pt x="496973" y="18927"/>
                  </a:lnTo>
                  <a:lnTo>
                    <a:pt x="490252" y="8891"/>
                  </a:lnTo>
                  <a:lnTo>
                    <a:pt x="480124" y="2222"/>
                  </a:lnTo>
                  <a:lnTo>
                    <a:pt x="468594" y="0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900416" y="3604138"/>
            <a:ext cx="323850" cy="191135"/>
          </a:xfrm>
          <a:custGeom>
            <a:avLst/>
            <a:gdLst/>
            <a:ahLst/>
            <a:cxnLst/>
            <a:rect l="l" t="t" r="r" b="b"/>
            <a:pathLst>
              <a:path w="323850" h="191135">
                <a:moveTo>
                  <a:pt x="169793" y="0"/>
                </a:moveTo>
                <a:lnTo>
                  <a:pt x="153568" y="0"/>
                </a:lnTo>
                <a:lnTo>
                  <a:pt x="145799" y="3197"/>
                </a:lnTo>
                <a:lnTo>
                  <a:pt x="8964" y="138835"/>
                </a:lnTo>
                <a:lnTo>
                  <a:pt x="2241" y="148869"/>
                </a:lnTo>
                <a:lnTo>
                  <a:pt x="0" y="160279"/>
                </a:lnTo>
                <a:lnTo>
                  <a:pt x="2241" y="171691"/>
                </a:lnTo>
                <a:lnTo>
                  <a:pt x="8964" y="181727"/>
                </a:lnTo>
                <a:lnTo>
                  <a:pt x="19085" y="188396"/>
                </a:lnTo>
                <a:lnTo>
                  <a:pt x="30600" y="190618"/>
                </a:lnTo>
                <a:lnTo>
                  <a:pt x="42114" y="188396"/>
                </a:lnTo>
                <a:lnTo>
                  <a:pt x="52235" y="181727"/>
                </a:lnTo>
                <a:lnTo>
                  <a:pt x="161680" y="73230"/>
                </a:lnTo>
                <a:lnTo>
                  <a:pt x="277123" y="187652"/>
                </a:lnTo>
                <a:lnTo>
                  <a:pt x="284990" y="190615"/>
                </a:lnTo>
                <a:lnTo>
                  <a:pt x="292758" y="190615"/>
                </a:lnTo>
                <a:lnTo>
                  <a:pt x="300576" y="190615"/>
                </a:lnTo>
                <a:lnTo>
                  <a:pt x="308443" y="187652"/>
                </a:lnTo>
                <a:lnTo>
                  <a:pt x="314392" y="181727"/>
                </a:lnTo>
                <a:lnTo>
                  <a:pt x="321112" y="171691"/>
                </a:lnTo>
                <a:lnTo>
                  <a:pt x="323352" y="160279"/>
                </a:lnTo>
                <a:lnTo>
                  <a:pt x="321112" y="148869"/>
                </a:lnTo>
                <a:lnTo>
                  <a:pt x="314392" y="138835"/>
                </a:lnTo>
                <a:lnTo>
                  <a:pt x="177610" y="3197"/>
                </a:lnTo>
                <a:lnTo>
                  <a:pt x="169793" y="0"/>
                </a:lnTo>
                <a:close/>
              </a:path>
            </a:pathLst>
          </a:custGeom>
          <a:solidFill>
            <a:srgbClr val="814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9801" y="3604138"/>
            <a:ext cx="323850" cy="191135"/>
          </a:xfrm>
          <a:custGeom>
            <a:avLst/>
            <a:gdLst/>
            <a:ahLst/>
            <a:cxnLst/>
            <a:rect l="l" t="t" r="r" b="b"/>
            <a:pathLst>
              <a:path w="323850" h="191135">
                <a:moveTo>
                  <a:pt x="169833" y="0"/>
                </a:moveTo>
                <a:lnTo>
                  <a:pt x="153608" y="0"/>
                </a:lnTo>
                <a:lnTo>
                  <a:pt x="145791" y="3197"/>
                </a:lnTo>
                <a:lnTo>
                  <a:pt x="8960" y="138835"/>
                </a:lnTo>
                <a:lnTo>
                  <a:pt x="2240" y="148869"/>
                </a:lnTo>
                <a:lnTo>
                  <a:pt x="0" y="160279"/>
                </a:lnTo>
                <a:lnTo>
                  <a:pt x="2240" y="171691"/>
                </a:lnTo>
                <a:lnTo>
                  <a:pt x="8960" y="181727"/>
                </a:lnTo>
                <a:lnTo>
                  <a:pt x="19102" y="188396"/>
                </a:lnTo>
                <a:lnTo>
                  <a:pt x="30612" y="190618"/>
                </a:lnTo>
                <a:lnTo>
                  <a:pt x="42113" y="188396"/>
                </a:lnTo>
                <a:lnTo>
                  <a:pt x="52227" y="181727"/>
                </a:lnTo>
                <a:lnTo>
                  <a:pt x="161721" y="73230"/>
                </a:lnTo>
                <a:lnTo>
                  <a:pt x="277164" y="187652"/>
                </a:lnTo>
                <a:lnTo>
                  <a:pt x="284982" y="190615"/>
                </a:lnTo>
                <a:lnTo>
                  <a:pt x="292799" y="190615"/>
                </a:lnTo>
                <a:lnTo>
                  <a:pt x="300666" y="190615"/>
                </a:lnTo>
                <a:lnTo>
                  <a:pt x="308483" y="187652"/>
                </a:lnTo>
                <a:lnTo>
                  <a:pt x="314432" y="181727"/>
                </a:lnTo>
                <a:lnTo>
                  <a:pt x="321153" y="171691"/>
                </a:lnTo>
                <a:lnTo>
                  <a:pt x="323393" y="160279"/>
                </a:lnTo>
                <a:lnTo>
                  <a:pt x="321153" y="148869"/>
                </a:lnTo>
                <a:lnTo>
                  <a:pt x="314432" y="138835"/>
                </a:lnTo>
                <a:lnTo>
                  <a:pt x="177602" y="3197"/>
                </a:lnTo>
                <a:lnTo>
                  <a:pt x="169833" y="0"/>
                </a:lnTo>
                <a:close/>
              </a:path>
            </a:pathLst>
          </a:custGeom>
          <a:solidFill>
            <a:srgbClr val="93B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54628" y="3494433"/>
            <a:ext cx="1005840" cy="300990"/>
          </a:xfrm>
          <a:custGeom>
            <a:avLst/>
            <a:gdLst/>
            <a:ahLst/>
            <a:cxnLst/>
            <a:rect l="l" t="t" r="r" b="b"/>
            <a:pathLst>
              <a:path w="1005840" h="300989">
                <a:moveTo>
                  <a:pt x="183797" y="27874"/>
                </a:moveTo>
                <a:lnTo>
                  <a:pt x="102758" y="27874"/>
                </a:lnTo>
                <a:lnTo>
                  <a:pt x="118567" y="28782"/>
                </a:lnTo>
                <a:lnTo>
                  <a:pt x="132436" y="31508"/>
                </a:lnTo>
                <a:lnTo>
                  <a:pt x="167897" y="59897"/>
                </a:lnTo>
                <a:lnTo>
                  <a:pt x="172427" y="83179"/>
                </a:lnTo>
                <a:lnTo>
                  <a:pt x="171904" y="91613"/>
                </a:lnTo>
                <a:lnTo>
                  <a:pt x="152096" y="134945"/>
                </a:lnTo>
                <a:lnTo>
                  <a:pt x="8948" y="276527"/>
                </a:lnTo>
                <a:lnTo>
                  <a:pt x="8948" y="298061"/>
                </a:lnTo>
                <a:lnTo>
                  <a:pt x="217464" y="298061"/>
                </a:lnTo>
                <a:lnTo>
                  <a:pt x="217464" y="271071"/>
                </a:lnTo>
                <a:lnTo>
                  <a:pt x="53935" y="271071"/>
                </a:lnTo>
                <a:lnTo>
                  <a:pt x="155022" y="172283"/>
                </a:lnTo>
                <a:lnTo>
                  <a:pt x="187393" y="134683"/>
                </a:lnTo>
                <a:lnTo>
                  <a:pt x="203159" y="91100"/>
                </a:lnTo>
                <a:lnTo>
                  <a:pt x="203795" y="79805"/>
                </a:lnTo>
                <a:lnTo>
                  <a:pt x="202137" y="62222"/>
                </a:lnTo>
                <a:lnTo>
                  <a:pt x="197164" y="46617"/>
                </a:lnTo>
                <a:lnTo>
                  <a:pt x="188882" y="32988"/>
                </a:lnTo>
                <a:lnTo>
                  <a:pt x="183797" y="27874"/>
                </a:lnTo>
                <a:close/>
              </a:path>
              <a:path w="1005840" h="300989">
                <a:moveTo>
                  <a:pt x="217464" y="271042"/>
                </a:moveTo>
                <a:lnTo>
                  <a:pt x="53985" y="271042"/>
                </a:lnTo>
                <a:lnTo>
                  <a:pt x="217464" y="271071"/>
                </a:lnTo>
                <a:close/>
              </a:path>
              <a:path w="1005840" h="300989">
                <a:moveTo>
                  <a:pt x="105314" y="0"/>
                </a:moveTo>
                <a:lnTo>
                  <a:pt x="58299" y="6178"/>
                </a:lnTo>
                <a:lnTo>
                  <a:pt x="19783" y="24276"/>
                </a:lnTo>
                <a:lnTo>
                  <a:pt x="0" y="42222"/>
                </a:lnTo>
                <a:lnTo>
                  <a:pt x="21633" y="60794"/>
                </a:lnTo>
                <a:lnTo>
                  <a:pt x="37544" y="46392"/>
                </a:lnTo>
                <a:lnTo>
                  <a:pt x="56369" y="36105"/>
                </a:lnTo>
                <a:lnTo>
                  <a:pt x="78107" y="29932"/>
                </a:lnTo>
                <a:lnTo>
                  <a:pt x="102758" y="27874"/>
                </a:lnTo>
                <a:lnTo>
                  <a:pt x="183797" y="27874"/>
                </a:lnTo>
                <a:lnTo>
                  <a:pt x="177294" y="21333"/>
                </a:lnTo>
                <a:lnTo>
                  <a:pt x="162839" y="12009"/>
                </a:lnTo>
                <a:lnTo>
                  <a:pt x="146024" y="5341"/>
                </a:lnTo>
                <a:lnTo>
                  <a:pt x="126849" y="1336"/>
                </a:lnTo>
                <a:lnTo>
                  <a:pt x="105314" y="0"/>
                </a:lnTo>
                <a:close/>
              </a:path>
              <a:path w="1005840" h="300989">
                <a:moveTo>
                  <a:pt x="368159" y="0"/>
                </a:moveTo>
                <a:lnTo>
                  <a:pt x="320756" y="10225"/>
                </a:lnTo>
                <a:lnTo>
                  <a:pt x="282830" y="40269"/>
                </a:lnTo>
                <a:lnTo>
                  <a:pt x="258180" y="88052"/>
                </a:lnTo>
                <a:lnTo>
                  <a:pt x="250657" y="128049"/>
                </a:lnTo>
                <a:lnTo>
                  <a:pt x="249717" y="150308"/>
                </a:lnTo>
                <a:lnTo>
                  <a:pt x="250657" y="172572"/>
                </a:lnTo>
                <a:lnTo>
                  <a:pt x="258180" y="212575"/>
                </a:lnTo>
                <a:lnTo>
                  <a:pt x="282794" y="260347"/>
                </a:lnTo>
                <a:lnTo>
                  <a:pt x="320756" y="290402"/>
                </a:lnTo>
                <a:lnTo>
                  <a:pt x="368159" y="300613"/>
                </a:lnTo>
                <a:lnTo>
                  <a:pt x="384903" y="299479"/>
                </a:lnTo>
                <a:lnTo>
                  <a:pt x="400701" y="296077"/>
                </a:lnTo>
                <a:lnTo>
                  <a:pt x="415569" y="290402"/>
                </a:lnTo>
                <a:lnTo>
                  <a:pt x="429519" y="282451"/>
                </a:lnTo>
                <a:lnTo>
                  <a:pt x="441814" y="272743"/>
                </a:lnTo>
                <a:lnTo>
                  <a:pt x="368159" y="272743"/>
                </a:lnTo>
                <a:lnTo>
                  <a:pt x="355596" y="271846"/>
                </a:lnTo>
                <a:lnTo>
                  <a:pt x="313195" y="250403"/>
                </a:lnTo>
                <a:lnTo>
                  <a:pt x="291754" y="216588"/>
                </a:lnTo>
                <a:lnTo>
                  <a:pt x="281383" y="169010"/>
                </a:lnTo>
                <a:lnTo>
                  <a:pt x="280692" y="150308"/>
                </a:lnTo>
                <a:lnTo>
                  <a:pt x="281383" y="131609"/>
                </a:lnTo>
                <a:lnTo>
                  <a:pt x="291754" y="84029"/>
                </a:lnTo>
                <a:lnTo>
                  <a:pt x="313195" y="50214"/>
                </a:lnTo>
                <a:lnTo>
                  <a:pt x="355596" y="28771"/>
                </a:lnTo>
                <a:lnTo>
                  <a:pt x="368159" y="27874"/>
                </a:lnTo>
                <a:lnTo>
                  <a:pt x="441817" y="27874"/>
                </a:lnTo>
                <a:lnTo>
                  <a:pt x="429519" y="18161"/>
                </a:lnTo>
                <a:lnTo>
                  <a:pt x="415569" y="10225"/>
                </a:lnTo>
                <a:lnTo>
                  <a:pt x="400701" y="4548"/>
                </a:lnTo>
                <a:lnTo>
                  <a:pt x="384903" y="1138"/>
                </a:lnTo>
                <a:lnTo>
                  <a:pt x="368159" y="0"/>
                </a:lnTo>
                <a:close/>
              </a:path>
              <a:path w="1005840" h="300989">
                <a:moveTo>
                  <a:pt x="441817" y="27874"/>
                </a:moveTo>
                <a:lnTo>
                  <a:pt x="368159" y="27874"/>
                </a:lnTo>
                <a:lnTo>
                  <a:pt x="380724" y="28771"/>
                </a:lnTo>
                <a:lnTo>
                  <a:pt x="392527" y="31461"/>
                </a:lnTo>
                <a:lnTo>
                  <a:pt x="431381" y="59846"/>
                </a:lnTo>
                <a:lnTo>
                  <a:pt x="449425" y="98469"/>
                </a:lnTo>
                <a:lnTo>
                  <a:pt x="455627" y="150308"/>
                </a:lnTo>
                <a:lnTo>
                  <a:pt x="454936" y="169010"/>
                </a:lnTo>
                <a:lnTo>
                  <a:pt x="444613" y="216588"/>
                </a:lnTo>
                <a:lnTo>
                  <a:pt x="423145" y="250403"/>
                </a:lnTo>
                <a:lnTo>
                  <a:pt x="380724" y="271846"/>
                </a:lnTo>
                <a:lnTo>
                  <a:pt x="368159" y="272743"/>
                </a:lnTo>
                <a:lnTo>
                  <a:pt x="441814" y="272743"/>
                </a:lnTo>
                <a:lnTo>
                  <a:pt x="471753" y="230315"/>
                </a:lnTo>
                <a:lnTo>
                  <a:pt x="483215" y="193327"/>
                </a:lnTo>
                <a:lnTo>
                  <a:pt x="487044" y="150308"/>
                </a:lnTo>
                <a:lnTo>
                  <a:pt x="486086" y="128049"/>
                </a:lnTo>
                <a:lnTo>
                  <a:pt x="478436" y="88052"/>
                </a:lnTo>
                <a:lnTo>
                  <a:pt x="453549" y="40269"/>
                </a:lnTo>
                <a:lnTo>
                  <a:pt x="442258" y="28222"/>
                </a:lnTo>
                <a:lnTo>
                  <a:pt x="441817" y="27874"/>
                </a:lnTo>
                <a:close/>
              </a:path>
              <a:path w="1005840" h="300989">
                <a:moveTo>
                  <a:pt x="695048" y="27874"/>
                </a:moveTo>
                <a:lnTo>
                  <a:pt x="614041" y="27874"/>
                </a:lnTo>
                <a:lnTo>
                  <a:pt x="629844" y="28782"/>
                </a:lnTo>
                <a:lnTo>
                  <a:pt x="643701" y="31508"/>
                </a:lnTo>
                <a:lnTo>
                  <a:pt x="679156" y="59897"/>
                </a:lnTo>
                <a:lnTo>
                  <a:pt x="683661" y="83179"/>
                </a:lnTo>
                <a:lnTo>
                  <a:pt x="683145" y="91613"/>
                </a:lnTo>
                <a:lnTo>
                  <a:pt x="663356" y="134945"/>
                </a:lnTo>
                <a:lnTo>
                  <a:pt x="520232" y="276527"/>
                </a:lnTo>
                <a:lnTo>
                  <a:pt x="520232" y="298061"/>
                </a:lnTo>
                <a:lnTo>
                  <a:pt x="728747" y="298061"/>
                </a:lnTo>
                <a:lnTo>
                  <a:pt x="728747" y="271071"/>
                </a:lnTo>
                <a:lnTo>
                  <a:pt x="565219" y="271071"/>
                </a:lnTo>
                <a:lnTo>
                  <a:pt x="666256" y="172283"/>
                </a:lnTo>
                <a:lnTo>
                  <a:pt x="698669" y="134683"/>
                </a:lnTo>
                <a:lnTo>
                  <a:pt x="714443" y="91100"/>
                </a:lnTo>
                <a:lnTo>
                  <a:pt x="715079" y="79805"/>
                </a:lnTo>
                <a:lnTo>
                  <a:pt x="713419" y="62222"/>
                </a:lnTo>
                <a:lnTo>
                  <a:pt x="708441" y="46617"/>
                </a:lnTo>
                <a:lnTo>
                  <a:pt x="700144" y="32988"/>
                </a:lnTo>
                <a:lnTo>
                  <a:pt x="695048" y="27874"/>
                </a:lnTo>
                <a:close/>
              </a:path>
              <a:path w="1005840" h="300989">
                <a:moveTo>
                  <a:pt x="728747" y="271042"/>
                </a:moveTo>
                <a:lnTo>
                  <a:pt x="565268" y="271042"/>
                </a:lnTo>
                <a:lnTo>
                  <a:pt x="728747" y="271071"/>
                </a:lnTo>
                <a:close/>
              </a:path>
              <a:path w="1005840" h="300989">
                <a:moveTo>
                  <a:pt x="616549" y="0"/>
                </a:moveTo>
                <a:lnTo>
                  <a:pt x="569561" y="6178"/>
                </a:lnTo>
                <a:lnTo>
                  <a:pt x="531036" y="24276"/>
                </a:lnTo>
                <a:lnTo>
                  <a:pt x="511234" y="42222"/>
                </a:lnTo>
                <a:lnTo>
                  <a:pt x="532916" y="60794"/>
                </a:lnTo>
                <a:lnTo>
                  <a:pt x="548807" y="46392"/>
                </a:lnTo>
                <a:lnTo>
                  <a:pt x="567634" y="36105"/>
                </a:lnTo>
                <a:lnTo>
                  <a:pt x="589384" y="29932"/>
                </a:lnTo>
                <a:lnTo>
                  <a:pt x="614041" y="27874"/>
                </a:lnTo>
                <a:lnTo>
                  <a:pt x="695048" y="27874"/>
                </a:lnTo>
                <a:lnTo>
                  <a:pt x="688529" y="21333"/>
                </a:lnTo>
                <a:lnTo>
                  <a:pt x="674074" y="12009"/>
                </a:lnTo>
                <a:lnTo>
                  <a:pt x="657259" y="5341"/>
                </a:lnTo>
                <a:lnTo>
                  <a:pt x="638084" y="1336"/>
                </a:lnTo>
                <a:lnTo>
                  <a:pt x="616549" y="0"/>
                </a:lnTo>
                <a:close/>
              </a:path>
              <a:path w="1005840" h="300989">
                <a:moveTo>
                  <a:pt x="946113" y="220371"/>
                </a:moveTo>
                <a:lnTo>
                  <a:pt x="915531" y="220371"/>
                </a:lnTo>
                <a:lnTo>
                  <a:pt x="915531" y="298061"/>
                </a:lnTo>
                <a:lnTo>
                  <a:pt x="946113" y="298061"/>
                </a:lnTo>
                <a:lnTo>
                  <a:pt x="946113" y="220371"/>
                </a:lnTo>
                <a:close/>
              </a:path>
              <a:path w="1005840" h="300989">
                <a:moveTo>
                  <a:pt x="939328" y="2522"/>
                </a:moveTo>
                <a:lnTo>
                  <a:pt x="905354" y="2522"/>
                </a:lnTo>
                <a:lnTo>
                  <a:pt x="747824" y="198427"/>
                </a:lnTo>
                <a:lnTo>
                  <a:pt x="747824" y="220371"/>
                </a:lnTo>
                <a:lnTo>
                  <a:pt x="1005555" y="220371"/>
                </a:lnTo>
                <a:lnTo>
                  <a:pt x="1005555" y="193377"/>
                </a:lnTo>
                <a:lnTo>
                  <a:pt x="787305" y="193377"/>
                </a:lnTo>
                <a:lnTo>
                  <a:pt x="939328" y="2522"/>
                </a:lnTo>
                <a:close/>
              </a:path>
              <a:path w="1005840" h="300989">
                <a:moveTo>
                  <a:pt x="946113" y="124986"/>
                </a:moveTo>
                <a:lnTo>
                  <a:pt x="916416" y="124986"/>
                </a:lnTo>
                <a:lnTo>
                  <a:pt x="916416" y="193377"/>
                </a:lnTo>
                <a:lnTo>
                  <a:pt x="946113" y="193377"/>
                </a:lnTo>
                <a:lnTo>
                  <a:pt x="946113" y="12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¡Muchas</a:t>
            </a:r>
            <a:r>
              <a:rPr spc="-80" dirty="0"/>
              <a:t> </a:t>
            </a:r>
            <a:r>
              <a:rPr dirty="0"/>
              <a:t>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65222E-ECDD-4041-ADB6-9C9EA50CE863}"/>
              </a:ext>
            </a:extLst>
          </p:cNvPr>
          <p:cNvSpPr txBox="1"/>
          <p:nvPr/>
        </p:nvSpPr>
        <p:spPr>
          <a:xfrm>
            <a:off x="3141073" y="1572816"/>
            <a:ext cx="45327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MX" sz="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s-MX" sz="800" b="1" dirty="0">
                <a:solidFill>
                  <a:schemeClr val="tx1">
                    <a:lumMod val="50000"/>
                  </a:schemeClr>
                </a:solidFill>
              </a:rPr>
              <a:t>A: Señor(a) Encargado(a) de la vivienda colectiva</a:t>
            </a:r>
          </a:p>
          <a:p>
            <a:br>
              <a:rPr lang="es-MX" sz="800" dirty="0">
                <a:solidFill>
                  <a:schemeClr val="tx1">
                    <a:lumMod val="50000"/>
                  </a:schemeClr>
                </a:solidFill>
              </a:rPr>
            </a:br>
            <a:endParaRPr lang="es-MX" sz="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MX" sz="800" dirty="0">
                <a:solidFill>
                  <a:srgbClr val="000000"/>
                </a:solidFill>
              </a:rPr>
              <a:t>El Instituto Nacional de Estadísticas (INE) invita a participar a las y los residentes de esta vivienda colectiva en el Censo de Población y Vivienda 2024.  </a:t>
            </a:r>
          </a:p>
          <a:p>
            <a:endParaRPr lang="es-MX" sz="800" dirty="0">
              <a:solidFill>
                <a:srgbClr val="000000"/>
              </a:solidFill>
            </a:endParaRPr>
          </a:p>
          <a:p>
            <a:r>
              <a:rPr lang="es-MX" sz="800" dirty="0">
                <a:solidFill>
                  <a:srgbClr val="000000"/>
                </a:solidFill>
              </a:rPr>
              <a:t>A través de la plataforma web Censo en Línea, deben ser censadas todas las personas que son residentes habituales de este lugar. Para ello, es importante mencionarles que el ingreso a la plataforma y el llenado del cuestionario puede ser a través de un celular o computador. La aplicación del cuestionario será realizada por la persona encargada de la vivienda colectiva o la persona trabajadora del lugar que sea designada para dicha labor. </a:t>
            </a:r>
          </a:p>
          <a:p>
            <a:endParaRPr lang="es-MX" sz="800" dirty="0">
              <a:solidFill>
                <a:srgbClr val="000000"/>
              </a:solidFill>
            </a:endParaRPr>
          </a:p>
          <a:p>
            <a:r>
              <a:rPr lang="es-MX" sz="800" dirty="0">
                <a:solidFill>
                  <a:srgbClr val="000000"/>
                </a:solidFill>
              </a:rPr>
              <a:t>A continuación, presentamos el enlace y código de acceso a la plataforma web Censo en Línea </a:t>
            </a:r>
          </a:p>
          <a:p>
            <a:endParaRPr lang="es-MX" sz="800" dirty="0">
              <a:solidFill>
                <a:srgbClr val="000000"/>
              </a:solidFill>
            </a:endParaRPr>
          </a:p>
          <a:p>
            <a:endParaRPr lang="es-MX" sz="800" b="1" dirty="0">
              <a:solidFill>
                <a:srgbClr val="000000"/>
              </a:solidFill>
            </a:endParaRPr>
          </a:p>
          <a:p>
            <a:r>
              <a:rPr lang="es-MX" sz="800" b="1" dirty="0">
                <a:solidFill>
                  <a:srgbClr val="000000"/>
                </a:solidFill>
              </a:rPr>
              <a:t>Enlace:  </a:t>
            </a:r>
          </a:p>
          <a:p>
            <a:pPr algn="ctr"/>
            <a:r>
              <a:rPr lang="es-MX" sz="800" b="1" dirty="0">
                <a:solidFill>
                  <a:srgbClr val="000000"/>
                </a:solidFill>
                <a:hlinkClick r:id="rId2"/>
              </a:rPr>
              <a:t>https://gestion-cpv-p.ine.gob.cl/cuestionario-colectivas.html</a:t>
            </a:r>
            <a:r>
              <a:rPr lang="es-MX" sz="800" b="1" dirty="0">
                <a:solidFill>
                  <a:srgbClr val="000000"/>
                </a:solidFill>
              </a:rPr>
              <a:t> </a:t>
            </a:r>
          </a:p>
          <a:p>
            <a:endParaRPr lang="es-MX" sz="800" b="1" dirty="0">
              <a:solidFill>
                <a:srgbClr val="000000"/>
              </a:solidFill>
            </a:endParaRPr>
          </a:p>
          <a:p>
            <a:endParaRPr lang="es-MX" sz="800" b="1" dirty="0">
              <a:solidFill>
                <a:srgbClr val="000000"/>
              </a:solidFill>
            </a:endParaRPr>
          </a:p>
          <a:p>
            <a:endParaRPr lang="es-MX" sz="800" b="1" dirty="0">
              <a:solidFill>
                <a:srgbClr val="000000"/>
              </a:solidFill>
            </a:endParaRPr>
          </a:p>
          <a:p>
            <a:r>
              <a:rPr lang="es-MX" sz="800" b="1" dirty="0">
                <a:solidFill>
                  <a:srgbClr val="000000"/>
                </a:solidFill>
              </a:rPr>
              <a:t>Código:       </a:t>
            </a:r>
          </a:p>
          <a:p>
            <a:endParaRPr lang="es-MX" sz="800" b="1" dirty="0">
              <a:solidFill>
                <a:srgbClr val="000000"/>
              </a:solidFill>
            </a:endParaRPr>
          </a:p>
          <a:p>
            <a:endParaRPr lang="es-MX" sz="800" b="1" dirty="0">
              <a:solidFill>
                <a:srgbClr val="000000"/>
              </a:solidFill>
            </a:endParaRPr>
          </a:p>
          <a:p>
            <a:pPr algn="ctr"/>
            <a:r>
              <a:rPr lang="es-MX" sz="800" b="1" dirty="0">
                <a:solidFill>
                  <a:srgbClr val="000000"/>
                </a:solidFill>
              </a:rPr>
              <a:t> </a:t>
            </a:r>
            <a:r>
              <a:rPr lang="es-MX" sz="800" b="1" dirty="0" err="1">
                <a:solidFill>
                  <a:srgbClr val="000000"/>
                </a:solidFill>
              </a:rPr>
              <a:t>xX-xx</a:t>
            </a:r>
            <a:endParaRPr lang="es-MX" sz="800" b="1" dirty="0">
              <a:solidFill>
                <a:srgbClr val="000000"/>
              </a:solidFill>
            </a:endParaRPr>
          </a:p>
          <a:p>
            <a:endParaRPr lang="es-MX" sz="800" b="1" dirty="0">
              <a:solidFill>
                <a:srgbClr val="000000"/>
              </a:solidFill>
            </a:endParaRPr>
          </a:p>
          <a:p>
            <a:r>
              <a:rPr lang="es-MX" sz="800" b="1" dirty="0">
                <a:solidFill>
                  <a:srgbClr val="000000"/>
                </a:solidFill>
              </a:rPr>
              <a:t> </a:t>
            </a:r>
          </a:p>
          <a:p>
            <a:r>
              <a:rPr lang="es-MX" sz="800" dirty="0">
                <a:solidFill>
                  <a:srgbClr val="000000"/>
                </a:solidFill>
              </a:rPr>
              <a:t>El código indicado en este correo le permitirá crearse un usuario para acceder a la plataforma web, utilizando su correo electrónico e indicando una contraseña que debe contener 8 caracteres (se debe incluir un carácter especial, una letra y un número). </a:t>
            </a:r>
          </a:p>
          <a:p>
            <a:endParaRPr lang="es-MX" sz="800" b="1" dirty="0">
              <a:solidFill>
                <a:srgbClr val="000000"/>
              </a:solidFill>
            </a:endParaRPr>
          </a:p>
          <a:p>
            <a:r>
              <a:rPr lang="es-MX" sz="800" b="1" dirty="0">
                <a:solidFill>
                  <a:srgbClr val="000000"/>
                </a:solidFill>
              </a:rPr>
              <a:t>Recuerde que los datos que se recopilen serán tratados con confidencialidad y están protegidos bajo el Secreto Estadístico.  </a:t>
            </a:r>
          </a:p>
          <a:p>
            <a:endParaRPr lang="es-MX" sz="800" b="1" dirty="0">
              <a:solidFill>
                <a:srgbClr val="000000"/>
              </a:solidFill>
            </a:endParaRPr>
          </a:p>
          <a:p>
            <a:r>
              <a:rPr lang="es-MX" sz="800" dirty="0">
                <a:solidFill>
                  <a:srgbClr val="000000"/>
                </a:solidFill>
              </a:rPr>
              <a:t>Espero acuso de recibo de esta información y quedo atento/a por cualquier duda durante el proceso. De la misma forma, le solicito me avise cuando terminen de completar todos los cuestionarios de los residentes habituales de la vivienda colectiva. </a:t>
            </a:r>
            <a:endParaRPr lang="es-CL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16029B3-7202-4A09-B54C-90F2C06CCD54}"/>
              </a:ext>
            </a:extLst>
          </p:cNvPr>
          <p:cNvSpPr/>
          <p:nvPr/>
        </p:nvSpPr>
        <p:spPr>
          <a:xfrm>
            <a:off x="3066530" y="246627"/>
            <a:ext cx="4674539" cy="1031393"/>
          </a:xfrm>
          <a:prstGeom prst="rect">
            <a:avLst/>
          </a:prstGeom>
          <a:solidFill>
            <a:srgbClr val="20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2AB475B-603F-4DDB-B1A2-7FD889C0D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84" t="35261" r="49747" b="49979"/>
          <a:stretch/>
        </p:blipFill>
        <p:spPr>
          <a:xfrm>
            <a:off x="4574147" y="352768"/>
            <a:ext cx="1705339" cy="77948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1073A936-3DFC-44C3-953D-82A90DFD0F9C}"/>
              </a:ext>
            </a:extLst>
          </p:cNvPr>
          <p:cNvSpPr/>
          <p:nvPr/>
        </p:nvSpPr>
        <p:spPr>
          <a:xfrm>
            <a:off x="3066529" y="1278021"/>
            <a:ext cx="4674539" cy="242848"/>
          </a:xfrm>
          <a:prstGeom prst="rect">
            <a:avLst/>
          </a:prstGeom>
          <a:solidFill>
            <a:srgbClr val="DDDDDD"/>
          </a:solidFill>
          <a:ln w="63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CE5AF36-EF73-4B78-9E59-040E064FCF8E}"/>
              </a:ext>
            </a:extLst>
          </p:cNvPr>
          <p:cNvSpPr txBox="1"/>
          <p:nvPr/>
        </p:nvSpPr>
        <p:spPr>
          <a:xfrm>
            <a:off x="6055507" y="1282393"/>
            <a:ext cx="1685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solidFill>
                  <a:srgbClr val="464646"/>
                </a:solidFill>
              </a:rPr>
              <a:t>INE | Sistema de Gestión Censo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C79169-EFB9-45A7-A025-A0557A0EEF5F}"/>
              </a:ext>
            </a:extLst>
          </p:cNvPr>
          <p:cNvSpPr/>
          <p:nvPr/>
        </p:nvSpPr>
        <p:spPr>
          <a:xfrm>
            <a:off x="0" y="0"/>
            <a:ext cx="2922494" cy="6858000"/>
          </a:xfrm>
          <a:prstGeom prst="rect">
            <a:avLst/>
          </a:prstGeom>
          <a:solidFill>
            <a:srgbClr val="1E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Marcador de texto 1">
            <a:extLst>
              <a:ext uri="{FF2B5EF4-FFF2-40B4-BE49-F238E27FC236}">
                <a16:creationId xmlns:a16="http://schemas.microsoft.com/office/drawing/2014/main" id="{EEF07E4C-78FB-474D-944D-F747D034E3B9}"/>
              </a:ext>
            </a:extLst>
          </p:cNvPr>
          <p:cNvSpPr txBox="1">
            <a:spLocks/>
          </p:cNvSpPr>
          <p:nvPr/>
        </p:nvSpPr>
        <p:spPr>
          <a:xfrm>
            <a:off x="-6657" y="247133"/>
            <a:ext cx="2931828" cy="1228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PASO 1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D26F3E2-A6B3-4805-A557-050911893EBA}"/>
              </a:ext>
            </a:extLst>
          </p:cNvPr>
          <p:cNvSpPr/>
          <p:nvPr/>
        </p:nvSpPr>
        <p:spPr>
          <a:xfrm>
            <a:off x="0" y="1722395"/>
            <a:ext cx="2922494" cy="5135605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Marcador de texto 1">
            <a:extLst>
              <a:ext uri="{FF2B5EF4-FFF2-40B4-BE49-F238E27FC236}">
                <a16:creationId xmlns:a16="http://schemas.microsoft.com/office/drawing/2014/main" id="{0CC12660-853D-40C3-A6E3-5BE3AECB0C24}"/>
              </a:ext>
            </a:extLst>
          </p:cNvPr>
          <p:cNvSpPr txBox="1">
            <a:spLocks/>
          </p:cNvSpPr>
          <p:nvPr/>
        </p:nvSpPr>
        <p:spPr>
          <a:xfrm>
            <a:off x="21956" y="1222039"/>
            <a:ext cx="2874602" cy="184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sz="2400" dirty="0">
                <a:solidFill>
                  <a:schemeClr val="bg1"/>
                </a:solidFill>
              </a:rPr>
              <a:t>INFORMACIÓN ENVIADA EN EL CORREO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27F2460-5015-4B49-9FE7-B4D25A2A9CF3}"/>
              </a:ext>
            </a:extLst>
          </p:cNvPr>
          <p:cNvSpPr/>
          <p:nvPr/>
        </p:nvSpPr>
        <p:spPr>
          <a:xfrm>
            <a:off x="3063852" y="246626"/>
            <a:ext cx="4674539" cy="641150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31349FF-19C8-43D4-94F3-A73CA31A9008}"/>
              </a:ext>
            </a:extLst>
          </p:cNvPr>
          <p:cNvSpPr/>
          <p:nvPr/>
        </p:nvSpPr>
        <p:spPr>
          <a:xfrm>
            <a:off x="8041312" y="2333240"/>
            <a:ext cx="4033816" cy="52018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El correo contiene la siguiente información, necesaria para el ingreso a la plataforma web.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058DD15E-DDE4-4FE4-B02E-711F11989D97}"/>
              </a:ext>
            </a:extLst>
          </p:cNvPr>
          <p:cNvSpPr/>
          <p:nvPr/>
        </p:nvSpPr>
        <p:spPr>
          <a:xfrm>
            <a:off x="4092174" y="3710726"/>
            <a:ext cx="2629573" cy="11643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Diagrama de flujo: proceso alternativo 48">
            <a:extLst>
              <a:ext uri="{FF2B5EF4-FFF2-40B4-BE49-F238E27FC236}">
                <a16:creationId xmlns:a16="http://schemas.microsoft.com/office/drawing/2014/main" id="{75DE0F60-1233-44B5-ACC4-865112CEC951}"/>
              </a:ext>
            </a:extLst>
          </p:cNvPr>
          <p:cNvSpPr/>
          <p:nvPr/>
        </p:nvSpPr>
        <p:spPr>
          <a:xfrm>
            <a:off x="8314418" y="3474941"/>
            <a:ext cx="3691884" cy="580409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Enlace de acceso a plataforma web Censo en Línea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http://censoenlinea.ine.gob.cl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2D7541D-DF71-4644-8F68-275C8302CB20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6721747" y="3765146"/>
            <a:ext cx="1592671" cy="379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F392A914-3816-44F3-8F13-5FE6B0B03214}"/>
              </a:ext>
            </a:extLst>
          </p:cNvPr>
          <p:cNvSpPr/>
          <p:nvPr/>
        </p:nvSpPr>
        <p:spPr>
          <a:xfrm>
            <a:off x="3567985" y="4456928"/>
            <a:ext cx="3717661" cy="35765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Diagrama de flujo: proceso alternativo 61">
            <a:extLst>
              <a:ext uri="{FF2B5EF4-FFF2-40B4-BE49-F238E27FC236}">
                <a16:creationId xmlns:a16="http://schemas.microsoft.com/office/drawing/2014/main" id="{BF6A649A-7C3E-4ADD-8A49-53FE7CEFA9FF}"/>
              </a:ext>
            </a:extLst>
          </p:cNvPr>
          <p:cNvSpPr/>
          <p:nvPr/>
        </p:nvSpPr>
        <p:spPr>
          <a:xfrm>
            <a:off x="8314418" y="4248826"/>
            <a:ext cx="3691883" cy="807009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Código de acceso que se debe digitar en la </a:t>
            </a:r>
          </a:p>
          <a:p>
            <a:pPr algn="ctr"/>
            <a:r>
              <a:rPr lang="es-CL" sz="1200" dirty="0"/>
              <a:t>plataforma web.</a:t>
            </a:r>
          </a:p>
          <a:p>
            <a:pPr algn="ctr"/>
            <a:endParaRPr lang="es-CL" sz="1200" dirty="0"/>
          </a:p>
          <a:p>
            <a:pPr algn="ctr"/>
            <a:r>
              <a:rPr lang="es-CL" sz="1200" dirty="0">
                <a:solidFill>
                  <a:schemeClr val="bg1"/>
                </a:solidFill>
              </a:rPr>
              <a:t>*El código reconoce mayúsculas y minúsculas.</a:t>
            </a:r>
          </a:p>
        </p:txBody>
      </p: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C0AF860-D9F3-417D-BCF2-004374657B67}"/>
              </a:ext>
            </a:extLst>
          </p:cNvPr>
          <p:cNvCxnSpPr>
            <a:cxnSpLocks/>
            <a:stCxn id="61" idx="3"/>
            <a:endCxn id="62" idx="1"/>
          </p:cNvCxnSpPr>
          <p:nvPr/>
        </p:nvCxnSpPr>
        <p:spPr>
          <a:xfrm>
            <a:off x="7285646" y="4635757"/>
            <a:ext cx="1028772" cy="165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0D6EA2F6-920A-4400-AD2E-F5BC2AE93181}"/>
              </a:ext>
            </a:extLst>
          </p:cNvPr>
          <p:cNvSpPr/>
          <p:nvPr/>
        </p:nvSpPr>
        <p:spPr>
          <a:xfrm>
            <a:off x="8134418" y="3294941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CF9909C-CCBF-4255-BCAC-8E27FA7F5DCA}"/>
              </a:ext>
            </a:extLst>
          </p:cNvPr>
          <p:cNvSpPr/>
          <p:nvPr/>
        </p:nvSpPr>
        <p:spPr>
          <a:xfrm>
            <a:off x="8134418" y="4065994"/>
            <a:ext cx="360000" cy="3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8AC0AED-0EAF-4506-B58A-27200B793347}"/>
              </a:ext>
            </a:extLst>
          </p:cNvPr>
          <p:cNvSpPr/>
          <p:nvPr/>
        </p:nvSpPr>
        <p:spPr>
          <a:xfrm>
            <a:off x="3063852" y="6240757"/>
            <a:ext cx="4674539" cy="422056"/>
          </a:xfrm>
          <a:prstGeom prst="rect">
            <a:avLst/>
          </a:prstGeom>
          <a:solidFill>
            <a:srgbClr val="20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AB1AE37-87B7-4892-A015-250386A5C638}"/>
              </a:ext>
            </a:extLst>
          </p:cNvPr>
          <p:cNvSpPr txBox="1"/>
          <p:nvPr/>
        </p:nvSpPr>
        <p:spPr>
          <a:xfrm>
            <a:off x="4392975" y="6283166"/>
            <a:ext cx="2074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chemeClr val="bg1"/>
                </a:solidFill>
              </a:rPr>
              <a:t>Instituto Nacional de Estadísticas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0C1757-BDBA-401B-9F67-664907FE2D75}"/>
              </a:ext>
            </a:extLst>
          </p:cNvPr>
          <p:cNvSpPr/>
          <p:nvPr/>
        </p:nvSpPr>
        <p:spPr>
          <a:xfrm>
            <a:off x="8041312" y="246626"/>
            <a:ext cx="4033816" cy="1996396"/>
          </a:xfrm>
          <a:prstGeom prst="rect">
            <a:avLst/>
          </a:prstGeom>
          <a:solidFill>
            <a:srgbClr val="F8AA00"/>
          </a:solidFill>
          <a:ln>
            <a:solidFill>
              <a:srgbClr val="F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IMPORTANTE</a:t>
            </a:r>
          </a:p>
          <a:p>
            <a:pPr algn="ctr"/>
            <a:r>
              <a:rPr lang="es-CL" sz="1400" b="1" dirty="0"/>
              <a:t>El encargado o encargada de la vivienda colectiva recibirá un correo desde el Proyecto Censo de Población y Vivienda.</a:t>
            </a:r>
          </a:p>
          <a:p>
            <a:pPr algn="ctr"/>
            <a:r>
              <a:rPr lang="es-CL" sz="1400" dirty="0"/>
              <a:t>En el correo, se le enviará uno o varios códigos de acceso a la plataforma web Censo en Línea, dependiendo de la cantidad de personas que llenarán formularios. Es un código por persona que cumplirá dicha función.</a:t>
            </a:r>
          </a:p>
        </p:txBody>
      </p:sp>
    </p:spTree>
    <p:extLst>
      <p:ext uri="{BB962C8B-B14F-4D97-AF65-F5344CB8AC3E}">
        <p14:creationId xmlns:p14="http://schemas.microsoft.com/office/powerpoint/2010/main" val="199359823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C79169-EFB9-45A7-A025-A0557A0EEF5F}"/>
              </a:ext>
            </a:extLst>
          </p:cNvPr>
          <p:cNvSpPr/>
          <p:nvPr/>
        </p:nvSpPr>
        <p:spPr>
          <a:xfrm>
            <a:off x="0" y="0"/>
            <a:ext cx="2925170" cy="6858000"/>
          </a:xfrm>
          <a:prstGeom prst="rect">
            <a:avLst/>
          </a:prstGeom>
          <a:solidFill>
            <a:srgbClr val="1E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Marcador de texto 1">
            <a:extLst>
              <a:ext uri="{FF2B5EF4-FFF2-40B4-BE49-F238E27FC236}">
                <a16:creationId xmlns:a16="http://schemas.microsoft.com/office/drawing/2014/main" id="{EEF07E4C-78FB-474D-944D-F747D034E3B9}"/>
              </a:ext>
            </a:extLst>
          </p:cNvPr>
          <p:cNvSpPr txBox="1">
            <a:spLocks/>
          </p:cNvSpPr>
          <p:nvPr/>
        </p:nvSpPr>
        <p:spPr>
          <a:xfrm>
            <a:off x="-6657" y="247133"/>
            <a:ext cx="2931828" cy="1228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PASO 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D26F3E2-A6B3-4805-A557-050911893EBA}"/>
              </a:ext>
            </a:extLst>
          </p:cNvPr>
          <p:cNvSpPr/>
          <p:nvPr/>
        </p:nvSpPr>
        <p:spPr>
          <a:xfrm>
            <a:off x="0" y="1722395"/>
            <a:ext cx="2925170" cy="5135605"/>
          </a:xfrm>
          <a:prstGeom prst="rect">
            <a:avLst/>
          </a:prstGeom>
          <a:solidFill>
            <a:srgbClr val="EE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Marcador de texto 1">
            <a:extLst>
              <a:ext uri="{FF2B5EF4-FFF2-40B4-BE49-F238E27FC236}">
                <a16:creationId xmlns:a16="http://schemas.microsoft.com/office/drawing/2014/main" id="{0CC12660-853D-40C3-A6E3-5BE3AECB0C24}"/>
              </a:ext>
            </a:extLst>
          </p:cNvPr>
          <p:cNvSpPr txBox="1">
            <a:spLocks/>
          </p:cNvSpPr>
          <p:nvPr/>
        </p:nvSpPr>
        <p:spPr>
          <a:xfrm>
            <a:off x="21956" y="1222039"/>
            <a:ext cx="2874602" cy="184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sz="2400" dirty="0">
                <a:solidFill>
                  <a:schemeClr val="bg1"/>
                </a:solidFill>
              </a:rPr>
              <a:t>INGRESO A LA PLATAFORMA WEB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3D025F-71A5-45D9-9E4B-36F6A4180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45"/>
          <a:stretch/>
        </p:blipFill>
        <p:spPr>
          <a:xfrm>
            <a:off x="9468814" y="856346"/>
            <a:ext cx="2701230" cy="514530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06C2D14E-722B-4B40-895A-2B23B9DAFE41}"/>
              </a:ext>
            </a:extLst>
          </p:cNvPr>
          <p:cNvSpPr/>
          <p:nvPr/>
        </p:nvSpPr>
        <p:spPr>
          <a:xfrm>
            <a:off x="6431280" y="3627121"/>
            <a:ext cx="2976880" cy="6299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7FCE81-DBC1-46D0-91DC-8FF2907CAD13}"/>
              </a:ext>
            </a:extLst>
          </p:cNvPr>
          <p:cNvSpPr/>
          <p:nvPr/>
        </p:nvSpPr>
        <p:spPr>
          <a:xfrm>
            <a:off x="3042772" y="179225"/>
            <a:ext cx="4445148" cy="5247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Al pulsar el enlace que aparece en el correo electrónico, accederán a la plataforma web Censo en Línea.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28452029-0EB2-4301-A1BC-89A0CC34E459}"/>
              </a:ext>
            </a:extLst>
          </p:cNvPr>
          <p:cNvCxnSpPr>
            <a:cxnSpLocks/>
            <a:endCxn id="20" idx="3"/>
          </p:cNvCxnSpPr>
          <p:nvPr/>
        </p:nvCxnSpPr>
        <p:spPr>
          <a:xfrm rot="16200000" flipV="1">
            <a:off x="8051416" y="-121910"/>
            <a:ext cx="414760" cy="1541751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16B88AB-BE4C-4DFA-9FD3-63F9DDBEDB62}"/>
              </a:ext>
            </a:extLst>
          </p:cNvPr>
          <p:cNvSpPr/>
          <p:nvPr/>
        </p:nvSpPr>
        <p:spPr>
          <a:xfrm>
            <a:off x="3042772" y="856346"/>
            <a:ext cx="2738268" cy="332535"/>
          </a:xfrm>
          <a:prstGeom prst="rect">
            <a:avLst/>
          </a:prstGeom>
          <a:solidFill>
            <a:srgbClr val="1E3B7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Para acceder, debe: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3FF82EE-AEA6-4C4D-BDBA-8BEBAC95557B}"/>
              </a:ext>
            </a:extLst>
          </p:cNvPr>
          <p:cNvSpPr/>
          <p:nvPr/>
        </p:nvSpPr>
        <p:spPr>
          <a:xfrm>
            <a:off x="6431280" y="4290197"/>
            <a:ext cx="2976880" cy="3816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0D0310F-8B86-4E42-9BBA-E97B3DC1631A}"/>
              </a:ext>
            </a:extLst>
          </p:cNvPr>
          <p:cNvSpPr/>
          <p:nvPr/>
        </p:nvSpPr>
        <p:spPr>
          <a:xfrm>
            <a:off x="3042772" y="3609546"/>
            <a:ext cx="2581651" cy="33253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Ingresar el código de acceso.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47AFF79-C327-454E-982F-8A6460371923}"/>
              </a:ext>
            </a:extLst>
          </p:cNvPr>
          <p:cNvSpPr/>
          <p:nvPr/>
        </p:nvSpPr>
        <p:spPr>
          <a:xfrm>
            <a:off x="3042772" y="4225237"/>
            <a:ext cx="2581651" cy="33253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Ingresar el captcha.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4D564A6-E49B-4E74-B6C0-9A6BAA047365}"/>
              </a:ext>
            </a:extLst>
          </p:cNvPr>
          <p:cNvSpPr/>
          <p:nvPr/>
        </p:nvSpPr>
        <p:spPr>
          <a:xfrm>
            <a:off x="3042772" y="4762121"/>
            <a:ext cx="2581651" cy="33253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Presionar ingresar.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6144C78-3864-4845-B4A3-D78F2F47889B}"/>
              </a:ext>
            </a:extLst>
          </p:cNvPr>
          <p:cNvSpPr/>
          <p:nvPr/>
        </p:nvSpPr>
        <p:spPr>
          <a:xfrm>
            <a:off x="2976756" y="3460854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24798FC-BF07-4C2A-A7B0-573EC6BE8EF5}"/>
              </a:ext>
            </a:extLst>
          </p:cNvPr>
          <p:cNvSpPr/>
          <p:nvPr/>
        </p:nvSpPr>
        <p:spPr>
          <a:xfrm>
            <a:off x="2975931" y="407654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08D9FBB-4F36-4EC3-9CC5-BC6718D0AB8A}"/>
              </a:ext>
            </a:extLst>
          </p:cNvPr>
          <p:cNvSpPr/>
          <p:nvPr/>
        </p:nvSpPr>
        <p:spPr>
          <a:xfrm>
            <a:off x="2975931" y="466072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0CF5550-E923-49D1-80B9-0280FD877B9E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624423" y="3775813"/>
            <a:ext cx="806858" cy="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BA4072D-CE52-4913-AF60-5F9F33662C02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5624423" y="4391505"/>
            <a:ext cx="813516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2F1B4CF3-7101-4C5E-82D0-C07A86617381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624423" y="4924875"/>
            <a:ext cx="806857" cy="351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35828C6-7996-4B3C-8096-A8F47E18A07D}"/>
              </a:ext>
            </a:extLst>
          </p:cNvPr>
          <p:cNvSpPr txBox="1"/>
          <p:nvPr/>
        </p:nvSpPr>
        <p:spPr>
          <a:xfrm>
            <a:off x="6382512" y="237468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50000"/>
                  </a:schemeClr>
                </a:solidFill>
              </a:rPr>
              <a:t>Inicio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7F7B34F-6433-4D81-AD02-B9E1C84CFB52}"/>
              </a:ext>
            </a:extLst>
          </p:cNvPr>
          <p:cNvSpPr txBox="1"/>
          <p:nvPr/>
        </p:nvSpPr>
        <p:spPr>
          <a:xfrm>
            <a:off x="6382511" y="2734431"/>
            <a:ext cx="3174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444150"/>
                </a:solidFill>
              </a:rPr>
              <a:t>Para ingresar al cuestionario del Censo en línea registre el código proporcionado por el INE.</a:t>
            </a:r>
          </a:p>
          <a:p>
            <a:r>
              <a:rPr lang="es-CL" sz="1200" dirty="0">
                <a:solidFill>
                  <a:srgbClr val="444150"/>
                </a:solidFill>
              </a:rPr>
              <a:t>Este código es único para esta institución o residencia.</a:t>
            </a:r>
            <a:endParaRPr lang="es-CL" sz="1100" dirty="0">
              <a:solidFill>
                <a:srgbClr val="444150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355F31A-D9E0-4E2D-A522-8CE03AAC94E1}"/>
              </a:ext>
            </a:extLst>
          </p:cNvPr>
          <p:cNvSpPr txBox="1"/>
          <p:nvPr/>
        </p:nvSpPr>
        <p:spPr>
          <a:xfrm>
            <a:off x="6387036" y="3617846"/>
            <a:ext cx="3174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>
                <a:solidFill>
                  <a:srgbClr val="444150"/>
                </a:solidFill>
              </a:rPr>
              <a:t>Ingresa el código de acceso</a:t>
            </a:r>
            <a:endParaRPr lang="es-CL" sz="1100" b="1" dirty="0">
              <a:solidFill>
                <a:srgbClr val="444150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CD7610A-14B6-45E4-B2B8-9E5DB787FCB0}"/>
              </a:ext>
            </a:extLst>
          </p:cNvPr>
          <p:cNvSpPr txBox="1"/>
          <p:nvPr/>
        </p:nvSpPr>
        <p:spPr>
          <a:xfrm>
            <a:off x="6491934" y="3922103"/>
            <a:ext cx="31744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Ingresa el código asignado a su vivienda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13B5E1D-2054-4DF3-BF40-3EC9FD31EC6D}"/>
              </a:ext>
            </a:extLst>
          </p:cNvPr>
          <p:cNvSpPr txBox="1"/>
          <p:nvPr/>
        </p:nvSpPr>
        <p:spPr>
          <a:xfrm>
            <a:off x="7579031" y="4336113"/>
            <a:ext cx="10002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Captcha </a:t>
            </a:r>
            <a:r>
              <a:rPr lang="es-CL" sz="1100" dirty="0" err="1">
                <a:solidFill>
                  <a:schemeClr val="bg1">
                    <a:lumMod val="50000"/>
                  </a:schemeClr>
                </a:solidFill>
              </a:rPr>
              <a:t>Code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7A67C7B-D320-4C24-8FA9-01CF6C7242BA}"/>
              </a:ext>
            </a:extLst>
          </p:cNvPr>
          <p:cNvSpPr/>
          <p:nvPr/>
        </p:nvSpPr>
        <p:spPr>
          <a:xfrm>
            <a:off x="6491934" y="4784571"/>
            <a:ext cx="754440" cy="291450"/>
          </a:xfrm>
          <a:prstGeom prst="roundRect">
            <a:avLst>
              <a:gd name="adj" fmla="val 8836"/>
            </a:avLst>
          </a:prstGeom>
          <a:solidFill>
            <a:srgbClr val="814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7948219-DEF6-4111-80E1-BD50B4CDE46C}"/>
              </a:ext>
            </a:extLst>
          </p:cNvPr>
          <p:cNvSpPr txBox="1"/>
          <p:nvPr/>
        </p:nvSpPr>
        <p:spPr>
          <a:xfrm>
            <a:off x="6491934" y="4794070"/>
            <a:ext cx="10002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/>
                </a:solidFill>
              </a:rPr>
              <a:t>INGRESAR</a:t>
            </a:r>
            <a:endParaRPr lang="es-CL" sz="1050" dirty="0">
              <a:solidFill>
                <a:schemeClr val="bg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0EEE3E3-624C-45A4-A145-4D2AF2366686}"/>
              </a:ext>
            </a:extLst>
          </p:cNvPr>
          <p:cNvSpPr/>
          <p:nvPr/>
        </p:nvSpPr>
        <p:spPr>
          <a:xfrm>
            <a:off x="6491934" y="3904119"/>
            <a:ext cx="2853627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1BA6722-5343-40F2-9C5C-C63FC5FE932B}"/>
              </a:ext>
            </a:extLst>
          </p:cNvPr>
          <p:cNvSpPr/>
          <p:nvPr/>
        </p:nvSpPr>
        <p:spPr>
          <a:xfrm>
            <a:off x="7579031" y="4326366"/>
            <a:ext cx="935172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C07AB20-5914-4964-B49D-41ED6216E4F0}"/>
              </a:ext>
            </a:extLst>
          </p:cNvPr>
          <p:cNvSpPr/>
          <p:nvPr/>
        </p:nvSpPr>
        <p:spPr>
          <a:xfrm>
            <a:off x="7285703" y="4326366"/>
            <a:ext cx="290000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3DAC643-6369-4339-9D16-6D25423D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5" t="83158"/>
          <a:stretch/>
        </p:blipFill>
        <p:spPr>
          <a:xfrm>
            <a:off x="8361803" y="5134219"/>
            <a:ext cx="3808241" cy="866560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DAD1EAFE-E155-4E6B-BD65-AF20247A0A8F}"/>
              </a:ext>
            </a:extLst>
          </p:cNvPr>
          <p:cNvSpPr/>
          <p:nvPr/>
        </p:nvSpPr>
        <p:spPr>
          <a:xfrm>
            <a:off x="5889297" y="856346"/>
            <a:ext cx="6280747" cy="514530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5747C09-203C-4CE6-B8CA-E787119C64CA}"/>
              </a:ext>
            </a:extLst>
          </p:cNvPr>
          <p:cNvSpPr/>
          <p:nvPr/>
        </p:nvSpPr>
        <p:spPr>
          <a:xfrm>
            <a:off x="6431280" y="4712909"/>
            <a:ext cx="2976880" cy="4239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39528E5-304D-4611-9B0F-3E6F07004B4D}"/>
              </a:ext>
            </a:extLst>
          </p:cNvPr>
          <p:cNvSpPr/>
          <p:nvPr/>
        </p:nvSpPr>
        <p:spPr>
          <a:xfrm>
            <a:off x="8292123" y="5157664"/>
            <a:ext cx="1116037" cy="1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3C01C394-80F0-4047-B659-4DF3F6B12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58" t="67293" r="40069" b="26961"/>
          <a:stretch/>
        </p:blipFill>
        <p:spPr>
          <a:xfrm>
            <a:off x="6468651" y="4315824"/>
            <a:ext cx="813516" cy="295634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2E0437C1-EC57-40F5-B662-A7AE3A0C5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76" y="4420593"/>
            <a:ext cx="101045" cy="1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069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C79169-EFB9-45A7-A025-A0557A0EEF5F}"/>
              </a:ext>
            </a:extLst>
          </p:cNvPr>
          <p:cNvSpPr/>
          <p:nvPr/>
        </p:nvSpPr>
        <p:spPr>
          <a:xfrm>
            <a:off x="0" y="0"/>
            <a:ext cx="2925170" cy="6858000"/>
          </a:xfrm>
          <a:prstGeom prst="rect">
            <a:avLst/>
          </a:prstGeom>
          <a:solidFill>
            <a:srgbClr val="1E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Marcador de texto 1">
            <a:extLst>
              <a:ext uri="{FF2B5EF4-FFF2-40B4-BE49-F238E27FC236}">
                <a16:creationId xmlns:a16="http://schemas.microsoft.com/office/drawing/2014/main" id="{EEF07E4C-78FB-474D-944D-F747D034E3B9}"/>
              </a:ext>
            </a:extLst>
          </p:cNvPr>
          <p:cNvSpPr txBox="1">
            <a:spLocks/>
          </p:cNvSpPr>
          <p:nvPr/>
        </p:nvSpPr>
        <p:spPr>
          <a:xfrm>
            <a:off x="-6657" y="247133"/>
            <a:ext cx="2931828" cy="1228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PASO 3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D26F3E2-A6B3-4805-A557-050911893EBA}"/>
              </a:ext>
            </a:extLst>
          </p:cNvPr>
          <p:cNvSpPr/>
          <p:nvPr/>
        </p:nvSpPr>
        <p:spPr>
          <a:xfrm>
            <a:off x="0" y="1722395"/>
            <a:ext cx="2925170" cy="5135605"/>
          </a:xfrm>
          <a:prstGeom prst="rect">
            <a:avLst/>
          </a:prstGeom>
          <a:solidFill>
            <a:srgbClr val="814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Marcador de texto 1">
            <a:extLst>
              <a:ext uri="{FF2B5EF4-FFF2-40B4-BE49-F238E27FC236}">
                <a16:creationId xmlns:a16="http://schemas.microsoft.com/office/drawing/2014/main" id="{0CC12660-853D-40C3-A6E3-5BE3AECB0C24}"/>
              </a:ext>
            </a:extLst>
          </p:cNvPr>
          <p:cNvSpPr txBox="1">
            <a:spLocks/>
          </p:cNvSpPr>
          <p:nvPr/>
        </p:nvSpPr>
        <p:spPr>
          <a:xfrm>
            <a:off x="21956" y="1222039"/>
            <a:ext cx="2874602" cy="184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sz="2400" dirty="0">
                <a:solidFill>
                  <a:schemeClr val="bg1"/>
                </a:solidFill>
              </a:rPr>
              <a:t>CREACIÓN DE USUARIO</a:t>
            </a:r>
          </a:p>
          <a:p>
            <a:pPr marL="0" indent="0" algn="ctr">
              <a:buNone/>
            </a:pP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61A91C-0C42-47C2-8376-2F7461C8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92"/>
          <a:stretch/>
        </p:blipFill>
        <p:spPr>
          <a:xfrm>
            <a:off x="9438140" y="939588"/>
            <a:ext cx="2731904" cy="50962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B759B0B-42A9-49F4-A497-094981524CCD}"/>
              </a:ext>
            </a:extLst>
          </p:cNvPr>
          <p:cNvSpPr txBox="1"/>
          <p:nvPr/>
        </p:nvSpPr>
        <p:spPr>
          <a:xfrm>
            <a:off x="5986587" y="1751180"/>
            <a:ext cx="105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tx1">
                    <a:lumMod val="50000"/>
                  </a:schemeClr>
                </a:solidFill>
              </a:rPr>
              <a:t>Registro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7C271E-F2FD-4E48-97A9-2D7BB37DC7BB}"/>
              </a:ext>
            </a:extLst>
          </p:cNvPr>
          <p:cNvSpPr txBox="1"/>
          <p:nvPr/>
        </p:nvSpPr>
        <p:spPr>
          <a:xfrm>
            <a:off x="5986587" y="2119585"/>
            <a:ext cx="3342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444150"/>
                </a:solidFill>
              </a:rPr>
              <a:t>Para comenzar, crea una cuenta de usuario.</a:t>
            </a:r>
          </a:p>
          <a:p>
            <a:r>
              <a:rPr lang="es-CL" sz="1200" dirty="0">
                <a:solidFill>
                  <a:srgbClr val="444150"/>
                </a:solidFill>
              </a:rPr>
              <a:t>Para volver a ingresar a la página con tus datos, vas a necesitar el código entregado por la institución, así como el usuario y contraseña. </a:t>
            </a:r>
            <a:endParaRPr lang="es-CL" sz="1100" dirty="0">
              <a:solidFill>
                <a:srgbClr val="444150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635D6B-C5ED-4B50-9F24-533356A2CB78}"/>
              </a:ext>
            </a:extLst>
          </p:cNvPr>
          <p:cNvSpPr/>
          <p:nvPr/>
        </p:nvSpPr>
        <p:spPr>
          <a:xfrm>
            <a:off x="6096000" y="3105960"/>
            <a:ext cx="3232727" cy="297873"/>
          </a:xfrm>
          <a:prstGeom prst="roundRect">
            <a:avLst>
              <a:gd name="adj" fmla="val 15117"/>
            </a:avLst>
          </a:prstGeom>
          <a:solidFill>
            <a:srgbClr val="B1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1BE50BD-9A1E-466F-AB45-38846B669F5E}"/>
              </a:ext>
            </a:extLst>
          </p:cNvPr>
          <p:cNvSpPr txBox="1"/>
          <p:nvPr/>
        </p:nvSpPr>
        <p:spPr>
          <a:xfrm>
            <a:off x="6096000" y="3105960"/>
            <a:ext cx="32327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</a:rPr>
              <a:t>YA TENGO UNA CUENTA</a:t>
            </a:r>
            <a:endParaRPr lang="es-CL" sz="1100" dirty="0">
              <a:solidFill>
                <a:schemeClr val="bg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2DF2A6F-7548-4184-AFD2-FB01DE8CFA7B}"/>
              </a:ext>
            </a:extLst>
          </p:cNvPr>
          <p:cNvCxnSpPr/>
          <p:nvPr/>
        </p:nvCxnSpPr>
        <p:spPr>
          <a:xfrm>
            <a:off x="6096000" y="3516978"/>
            <a:ext cx="32327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551957E-69B9-44D8-8E13-8D76E58C44CA}"/>
              </a:ext>
            </a:extLst>
          </p:cNvPr>
          <p:cNvSpPr txBox="1"/>
          <p:nvPr/>
        </p:nvSpPr>
        <p:spPr>
          <a:xfrm>
            <a:off x="5986587" y="3592405"/>
            <a:ext cx="33421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300" dirty="0">
                <a:solidFill>
                  <a:srgbClr val="444150"/>
                </a:solidFill>
              </a:rPr>
              <a:t>Ingresa tu correo electrónico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757A81F-60AB-480C-A2B9-6128DCB73076}"/>
              </a:ext>
            </a:extLst>
          </p:cNvPr>
          <p:cNvSpPr txBox="1"/>
          <p:nvPr/>
        </p:nvSpPr>
        <p:spPr>
          <a:xfrm>
            <a:off x="5986587" y="4265030"/>
            <a:ext cx="33421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300" dirty="0">
                <a:solidFill>
                  <a:srgbClr val="444150"/>
                </a:solidFill>
              </a:rPr>
              <a:t>Ingresa una contraseña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304ADB-7663-4CEF-BAC5-3470159D33A7}"/>
              </a:ext>
            </a:extLst>
          </p:cNvPr>
          <p:cNvSpPr txBox="1"/>
          <p:nvPr/>
        </p:nvSpPr>
        <p:spPr>
          <a:xfrm>
            <a:off x="5986587" y="4962305"/>
            <a:ext cx="33421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300" dirty="0">
                <a:solidFill>
                  <a:srgbClr val="444150"/>
                </a:solidFill>
              </a:rPr>
              <a:t>Confirma contraseña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A3800FC-EF07-4269-A291-BF502F7011E2}"/>
              </a:ext>
            </a:extLst>
          </p:cNvPr>
          <p:cNvSpPr txBox="1"/>
          <p:nvPr/>
        </p:nvSpPr>
        <p:spPr>
          <a:xfrm>
            <a:off x="6096000" y="3919469"/>
            <a:ext cx="334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Ingresa tu correo electrónico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5DAB82-20AB-4787-A37A-8A9A7B5B63B2}"/>
              </a:ext>
            </a:extLst>
          </p:cNvPr>
          <p:cNvSpPr txBox="1"/>
          <p:nvPr/>
        </p:nvSpPr>
        <p:spPr>
          <a:xfrm>
            <a:off x="6096000" y="4604901"/>
            <a:ext cx="334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Contraseña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EBEA1A-2F7A-41CA-914F-009005D274D9}"/>
              </a:ext>
            </a:extLst>
          </p:cNvPr>
          <p:cNvSpPr txBox="1"/>
          <p:nvPr/>
        </p:nvSpPr>
        <p:spPr>
          <a:xfrm>
            <a:off x="6096000" y="5278434"/>
            <a:ext cx="334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Repite tu contraseña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61D3028-4148-4AA6-92CD-51D0B9E26FD4}"/>
              </a:ext>
            </a:extLst>
          </p:cNvPr>
          <p:cNvSpPr txBox="1"/>
          <p:nvPr/>
        </p:nvSpPr>
        <p:spPr>
          <a:xfrm>
            <a:off x="6096000" y="5698676"/>
            <a:ext cx="3232727" cy="272415"/>
          </a:xfrm>
          <a:prstGeom prst="roundRect">
            <a:avLst/>
          </a:prstGeom>
          <a:solidFill>
            <a:srgbClr val="81499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bg1"/>
                </a:solidFill>
              </a:rPr>
              <a:t>REGISTRARME</a:t>
            </a:r>
            <a:endParaRPr lang="es-CL" sz="900" dirty="0">
              <a:solidFill>
                <a:schemeClr val="bg1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03428DE-612C-4097-BD2B-0E6B77FE3530}"/>
              </a:ext>
            </a:extLst>
          </p:cNvPr>
          <p:cNvSpPr/>
          <p:nvPr/>
        </p:nvSpPr>
        <p:spPr>
          <a:xfrm>
            <a:off x="6096000" y="3908014"/>
            <a:ext cx="3232727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98A0790-5DAD-45FE-95EB-8051CA3E738F}"/>
              </a:ext>
            </a:extLst>
          </p:cNvPr>
          <p:cNvSpPr/>
          <p:nvPr/>
        </p:nvSpPr>
        <p:spPr>
          <a:xfrm>
            <a:off x="6096000" y="4592494"/>
            <a:ext cx="3232727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CE01A9D-FB6A-4305-AD81-8DF79F053718}"/>
              </a:ext>
            </a:extLst>
          </p:cNvPr>
          <p:cNvSpPr/>
          <p:nvPr/>
        </p:nvSpPr>
        <p:spPr>
          <a:xfrm>
            <a:off x="6095999" y="5268175"/>
            <a:ext cx="3232727" cy="27959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9946EC6-B380-4826-A971-9F8B35C01C1A}"/>
              </a:ext>
            </a:extLst>
          </p:cNvPr>
          <p:cNvSpPr/>
          <p:nvPr/>
        </p:nvSpPr>
        <p:spPr>
          <a:xfrm>
            <a:off x="5986587" y="3516978"/>
            <a:ext cx="3422941" cy="74247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EFCC074-AC78-417F-80D1-4E6FF39E9100}"/>
              </a:ext>
            </a:extLst>
          </p:cNvPr>
          <p:cNvSpPr/>
          <p:nvPr/>
        </p:nvSpPr>
        <p:spPr>
          <a:xfrm>
            <a:off x="2994452" y="235008"/>
            <a:ext cx="9175591" cy="5500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La primera vez que ingrese, deberá crear un usuario, indicando el correo electrónico y creando una contraseña. Posteriormente, estas credenciales deberá usarlas cada vez que quiera ingresar a la plataforma. 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9A2694-C627-41D3-9682-61FAD1E5BF6F}"/>
              </a:ext>
            </a:extLst>
          </p:cNvPr>
          <p:cNvSpPr/>
          <p:nvPr/>
        </p:nvSpPr>
        <p:spPr>
          <a:xfrm>
            <a:off x="2993848" y="4294575"/>
            <a:ext cx="2545749" cy="130088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La contraseña debe tener al menos 8 caracteres. Se debe incluir un </a:t>
            </a:r>
            <a:r>
              <a:rPr lang="es-CL" sz="1400" dirty="0" err="1"/>
              <a:t>caracter</a:t>
            </a:r>
            <a:r>
              <a:rPr lang="es-CL" sz="1400" dirty="0"/>
              <a:t> especial, una letra y un número.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CCA6077-7573-4CEB-BBEB-1589265AD79F}"/>
              </a:ext>
            </a:extLst>
          </p:cNvPr>
          <p:cNvSpPr/>
          <p:nvPr/>
        </p:nvSpPr>
        <p:spPr>
          <a:xfrm>
            <a:off x="5983304" y="4294575"/>
            <a:ext cx="3422941" cy="130088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E0078D4-B5E6-49CD-8749-AF4B5E84B946}"/>
              </a:ext>
            </a:extLst>
          </p:cNvPr>
          <p:cNvSpPr/>
          <p:nvPr/>
        </p:nvSpPr>
        <p:spPr>
          <a:xfrm>
            <a:off x="5889297" y="939588"/>
            <a:ext cx="6280747" cy="50629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658035F-55C1-4BB6-895E-962E5370F12A}"/>
              </a:ext>
            </a:extLst>
          </p:cNvPr>
          <p:cNvCxnSpPr>
            <a:cxnSpLocks/>
            <a:stCxn id="50" idx="1"/>
            <a:endCxn id="48" idx="3"/>
          </p:cNvCxnSpPr>
          <p:nvPr/>
        </p:nvCxnSpPr>
        <p:spPr>
          <a:xfrm flipH="1">
            <a:off x="5539597" y="4945016"/>
            <a:ext cx="443707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409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60" y="2948939"/>
            <a:ext cx="3703320" cy="1524000"/>
            <a:chOff x="3032760" y="2948939"/>
            <a:chExt cx="3703320" cy="152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760" y="2948939"/>
              <a:ext cx="3169919" cy="807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0" y="3688079"/>
              <a:ext cx="3703320" cy="7848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2290" y="2967989"/>
              <a:ext cx="3611879" cy="1447800"/>
            </a:xfrm>
            <a:custGeom>
              <a:avLst/>
              <a:gdLst/>
              <a:ahLst/>
              <a:cxnLst/>
              <a:rect l="l" t="t" r="r" b="b"/>
              <a:pathLst>
                <a:path w="3611879" h="1447800">
                  <a:moveTo>
                    <a:pt x="0" y="77470"/>
                  </a:moveTo>
                  <a:lnTo>
                    <a:pt x="6086" y="47309"/>
                  </a:lnTo>
                  <a:lnTo>
                    <a:pt x="22685" y="22685"/>
                  </a:lnTo>
                  <a:lnTo>
                    <a:pt x="47309" y="6086"/>
                  </a:lnTo>
                  <a:lnTo>
                    <a:pt x="77470" y="0"/>
                  </a:lnTo>
                  <a:lnTo>
                    <a:pt x="387350" y="0"/>
                  </a:lnTo>
                  <a:lnTo>
                    <a:pt x="417510" y="6086"/>
                  </a:lnTo>
                  <a:lnTo>
                    <a:pt x="442134" y="22685"/>
                  </a:lnTo>
                  <a:lnTo>
                    <a:pt x="458733" y="47309"/>
                  </a:lnTo>
                  <a:lnTo>
                    <a:pt x="464820" y="77470"/>
                  </a:lnTo>
                  <a:lnTo>
                    <a:pt x="464820" y="615950"/>
                  </a:lnTo>
                  <a:lnTo>
                    <a:pt x="458733" y="646110"/>
                  </a:lnTo>
                  <a:lnTo>
                    <a:pt x="442134" y="670734"/>
                  </a:lnTo>
                  <a:lnTo>
                    <a:pt x="417510" y="687333"/>
                  </a:lnTo>
                  <a:lnTo>
                    <a:pt x="387350" y="693420"/>
                  </a:lnTo>
                  <a:lnTo>
                    <a:pt x="77470" y="693420"/>
                  </a:lnTo>
                  <a:lnTo>
                    <a:pt x="47309" y="687333"/>
                  </a:lnTo>
                  <a:lnTo>
                    <a:pt x="22685" y="670734"/>
                  </a:lnTo>
                  <a:lnTo>
                    <a:pt x="6086" y="646110"/>
                  </a:lnTo>
                  <a:lnTo>
                    <a:pt x="0" y="615950"/>
                  </a:lnTo>
                  <a:lnTo>
                    <a:pt x="0" y="77470"/>
                  </a:lnTo>
                  <a:close/>
                </a:path>
                <a:path w="3611879" h="1447800">
                  <a:moveTo>
                    <a:pt x="525780" y="77470"/>
                  </a:moveTo>
                  <a:lnTo>
                    <a:pt x="531866" y="47309"/>
                  </a:lnTo>
                  <a:lnTo>
                    <a:pt x="548465" y="22685"/>
                  </a:lnTo>
                  <a:lnTo>
                    <a:pt x="573089" y="6086"/>
                  </a:lnTo>
                  <a:lnTo>
                    <a:pt x="603250" y="0"/>
                  </a:lnTo>
                  <a:lnTo>
                    <a:pt x="913130" y="0"/>
                  </a:lnTo>
                  <a:lnTo>
                    <a:pt x="943290" y="6086"/>
                  </a:lnTo>
                  <a:lnTo>
                    <a:pt x="967914" y="22685"/>
                  </a:lnTo>
                  <a:lnTo>
                    <a:pt x="984513" y="47309"/>
                  </a:lnTo>
                  <a:lnTo>
                    <a:pt x="990600" y="77470"/>
                  </a:lnTo>
                  <a:lnTo>
                    <a:pt x="990600" y="615950"/>
                  </a:lnTo>
                  <a:lnTo>
                    <a:pt x="984513" y="646110"/>
                  </a:lnTo>
                  <a:lnTo>
                    <a:pt x="967914" y="670734"/>
                  </a:lnTo>
                  <a:lnTo>
                    <a:pt x="943290" y="687333"/>
                  </a:lnTo>
                  <a:lnTo>
                    <a:pt x="913130" y="693420"/>
                  </a:lnTo>
                  <a:lnTo>
                    <a:pt x="603250" y="693420"/>
                  </a:lnTo>
                  <a:lnTo>
                    <a:pt x="573089" y="687333"/>
                  </a:lnTo>
                  <a:lnTo>
                    <a:pt x="548465" y="670734"/>
                  </a:lnTo>
                  <a:lnTo>
                    <a:pt x="531866" y="646110"/>
                  </a:lnTo>
                  <a:lnTo>
                    <a:pt x="525780" y="615950"/>
                  </a:lnTo>
                  <a:lnTo>
                    <a:pt x="525780" y="77470"/>
                  </a:lnTo>
                  <a:close/>
                </a:path>
                <a:path w="3611879" h="1447800">
                  <a:moveTo>
                    <a:pt x="1051560" y="77470"/>
                  </a:moveTo>
                  <a:lnTo>
                    <a:pt x="1057646" y="47309"/>
                  </a:lnTo>
                  <a:lnTo>
                    <a:pt x="1074245" y="22685"/>
                  </a:lnTo>
                  <a:lnTo>
                    <a:pt x="1098869" y="6086"/>
                  </a:lnTo>
                  <a:lnTo>
                    <a:pt x="1129030" y="0"/>
                  </a:lnTo>
                  <a:lnTo>
                    <a:pt x="1438910" y="0"/>
                  </a:lnTo>
                  <a:lnTo>
                    <a:pt x="1469070" y="6086"/>
                  </a:lnTo>
                  <a:lnTo>
                    <a:pt x="1493694" y="22685"/>
                  </a:lnTo>
                  <a:lnTo>
                    <a:pt x="1510293" y="47309"/>
                  </a:lnTo>
                  <a:lnTo>
                    <a:pt x="1516380" y="77470"/>
                  </a:lnTo>
                  <a:lnTo>
                    <a:pt x="1516380" y="615950"/>
                  </a:lnTo>
                  <a:lnTo>
                    <a:pt x="1510293" y="646110"/>
                  </a:lnTo>
                  <a:lnTo>
                    <a:pt x="1493694" y="670734"/>
                  </a:lnTo>
                  <a:lnTo>
                    <a:pt x="1469070" y="687333"/>
                  </a:lnTo>
                  <a:lnTo>
                    <a:pt x="1438910" y="693420"/>
                  </a:lnTo>
                  <a:lnTo>
                    <a:pt x="1129030" y="693420"/>
                  </a:lnTo>
                  <a:lnTo>
                    <a:pt x="1098869" y="687333"/>
                  </a:lnTo>
                  <a:lnTo>
                    <a:pt x="1074245" y="670734"/>
                  </a:lnTo>
                  <a:lnTo>
                    <a:pt x="1057646" y="646110"/>
                  </a:lnTo>
                  <a:lnTo>
                    <a:pt x="1051560" y="615950"/>
                  </a:lnTo>
                  <a:lnTo>
                    <a:pt x="1051560" y="77470"/>
                  </a:lnTo>
                  <a:close/>
                </a:path>
                <a:path w="3611879" h="1447800">
                  <a:moveTo>
                    <a:pt x="1569720" y="77470"/>
                  </a:moveTo>
                  <a:lnTo>
                    <a:pt x="1575806" y="47309"/>
                  </a:lnTo>
                  <a:lnTo>
                    <a:pt x="1592405" y="22685"/>
                  </a:lnTo>
                  <a:lnTo>
                    <a:pt x="1617029" y="6086"/>
                  </a:lnTo>
                  <a:lnTo>
                    <a:pt x="1647189" y="0"/>
                  </a:lnTo>
                  <a:lnTo>
                    <a:pt x="1957070" y="0"/>
                  </a:lnTo>
                  <a:lnTo>
                    <a:pt x="1987230" y="6086"/>
                  </a:lnTo>
                  <a:lnTo>
                    <a:pt x="2011854" y="22685"/>
                  </a:lnTo>
                  <a:lnTo>
                    <a:pt x="2028453" y="47309"/>
                  </a:lnTo>
                  <a:lnTo>
                    <a:pt x="2034539" y="77470"/>
                  </a:lnTo>
                  <a:lnTo>
                    <a:pt x="2034539" y="615950"/>
                  </a:lnTo>
                  <a:lnTo>
                    <a:pt x="2028453" y="646110"/>
                  </a:lnTo>
                  <a:lnTo>
                    <a:pt x="2011854" y="670734"/>
                  </a:lnTo>
                  <a:lnTo>
                    <a:pt x="1987230" y="687333"/>
                  </a:lnTo>
                  <a:lnTo>
                    <a:pt x="1957070" y="693420"/>
                  </a:lnTo>
                  <a:lnTo>
                    <a:pt x="1647189" y="693420"/>
                  </a:lnTo>
                  <a:lnTo>
                    <a:pt x="1617029" y="687333"/>
                  </a:lnTo>
                  <a:lnTo>
                    <a:pt x="1592405" y="670734"/>
                  </a:lnTo>
                  <a:lnTo>
                    <a:pt x="1575806" y="646110"/>
                  </a:lnTo>
                  <a:lnTo>
                    <a:pt x="1569720" y="615950"/>
                  </a:lnTo>
                  <a:lnTo>
                    <a:pt x="1569720" y="77470"/>
                  </a:lnTo>
                  <a:close/>
                </a:path>
                <a:path w="3611879" h="1447800">
                  <a:moveTo>
                    <a:pt x="2095500" y="77470"/>
                  </a:moveTo>
                  <a:lnTo>
                    <a:pt x="2101586" y="47309"/>
                  </a:lnTo>
                  <a:lnTo>
                    <a:pt x="2118185" y="22685"/>
                  </a:lnTo>
                  <a:lnTo>
                    <a:pt x="2142809" y="6086"/>
                  </a:lnTo>
                  <a:lnTo>
                    <a:pt x="2172970" y="0"/>
                  </a:lnTo>
                  <a:lnTo>
                    <a:pt x="2482850" y="0"/>
                  </a:lnTo>
                  <a:lnTo>
                    <a:pt x="2513010" y="6086"/>
                  </a:lnTo>
                  <a:lnTo>
                    <a:pt x="2537634" y="22685"/>
                  </a:lnTo>
                  <a:lnTo>
                    <a:pt x="2554233" y="47309"/>
                  </a:lnTo>
                  <a:lnTo>
                    <a:pt x="2560320" y="77470"/>
                  </a:lnTo>
                  <a:lnTo>
                    <a:pt x="2560320" y="615950"/>
                  </a:lnTo>
                  <a:lnTo>
                    <a:pt x="2554233" y="646110"/>
                  </a:lnTo>
                  <a:lnTo>
                    <a:pt x="2537634" y="670734"/>
                  </a:lnTo>
                  <a:lnTo>
                    <a:pt x="2513010" y="687333"/>
                  </a:lnTo>
                  <a:lnTo>
                    <a:pt x="2482850" y="693420"/>
                  </a:lnTo>
                  <a:lnTo>
                    <a:pt x="2172970" y="693420"/>
                  </a:lnTo>
                  <a:lnTo>
                    <a:pt x="2142809" y="687333"/>
                  </a:lnTo>
                  <a:lnTo>
                    <a:pt x="2118185" y="670734"/>
                  </a:lnTo>
                  <a:lnTo>
                    <a:pt x="2101586" y="646110"/>
                  </a:lnTo>
                  <a:lnTo>
                    <a:pt x="2095500" y="615950"/>
                  </a:lnTo>
                  <a:lnTo>
                    <a:pt x="2095500" y="77470"/>
                  </a:lnTo>
                  <a:close/>
                </a:path>
                <a:path w="3611879" h="1447800">
                  <a:moveTo>
                    <a:pt x="2621280" y="77470"/>
                  </a:moveTo>
                  <a:lnTo>
                    <a:pt x="2627366" y="47309"/>
                  </a:lnTo>
                  <a:lnTo>
                    <a:pt x="2643965" y="22685"/>
                  </a:lnTo>
                  <a:lnTo>
                    <a:pt x="2668589" y="6086"/>
                  </a:lnTo>
                  <a:lnTo>
                    <a:pt x="2698750" y="0"/>
                  </a:lnTo>
                  <a:lnTo>
                    <a:pt x="3008630" y="0"/>
                  </a:lnTo>
                  <a:lnTo>
                    <a:pt x="3038790" y="6086"/>
                  </a:lnTo>
                  <a:lnTo>
                    <a:pt x="3063414" y="22685"/>
                  </a:lnTo>
                  <a:lnTo>
                    <a:pt x="3080013" y="47309"/>
                  </a:lnTo>
                  <a:lnTo>
                    <a:pt x="3086100" y="77470"/>
                  </a:lnTo>
                  <a:lnTo>
                    <a:pt x="3086100" y="615950"/>
                  </a:lnTo>
                  <a:lnTo>
                    <a:pt x="3080013" y="646110"/>
                  </a:lnTo>
                  <a:lnTo>
                    <a:pt x="3063414" y="670734"/>
                  </a:lnTo>
                  <a:lnTo>
                    <a:pt x="3038790" y="687333"/>
                  </a:lnTo>
                  <a:lnTo>
                    <a:pt x="3008630" y="693420"/>
                  </a:lnTo>
                  <a:lnTo>
                    <a:pt x="2698750" y="693420"/>
                  </a:lnTo>
                  <a:lnTo>
                    <a:pt x="2668589" y="687333"/>
                  </a:lnTo>
                  <a:lnTo>
                    <a:pt x="2643965" y="670734"/>
                  </a:lnTo>
                  <a:lnTo>
                    <a:pt x="2627366" y="646110"/>
                  </a:lnTo>
                  <a:lnTo>
                    <a:pt x="2621280" y="615950"/>
                  </a:lnTo>
                  <a:lnTo>
                    <a:pt x="2621280" y="77470"/>
                  </a:lnTo>
                  <a:close/>
                </a:path>
                <a:path w="3611879" h="1447800">
                  <a:moveTo>
                    <a:pt x="0" y="839470"/>
                  </a:moveTo>
                  <a:lnTo>
                    <a:pt x="6086" y="809309"/>
                  </a:lnTo>
                  <a:lnTo>
                    <a:pt x="22685" y="784685"/>
                  </a:lnTo>
                  <a:lnTo>
                    <a:pt x="47309" y="768086"/>
                  </a:lnTo>
                  <a:lnTo>
                    <a:pt x="77470" y="762000"/>
                  </a:lnTo>
                  <a:lnTo>
                    <a:pt x="387350" y="762000"/>
                  </a:lnTo>
                  <a:lnTo>
                    <a:pt x="417510" y="768086"/>
                  </a:lnTo>
                  <a:lnTo>
                    <a:pt x="442134" y="784685"/>
                  </a:lnTo>
                  <a:lnTo>
                    <a:pt x="458733" y="809309"/>
                  </a:lnTo>
                  <a:lnTo>
                    <a:pt x="464820" y="839470"/>
                  </a:lnTo>
                  <a:lnTo>
                    <a:pt x="464820" y="1370330"/>
                  </a:lnTo>
                  <a:lnTo>
                    <a:pt x="458733" y="1400490"/>
                  </a:lnTo>
                  <a:lnTo>
                    <a:pt x="442134" y="1425114"/>
                  </a:lnTo>
                  <a:lnTo>
                    <a:pt x="417510" y="1441713"/>
                  </a:lnTo>
                  <a:lnTo>
                    <a:pt x="387350" y="1447800"/>
                  </a:lnTo>
                  <a:lnTo>
                    <a:pt x="77470" y="1447800"/>
                  </a:lnTo>
                  <a:lnTo>
                    <a:pt x="47309" y="1441713"/>
                  </a:lnTo>
                  <a:lnTo>
                    <a:pt x="22685" y="1425114"/>
                  </a:lnTo>
                  <a:lnTo>
                    <a:pt x="6086" y="1400490"/>
                  </a:lnTo>
                  <a:lnTo>
                    <a:pt x="0" y="1370330"/>
                  </a:lnTo>
                  <a:lnTo>
                    <a:pt x="0" y="839470"/>
                  </a:lnTo>
                  <a:close/>
                </a:path>
                <a:path w="3611879" h="1447800">
                  <a:moveTo>
                    <a:pt x="525780" y="839470"/>
                  </a:moveTo>
                  <a:lnTo>
                    <a:pt x="531866" y="809309"/>
                  </a:lnTo>
                  <a:lnTo>
                    <a:pt x="548465" y="784685"/>
                  </a:lnTo>
                  <a:lnTo>
                    <a:pt x="573089" y="768086"/>
                  </a:lnTo>
                  <a:lnTo>
                    <a:pt x="603250" y="762000"/>
                  </a:lnTo>
                  <a:lnTo>
                    <a:pt x="913130" y="762000"/>
                  </a:lnTo>
                  <a:lnTo>
                    <a:pt x="943290" y="768086"/>
                  </a:lnTo>
                  <a:lnTo>
                    <a:pt x="967914" y="784685"/>
                  </a:lnTo>
                  <a:lnTo>
                    <a:pt x="984513" y="809309"/>
                  </a:lnTo>
                  <a:lnTo>
                    <a:pt x="990600" y="839470"/>
                  </a:lnTo>
                  <a:lnTo>
                    <a:pt x="990600" y="1370330"/>
                  </a:lnTo>
                  <a:lnTo>
                    <a:pt x="984513" y="1400490"/>
                  </a:lnTo>
                  <a:lnTo>
                    <a:pt x="967914" y="1425114"/>
                  </a:lnTo>
                  <a:lnTo>
                    <a:pt x="943290" y="1441713"/>
                  </a:lnTo>
                  <a:lnTo>
                    <a:pt x="913130" y="1447800"/>
                  </a:lnTo>
                  <a:lnTo>
                    <a:pt x="603250" y="1447800"/>
                  </a:lnTo>
                  <a:lnTo>
                    <a:pt x="573089" y="1441713"/>
                  </a:lnTo>
                  <a:lnTo>
                    <a:pt x="548465" y="1425114"/>
                  </a:lnTo>
                  <a:lnTo>
                    <a:pt x="531866" y="1400490"/>
                  </a:lnTo>
                  <a:lnTo>
                    <a:pt x="525780" y="1370330"/>
                  </a:lnTo>
                  <a:lnTo>
                    <a:pt x="525780" y="839470"/>
                  </a:lnTo>
                  <a:close/>
                </a:path>
                <a:path w="3611879" h="1447800">
                  <a:moveTo>
                    <a:pt x="1051560" y="839470"/>
                  </a:moveTo>
                  <a:lnTo>
                    <a:pt x="1057646" y="809309"/>
                  </a:lnTo>
                  <a:lnTo>
                    <a:pt x="1074245" y="784685"/>
                  </a:lnTo>
                  <a:lnTo>
                    <a:pt x="1098869" y="768086"/>
                  </a:lnTo>
                  <a:lnTo>
                    <a:pt x="1129030" y="762000"/>
                  </a:lnTo>
                  <a:lnTo>
                    <a:pt x="1438910" y="762000"/>
                  </a:lnTo>
                  <a:lnTo>
                    <a:pt x="1469070" y="768086"/>
                  </a:lnTo>
                  <a:lnTo>
                    <a:pt x="1493694" y="784685"/>
                  </a:lnTo>
                  <a:lnTo>
                    <a:pt x="1510293" y="809309"/>
                  </a:lnTo>
                  <a:lnTo>
                    <a:pt x="1516380" y="839470"/>
                  </a:lnTo>
                  <a:lnTo>
                    <a:pt x="1516380" y="1370330"/>
                  </a:lnTo>
                  <a:lnTo>
                    <a:pt x="1510293" y="1400490"/>
                  </a:lnTo>
                  <a:lnTo>
                    <a:pt x="1493694" y="1425114"/>
                  </a:lnTo>
                  <a:lnTo>
                    <a:pt x="1469070" y="1441713"/>
                  </a:lnTo>
                  <a:lnTo>
                    <a:pt x="1438910" y="1447800"/>
                  </a:lnTo>
                  <a:lnTo>
                    <a:pt x="1129030" y="1447800"/>
                  </a:lnTo>
                  <a:lnTo>
                    <a:pt x="1098869" y="1441713"/>
                  </a:lnTo>
                  <a:lnTo>
                    <a:pt x="1074245" y="1425114"/>
                  </a:lnTo>
                  <a:lnTo>
                    <a:pt x="1057646" y="1400490"/>
                  </a:lnTo>
                  <a:lnTo>
                    <a:pt x="1051560" y="1370330"/>
                  </a:lnTo>
                  <a:lnTo>
                    <a:pt x="1051560" y="839470"/>
                  </a:lnTo>
                  <a:close/>
                </a:path>
                <a:path w="3611879" h="1447800">
                  <a:moveTo>
                    <a:pt x="1577339" y="839470"/>
                  </a:moveTo>
                  <a:lnTo>
                    <a:pt x="1583426" y="809309"/>
                  </a:lnTo>
                  <a:lnTo>
                    <a:pt x="1600025" y="784685"/>
                  </a:lnTo>
                  <a:lnTo>
                    <a:pt x="1624649" y="768086"/>
                  </a:lnTo>
                  <a:lnTo>
                    <a:pt x="1654810" y="762000"/>
                  </a:lnTo>
                  <a:lnTo>
                    <a:pt x="1964689" y="762000"/>
                  </a:lnTo>
                  <a:lnTo>
                    <a:pt x="1994850" y="768086"/>
                  </a:lnTo>
                  <a:lnTo>
                    <a:pt x="2019474" y="784685"/>
                  </a:lnTo>
                  <a:lnTo>
                    <a:pt x="2036073" y="809309"/>
                  </a:lnTo>
                  <a:lnTo>
                    <a:pt x="2042160" y="839470"/>
                  </a:lnTo>
                  <a:lnTo>
                    <a:pt x="2042160" y="1370330"/>
                  </a:lnTo>
                  <a:lnTo>
                    <a:pt x="2036073" y="1400490"/>
                  </a:lnTo>
                  <a:lnTo>
                    <a:pt x="2019474" y="1425114"/>
                  </a:lnTo>
                  <a:lnTo>
                    <a:pt x="1994850" y="1441713"/>
                  </a:lnTo>
                  <a:lnTo>
                    <a:pt x="1964689" y="1447800"/>
                  </a:lnTo>
                  <a:lnTo>
                    <a:pt x="1654810" y="1447800"/>
                  </a:lnTo>
                  <a:lnTo>
                    <a:pt x="1624649" y="1441713"/>
                  </a:lnTo>
                  <a:lnTo>
                    <a:pt x="1600025" y="1425114"/>
                  </a:lnTo>
                  <a:lnTo>
                    <a:pt x="1583426" y="1400490"/>
                  </a:lnTo>
                  <a:lnTo>
                    <a:pt x="1577339" y="1370330"/>
                  </a:lnTo>
                  <a:lnTo>
                    <a:pt x="1577339" y="839470"/>
                  </a:lnTo>
                  <a:close/>
                </a:path>
                <a:path w="3611879" h="1447800">
                  <a:moveTo>
                    <a:pt x="2095500" y="839470"/>
                  </a:moveTo>
                  <a:lnTo>
                    <a:pt x="2101586" y="809309"/>
                  </a:lnTo>
                  <a:lnTo>
                    <a:pt x="2118185" y="784685"/>
                  </a:lnTo>
                  <a:lnTo>
                    <a:pt x="2142809" y="768086"/>
                  </a:lnTo>
                  <a:lnTo>
                    <a:pt x="2172970" y="762000"/>
                  </a:lnTo>
                  <a:lnTo>
                    <a:pt x="2482850" y="762000"/>
                  </a:lnTo>
                  <a:lnTo>
                    <a:pt x="2513010" y="768086"/>
                  </a:lnTo>
                  <a:lnTo>
                    <a:pt x="2537634" y="784685"/>
                  </a:lnTo>
                  <a:lnTo>
                    <a:pt x="2554233" y="809309"/>
                  </a:lnTo>
                  <a:lnTo>
                    <a:pt x="2560320" y="839470"/>
                  </a:lnTo>
                  <a:lnTo>
                    <a:pt x="2560320" y="1370330"/>
                  </a:lnTo>
                  <a:lnTo>
                    <a:pt x="2554233" y="1400490"/>
                  </a:lnTo>
                  <a:lnTo>
                    <a:pt x="2537634" y="1425114"/>
                  </a:lnTo>
                  <a:lnTo>
                    <a:pt x="2513010" y="1441713"/>
                  </a:lnTo>
                  <a:lnTo>
                    <a:pt x="2482850" y="1447800"/>
                  </a:lnTo>
                  <a:lnTo>
                    <a:pt x="2172970" y="1447800"/>
                  </a:lnTo>
                  <a:lnTo>
                    <a:pt x="2142809" y="1441713"/>
                  </a:lnTo>
                  <a:lnTo>
                    <a:pt x="2118185" y="1425114"/>
                  </a:lnTo>
                  <a:lnTo>
                    <a:pt x="2101586" y="1400490"/>
                  </a:lnTo>
                  <a:lnTo>
                    <a:pt x="2095500" y="1370330"/>
                  </a:lnTo>
                  <a:lnTo>
                    <a:pt x="2095500" y="839470"/>
                  </a:lnTo>
                  <a:close/>
                </a:path>
                <a:path w="3611879" h="1447800">
                  <a:moveTo>
                    <a:pt x="2621280" y="839470"/>
                  </a:moveTo>
                  <a:lnTo>
                    <a:pt x="2627366" y="809309"/>
                  </a:lnTo>
                  <a:lnTo>
                    <a:pt x="2643965" y="784685"/>
                  </a:lnTo>
                  <a:lnTo>
                    <a:pt x="2668589" y="768086"/>
                  </a:lnTo>
                  <a:lnTo>
                    <a:pt x="2698750" y="762000"/>
                  </a:lnTo>
                  <a:lnTo>
                    <a:pt x="3008630" y="762000"/>
                  </a:lnTo>
                  <a:lnTo>
                    <a:pt x="3038790" y="768086"/>
                  </a:lnTo>
                  <a:lnTo>
                    <a:pt x="3063414" y="784685"/>
                  </a:lnTo>
                  <a:lnTo>
                    <a:pt x="3080013" y="809309"/>
                  </a:lnTo>
                  <a:lnTo>
                    <a:pt x="3086100" y="839470"/>
                  </a:lnTo>
                  <a:lnTo>
                    <a:pt x="3086100" y="1370330"/>
                  </a:lnTo>
                  <a:lnTo>
                    <a:pt x="3080013" y="1400490"/>
                  </a:lnTo>
                  <a:lnTo>
                    <a:pt x="3063414" y="1425114"/>
                  </a:lnTo>
                  <a:lnTo>
                    <a:pt x="3038790" y="1441713"/>
                  </a:lnTo>
                  <a:lnTo>
                    <a:pt x="3008630" y="1447800"/>
                  </a:lnTo>
                  <a:lnTo>
                    <a:pt x="2698750" y="1447800"/>
                  </a:lnTo>
                  <a:lnTo>
                    <a:pt x="2668589" y="1441713"/>
                  </a:lnTo>
                  <a:lnTo>
                    <a:pt x="2643965" y="1425114"/>
                  </a:lnTo>
                  <a:lnTo>
                    <a:pt x="2627366" y="1400490"/>
                  </a:lnTo>
                  <a:lnTo>
                    <a:pt x="2621280" y="1370330"/>
                  </a:lnTo>
                  <a:lnTo>
                    <a:pt x="2621280" y="839470"/>
                  </a:lnTo>
                  <a:close/>
                </a:path>
                <a:path w="3611879" h="1447800">
                  <a:moveTo>
                    <a:pt x="3147060" y="831850"/>
                  </a:moveTo>
                  <a:lnTo>
                    <a:pt x="3153146" y="801689"/>
                  </a:lnTo>
                  <a:lnTo>
                    <a:pt x="3169745" y="777065"/>
                  </a:lnTo>
                  <a:lnTo>
                    <a:pt x="3194369" y="760466"/>
                  </a:lnTo>
                  <a:lnTo>
                    <a:pt x="3224530" y="754380"/>
                  </a:lnTo>
                  <a:lnTo>
                    <a:pt x="3534410" y="754380"/>
                  </a:lnTo>
                  <a:lnTo>
                    <a:pt x="3564570" y="760466"/>
                  </a:lnTo>
                  <a:lnTo>
                    <a:pt x="3589194" y="777065"/>
                  </a:lnTo>
                  <a:lnTo>
                    <a:pt x="3605793" y="801689"/>
                  </a:lnTo>
                  <a:lnTo>
                    <a:pt x="3611880" y="831850"/>
                  </a:lnTo>
                  <a:lnTo>
                    <a:pt x="3611880" y="1370330"/>
                  </a:lnTo>
                  <a:lnTo>
                    <a:pt x="3605793" y="1400490"/>
                  </a:lnTo>
                  <a:lnTo>
                    <a:pt x="3589194" y="1425114"/>
                  </a:lnTo>
                  <a:lnTo>
                    <a:pt x="3564570" y="1441713"/>
                  </a:lnTo>
                  <a:lnTo>
                    <a:pt x="3534410" y="1447800"/>
                  </a:lnTo>
                  <a:lnTo>
                    <a:pt x="3224530" y="1447800"/>
                  </a:lnTo>
                  <a:lnTo>
                    <a:pt x="3194369" y="1441713"/>
                  </a:lnTo>
                  <a:lnTo>
                    <a:pt x="3169745" y="1425114"/>
                  </a:lnTo>
                  <a:lnTo>
                    <a:pt x="3153146" y="1400490"/>
                  </a:lnTo>
                  <a:lnTo>
                    <a:pt x="3147060" y="1370330"/>
                  </a:lnTo>
                  <a:lnTo>
                    <a:pt x="3147060" y="831850"/>
                  </a:lnTo>
                  <a:close/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36409" y="839469"/>
          <a:ext cx="5257800" cy="4671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1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DIRECCIÓN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INSTITUCIÓN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RECINTO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RESIDENCIA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COMUNA:</a:t>
                      </a:r>
                      <a:r>
                        <a:rPr sz="1000" spc="-4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Ejemplo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3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000" spc="-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IÓ</a:t>
                      </a:r>
                      <a:r>
                        <a:rPr sz="100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N:</a:t>
                      </a:r>
                      <a:r>
                        <a:rPr sz="1000" spc="4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3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marL="121285">
                        <a:lnSpc>
                          <a:spcPts val="1190"/>
                        </a:lnSpc>
                        <a:spcBef>
                          <a:spcPts val="535"/>
                        </a:spcBef>
                      </a:pP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nci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1070"/>
                        </a:lnSpc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Solo</a:t>
                      </a:r>
                      <a:r>
                        <a:rPr sz="9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puede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marcar</a:t>
                      </a:r>
                      <a:r>
                        <a:rPr sz="900" b="1" spc="1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900" b="1" spc="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opción.</a:t>
                      </a:r>
                      <a:r>
                        <a:rPr sz="900" b="1" spc="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Marque</a:t>
                      </a:r>
                      <a:r>
                        <a:rPr sz="900" b="1" spc="8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aquella</a:t>
                      </a:r>
                      <a:r>
                        <a:rPr sz="9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mejor</a:t>
                      </a:r>
                      <a:r>
                        <a:rPr sz="900" b="1" spc="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refleje</a:t>
                      </a:r>
                      <a:r>
                        <a:rPr sz="900" b="1" spc="-5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características</a:t>
                      </a:r>
                      <a:r>
                        <a:rPr sz="900" b="1" spc="1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institución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residencia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n…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7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 N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BR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7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1285" marR="445770">
                        <a:lnSpc>
                          <a:spcPts val="1080"/>
                        </a:lnSpc>
                      </a:pP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Ingrese 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nombre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completo 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persona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encargada 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responder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este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cuestionario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Esta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persona</a:t>
                      </a:r>
                      <a:r>
                        <a:rPr sz="900" b="1" spc="8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8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encargada</a:t>
                      </a:r>
                      <a:r>
                        <a:rPr sz="900" b="1" spc="8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principal</a:t>
                      </a:r>
                      <a:r>
                        <a:rPr sz="900" b="1" spc="6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censar</a:t>
                      </a:r>
                      <a:r>
                        <a:rPr sz="900" b="1" spc="8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sz="900" b="1" spc="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personas</a:t>
                      </a:r>
                      <a:r>
                        <a:rPr sz="900" b="1" spc="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esta</a:t>
                      </a:r>
                      <a:r>
                        <a:rPr sz="900" b="1" spc="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residencia,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aunque</a:t>
                      </a:r>
                      <a:r>
                        <a:rPr sz="900" b="1" spc="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pueden 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existir</a:t>
                      </a:r>
                      <a:r>
                        <a:rPr sz="9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otras</a:t>
                      </a:r>
                      <a:r>
                        <a:rPr sz="900" b="1" spc="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personas</a:t>
                      </a:r>
                      <a:r>
                        <a:rPr sz="900" b="1" spc="9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apoyen</a:t>
                      </a:r>
                      <a:r>
                        <a:rPr sz="900" b="1" spc="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esta</a:t>
                      </a:r>
                      <a:r>
                        <a:rPr sz="9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tarea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INGRESE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COMPLETO</a:t>
                      </a:r>
                      <a:r>
                        <a:rPr sz="1000" spc="-5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000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PERSONA</a:t>
                      </a:r>
                      <a:r>
                        <a:rPr sz="1000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ENCARGADA</a:t>
                      </a:r>
                      <a:r>
                        <a:rPr sz="1000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-6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RESPONDER</a:t>
                      </a:r>
                      <a:r>
                        <a:rPr sz="1000" spc="-5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ESTE…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tabLst>
                          <a:tab pos="2760345" algn="l"/>
                        </a:tabLst>
                      </a:pP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gr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7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	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gr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6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rr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2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6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tabLst>
                          <a:tab pos="2760345" algn="l"/>
                        </a:tabLst>
                      </a:pP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	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1000" b="1" spc="-7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5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000" b="1" spc="-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2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000" b="1" spc="-15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solidFill>
                            <a:srgbClr val="4441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tabLst>
                          <a:tab pos="713105" algn="l"/>
                          <a:tab pos="2848610" algn="l"/>
                        </a:tabLst>
                      </a:pPr>
                      <a:r>
                        <a:rPr sz="1000" b="1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000" b="1" spc="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56</a:t>
                      </a:r>
                      <a:r>
                        <a:rPr sz="1000" b="1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)	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…	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000" spc="-4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RR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25" dirty="0"/>
              <a:t> </a:t>
            </a:r>
            <a:r>
              <a:rPr sz="3750" spc="20" dirty="0"/>
              <a:t>4</a:t>
            </a:r>
            <a:endParaRPr sz="3750"/>
          </a:p>
        </p:txBody>
      </p:sp>
      <p:sp>
        <p:nvSpPr>
          <p:cNvPr id="8" name="object 8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93B421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4165" marR="227329" indent="-83820">
              <a:lnSpc>
                <a:spcPts val="2640"/>
              </a:lnSpc>
              <a:spcBef>
                <a:spcPts val="1285"/>
              </a:spcBef>
            </a:pP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INGRESO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b="1" spc="-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PLATAFORMA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57059" y="967739"/>
            <a:ext cx="5052060" cy="1028700"/>
            <a:chOff x="6957059" y="967739"/>
            <a:chExt cx="5052060" cy="1028700"/>
          </a:xfrm>
        </p:grpSpPr>
        <p:sp>
          <p:nvSpPr>
            <p:cNvPr id="10" name="object 10"/>
            <p:cNvSpPr/>
            <p:nvPr/>
          </p:nvSpPr>
          <p:spPr>
            <a:xfrm>
              <a:off x="6957059" y="967739"/>
              <a:ext cx="5052060" cy="266700"/>
            </a:xfrm>
            <a:custGeom>
              <a:avLst/>
              <a:gdLst/>
              <a:ahLst/>
              <a:cxnLst/>
              <a:rect l="l" t="t" r="r" b="b"/>
              <a:pathLst>
                <a:path w="5052059" h="266700">
                  <a:moveTo>
                    <a:pt x="505205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5052059" y="266700"/>
                  </a:lnTo>
                  <a:lnTo>
                    <a:pt x="5052059" y="0"/>
                  </a:lnTo>
                  <a:close/>
                </a:path>
              </a:pathLst>
            </a:custGeom>
            <a:solidFill>
              <a:srgbClr val="2E5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7059" y="1234439"/>
              <a:ext cx="5052060" cy="762000"/>
            </a:xfrm>
            <a:custGeom>
              <a:avLst/>
              <a:gdLst/>
              <a:ahLst/>
              <a:cxnLst/>
              <a:rect l="l" t="t" r="r" b="b"/>
              <a:pathLst>
                <a:path w="5052059" h="762000">
                  <a:moveTo>
                    <a:pt x="505205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052059" y="762000"/>
                  </a:lnTo>
                  <a:lnTo>
                    <a:pt x="5052059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57694" y="2637154"/>
            <a:ext cx="5058410" cy="257810"/>
            <a:chOff x="6957694" y="2637154"/>
            <a:chExt cx="5058410" cy="257810"/>
          </a:xfrm>
        </p:grpSpPr>
        <p:sp>
          <p:nvSpPr>
            <p:cNvPr id="13" name="object 13"/>
            <p:cNvSpPr/>
            <p:nvPr/>
          </p:nvSpPr>
          <p:spPr>
            <a:xfrm>
              <a:off x="6960869" y="2640329"/>
              <a:ext cx="5052060" cy="251460"/>
            </a:xfrm>
            <a:custGeom>
              <a:avLst/>
              <a:gdLst/>
              <a:ahLst/>
              <a:cxnLst/>
              <a:rect l="l" t="t" r="r" b="b"/>
              <a:pathLst>
                <a:path w="5052059" h="251460">
                  <a:moveTo>
                    <a:pt x="0" y="251460"/>
                  </a:moveTo>
                  <a:lnTo>
                    <a:pt x="5052060" y="251460"/>
                  </a:lnTo>
                  <a:lnTo>
                    <a:pt x="505206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6719" y="2737757"/>
              <a:ext cx="99058" cy="5660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6960869" y="3448050"/>
            <a:ext cx="5052060" cy="251460"/>
          </a:xfrm>
          <a:custGeom>
            <a:avLst/>
            <a:gdLst/>
            <a:ahLst/>
            <a:cxnLst/>
            <a:rect l="l" t="t" r="r" b="b"/>
            <a:pathLst>
              <a:path w="5052059" h="251460">
                <a:moveTo>
                  <a:pt x="0" y="251460"/>
                </a:moveTo>
                <a:lnTo>
                  <a:pt x="5052060" y="251460"/>
                </a:lnTo>
                <a:lnTo>
                  <a:pt x="505206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0869" y="4331970"/>
            <a:ext cx="5052060" cy="251460"/>
          </a:xfrm>
          <a:custGeom>
            <a:avLst/>
            <a:gdLst/>
            <a:ahLst/>
            <a:cxnLst/>
            <a:rect l="l" t="t" r="r" b="b"/>
            <a:pathLst>
              <a:path w="5052059" h="251460">
                <a:moveTo>
                  <a:pt x="0" y="251459"/>
                </a:moveTo>
                <a:lnTo>
                  <a:pt x="5052060" y="251459"/>
                </a:lnTo>
                <a:lnTo>
                  <a:pt x="505206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0869" y="5086350"/>
            <a:ext cx="2446020" cy="251460"/>
          </a:xfrm>
          <a:custGeom>
            <a:avLst/>
            <a:gdLst/>
            <a:ahLst/>
            <a:cxnLst/>
            <a:rect l="l" t="t" r="r" b="b"/>
            <a:pathLst>
              <a:path w="2446020" h="251460">
                <a:moveTo>
                  <a:pt x="510539" y="251459"/>
                </a:moveTo>
                <a:lnTo>
                  <a:pt x="2446019" y="251459"/>
                </a:lnTo>
                <a:lnTo>
                  <a:pt x="2446019" y="0"/>
                </a:lnTo>
                <a:lnTo>
                  <a:pt x="510539" y="0"/>
                </a:lnTo>
                <a:lnTo>
                  <a:pt x="510539" y="251459"/>
                </a:lnTo>
                <a:close/>
              </a:path>
              <a:path w="2446020" h="251460">
                <a:moveTo>
                  <a:pt x="0" y="251459"/>
                </a:moveTo>
                <a:lnTo>
                  <a:pt x="495300" y="251459"/>
                </a:lnTo>
                <a:lnTo>
                  <a:pt x="49530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05009" y="5086350"/>
            <a:ext cx="2407920" cy="251460"/>
          </a:xfrm>
          <a:custGeom>
            <a:avLst/>
            <a:gdLst/>
            <a:ahLst/>
            <a:cxnLst/>
            <a:rect l="l" t="t" r="r" b="b"/>
            <a:pathLst>
              <a:path w="2407920" h="251460">
                <a:moveTo>
                  <a:pt x="0" y="251459"/>
                </a:moveTo>
                <a:lnTo>
                  <a:pt x="2407920" y="251459"/>
                </a:lnTo>
                <a:lnTo>
                  <a:pt x="240792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60869" y="563499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>
                <a:moveTo>
                  <a:pt x="0" y="0"/>
                </a:moveTo>
                <a:lnTo>
                  <a:pt x="5050155" y="0"/>
                </a:lnTo>
              </a:path>
            </a:pathLst>
          </a:custGeom>
          <a:ln w="635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8040369" y="5754370"/>
            <a:ext cx="3975100" cy="195580"/>
            <a:chOff x="8040369" y="5754370"/>
            <a:chExt cx="3975100" cy="195580"/>
          </a:xfrm>
        </p:grpSpPr>
        <p:sp>
          <p:nvSpPr>
            <p:cNvPr id="21" name="object 21"/>
            <p:cNvSpPr/>
            <p:nvPr/>
          </p:nvSpPr>
          <p:spPr>
            <a:xfrm>
              <a:off x="8046719" y="5760720"/>
              <a:ext cx="3962400" cy="182880"/>
            </a:xfrm>
            <a:custGeom>
              <a:avLst/>
              <a:gdLst/>
              <a:ahLst/>
              <a:cxnLst/>
              <a:rect l="l" t="t" r="r" b="b"/>
              <a:pathLst>
                <a:path w="3962400" h="182879">
                  <a:moveTo>
                    <a:pt x="3870959" y="0"/>
                  </a:moveTo>
                  <a:lnTo>
                    <a:pt x="91439" y="0"/>
                  </a:lnTo>
                  <a:lnTo>
                    <a:pt x="55828" y="7186"/>
                  </a:lnTo>
                  <a:lnTo>
                    <a:pt x="26765" y="26784"/>
                  </a:lnTo>
                  <a:lnTo>
                    <a:pt x="7179" y="55849"/>
                  </a:lnTo>
                  <a:lnTo>
                    <a:pt x="0" y="91439"/>
                  </a:lnTo>
                  <a:lnTo>
                    <a:pt x="7183" y="127035"/>
                  </a:lnTo>
                  <a:lnTo>
                    <a:pt x="26772" y="156100"/>
                  </a:lnTo>
                  <a:lnTo>
                    <a:pt x="55837" y="175695"/>
                  </a:lnTo>
                  <a:lnTo>
                    <a:pt x="91439" y="182879"/>
                  </a:lnTo>
                  <a:lnTo>
                    <a:pt x="3870959" y="182879"/>
                  </a:lnTo>
                  <a:lnTo>
                    <a:pt x="3906574" y="175693"/>
                  </a:lnTo>
                  <a:lnTo>
                    <a:pt x="3935637" y="156095"/>
                  </a:lnTo>
                  <a:lnTo>
                    <a:pt x="3955221" y="127030"/>
                  </a:lnTo>
                  <a:lnTo>
                    <a:pt x="3962400" y="91439"/>
                  </a:lnTo>
                  <a:lnTo>
                    <a:pt x="3955220" y="55849"/>
                  </a:lnTo>
                  <a:lnTo>
                    <a:pt x="3935634" y="26784"/>
                  </a:lnTo>
                  <a:lnTo>
                    <a:pt x="3906571" y="7186"/>
                  </a:lnTo>
                  <a:lnTo>
                    <a:pt x="3870959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46719" y="5760720"/>
              <a:ext cx="3962400" cy="182880"/>
            </a:xfrm>
            <a:custGeom>
              <a:avLst/>
              <a:gdLst/>
              <a:ahLst/>
              <a:cxnLst/>
              <a:rect l="l" t="t" r="r" b="b"/>
              <a:pathLst>
                <a:path w="3962400" h="182879">
                  <a:moveTo>
                    <a:pt x="0" y="91439"/>
                  </a:moveTo>
                  <a:lnTo>
                    <a:pt x="7179" y="55849"/>
                  </a:lnTo>
                  <a:lnTo>
                    <a:pt x="26765" y="26784"/>
                  </a:lnTo>
                  <a:lnTo>
                    <a:pt x="55828" y="7186"/>
                  </a:lnTo>
                  <a:lnTo>
                    <a:pt x="91439" y="0"/>
                  </a:lnTo>
                  <a:lnTo>
                    <a:pt x="3870959" y="0"/>
                  </a:lnTo>
                  <a:lnTo>
                    <a:pt x="3906571" y="7186"/>
                  </a:lnTo>
                  <a:lnTo>
                    <a:pt x="3935634" y="26784"/>
                  </a:lnTo>
                  <a:lnTo>
                    <a:pt x="3955220" y="55849"/>
                  </a:lnTo>
                  <a:lnTo>
                    <a:pt x="3962400" y="91439"/>
                  </a:lnTo>
                  <a:lnTo>
                    <a:pt x="3955220" y="127035"/>
                  </a:lnTo>
                  <a:lnTo>
                    <a:pt x="3935634" y="156100"/>
                  </a:lnTo>
                  <a:lnTo>
                    <a:pt x="3906571" y="175695"/>
                  </a:lnTo>
                  <a:lnTo>
                    <a:pt x="3870959" y="182879"/>
                  </a:lnTo>
                  <a:lnTo>
                    <a:pt x="91439" y="182879"/>
                  </a:lnTo>
                  <a:lnTo>
                    <a:pt x="55828" y="175693"/>
                  </a:lnTo>
                  <a:lnTo>
                    <a:pt x="26765" y="156095"/>
                  </a:lnTo>
                  <a:lnTo>
                    <a:pt x="7179" y="127030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5019" y="5791200"/>
              <a:ext cx="121920" cy="1143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842759" y="5684520"/>
            <a:ext cx="5257800" cy="31242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1143000" algn="ctr">
              <a:lnSpc>
                <a:spcPct val="100000"/>
              </a:lnSpc>
            </a:pPr>
            <a:r>
              <a:rPr sz="750" spc="25" dirty="0">
                <a:solidFill>
                  <a:srgbClr val="FFFFFF"/>
                </a:solidFill>
                <a:latin typeface="Calibri"/>
                <a:cs typeface="Calibri"/>
              </a:rPr>
              <a:t>Continuar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17850" y="808990"/>
            <a:ext cx="3540760" cy="713740"/>
            <a:chOff x="3117850" y="808990"/>
            <a:chExt cx="3540760" cy="713740"/>
          </a:xfrm>
        </p:grpSpPr>
        <p:sp>
          <p:nvSpPr>
            <p:cNvPr id="26" name="object 26"/>
            <p:cNvSpPr/>
            <p:nvPr/>
          </p:nvSpPr>
          <p:spPr>
            <a:xfrm>
              <a:off x="3124200" y="815340"/>
              <a:ext cx="3528060" cy="701040"/>
            </a:xfrm>
            <a:custGeom>
              <a:avLst/>
              <a:gdLst/>
              <a:ahLst/>
              <a:cxnLst/>
              <a:rect l="l" t="t" r="r" b="b"/>
              <a:pathLst>
                <a:path w="3528059" h="701040">
                  <a:moveTo>
                    <a:pt x="3528059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3528059" y="701039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24200" y="815340"/>
              <a:ext cx="3528060" cy="701040"/>
            </a:xfrm>
            <a:custGeom>
              <a:avLst/>
              <a:gdLst/>
              <a:ahLst/>
              <a:cxnLst/>
              <a:rect l="l" t="t" r="r" b="b"/>
              <a:pathLst>
                <a:path w="3528059" h="701040">
                  <a:moveTo>
                    <a:pt x="0" y="701039"/>
                  </a:moveTo>
                  <a:lnTo>
                    <a:pt x="3528059" y="701039"/>
                  </a:lnTo>
                  <a:lnTo>
                    <a:pt x="3528059" y="0"/>
                  </a:lnTo>
                  <a:lnTo>
                    <a:pt x="0" y="0"/>
                  </a:lnTo>
                  <a:lnTo>
                    <a:pt x="0" y="70103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17850" y="808990"/>
            <a:ext cx="3540760" cy="713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2400" marR="151765" indent="13335" algn="ctr">
              <a:lnSpc>
                <a:spcPct val="103800"/>
              </a:lnSpc>
              <a:spcBef>
                <a:spcPts val="235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vez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ingrese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plataforma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web,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indicará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sz="13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tiene</a:t>
            </a:r>
            <a:r>
              <a:rPr sz="13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sistema.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7850" y="2104389"/>
            <a:ext cx="3540760" cy="7137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228600" marR="210185" algn="ctr">
              <a:lnSpc>
                <a:spcPct val="103800"/>
              </a:lnSpc>
              <a:spcBef>
                <a:spcPts val="229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primera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instancia,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seleccionar</a:t>
            </a:r>
            <a:r>
              <a:rPr sz="13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que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administra,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cual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existen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categorías.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17850" y="4626609"/>
            <a:ext cx="3533140" cy="13766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28270" marR="120014" indent="4445" algn="ctr">
              <a:lnSpc>
                <a:spcPct val="103800"/>
              </a:lnSpc>
              <a:spcBef>
                <a:spcPts val="330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vez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seleccionada</a:t>
            </a:r>
            <a:r>
              <a:rPr sz="13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categoría,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debe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colectiva,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35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 (persona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encargada 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colectiva),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teléfono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contacto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correo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electrónico,</a:t>
            </a:r>
            <a:r>
              <a:rPr sz="13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cual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llegará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comprobante</a:t>
            </a:r>
            <a:r>
              <a:rPr sz="1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finalización.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46320" y="580390"/>
            <a:ext cx="4629785" cy="264160"/>
          </a:xfrm>
          <a:custGeom>
            <a:avLst/>
            <a:gdLst/>
            <a:ahLst/>
            <a:cxnLst/>
            <a:rect l="l" t="t" r="r" b="b"/>
            <a:pathLst>
              <a:path w="4629784" h="264159">
                <a:moveTo>
                  <a:pt x="4616831" y="6350"/>
                </a:moveTo>
                <a:lnTo>
                  <a:pt x="4616831" y="264160"/>
                </a:lnTo>
                <a:lnTo>
                  <a:pt x="4629531" y="264160"/>
                </a:lnTo>
                <a:lnTo>
                  <a:pt x="4629531" y="12700"/>
                </a:lnTo>
                <a:lnTo>
                  <a:pt x="4623181" y="12700"/>
                </a:lnTo>
                <a:lnTo>
                  <a:pt x="4616831" y="6350"/>
                </a:lnTo>
                <a:close/>
              </a:path>
              <a:path w="4629784" h="264159">
                <a:moveTo>
                  <a:pt x="31750" y="158750"/>
                </a:moveTo>
                <a:lnTo>
                  <a:pt x="0" y="158750"/>
                </a:lnTo>
                <a:lnTo>
                  <a:pt x="38100" y="234950"/>
                </a:lnTo>
                <a:lnTo>
                  <a:pt x="69850" y="171450"/>
                </a:lnTo>
                <a:lnTo>
                  <a:pt x="31750" y="171450"/>
                </a:lnTo>
                <a:lnTo>
                  <a:pt x="31750" y="158750"/>
                </a:lnTo>
                <a:close/>
              </a:path>
              <a:path w="4629784" h="264159">
                <a:moveTo>
                  <a:pt x="4629531" y="0"/>
                </a:moveTo>
                <a:lnTo>
                  <a:pt x="31750" y="0"/>
                </a:lnTo>
                <a:lnTo>
                  <a:pt x="31750" y="171450"/>
                </a:lnTo>
                <a:lnTo>
                  <a:pt x="44450" y="171450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4629531" y="6350"/>
                </a:lnTo>
                <a:lnTo>
                  <a:pt x="4629531" y="0"/>
                </a:lnTo>
                <a:close/>
              </a:path>
              <a:path w="4629784" h="264159">
                <a:moveTo>
                  <a:pt x="76200" y="158750"/>
                </a:moveTo>
                <a:lnTo>
                  <a:pt x="44450" y="158750"/>
                </a:lnTo>
                <a:lnTo>
                  <a:pt x="44450" y="171450"/>
                </a:lnTo>
                <a:lnTo>
                  <a:pt x="69850" y="171450"/>
                </a:lnTo>
                <a:lnTo>
                  <a:pt x="76200" y="158750"/>
                </a:lnTo>
                <a:close/>
              </a:path>
              <a:path w="4629784" h="26415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4629784" h="264159">
                <a:moveTo>
                  <a:pt x="4616831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4616831" y="12700"/>
                </a:lnTo>
                <a:lnTo>
                  <a:pt x="4616831" y="6350"/>
                </a:lnTo>
                <a:close/>
              </a:path>
              <a:path w="4629784" h="264159">
                <a:moveTo>
                  <a:pt x="4629531" y="6350"/>
                </a:moveTo>
                <a:lnTo>
                  <a:pt x="4616831" y="6350"/>
                </a:lnTo>
                <a:lnTo>
                  <a:pt x="4623181" y="12700"/>
                </a:lnTo>
                <a:lnTo>
                  <a:pt x="4629531" y="12700"/>
                </a:lnTo>
                <a:lnTo>
                  <a:pt x="4629531" y="63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2259" y="2485517"/>
            <a:ext cx="191135" cy="7607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117850" y="6051550"/>
            <a:ext cx="3533140" cy="5384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47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llenar</a:t>
            </a:r>
            <a:r>
              <a:rPr sz="13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datos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presione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“Continuar”.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44640" y="5996940"/>
            <a:ext cx="2834640" cy="360680"/>
          </a:xfrm>
          <a:custGeom>
            <a:avLst/>
            <a:gdLst/>
            <a:ahLst/>
            <a:cxnLst/>
            <a:rect l="l" t="t" r="r" b="b"/>
            <a:pathLst>
              <a:path w="2834640" h="360679">
                <a:moveTo>
                  <a:pt x="76200" y="284378"/>
                </a:moveTo>
                <a:lnTo>
                  <a:pt x="0" y="322478"/>
                </a:lnTo>
                <a:lnTo>
                  <a:pt x="76200" y="360578"/>
                </a:lnTo>
                <a:lnTo>
                  <a:pt x="76200" y="328828"/>
                </a:lnTo>
                <a:lnTo>
                  <a:pt x="63500" y="328828"/>
                </a:lnTo>
                <a:lnTo>
                  <a:pt x="63500" y="316128"/>
                </a:lnTo>
                <a:lnTo>
                  <a:pt x="76200" y="316128"/>
                </a:lnTo>
                <a:lnTo>
                  <a:pt x="76200" y="284378"/>
                </a:lnTo>
                <a:close/>
              </a:path>
              <a:path w="2834640" h="360679">
                <a:moveTo>
                  <a:pt x="76200" y="316128"/>
                </a:moveTo>
                <a:lnTo>
                  <a:pt x="63500" y="316128"/>
                </a:lnTo>
                <a:lnTo>
                  <a:pt x="63500" y="328828"/>
                </a:lnTo>
                <a:lnTo>
                  <a:pt x="76200" y="328828"/>
                </a:lnTo>
                <a:lnTo>
                  <a:pt x="76200" y="316128"/>
                </a:lnTo>
                <a:close/>
              </a:path>
              <a:path w="2834640" h="360679">
                <a:moveTo>
                  <a:pt x="2821685" y="316128"/>
                </a:moveTo>
                <a:lnTo>
                  <a:pt x="76200" y="316128"/>
                </a:lnTo>
                <a:lnTo>
                  <a:pt x="76200" y="328828"/>
                </a:lnTo>
                <a:lnTo>
                  <a:pt x="2834385" y="328828"/>
                </a:lnTo>
                <a:lnTo>
                  <a:pt x="2834385" y="322478"/>
                </a:lnTo>
                <a:lnTo>
                  <a:pt x="2821685" y="322478"/>
                </a:lnTo>
                <a:lnTo>
                  <a:pt x="2821685" y="316128"/>
                </a:lnTo>
                <a:close/>
              </a:path>
              <a:path w="2834640" h="360679">
                <a:moveTo>
                  <a:pt x="2834385" y="0"/>
                </a:moveTo>
                <a:lnTo>
                  <a:pt x="2821685" y="0"/>
                </a:lnTo>
                <a:lnTo>
                  <a:pt x="2821685" y="322478"/>
                </a:lnTo>
                <a:lnTo>
                  <a:pt x="2828035" y="316128"/>
                </a:lnTo>
                <a:lnTo>
                  <a:pt x="2834385" y="316128"/>
                </a:lnTo>
                <a:lnTo>
                  <a:pt x="2834385" y="0"/>
                </a:lnTo>
                <a:close/>
              </a:path>
              <a:path w="2834640" h="360679">
                <a:moveTo>
                  <a:pt x="2834385" y="316128"/>
                </a:moveTo>
                <a:lnTo>
                  <a:pt x="2828035" y="316128"/>
                </a:lnTo>
                <a:lnTo>
                  <a:pt x="2821685" y="322478"/>
                </a:lnTo>
                <a:lnTo>
                  <a:pt x="2834385" y="322478"/>
                </a:lnTo>
                <a:lnTo>
                  <a:pt x="2834385" y="31612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2259" y="4809616"/>
            <a:ext cx="191135" cy="76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25" dirty="0"/>
              <a:t> </a:t>
            </a:r>
            <a:r>
              <a:rPr sz="3750" spc="20" dirty="0"/>
              <a:t>5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009EE1"/>
          </a:solidFill>
        </p:spPr>
        <p:txBody>
          <a:bodyPr vert="horz" wrap="square" lIns="0" tIns="127000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10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BIENVENIDA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1709" y="1814829"/>
            <a:ext cx="8196580" cy="4302760"/>
            <a:chOff x="3521709" y="1814829"/>
            <a:chExt cx="8196580" cy="4302760"/>
          </a:xfrm>
        </p:grpSpPr>
        <p:sp>
          <p:nvSpPr>
            <p:cNvPr id="5" name="object 5"/>
            <p:cNvSpPr/>
            <p:nvPr/>
          </p:nvSpPr>
          <p:spPr>
            <a:xfrm>
              <a:off x="3528059" y="1821179"/>
              <a:ext cx="8183880" cy="4290060"/>
            </a:xfrm>
            <a:custGeom>
              <a:avLst/>
              <a:gdLst/>
              <a:ahLst/>
              <a:cxnLst/>
              <a:rect l="l" t="t" r="r" b="b"/>
              <a:pathLst>
                <a:path w="8183880" h="4290060">
                  <a:moveTo>
                    <a:pt x="8183880" y="0"/>
                  </a:moveTo>
                  <a:lnTo>
                    <a:pt x="0" y="0"/>
                  </a:lnTo>
                  <a:lnTo>
                    <a:pt x="0" y="4290060"/>
                  </a:lnTo>
                  <a:lnTo>
                    <a:pt x="8183880" y="4290060"/>
                  </a:lnTo>
                  <a:lnTo>
                    <a:pt x="8183880" y="0"/>
                  </a:lnTo>
                  <a:close/>
                </a:path>
              </a:pathLst>
            </a:custGeom>
            <a:solidFill>
              <a:srgbClr val="E9EBEE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8059" y="1821179"/>
              <a:ext cx="8183880" cy="4290060"/>
            </a:xfrm>
            <a:custGeom>
              <a:avLst/>
              <a:gdLst/>
              <a:ahLst/>
              <a:cxnLst/>
              <a:rect l="l" t="t" r="r" b="b"/>
              <a:pathLst>
                <a:path w="8183880" h="4290060">
                  <a:moveTo>
                    <a:pt x="0" y="4290060"/>
                  </a:moveTo>
                  <a:lnTo>
                    <a:pt x="8183880" y="4290060"/>
                  </a:lnTo>
                  <a:lnTo>
                    <a:pt x="8183880" y="0"/>
                  </a:lnTo>
                  <a:lnTo>
                    <a:pt x="0" y="0"/>
                  </a:lnTo>
                  <a:lnTo>
                    <a:pt x="0" y="42900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119" y="5532120"/>
              <a:ext cx="5707380" cy="304800"/>
            </a:xfrm>
            <a:custGeom>
              <a:avLst/>
              <a:gdLst/>
              <a:ahLst/>
              <a:cxnLst/>
              <a:rect l="l" t="t" r="r" b="b"/>
              <a:pathLst>
                <a:path w="5707380" h="304800">
                  <a:moveTo>
                    <a:pt x="5554980" y="0"/>
                  </a:moveTo>
                  <a:lnTo>
                    <a:pt x="152400" y="0"/>
                  </a:lnTo>
                  <a:lnTo>
                    <a:pt x="104217" y="7769"/>
                  </a:lnTo>
                  <a:lnTo>
                    <a:pt x="62380" y="29405"/>
                  </a:lnTo>
                  <a:lnTo>
                    <a:pt x="29394" y="62396"/>
                  </a:lnTo>
                  <a:lnTo>
                    <a:pt x="7766" y="104231"/>
                  </a:lnTo>
                  <a:lnTo>
                    <a:pt x="0" y="152399"/>
                  </a:lnTo>
                  <a:lnTo>
                    <a:pt x="7768" y="200573"/>
                  </a:lnTo>
                  <a:lnTo>
                    <a:pt x="29400" y="242408"/>
                  </a:lnTo>
                  <a:lnTo>
                    <a:pt x="62387" y="275397"/>
                  </a:lnTo>
                  <a:lnTo>
                    <a:pt x="104224" y="297031"/>
                  </a:lnTo>
                  <a:lnTo>
                    <a:pt x="152400" y="304799"/>
                  </a:lnTo>
                  <a:lnTo>
                    <a:pt x="5554980" y="304799"/>
                  </a:lnTo>
                  <a:lnTo>
                    <a:pt x="5603165" y="297030"/>
                  </a:lnTo>
                  <a:lnTo>
                    <a:pt x="5645003" y="275394"/>
                  </a:lnTo>
                  <a:lnTo>
                    <a:pt x="5677987" y="242403"/>
                  </a:lnTo>
                  <a:lnTo>
                    <a:pt x="5699614" y="200568"/>
                  </a:lnTo>
                  <a:lnTo>
                    <a:pt x="5707380" y="152399"/>
                  </a:lnTo>
                  <a:lnTo>
                    <a:pt x="5699613" y="104231"/>
                  </a:lnTo>
                  <a:lnTo>
                    <a:pt x="5677985" y="62396"/>
                  </a:lnTo>
                  <a:lnTo>
                    <a:pt x="5644999" y="29405"/>
                  </a:lnTo>
                  <a:lnTo>
                    <a:pt x="5603162" y="7769"/>
                  </a:lnTo>
                  <a:lnTo>
                    <a:pt x="555498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0119" y="5532120"/>
              <a:ext cx="5707380" cy="304800"/>
            </a:xfrm>
            <a:custGeom>
              <a:avLst/>
              <a:gdLst/>
              <a:ahLst/>
              <a:cxnLst/>
              <a:rect l="l" t="t" r="r" b="b"/>
              <a:pathLst>
                <a:path w="5707380" h="304800">
                  <a:moveTo>
                    <a:pt x="0" y="152399"/>
                  </a:moveTo>
                  <a:lnTo>
                    <a:pt x="7766" y="104231"/>
                  </a:lnTo>
                  <a:lnTo>
                    <a:pt x="29394" y="62396"/>
                  </a:lnTo>
                  <a:lnTo>
                    <a:pt x="62380" y="29405"/>
                  </a:lnTo>
                  <a:lnTo>
                    <a:pt x="104217" y="7769"/>
                  </a:lnTo>
                  <a:lnTo>
                    <a:pt x="152400" y="0"/>
                  </a:lnTo>
                  <a:lnTo>
                    <a:pt x="5554980" y="0"/>
                  </a:lnTo>
                  <a:lnTo>
                    <a:pt x="5603162" y="7769"/>
                  </a:lnTo>
                  <a:lnTo>
                    <a:pt x="5644999" y="29405"/>
                  </a:lnTo>
                  <a:lnTo>
                    <a:pt x="5677985" y="62396"/>
                  </a:lnTo>
                  <a:lnTo>
                    <a:pt x="5699613" y="104231"/>
                  </a:lnTo>
                  <a:lnTo>
                    <a:pt x="5707380" y="152399"/>
                  </a:lnTo>
                  <a:lnTo>
                    <a:pt x="5699613" y="200573"/>
                  </a:lnTo>
                  <a:lnTo>
                    <a:pt x="5677985" y="242408"/>
                  </a:lnTo>
                  <a:lnTo>
                    <a:pt x="5644999" y="275397"/>
                  </a:lnTo>
                  <a:lnTo>
                    <a:pt x="5603162" y="297031"/>
                  </a:lnTo>
                  <a:lnTo>
                    <a:pt x="5554980" y="304799"/>
                  </a:lnTo>
                  <a:lnTo>
                    <a:pt x="152400" y="304799"/>
                  </a:lnTo>
                  <a:lnTo>
                    <a:pt x="104217" y="297030"/>
                  </a:lnTo>
                  <a:lnTo>
                    <a:pt x="62380" y="275394"/>
                  </a:lnTo>
                  <a:lnTo>
                    <a:pt x="29394" y="242403"/>
                  </a:lnTo>
                  <a:lnTo>
                    <a:pt x="7766" y="200568"/>
                  </a:lnTo>
                  <a:lnTo>
                    <a:pt x="0" y="15239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16826" y="5583554"/>
            <a:ext cx="97028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¡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0871" y="2086292"/>
            <a:ext cx="4870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080" marR="5080" indent="-75501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44150"/>
                </a:solidFill>
                <a:latin typeface="Calibri"/>
                <a:cs typeface="Calibri"/>
              </a:rPr>
              <a:t>¡Bienvenidas</a:t>
            </a:r>
            <a:r>
              <a:rPr sz="2400" dirty="0">
                <a:solidFill>
                  <a:srgbClr val="444150"/>
                </a:solidFill>
                <a:latin typeface="Calibri"/>
                <a:cs typeface="Calibri"/>
              </a:rPr>
              <a:t> y</a:t>
            </a:r>
            <a:r>
              <a:rPr sz="2400" spc="-2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4150"/>
                </a:solidFill>
                <a:latin typeface="Calibri"/>
                <a:cs typeface="Calibri"/>
              </a:rPr>
              <a:t>bienvenidos</a:t>
            </a:r>
            <a:r>
              <a:rPr sz="240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4150"/>
                </a:solidFill>
                <a:latin typeface="Calibri"/>
                <a:cs typeface="Calibri"/>
              </a:rPr>
              <a:t>al</a:t>
            </a:r>
            <a:r>
              <a:rPr sz="2400" spc="3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4150"/>
                </a:solidFill>
                <a:latin typeface="Calibri"/>
                <a:cs typeface="Calibri"/>
              </a:rPr>
              <a:t>Censo</a:t>
            </a:r>
            <a:r>
              <a:rPr sz="2400" spc="-3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4150"/>
                </a:solidFill>
                <a:latin typeface="Calibri"/>
                <a:cs typeface="Calibri"/>
              </a:rPr>
              <a:t>de </a:t>
            </a:r>
            <a:r>
              <a:rPr sz="2400" spc="-52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4150"/>
                </a:solidFill>
                <a:latin typeface="Calibri"/>
                <a:cs typeface="Calibri"/>
              </a:rPr>
              <a:t>Población </a:t>
            </a:r>
            <a:r>
              <a:rPr sz="2400" dirty="0">
                <a:solidFill>
                  <a:srgbClr val="444150"/>
                </a:solidFill>
                <a:latin typeface="Calibri"/>
                <a:cs typeface="Calibri"/>
              </a:rPr>
              <a:t>y</a:t>
            </a:r>
            <a:r>
              <a:rPr sz="2400" spc="-2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4150"/>
                </a:solidFill>
                <a:latin typeface="Calibri"/>
                <a:cs typeface="Calibri"/>
              </a:rPr>
              <a:t>Vivienda</a:t>
            </a:r>
            <a:r>
              <a:rPr sz="2400" spc="4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44150"/>
                </a:solidFill>
                <a:latin typeface="Calibri"/>
                <a:cs typeface="Calibri"/>
              </a:rPr>
              <a:t>2024!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5370" y="3056191"/>
            <a:ext cx="539940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Para</a:t>
            </a:r>
            <a:r>
              <a:rPr sz="1200" b="1" spc="-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facilitar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20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llenado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del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cuestionario,</a:t>
            </a:r>
            <a:r>
              <a:rPr sz="1200" b="1" spc="-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es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conveniente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cuente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con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un</a:t>
            </a:r>
            <a:r>
              <a:rPr sz="120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listado</a:t>
            </a:r>
            <a:r>
              <a:rPr sz="1200" b="1" spc="-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14604" algn="ctr">
              <a:lnSpc>
                <a:spcPct val="100000"/>
              </a:lnSpc>
              <a:spcBef>
                <a:spcPts val="5"/>
              </a:spcBef>
            </a:pP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todas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200" b="1" spc="-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20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viven</a:t>
            </a:r>
            <a:r>
              <a:rPr sz="120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habitualmente</a:t>
            </a:r>
            <a:r>
              <a:rPr sz="1200" b="1" spc="-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200" b="1" spc="-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institución</a:t>
            </a:r>
            <a:r>
              <a:rPr sz="1200" b="1" spc="-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20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residencia.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7270" y="3605466"/>
            <a:ext cx="547814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200" b="1" spc="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información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proporcione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se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encuentra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protegida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por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200" b="1" spc="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Ley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769C1"/>
                </a:solidFill>
                <a:latin typeface="Calibri"/>
                <a:cs typeface="Calibri"/>
              </a:rPr>
              <a:t>17.374</a:t>
            </a:r>
            <a:r>
              <a:rPr sz="120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Secreto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Estadístico,</a:t>
            </a:r>
            <a:r>
              <a:rPr sz="1200" b="1" spc="-10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cual</a:t>
            </a:r>
            <a:r>
              <a:rPr sz="1200" b="1" spc="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resguarda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los</a:t>
            </a:r>
            <a:r>
              <a:rPr sz="1200" b="1" spc="-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datos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entidades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y</a:t>
            </a:r>
            <a:r>
              <a:rPr sz="1200" b="1" spc="-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mantiene</a:t>
            </a:r>
            <a:r>
              <a:rPr sz="1200" b="1" spc="-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su</a:t>
            </a:r>
            <a:r>
              <a:rPr sz="120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769C1"/>
                </a:solidFill>
                <a:latin typeface="Calibri"/>
                <a:cs typeface="Calibri"/>
              </a:rPr>
              <a:t>reserva.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9650" y="4154741"/>
            <a:ext cx="54838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En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caso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 que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alguna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las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preguntas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no pueda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ser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respondida,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por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ejemplo,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por </a:t>
            </a:r>
            <a:r>
              <a:rPr sz="120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falta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información,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deberá </a:t>
            </a:r>
            <a:r>
              <a:rPr sz="1200" b="1" spc="-10" dirty="0">
                <a:solidFill>
                  <a:srgbClr val="3769C1"/>
                </a:solidFill>
                <a:latin typeface="Calibri"/>
                <a:cs typeface="Calibri"/>
              </a:rPr>
              <a:t>marcar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 opción “No sabe”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(cuando esta esté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disponible) </a:t>
            </a:r>
            <a:r>
              <a:rPr sz="1200" b="1" spc="-2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dejarla</a:t>
            </a:r>
            <a:r>
              <a:rPr sz="120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20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blanco,</a:t>
            </a:r>
            <a:r>
              <a:rPr sz="1200" b="1" spc="-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pasando</a:t>
            </a:r>
            <a:r>
              <a:rPr sz="120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siguiente</a:t>
            </a:r>
            <a:r>
              <a:rPr sz="120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pregunta.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5684" y="4887595"/>
            <a:ext cx="4443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Ante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cualquier</a:t>
            </a:r>
            <a:r>
              <a:rPr sz="1200" b="1" spc="-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consulta,</a:t>
            </a:r>
            <a:r>
              <a:rPr sz="1200" b="1" spc="-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puede</a:t>
            </a:r>
            <a:r>
              <a:rPr sz="1200" b="1" spc="-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contactar</a:t>
            </a:r>
            <a:r>
              <a:rPr sz="120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769C1"/>
                </a:solidFill>
                <a:latin typeface="Calibri"/>
                <a:cs typeface="Calibri"/>
              </a:rPr>
              <a:t>al</a:t>
            </a:r>
            <a:r>
              <a:rPr sz="1200" b="1" spc="-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número</a:t>
            </a:r>
            <a:r>
              <a:rPr sz="1200" b="1" spc="-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20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769C1"/>
                </a:solidFill>
                <a:latin typeface="Calibri"/>
                <a:cs typeface="Calibri"/>
              </a:rPr>
              <a:t>teléfono</a:t>
            </a:r>
            <a:r>
              <a:rPr sz="1200" b="1" spc="-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769C1"/>
                </a:solidFill>
                <a:latin typeface="Calibri"/>
                <a:cs typeface="Calibri"/>
              </a:rPr>
              <a:t>1525.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1709" y="862330"/>
            <a:ext cx="6291580" cy="71374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156210" marR="151130" algn="ctr">
              <a:lnSpc>
                <a:spcPct val="103800"/>
              </a:lnSpc>
              <a:spcBef>
                <a:spcPts val="229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Posterior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llenado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 su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encargado(a), </a:t>
            </a:r>
            <a:r>
              <a:rPr sz="135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accederá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mensaje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bienvenida,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entrega  información 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importante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respecto</a:t>
            </a:r>
            <a:r>
              <a:rPr sz="13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protección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datos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llenado</a:t>
            </a:r>
            <a:r>
              <a:rPr sz="13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cuestionario.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6940" y="1181100"/>
            <a:ext cx="2140585" cy="2787650"/>
          </a:xfrm>
          <a:custGeom>
            <a:avLst/>
            <a:gdLst/>
            <a:ahLst/>
            <a:cxnLst/>
            <a:rect l="l" t="t" r="r" b="b"/>
            <a:pathLst>
              <a:path w="2140584" h="2787650">
                <a:moveTo>
                  <a:pt x="2127377" y="2774950"/>
                </a:moveTo>
                <a:lnTo>
                  <a:pt x="1905127" y="2774950"/>
                </a:lnTo>
                <a:lnTo>
                  <a:pt x="1905127" y="2787650"/>
                </a:lnTo>
                <a:lnTo>
                  <a:pt x="2140077" y="2787650"/>
                </a:lnTo>
                <a:lnTo>
                  <a:pt x="2140077" y="2781300"/>
                </a:lnTo>
                <a:lnTo>
                  <a:pt x="2127377" y="2781300"/>
                </a:lnTo>
                <a:lnTo>
                  <a:pt x="2127377" y="2774950"/>
                </a:lnTo>
                <a:close/>
              </a:path>
              <a:path w="2140584" h="2787650">
                <a:moveTo>
                  <a:pt x="2127377" y="38100"/>
                </a:moveTo>
                <a:lnTo>
                  <a:pt x="2127377" y="2781300"/>
                </a:lnTo>
                <a:lnTo>
                  <a:pt x="2133727" y="2774950"/>
                </a:lnTo>
                <a:lnTo>
                  <a:pt x="2140077" y="2774950"/>
                </a:lnTo>
                <a:lnTo>
                  <a:pt x="2140077" y="44450"/>
                </a:lnTo>
                <a:lnTo>
                  <a:pt x="2133727" y="44450"/>
                </a:lnTo>
                <a:lnTo>
                  <a:pt x="2127377" y="38100"/>
                </a:lnTo>
                <a:close/>
              </a:path>
              <a:path w="2140584" h="2787650">
                <a:moveTo>
                  <a:pt x="2140077" y="2774950"/>
                </a:moveTo>
                <a:lnTo>
                  <a:pt x="2133727" y="2774950"/>
                </a:lnTo>
                <a:lnTo>
                  <a:pt x="2127377" y="2781300"/>
                </a:lnTo>
                <a:lnTo>
                  <a:pt x="2140077" y="2781300"/>
                </a:lnTo>
                <a:lnTo>
                  <a:pt x="2140077" y="2774950"/>
                </a:lnTo>
                <a:close/>
              </a:path>
              <a:path w="2140584" h="278765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40584" h="278765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40584" h="2787650">
                <a:moveTo>
                  <a:pt x="21400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27377" y="44450"/>
                </a:lnTo>
                <a:lnTo>
                  <a:pt x="2127377" y="38100"/>
                </a:lnTo>
                <a:lnTo>
                  <a:pt x="2140077" y="38100"/>
                </a:lnTo>
                <a:lnTo>
                  <a:pt x="2140077" y="31750"/>
                </a:lnTo>
                <a:close/>
              </a:path>
              <a:path w="2140584" h="2787650">
                <a:moveTo>
                  <a:pt x="2140077" y="38100"/>
                </a:moveTo>
                <a:lnTo>
                  <a:pt x="2127377" y="38100"/>
                </a:lnTo>
                <a:lnTo>
                  <a:pt x="2133727" y="44450"/>
                </a:lnTo>
                <a:lnTo>
                  <a:pt x="2140077" y="44450"/>
                </a:lnTo>
                <a:lnTo>
                  <a:pt x="2140077" y="38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21709" y="6219190"/>
            <a:ext cx="6291580" cy="3784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 continuar,</a:t>
            </a:r>
            <a:r>
              <a:rPr sz="13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presione</a:t>
            </a:r>
            <a:r>
              <a:rPr sz="13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dice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“¡COMENCEMOS!”.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93109" y="3956050"/>
            <a:ext cx="234950" cy="2487295"/>
          </a:xfrm>
          <a:custGeom>
            <a:avLst/>
            <a:gdLst/>
            <a:ahLst/>
            <a:cxnLst/>
            <a:rect l="l" t="t" r="r" b="b"/>
            <a:pathLst>
              <a:path w="234950" h="2487295">
                <a:moveTo>
                  <a:pt x="158750" y="2410625"/>
                </a:moveTo>
                <a:lnTo>
                  <a:pt x="158750" y="2486825"/>
                </a:lnTo>
                <a:lnTo>
                  <a:pt x="222250" y="2455075"/>
                </a:lnTo>
                <a:lnTo>
                  <a:pt x="171450" y="2455075"/>
                </a:lnTo>
                <a:lnTo>
                  <a:pt x="171450" y="2442375"/>
                </a:lnTo>
                <a:lnTo>
                  <a:pt x="222250" y="2442375"/>
                </a:lnTo>
                <a:lnTo>
                  <a:pt x="158750" y="2410625"/>
                </a:lnTo>
                <a:close/>
              </a:path>
              <a:path w="234950" h="2487295">
                <a:moveTo>
                  <a:pt x="234950" y="0"/>
                </a:moveTo>
                <a:lnTo>
                  <a:pt x="0" y="0"/>
                </a:lnTo>
                <a:lnTo>
                  <a:pt x="0" y="2455075"/>
                </a:lnTo>
                <a:lnTo>
                  <a:pt x="158750" y="2455075"/>
                </a:lnTo>
                <a:lnTo>
                  <a:pt x="158750" y="2448725"/>
                </a:lnTo>
                <a:lnTo>
                  <a:pt x="12700" y="2448725"/>
                </a:lnTo>
                <a:lnTo>
                  <a:pt x="6350" y="2442375"/>
                </a:lnTo>
                <a:lnTo>
                  <a:pt x="12700" y="244237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50" y="6350"/>
                </a:lnTo>
                <a:lnTo>
                  <a:pt x="234950" y="0"/>
                </a:lnTo>
                <a:close/>
              </a:path>
              <a:path w="234950" h="2487295">
                <a:moveTo>
                  <a:pt x="222250" y="2442375"/>
                </a:moveTo>
                <a:lnTo>
                  <a:pt x="171450" y="2442375"/>
                </a:lnTo>
                <a:lnTo>
                  <a:pt x="171450" y="2455075"/>
                </a:lnTo>
                <a:lnTo>
                  <a:pt x="222250" y="2455075"/>
                </a:lnTo>
                <a:lnTo>
                  <a:pt x="234950" y="2448725"/>
                </a:lnTo>
                <a:lnTo>
                  <a:pt x="222250" y="2442375"/>
                </a:lnTo>
                <a:close/>
              </a:path>
              <a:path w="234950" h="2487295">
                <a:moveTo>
                  <a:pt x="12700" y="2442375"/>
                </a:moveTo>
                <a:lnTo>
                  <a:pt x="6350" y="2442375"/>
                </a:lnTo>
                <a:lnTo>
                  <a:pt x="12700" y="2448725"/>
                </a:lnTo>
                <a:lnTo>
                  <a:pt x="12700" y="2442375"/>
                </a:lnTo>
                <a:close/>
              </a:path>
              <a:path w="234950" h="2487295">
                <a:moveTo>
                  <a:pt x="158750" y="2442375"/>
                </a:moveTo>
                <a:lnTo>
                  <a:pt x="12700" y="2442375"/>
                </a:lnTo>
                <a:lnTo>
                  <a:pt x="12700" y="2448725"/>
                </a:lnTo>
                <a:lnTo>
                  <a:pt x="158750" y="2448725"/>
                </a:lnTo>
                <a:lnTo>
                  <a:pt x="158750" y="2442375"/>
                </a:lnTo>
                <a:close/>
              </a:path>
              <a:path w="234950" h="248729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2487295">
                <a:moveTo>
                  <a:pt x="234950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25" dirty="0"/>
              <a:t> </a:t>
            </a:r>
            <a:r>
              <a:rPr sz="3750" spc="20" dirty="0"/>
              <a:t>6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F8AA00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72745" marR="325120" indent="-53340">
              <a:lnSpc>
                <a:spcPts val="2640"/>
              </a:lnSpc>
              <a:spcBef>
                <a:spcPts val="1285"/>
              </a:spcBef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DATOS DE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b="1" spc="-8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RESIDENCIA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57059" y="967739"/>
            <a:ext cx="5052060" cy="1028700"/>
            <a:chOff x="6957059" y="967739"/>
            <a:chExt cx="5052060" cy="1028700"/>
          </a:xfrm>
        </p:grpSpPr>
        <p:sp>
          <p:nvSpPr>
            <p:cNvPr id="5" name="object 5"/>
            <p:cNvSpPr/>
            <p:nvPr/>
          </p:nvSpPr>
          <p:spPr>
            <a:xfrm>
              <a:off x="6957059" y="967739"/>
              <a:ext cx="5052060" cy="266700"/>
            </a:xfrm>
            <a:custGeom>
              <a:avLst/>
              <a:gdLst/>
              <a:ahLst/>
              <a:cxnLst/>
              <a:rect l="l" t="t" r="r" b="b"/>
              <a:pathLst>
                <a:path w="5052059" h="266700">
                  <a:moveTo>
                    <a:pt x="505205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5052059" y="266700"/>
                  </a:lnTo>
                  <a:lnTo>
                    <a:pt x="5052059" y="0"/>
                  </a:lnTo>
                  <a:close/>
                </a:path>
              </a:pathLst>
            </a:custGeom>
            <a:solidFill>
              <a:srgbClr val="2E5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7059" y="1234439"/>
              <a:ext cx="5052060" cy="762000"/>
            </a:xfrm>
            <a:custGeom>
              <a:avLst/>
              <a:gdLst/>
              <a:ahLst/>
              <a:cxnLst/>
              <a:rect l="l" t="t" r="r" b="b"/>
              <a:pathLst>
                <a:path w="5052059" h="762000">
                  <a:moveTo>
                    <a:pt x="505205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052059" y="762000"/>
                  </a:lnTo>
                  <a:lnTo>
                    <a:pt x="5052059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42759" y="845819"/>
            <a:ext cx="5257800" cy="118872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34290" algn="ctr">
              <a:lnSpc>
                <a:spcPct val="100000"/>
              </a:lnSpc>
              <a:spcBef>
                <a:spcPts val="5"/>
              </a:spcBef>
            </a:pP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</a:pP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Comuna</a:t>
            </a:r>
            <a:r>
              <a:rPr sz="1000" b="1" spc="-7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en</a:t>
            </a:r>
            <a:r>
              <a:rPr sz="1000" b="1" spc="-5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que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se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ubica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444150"/>
                </a:solidFill>
                <a:latin typeface="Calibri"/>
                <a:cs typeface="Calibri"/>
              </a:rPr>
              <a:t>esta</a:t>
            </a:r>
            <a:r>
              <a:rPr sz="1000" b="1" spc="-7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institución</a:t>
            </a:r>
            <a:r>
              <a:rPr sz="1000" b="1" spc="-5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-6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residencia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25640" y="1562100"/>
            <a:ext cx="4899660" cy="243840"/>
            <a:chOff x="7025640" y="1562100"/>
            <a:chExt cx="4899660" cy="243840"/>
          </a:xfrm>
        </p:grpSpPr>
        <p:sp>
          <p:nvSpPr>
            <p:cNvPr id="9" name="object 9"/>
            <p:cNvSpPr/>
            <p:nvPr/>
          </p:nvSpPr>
          <p:spPr>
            <a:xfrm>
              <a:off x="7025640" y="1562100"/>
              <a:ext cx="4899660" cy="243840"/>
            </a:xfrm>
            <a:custGeom>
              <a:avLst/>
              <a:gdLst/>
              <a:ahLst/>
              <a:cxnLst/>
              <a:rect l="l" t="t" r="r" b="b"/>
              <a:pathLst>
                <a:path w="4899659" h="243839">
                  <a:moveTo>
                    <a:pt x="489965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4899659" y="243839"/>
                  </a:lnTo>
                  <a:lnTo>
                    <a:pt x="489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660" y="1638300"/>
              <a:ext cx="99058" cy="990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25640" y="1562100"/>
            <a:ext cx="4899660" cy="2438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Seleccione</a:t>
            </a:r>
            <a:r>
              <a:rPr sz="10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opción…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828790" y="5117782"/>
          <a:ext cx="5265419" cy="354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52095" algn="ctr">
                        <a:lnSpc>
                          <a:spcPct val="100000"/>
                        </a:lnSpc>
                      </a:pPr>
                      <a:r>
                        <a:rPr sz="7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Volver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F1F1F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16305">
                        <a:lnSpc>
                          <a:spcPct val="100000"/>
                        </a:lnSpc>
                      </a:pPr>
                      <a:r>
                        <a:rPr sz="7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75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75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75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7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50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</a:t>
                      </a:r>
                      <a:r>
                        <a:rPr sz="75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9541509" y="5198109"/>
            <a:ext cx="2473960" cy="195580"/>
            <a:chOff x="9541509" y="5198109"/>
            <a:chExt cx="2473960" cy="195580"/>
          </a:xfrm>
        </p:grpSpPr>
        <p:sp>
          <p:nvSpPr>
            <p:cNvPr id="14" name="object 14"/>
            <p:cNvSpPr/>
            <p:nvPr/>
          </p:nvSpPr>
          <p:spPr>
            <a:xfrm>
              <a:off x="9547859" y="5204459"/>
              <a:ext cx="2461260" cy="182880"/>
            </a:xfrm>
            <a:custGeom>
              <a:avLst/>
              <a:gdLst/>
              <a:ahLst/>
              <a:cxnLst/>
              <a:rect l="l" t="t" r="r" b="b"/>
              <a:pathLst>
                <a:path w="2461259" h="182879">
                  <a:moveTo>
                    <a:pt x="2369820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7179" y="127051"/>
                  </a:lnTo>
                  <a:lnTo>
                    <a:pt x="26765" y="156114"/>
                  </a:lnTo>
                  <a:lnTo>
                    <a:pt x="55828" y="175700"/>
                  </a:lnTo>
                  <a:lnTo>
                    <a:pt x="91440" y="182879"/>
                  </a:lnTo>
                  <a:lnTo>
                    <a:pt x="2369820" y="182879"/>
                  </a:lnTo>
                  <a:lnTo>
                    <a:pt x="2405431" y="175700"/>
                  </a:lnTo>
                  <a:lnTo>
                    <a:pt x="2434494" y="156114"/>
                  </a:lnTo>
                  <a:lnTo>
                    <a:pt x="2454080" y="127051"/>
                  </a:lnTo>
                  <a:lnTo>
                    <a:pt x="2461260" y="91439"/>
                  </a:lnTo>
                  <a:lnTo>
                    <a:pt x="2454080" y="55828"/>
                  </a:lnTo>
                  <a:lnTo>
                    <a:pt x="2434494" y="26765"/>
                  </a:lnTo>
                  <a:lnTo>
                    <a:pt x="2405431" y="7179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47859" y="5204459"/>
              <a:ext cx="2461260" cy="182880"/>
            </a:xfrm>
            <a:custGeom>
              <a:avLst/>
              <a:gdLst/>
              <a:ahLst/>
              <a:cxnLst/>
              <a:rect l="l" t="t" r="r" b="b"/>
              <a:pathLst>
                <a:path w="2461259" h="182879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2369820" y="0"/>
                  </a:lnTo>
                  <a:lnTo>
                    <a:pt x="2405431" y="7179"/>
                  </a:lnTo>
                  <a:lnTo>
                    <a:pt x="2434494" y="26765"/>
                  </a:lnTo>
                  <a:lnTo>
                    <a:pt x="2454080" y="55828"/>
                  </a:lnTo>
                  <a:lnTo>
                    <a:pt x="2461260" y="91439"/>
                  </a:lnTo>
                  <a:lnTo>
                    <a:pt x="2454080" y="127051"/>
                  </a:lnTo>
                  <a:lnTo>
                    <a:pt x="2434494" y="156114"/>
                  </a:lnTo>
                  <a:lnTo>
                    <a:pt x="2405431" y="175700"/>
                  </a:lnTo>
                  <a:lnTo>
                    <a:pt x="2369820" y="182879"/>
                  </a:lnTo>
                  <a:lnTo>
                    <a:pt x="91440" y="182879"/>
                  </a:lnTo>
                  <a:lnTo>
                    <a:pt x="55828" y="175700"/>
                  </a:lnTo>
                  <a:lnTo>
                    <a:pt x="26765" y="156114"/>
                  </a:lnTo>
                  <a:lnTo>
                    <a:pt x="7179" y="127051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759" y="5234939"/>
              <a:ext cx="121920" cy="1219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57059" y="2179320"/>
            <a:ext cx="5044440" cy="769620"/>
          </a:xfrm>
          <a:prstGeom prst="rect">
            <a:avLst/>
          </a:prstGeom>
          <a:solidFill>
            <a:srgbClr val="F3F3F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N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m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br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d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2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l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7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c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l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5640" y="2506979"/>
            <a:ext cx="4899660" cy="251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8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85"/>
              </a:spcBef>
            </a:pP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 L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LL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9440" y="3162300"/>
            <a:ext cx="5044440" cy="762000"/>
          </a:xfrm>
          <a:prstGeom prst="rect">
            <a:avLst/>
          </a:prstGeom>
          <a:solidFill>
            <a:srgbClr val="F3F3F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N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ú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m</a:t>
            </a:r>
            <a:r>
              <a:rPr sz="1000" b="1" spc="3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r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-6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-6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l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ur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do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m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c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ili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r</a:t>
            </a:r>
            <a:r>
              <a:rPr sz="1000" b="1" spc="-10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8019" y="3489959"/>
            <a:ext cx="4899660" cy="251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NÚMERO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7059" y="4160520"/>
            <a:ext cx="5052060" cy="762000"/>
          </a:xfrm>
          <a:prstGeom prst="rect">
            <a:avLst/>
          </a:prstGeom>
          <a:solidFill>
            <a:srgbClr val="F3F3F4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b="1" spc="30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n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f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or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m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c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ó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n</a:t>
            </a:r>
            <a:r>
              <a:rPr sz="1000" b="1" spc="-5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d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c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on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l 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(</a:t>
            </a:r>
            <a:r>
              <a:rPr sz="1000" b="1" spc="35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j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.</a:t>
            </a:r>
            <a:r>
              <a:rPr sz="1000" b="1" spc="-2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C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ll</a:t>
            </a:r>
            <a:r>
              <a:rPr sz="1000" b="1" spc="35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s</a:t>
            </a:r>
            <a:r>
              <a:rPr sz="1000" b="1" spc="-3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-6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pun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t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o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s</a:t>
            </a:r>
            <a:r>
              <a:rPr sz="1000" b="1" spc="20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d</a:t>
            </a:r>
            <a:r>
              <a:rPr sz="1000" b="1" spc="1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2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r</a:t>
            </a:r>
            <a:r>
              <a:rPr sz="1000" b="1" spc="3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f</a:t>
            </a:r>
            <a:r>
              <a:rPr sz="1000" b="1" spc="35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dirty="0">
                <a:solidFill>
                  <a:srgbClr val="444150"/>
                </a:solidFill>
                <a:latin typeface="Calibri"/>
                <a:cs typeface="Calibri"/>
              </a:rPr>
              <a:t>r</a:t>
            </a:r>
            <a:r>
              <a:rPr sz="1000" b="1" spc="30" dirty="0">
                <a:solidFill>
                  <a:srgbClr val="444150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444150"/>
                </a:solidFill>
                <a:latin typeface="Calibri"/>
                <a:cs typeface="Calibri"/>
              </a:rPr>
              <a:t>nc</a:t>
            </a:r>
            <a:r>
              <a:rPr sz="1000" b="1" spc="-15" dirty="0">
                <a:solidFill>
                  <a:srgbClr val="444150"/>
                </a:solidFill>
                <a:latin typeface="Calibri"/>
                <a:cs typeface="Calibri"/>
              </a:rPr>
              <a:t>i</a:t>
            </a:r>
            <a:r>
              <a:rPr sz="1000" b="1" spc="-20" dirty="0">
                <a:solidFill>
                  <a:srgbClr val="444150"/>
                </a:solidFill>
                <a:latin typeface="Calibri"/>
                <a:cs typeface="Calibri"/>
              </a:rPr>
              <a:t>a</a:t>
            </a:r>
            <a:r>
              <a:rPr sz="1000" b="1" spc="5" dirty="0">
                <a:solidFill>
                  <a:srgbClr val="444150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25640" y="4488179"/>
            <a:ext cx="4899660" cy="251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76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75"/>
              </a:spcBef>
            </a:pP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OR</a:t>
            </a:r>
            <a:r>
              <a:rPr sz="1000" spc="35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IÓ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0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IO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43090" y="5198109"/>
            <a:ext cx="2473960" cy="195580"/>
            <a:chOff x="6943090" y="5198109"/>
            <a:chExt cx="2473960" cy="195580"/>
          </a:xfrm>
        </p:grpSpPr>
        <p:sp>
          <p:nvSpPr>
            <p:cNvPr id="24" name="object 24"/>
            <p:cNvSpPr/>
            <p:nvPr/>
          </p:nvSpPr>
          <p:spPr>
            <a:xfrm>
              <a:off x="6949440" y="5204459"/>
              <a:ext cx="2461260" cy="182880"/>
            </a:xfrm>
            <a:custGeom>
              <a:avLst/>
              <a:gdLst/>
              <a:ahLst/>
              <a:cxnLst/>
              <a:rect l="l" t="t" r="r" b="b"/>
              <a:pathLst>
                <a:path w="2461259" h="182879">
                  <a:moveTo>
                    <a:pt x="2369819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7179" y="127051"/>
                  </a:lnTo>
                  <a:lnTo>
                    <a:pt x="26765" y="156114"/>
                  </a:lnTo>
                  <a:lnTo>
                    <a:pt x="55828" y="175700"/>
                  </a:lnTo>
                  <a:lnTo>
                    <a:pt x="91439" y="182879"/>
                  </a:lnTo>
                  <a:lnTo>
                    <a:pt x="2369819" y="182879"/>
                  </a:lnTo>
                  <a:lnTo>
                    <a:pt x="2405431" y="175700"/>
                  </a:lnTo>
                  <a:lnTo>
                    <a:pt x="2434494" y="156114"/>
                  </a:lnTo>
                  <a:lnTo>
                    <a:pt x="2454080" y="127051"/>
                  </a:lnTo>
                  <a:lnTo>
                    <a:pt x="2461259" y="91439"/>
                  </a:lnTo>
                  <a:lnTo>
                    <a:pt x="2454080" y="55828"/>
                  </a:lnTo>
                  <a:lnTo>
                    <a:pt x="2434494" y="26765"/>
                  </a:lnTo>
                  <a:lnTo>
                    <a:pt x="2405431" y="7179"/>
                  </a:lnTo>
                  <a:lnTo>
                    <a:pt x="2369819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9440" y="5204459"/>
              <a:ext cx="2461260" cy="182880"/>
            </a:xfrm>
            <a:custGeom>
              <a:avLst/>
              <a:gdLst/>
              <a:ahLst/>
              <a:cxnLst/>
              <a:rect l="l" t="t" r="r" b="b"/>
              <a:pathLst>
                <a:path w="2461259" h="182879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2369819" y="0"/>
                  </a:lnTo>
                  <a:lnTo>
                    <a:pt x="2405431" y="7179"/>
                  </a:lnTo>
                  <a:lnTo>
                    <a:pt x="2434494" y="26765"/>
                  </a:lnTo>
                  <a:lnTo>
                    <a:pt x="2454080" y="55828"/>
                  </a:lnTo>
                  <a:lnTo>
                    <a:pt x="2461259" y="91439"/>
                  </a:lnTo>
                  <a:lnTo>
                    <a:pt x="2454080" y="127051"/>
                  </a:lnTo>
                  <a:lnTo>
                    <a:pt x="2434494" y="156114"/>
                  </a:lnTo>
                  <a:lnTo>
                    <a:pt x="2405431" y="175700"/>
                  </a:lnTo>
                  <a:lnTo>
                    <a:pt x="2369819" y="182879"/>
                  </a:lnTo>
                  <a:lnTo>
                    <a:pt x="91439" y="182879"/>
                  </a:lnTo>
                  <a:lnTo>
                    <a:pt x="55828" y="175700"/>
                  </a:lnTo>
                  <a:lnTo>
                    <a:pt x="26765" y="156114"/>
                  </a:lnTo>
                  <a:lnTo>
                    <a:pt x="7179" y="127051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3859" y="5257801"/>
            <a:ext cx="76201" cy="76198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658870" y="2104389"/>
            <a:ext cx="8448040" cy="904240"/>
            <a:chOff x="3658870" y="2104389"/>
            <a:chExt cx="8448040" cy="904240"/>
          </a:xfrm>
        </p:grpSpPr>
        <p:sp>
          <p:nvSpPr>
            <p:cNvPr id="28" name="object 28"/>
            <p:cNvSpPr/>
            <p:nvPr/>
          </p:nvSpPr>
          <p:spPr>
            <a:xfrm>
              <a:off x="6835140" y="2110739"/>
              <a:ext cx="5265420" cy="891540"/>
            </a:xfrm>
            <a:custGeom>
              <a:avLst/>
              <a:gdLst/>
              <a:ahLst/>
              <a:cxnLst/>
              <a:rect l="l" t="t" r="r" b="b"/>
              <a:pathLst>
                <a:path w="5265420" h="891539">
                  <a:moveTo>
                    <a:pt x="0" y="891539"/>
                  </a:moveTo>
                  <a:lnTo>
                    <a:pt x="5265420" y="891539"/>
                  </a:lnTo>
                  <a:lnTo>
                    <a:pt x="526542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5220" y="2385059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80">
                  <a:moveTo>
                    <a:pt x="2679700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2679700" y="335279"/>
                  </a:lnTo>
                  <a:lnTo>
                    <a:pt x="2701450" y="330888"/>
                  </a:lnTo>
                  <a:lnTo>
                    <a:pt x="2719212" y="318912"/>
                  </a:lnTo>
                  <a:lnTo>
                    <a:pt x="2731188" y="301150"/>
                  </a:lnTo>
                  <a:lnTo>
                    <a:pt x="2735579" y="279400"/>
                  </a:lnTo>
                  <a:lnTo>
                    <a:pt x="2735579" y="55879"/>
                  </a:lnTo>
                  <a:lnTo>
                    <a:pt x="2731188" y="34129"/>
                  </a:lnTo>
                  <a:lnTo>
                    <a:pt x="2719212" y="16367"/>
                  </a:lnTo>
                  <a:lnTo>
                    <a:pt x="2701450" y="4391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5220" y="2385059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80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2679700" y="0"/>
                  </a:lnTo>
                  <a:lnTo>
                    <a:pt x="2701450" y="4391"/>
                  </a:lnTo>
                  <a:lnTo>
                    <a:pt x="2719212" y="16367"/>
                  </a:lnTo>
                  <a:lnTo>
                    <a:pt x="2731188" y="34129"/>
                  </a:lnTo>
                  <a:lnTo>
                    <a:pt x="2735579" y="55879"/>
                  </a:lnTo>
                  <a:lnTo>
                    <a:pt x="2735579" y="279400"/>
                  </a:lnTo>
                  <a:lnTo>
                    <a:pt x="2731188" y="301150"/>
                  </a:lnTo>
                  <a:lnTo>
                    <a:pt x="2719212" y="318912"/>
                  </a:lnTo>
                  <a:lnTo>
                    <a:pt x="2701450" y="330888"/>
                  </a:lnTo>
                  <a:lnTo>
                    <a:pt x="2679700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400"/>
                  </a:lnTo>
                  <a:lnTo>
                    <a:pt x="0" y="5587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658870" y="4039870"/>
            <a:ext cx="8448040" cy="965200"/>
            <a:chOff x="3658870" y="4039870"/>
            <a:chExt cx="8448040" cy="965200"/>
          </a:xfrm>
        </p:grpSpPr>
        <p:sp>
          <p:nvSpPr>
            <p:cNvPr id="32" name="object 32"/>
            <p:cNvSpPr/>
            <p:nvPr/>
          </p:nvSpPr>
          <p:spPr>
            <a:xfrm>
              <a:off x="6835140" y="4046220"/>
              <a:ext cx="5265420" cy="952500"/>
            </a:xfrm>
            <a:custGeom>
              <a:avLst/>
              <a:gdLst/>
              <a:ahLst/>
              <a:cxnLst/>
              <a:rect l="l" t="t" r="r" b="b"/>
              <a:pathLst>
                <a:path w="5265420" h="952500">
                  <a:moveTo>
                    <a:pt x="0" y="952499"/>
                  </a:moveTo>
                  <a:lnTo>
                    <a:pt x="5265420" y="952499"/>
                  </a:lnTo>
                  <a:lnTo>
                    <a:pt x="5265420" y="0"/>
                  </a:lnTo>
                  <a:lnTo>
                    <a:pt x="0" y="0"/>
                  </a:lnTo>
                  <a:lnTo>
                    <a:pt x="0" y="95249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65220" y="435864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79">
                  <a:moveTo>
                    <a:pt x="2679700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80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80"/>
                  </a:lnTo>
                  <a:lnTo>
                    <a:pt x="2679700" y="335280"/>
                  </a:lnTo>
                  <a:lnTo>
                    <a:pt x="2701450" y="330888"/>
                  </a:lnTo>
                  <a:lnTo>
                    <a:pt x="2719212" y="318912"/>
                  </a:lnTo>
                  <a:lnTo>
                    <a:pt x="2731188" y="301150"/>
                  </a:lnTo>
                  <a:lnTo>
                    <a:pt x="2735579" y="279400"/>
                  </a:lnTo>
                  <a:lnTo>
                    <a:pt x="2735579" y="55880"/>
                  </a:lnTo>
                  <a:lnTo>
                    <a:pt x="2731188" y="34129"/>
                  </a:lnTo>
                  <a:lnTo>
                    <a:pt x="2719212" y="16367"/>
                  </a:lnTo>
                  <a:lnTo>
                    <a:pt x="2701450" y="4391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5220" y="435864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79">
                  <a:moveTo>
                    <a:pt x="0" y="55880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2679700" y="0"/>
                  </a:lnTo>
                  <a:lnTo>
                    <a:pt x="2701450" y="4391"/>
                  </a:lnTo>
                  <a:lnTo>
                    <a:pt x="2719212" y="16367"/>
                  </a:lnTo>
                  <a:lnTo>
                    <a:pt x="2731188" y="34129"/>
                  </a:lnTo>
                  <a:lnTo>
                    <a:pt x="2735579" y="55880"/>
                  </a:lnTo>
                  <a:lnTo>
                    <a:pt x="2735579" y="279400"/>
                  </a:lnTo>
                  <a:lnTo>
                    <a:pt x="2731188" y="301150"/>
                  </a:lnTo>
                  <a:lnTo>
                    <a:pt x="2719212" y="318912"/>
                  </a:lnTo>
                  <a:lnTo>
                    <a:pt x="2701450" y="330888"/>
                  </a:lnTo>
                  <a:lnTo>
                    <a:pt x="2679700" y="335280"/>
                  </a:lnTo>
                  <a:lnTo>
                    <a:pt x="55879" y="335280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400"/>
                  </a:lnTo>
                  <a:lnTo>
                    <a:pt x="0" y="5588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988310" y="176529"/>
            <a:ext cx="9118600" cy="568960"/>
            <a:chOff x="2988310" y="176529"/>
            <a:chExt cx="9118600" cy="568960"/>
          </a:xfrm>
        </p:grpSpPr>
        <p:sp>
          <p:nvSpPr>
            <p:cNvPr id="36" name="object 36"/>
            <p:cNvSpPr/>
            <p:nvPr/>
          </p:nvSpPr>
          <p:spPr>
            <a:xfrm>
              <a:off x="2994660" y="182879"/>
              <a:ext cx="9105900" cy="556260"/>
            </a:xfrm>
            <a:custGeom>
              <a:avLst/>
              <a:gdLst/>
              <a:ahLst/>
              <a:cxnLst/>
              <a:rect l="l" t="t" r="r" b="b"/>
              <a:pathLst>
                <a:path w="9105900" h="556260">
                  <a:moveTo>
                    <a:pt x="910590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9105900" y="556260"/>
                  </a:lnTo>
                  <a:lnTo>
                    <a:pt x="9105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4660" y="182879"/>
              <a:ext cx="9105900" cy="556260"/>
            </a:xfrm>
            <a:custGeom>
              <a:avLst/>
              <a:gdLst/>
              <a:ahLst/>
              <a:cxnLst/>
              <a:rect l="l" t="t" r="r" b="b"/>
              <a:pathLst>
                <a:path w="9105900" h="556260">
                  <a:moveTo>
                    <a:pt x="0" y="556260"/>
                  </a:moveTo>
                  <a:lnTo>
                    <a:pt x="9105900" y="556260"/>
                  </a:lnTo>
                  <a:lnTo>
                    <a:pt x="9105900" y="0"/>
                  </a:lnTo>
                  <a:lnTo>
                    <a:pt x="0" y="0"/>
                  </a:lnTo>
                  <a:lnTo>
                    <a:pt x="0" y="5562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12845" y="226377"/>
            <a:ext cx="866330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0185" marR="5080" indent="-198120">
              <a:lnSpc>
                <a:spcPct val="103899"/>
              </a:lnSpc>
              <a:spcBef>
                <a:spcPts val="7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Posterior al mensaje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bienvenida,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ingresar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dirección,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bien,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cuenta </a:t>
            </a:r>
            <a:r>
              <a:rPr sz="135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cargada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sistema,</a:t>
            </a:r>
            <a:r>
              <a:rPr sz="13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importante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llenen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estos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campos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medida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confirmación.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80459" y="845819"/>
            <a:ext cx="2735580" cy="335280"/>
          </a:xfrm>
          <a:prstGeom prst="rect">
            <a:avLst/>
          </a:prstGeom>
          <a:solidFill>
            <a:srgbClr val="1E3A7C"/>
          </a:solidFill>
          <a:ln w="12700">
            <a:solidFill>
              <a:srgbClr val="001F5F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464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dirección,</a:t>
            </a:r>
            <a:r>
              <a:rPr sz="13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58870" y="1692910"/>
            <a:ext cx="2748280" cy="347980"/>
            <a:chOff x="3658870" y="1692910"/>
            <a:chExt cx="2748280" cy="347980"/>
          </a:xfrm>
        </p:grpSpPr>
        <p:sp>
          <p:nvSpPr>
            <p:cNvPr id="41" name="object 41"/>
            <p:cNvSpPr/>
            <p:nvPr/>
          </p:nvSpPr>
          <p:spPr>
            <a:xfrm>
              <a:off x="3665220" y="169926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80">
                  <a:moveTo>
                    <a:pt x="2679700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79"/>
                  </a:lnTo>
                  <a:lnTo>
                    <a:pt x="2679700" y="335279"/>
                  </a:lnTo>
                  <a:lnTo>
                    <a:pt x="2701450" y="330888"/>
                  </a:lnTo>
                  <a:lnTo>
                    <a:pt x="2719212" y="318912"/>
                  </a:lnTo>
                  <a:lnTo>
                    <a:pt x="2731188" y="301150"/>
                  </a:lnTo>
                  <a:lnTo>
                    <a:pt x="2735579" y="279400"/>
                  </a:lnTo>
                  <a:lnTo>
                    <a:pt x="2735579" y="55879"/>
                  </a:lnTo>
                  <a:lnTo>
                    <a:pt x="2731188" y="34129"/>
                  </a:lnTo>
                  <a:lnTo>
                    <a:pt x="2719212" y="16367"/>
                  </a:lnTo>
                  <a:lnTo>
                    <a:pt x="2701450" y="4391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65220" y="169926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80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2679700" y="0"/>
                  </a:lnTo>
                  <a:lnTo>
                    <a:pt x="2701450" y="4391"/>
                  </a:lnTo>
                  <a:lnTo>
                    <a:pt x="2719212" y="16367"/>
                  </a:lnTo>
                  <a:lnTo>
                    <a:pt x="2731188" y="34129"/>
                  </a:lnTo>
                  <a:lnTo>
                    <a:pt x="2735579" y="55879"/>
                  </a:lnTo>
                  <a:lnTo>
                    <a:pt x="2735579" y="279400"/>
                  </a:lnTo>
                  <a:lnTo>
                    <a:pt x="2731188" y="301150"/>
                  </a:lnTo>
                  <a:lnTo>
                    <a:pt x="2719212" y="318912"/>
                  </a:lnTo>
                  <a:lnTo>
                    <a:pt x="2701450" y="330888"/>
                  </a:lnTo>
                  <a:lnTo>
                    <a:pt x="2679700" y="335279"/>
                  </a:lnTo>
                  <a:lnTo>
                    <a:pt x="55879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400"/>
                  </a:lnTo>
                  <a:lnTo>
                    <a:pt x="0" y="5587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728590" y="1741741"/>
            <a:ext cx="61277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12820" y="153923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79" y="0"/>
                </a:move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7376" y="190560"/>
                </a:lnTo>
                <a:lnTo>
                  <a:pt x="27919" y="230306"/>
                </a:lnTo>
                <a:lnTo>
                  <a:pt x="59253" y="261640"/>
                </a:lnTo>
                <a:lnTo>
                  <a:pt x="98999" y="282183"/>
                </a:lnTo>
                <a:lnTo>
                  <a:pt x="144779" y="289560"/>
                </a:lnTo>
                <a:lnTo>
                  <a:pt x="190560" y="282183"/>
                </a:lnTo>
                <a:lnTo>
                  <a:pt x="230306" y="261640"/>
                </a:lnTo>
                <a:lnTo>
                  <a:pt x="261640" y="230306"/>
                </a:lnTo>
                <a:lnTo>
                  <a:pt x="282183" y="190560"/>
                </a:lnTo>
                <a:lnTo>
                  <a:pt x="289559" y="144780"/>
                </a:lnTo>
                <a:lnTo>
                  <a:pt x="282183" y="98999"/>
                </a:lnTo>
                <a:lnTo>
                  <a:pt x="261640" y="59253"/>
                </a:lnTo>
                <a:lnTo>
                  <a:pt x="230306" y="27919"/>
                </a:lnTo>
                <a:lnTo>
                  <a:pt x="190560" y="7376"/>
                </a:lnTo>
                <a:lnTo>
                  <a:pt x="1447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98290" y="1536382"/>
            <a:ext cx="1301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58870" y="3064510"/>
            <a:ext cx="8448040" cy="904240"/>
            <a:chOff x="3658870" y="3064510"/>
            <a:chExt cx="8448040" cy="904240"/>
          </a:xfrm>
        </p:grpSpPr>
        <p:sp>
          <p:nvSpPr>
            <p:cNvPr id="47" name="object 47"/>
            <p:cNvSpPr/>
            <p:nvPr/>
          </p:nvSpPr>
          <p:spPr>
            <a:xfrm>
              <a:off x="6835140" y="3070860"/>
              <a:ext cx="5265420" cy="891540"/>
            </a:xfrm>
            <a:custGeom>
              <a:avLst/>
              <a:gdLst/>
              <a:ahLst/>
              <a:cxnLst/>
              <a:rect l="l" t="t" r="r" b="b"/>
              <a:pathLst>
                <a:path w="5265420" h="891539">
                  <a:moveTo>
                    <a:pt x="0" y="891539"/>
                  </a:moveTo>
                  <a:lnTo>
                    <a:pt x="5265420" y="891539"/>
                  </a:lnTo>
                  <a:lnTo>
                    <a:pt x="526542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65220" y="335280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79">
                  <a:moveTo>
                    <a:pt x="2679700" y="0"/>
                  </a:moveTo>
                  <a:lnTo>
                    <a:pt x="55879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79" y="335280"/>
                  </a:lnTo>
                  <a:lnTo>
                    <a:pt x="2679700" y="335280"/>
                  </a:lnTo>
                  <a:lnTo>
                    <a:pt x="2701450" y="330888"/>
                  </a:lnTo>
                  <a:lnTo>
                    <a:pt x="2719212" y="318912"/>
                  </a:lnTo>
                  <a:lnTo>
                    <a:pt x="2731188" y="301150"/>
                  </a:lnTo>
                  <a:lnTo>
                    <a:pt x="2735579" y="279400"/>
                  </a:lnTo>
                  <a:lnTo>
                    <a:pt x="2735579" y="55879"/>
                  </a:lnTo>
                  <a:lnTo>
                    <a:pt x="2731188" y="34129"/>
                  </a:lnTo>
                  <a:lnTo>
                    <a:pt x="2719212" y="16367"/>
                  </a:lnTo>
                  <a:lnTo>
                    <a:pt x="2701450" y="4391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65220" y="3352800"/>
              <a:ext cx="2735580" cy="335280"/>
            </a:xfrm>
            <a:custGeom>
              <a:avLst/>
              <a:gdLst/>
              <a:ahLst/>
              <a:cxnLst/>
              <a:rect l="l" t="t" r="r" b="b"/>
              <a:pathLst>
                <a:path w="2735579" h="335279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79" y="0"/>
                  </a:lnTo>
                  <a:lnTo>
                    <a:pt x="2679700" y="0"/>
                  </a:lnTo>
                  <a:lnTo>
                    <a:pt x="2701450" y="4391"/>
                  </a:lnTo>
                  <a:lnTo>
                    <a:pt x="2719212" y="16367"/>
                  </a:lnTo>
                  <a:lnTo>
                    <a:pt x="2731188" y="34129"/>
                  </a:lnTo>
                  <a:lnTo>
                    <a:pt x="2735579" y="55879"/>
                  </a:lnTo>
                  <a:lnTo>
                    <a:pt x="2735579" y="279400"/>
                  </a:lnTo>
                  <a:lnTo>
                    <a:pt x="2731188" y="301150"/>
                  </a:lnTo>
                  <a:lnTo>
                    <a:pt x="2719212" y="318912"/>
                  </a:lnTo>
                  <a:lnTo>
                    <a:pt x="2701450" y="330888"/>
                  </a:lnTo>
                  <a:lnTo>
                    <a:pt x="2679700" y="335280"/>
                  </a:lnTo>
                  <a:lnTo>
                    <a:pt x="55879" y="335280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400"/>
                  </a:lnTo>
                  <a:lnTo>
                    <a:pt x="0" y="5587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408170" y="2428874"/>
            <a:ext cx="124396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Nombre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vía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12820" y="222503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79" y="0"/>
                </a:move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7376" y="190560"/>
                </a:lnTo>
                <a:lnTo>
                  <a:pt x="27919" y="230306"/>
                </a:lnTo>
                <a:lnTo>
                  <a:pt x="59253" y="261640"/>
                </a:lnTo>
                <a:lnTo>
                  <a:pt x="98999" y="282183"/>
                </a:lnTo>
                <a:lnTo>
                  <a:pt x="144779" y="289560"/>
                </a:lnTo>
                <a:lnTo>
                  <a:pt x="190560" y="282183"/>
                </a:lnTo>
                <a:lnTo>
                  <a:pt x="230306" y="261640"/>
                </a:lnTo>
                <a:lnTo>
                  <a:pt x="261640" y="230306"/>
                </a:lnTo>
                <a:lnTo>
                  <a:pt x="282183" y="190560"/>
                </a:lnTo>
                <a:lnTo>
                  <a:pt x="289559" y="144780"/>
                </a:lnTo>
                <a:lnTo>
                  <a:pt x="282183" y="98999"/>
                </a:lnTo>
                <a:lnTo>
                  <a:pt x="261640" y="59253"/>
                </a:lnTo>
                <a:lnTo>
                  <a:pt x="230306" y="27919"/>
                </a:lnTo>
                <a:lnTo>
                  <a:pt x="190560" y="7376"/>
                </a:lnTo>
                <a:lnTo>
                  <a:pt x="1447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98290" y="2223516"/>
            <a:ext cx="1301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93870" y="3396043"/>
            <a:ext cx="148209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domiciliario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12820" y="319277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79" y="0"/>
                </a:move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7376" y="190560"/>
                </a:lnTo>
                <a:lnTo>
                  <a:pt x="27919" y="230306"/>
                </a:lnTo>
                <a:lnTo>
                  <a:pt x="59253" y="261640"/>
                </a:lnTo>
                <a:lnTo>
                  <a:pt x="98999" y="282183"/>
                </a:lnTo>
                <a:lnTo>
                  <a:pt x="144779" y="289560"/>
                </a:lnTo>
                <a:lnTo>
                  <a:pt x="190560" y="282183"/>
                </a:lnTo>
                <a:lnTo>
                  <a:pt x="230306" y="261640"/>
                </a:lnTo>
                <a:lnTo>
                  <a:pt x="261640" y="230306"/>
                </a:lnTo>
                <a:lnTo>
                  <a:pt x="282183" y="190560"/>
                </a:lnTo>
                <a:lnTo>
                  <a:pt x="289559" y="144780"/>
                </a:lnTo>
                <a:lnTo>
                  <a:pt x="282183" y="98999"/>
                </a:lnTo>
                <a:lnTo>
                  <a:pt x="261640" y="59253"/>
                </a:lnTo>
                <a:lnTo>
                  <a:pt x="230306" y="27919"/>
                </a:lnTo>
                <a:lnTo>
                  <a:pt x="190560" y="7376"/>
                </a:lnTo>
                <a:lnTo>
                  <a:pt x="1447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598290" y="3190557"/>
            <a:ext cx="1301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48150" y="4402772"/>
            <a:ext cx="15748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adicional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12820" y="4198620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60">
                <a:moveTo>
                  <a:pt x="144779" y="0"/>
                </a:move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79"/>
                </a:lnTo>
                <a:lnTo>
                  <a:pt x="7376" y="190560"/>
                </a:lnTo>
                <a:lnTo>
                  <a:pt x="27919" y="230306"/>
                </a:lnTo>
                <a:lnTo>
                  <a:pt x="59253" y="261640"/>
                </a:lnTo>
                <a:lnTo>
                  <a:pt x="98999" y="282183"/>
                </a:lnTo>
                <a:lnTo>
                  <a:pt x="144779" y="289559"/>
                </a:lnTo>
                <a:lnTo>
                  <a:pt x="190560" y="282183"/>
                </a:lnTo>
                <a:lnTo>
                  <a:pt x="230306" y="261640"/>
                </a:lnTo>
                <a:lnTo>
                  <a:pt x="261640" y="230306"/>
                </a:lnTo>
                <a:lnTo>
                  <a:pt x="282183" y="190560"/>
                </a:lnTo>
                <a:lnTo>
                  <a:pt x="289559" y="144779"/>
                </a:lnTo>
                <a:lnTo>
                  <a:pt x="282183" y="98999"/>
                </a:lnTo>
                <a:lnTo>
                  <a:pt x="261640" y="59253"/>
                </a:lnTo>
                <a:lnTo>
                  <a:pt x="230306" y="27919"/>
                </a:lnTo>
                <a:lnTo>
                  <a:pt x="190560" y="7376"/>
                </a:lnTo>
                <a:lnTo>
                  <a:pt x="1447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598290" y="4197730"/>
            <a:ext cx="1301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00800" y="1828800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368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36879" h="76200">
                <a:moveTo>
                  <a:pt x="43687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36879" y="44450"/>
                </a:lnTo>
                <a:lnTo>
                  <a:pt x="436879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00800" y="2514726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76200" y="0"/>
                </a:moveTo>
                <a:lnTo>
                  <a:pt x="0" y="37973"/>
                </a:lnTo>
                <a:lnTo>
                  <a:pt x="76200" y="76200"/>
                </a:lnTo>
                <a:lnTo>
                  <a:pt x="76200" y="44335"/>
                </a:lnTo>
                <a:lnTo>
                  <a:pt x="63500" y="44323"/>
                </a:lnTo>
                <a:lnTo>
                  <a:pt x="63500" y="31623"/>
                </a:lnTo>
                <a:lnTo>
                  <a:pt x="76200" y="31623"/>
                </a:lnTo>
                <a:lnTo>
                  <a:pt x="76200" y="0"/>
                </a:lnTo>
                <a:close/>
              </a:path>
              <a:path w="436879" h="76200">
                <a:moveTo>
                  <a:pt x="76200" y="31635"/>
                </a:moveTo>
                <a:lnTo>
                  <a:pt x="76200" y="44335"/>
                </a:lnTo>
                <a:lnTo>
                  <a:pt x="436879" y="44703"/>
                </a:lnTo>
                <a:lnTo>
                  <a:pt x="436879" y="32003"/>
                </a:lnTo>
                <a:lnTo>
                  <a:pt x="76200" y="31635"/>
                </a:lnTo>
                <a:close/>
              </a:path>
              <a:path w="436879" h="76200">
                <a:moveTo>
                  <a:pt x="63500" y="31623"/>
                </a:moveTo>
                <a:lnTo>
                  <a:pt x="63500" y="44323"/>
                </a:lnTo>
                <a:lnTo>
                  <a:pt x="76200" y="44335"/>
                </a:lnTo>
                <a:lnTo>
                  <a:pt x="76200" y="31635"/>
                </a:lnTo>
                <a:lnTo>
                  <a:pt x="63500" y="31623"/>
                </a:lnTo>
                <a:close/>
              </a:path>
              <a:path w="436879" h="76200">
                <a:moveTo>
                  <a:pt x="76200" y="31623"/>
                </a:moveTo>
                <a:lnTo>
                  <a:pt x="63500" y="31623"/>
                </a:lnTo>
                <a:lnTo>
                  <a:pt x="76200" y="316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00800" y="3482340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4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36879" h="76200">
                <a:moveTo>
                  <a:pt x="76200" y="31754"/>
                </a:moveTo>
                <a:lnTo>
                  <a:pt x="76200" y="44454"/>
                </a:lnTo>
                <a:lnTo>
                  <a:pt x="436879" y="44576"/>
                </a:lnTo>
                <a:lnTo>
                  <a:pt x="436879" y="31876"/>
                </a:lnTo>
                <a:lnTo>
                  <a:pt x="76200" y="31754"/>
                </a:lnTo>
                <a:close/>
              </a:path>
              <a:path w="436879" h="76200">
                <a:moveTo>
                  <a:pt x="63500" y="31750"/>
                </a:moveTo>
                <a:lnTo>
                  <a:pt x="63500" y="44450"/>
                </a:lnTo>
                <a:lnTo>
                  <a:pt x="76200" y="44454"/>
                </a:lnTo>
                <a:lnTo>
                  <a:pt x="76200" y="31754"/>
                </a:lnTo>
                <a:lnTo>
                  <a:pt x="63500" y="31750"/>
                </a:lnTo>
                <a:close/>
              </a:path>
              <a:path w="436879" h="76200">
                <a:moveTo>
                  <a:pt x="76200" y="31750"/>
                </a:moveTo>
                <a:lnTo>
                  <a:pt x="63500" y="31750"/>
                </a:lnTo>
                <a:lnTo>
                  <a:pt x="76200" y="3175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00800" y="4488179"/>
            <a:ext cx="436880" cy="76200"/>
          </a:xfrm>
          <a:custGeom>
            <a:avLst/>
            <a:gdLst/>
            <a:ahLst/>
            <a:cxnLst/>
            <a:rect l="l" t="t" r="r" b="b"/>
            <a:pathLst>
              <a:path w="4368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368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36879" h="76200">
                <a:moveTo>
                  <a:pt x="43687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36879" y="44450"/>
                </a:lnTo>
                <a:lnTo>
                  <a:pt x="436879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117850" y="5099050"/>
            <a:ext cx="3533140" cy="9499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20650" marR="109855" indent="-12065" algn="ctr">
              <a:lnSpc>
                <a:spcPct val="103899"/>
              </a:lnSpc>
              <a:spcBef>
                <a:spcPts val="33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caso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que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necesite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volver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editar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categoría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datos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encargada,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13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presionar</a:t>
            </a:r>
            <a:r>
              <a:rPr sz="13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“Volver”.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28790" y="5541009"/>
            <a:ext cx="3533140" cy="5003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15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avanzar,</a:t>
            </a:r>
            <a:r>
              <a:rPr sz="1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vez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llenados</a:t>
            </a:r>
            <a:r>
              <a:rPr sz="13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datos,</a:t>
            </a:r>
            <a:endParaRPr sz="135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6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presione</a:t>
            </a:r>
            <a:r>
              <a:rPr sz="13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“Guardar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continuar”.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355580" y="5478779"/>
            <a:ext cx="450850" cy="353695"/>
          </a:xfrm>
          <a:custGeom>
            <a:avLst/>
            <a:gdLst/>
            <a:ahLst/>
            <a:cxnLst/>
            <a:rect l="l" t="t" r="r" b="b"/>
            <a:pathLst>
              <a:path w="450850" h="353695">
                <a:moveTo>
                  <a:pt x="76200" y="277050"/>
                </a:moveTo>
                <a:lnTo>
                  <a:pt x="0" y="315150"/>
                </a:lnTo>
                <a:lnTo>
                  <a:pt x="76200" y="353250"/>
                </a:lnTo>
                <a:lnTo>
                  <a:pt x="76200" y="321500"/>
                </a:lnTo>
                <a:lnTo>
                  <a:pt x="63500" y="321500"/>
                </a:lnTo>
                <a:lnTo>
                  <a:pt x="63500" y="308800"/>
                </a:lnTo>
                <a:lnTo>
                  <a:pt x="76200" y="308800"/>
                </a:lnTo>
                <a:lnTo>
                  <a:pt x="76200" y="277050"/>
                </a:lnTo>
                <a:close/>
              </a:path>
              <a:path w="450850" h="353695">
                <a:moveTo>
                  <a:pt x="76200" y="308800"/>
                </a:moveTo>
                <a:lnTo>
                  <a:pt x="63500" y="308800"/>
                </a:lnTo>
                <a:lnTo>
                  <a:pt x="63500" y="321500"/>
                </a:lnTo>
                <a:lnTo>
                  <a:pt x="76200" y="321500"/>
                </a:lnTo>
                <a:lnTo>
                  <a:pt x="76200" y="308800"/>
                </a:lnTo>
                <a:close/>
              </a:path>
              <a:path w="450850" h="353695">
                <a:moveTo>
                  <a:pt x="437769" y="308800"/>
                </a:moveTo>
                <a:lnTo>
                  <a:pt x="76200" y="308800"/>
                </a:lnTo>
                <a:lnTo>
                  <a:pt x="76200" y="321500"/>
                </a:lnTo>
                <a:lnTo>
                  <a:pt x="450469" y="321500"/>
                </a:lnTo>
                <a:lnTo>
                  <a:pt x="450469" y="315150"/>
                </a:lnTo>
                <a:lnTo>
                  <a:pt x="437769" y="315150"/>
                </a:lnTo>
                <a:lnTo>
                  <a:pt x="437769" y="308800"/>
                </a:lnTo>
                <a:close/>
              </a:path>
              <a:path w="450850" h="353695">
                <a:moveTo>
                  <a:pt x="450469" y="0"/>
                </a:moveTo>
                <a:lnTo>
                  <a:pt x="437769" y="0"/>
                </a:lnTo>
                <a:lnTo>
                  <a:pt x="437769" y="315150"/>
                </a:lnTo>
                <a:lnTo>
                  <a:pt x="444119" y="308800"/>
                </a:lnTo>
                <a:lnTo>
                  <a:pt x="450469" y="308800"/>
                </a:lnTo>
                <a:lnTo>
                  <a:pt x="450469" y="0"/>
                </a:lnTo>
                <a:close/>
              </a:path>
              <a:path w="450850" h="353695">
                <a:moveTo>
                  <a:pt x="450469" y="308800"/>
                </a:moveTo>
                <a:lnTo>
                  <a:pt x="444119" y="308800"/>
                </a:lnTo>
                <a:lnTo>
                  <a:pt x="437769" y="315150"/>
                </a:lnTo>
                <a:lnTo>
                  <a:pt x="450469" y="315150"/>
                </a:lnTo>
                <a:lnTo>
                  <a:pt x="450469" y="3088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4640" y="5258180"/>
            <a:ext cx="194817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25" dirty="0"/>
              <a:t> </a:t>
            </a:r>
            <a:r>
              <a:rPr sz="3750" spc="20" dirty="0"/>
              <a:t>7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E6007D"/>
          </a:solidFill>
        </p:spPr>
        <p:txBody>
          <a:bodyPr vert="horz" wrap="square" lIns="0" tIns="163195" rIns="0" bIns="0" rtlCol="0">
            <a:spAutoFit/>
          </a:bodyPr>
          <a:lstStyle/>
          <a:p>
            <a:pPr marL="250825" marR="254635" indent="60960">
              <a:lnSpc>
                <a:spcPts val="2640"/>
              </a:lnSpc>
              <a:spcBef>
                <a:spcPts val="1285"/>
              </a:spcBef>
            </a:pP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7.1.</a:t>
            </a:r>
            <a:r>
              <a:rPr sz="24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LISTADO </a:t>
            </a:r>
            <a:r>
              <a:rPr sz="2400" b="1" spc="-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059" y="1043939"/>
            <a:ext cx="8328659" cy="1333500"/>
          </a:xfrm>
          <a:prstGeom prst="rect">
            <a:avLst/>
          </a:prstGeom>
          <a:solidFill>
            <a:srgbClr val="F3F3F4"/>
          </a:solidFill>
          <a:ln w="12700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R="135890" algn="ctr">
              <a:lnSpc>
                <a:spcPct val="100000"/>
              </a:lnSpc>
              <a:spcBef>
                <a:spcPts val="290"/>
              </a:spcBef>
            </a:pP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Listado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444150"/>
                </a:solidFill>
                <a:latin typeface="Calibri"/>
                <a:cs typeface="Calibri"/>
              </a:rPr>
              <a:t>de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444150"/>
                </a:solidFill>
                <a:latin typeface="Calibri"/>
                <a:cs typeface="Calibri"/>
              </a:rPr>
              <a:t>personas</a:t>
            </a:r>
            <a:r>
              <a:rPr sz="1950" spc="21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Vivienda</a:t>
            </a:r>
            <a:r>
              <a:rPr sz="1950" spc="3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colectiva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siguiente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pregunta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debe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ingresar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todas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residen</a:t>
            </a:r>
            <a:r>
              <a:rPr sz="1050" b="1" spc="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habitualmente</a:t>
            </a:r>
            <a:r>
              <a:rPr sz="1050" b="1" spc="1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vivienda,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decir,</a:t>
            </a:r>
            <a:r>
              <a:rPr sz="1050" b="1" spc="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 todas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han</a:t>
            </a:r>
            <a:endParaRPr sz="105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65"/>
              </a:spcBef>
            </a:pP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estado</a:t>
            </a:r>
            <a:r>
              <a:rPr sz="1050" b="1" spc="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vivienda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por</a:t>
            </a:r>
            <a:r>
              <a:rPr sz="105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al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menos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seis</a:t>
            </a:r>
            <a:r>
              <a:rPr sz="1050" b="1" spc="114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meses</a:t>
            </a:r>
            <a:r>
              <a:rPr sz="1050" b="1" spc="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y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un</a:t>
            </a:r>
            <a:r>
              <a:rPr sz="105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día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último</a:t>
            </a:r>
            <a:r>
              <a:rPr sz="1050" b="1" spc="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año,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bien,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tengan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intención</a:t>
            </a:r>
            <a:r>
              <a:rPr sz="1050" b="1" spc="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permanecer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ella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332740" marR="327025" algn="ctr">
              <a:lnSpc>
                <a:spcPct val="105000"/>
              </a:lnSpc>
            </a:pP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Considere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todas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viven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 residencia,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incluyendo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niñas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y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niños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pequeños,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mayores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 personas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con </a:t>
            </a:r>
            <a:r>
              <a:rPr sz="1050" b="1" spc="-2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discapacidad.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21709" y="2508250"/>
            <a:ext cx="8341359" cy="2550160"/>
            <a:chOff x="3521709" y="2508250"/>
            <a:chExt cx="8341359" cy="2550160"/>
          </a:xfrm>
        </p:grpSpPr>
        <p:sp>
          <p:nvSpPr>
            <p:cNvPr id="6" name="object 6"/>
            <p:cNvSpPr/>
            <p:nvPr/>
          </p:nvSpPr>
          <p:spPr>
            <a:xfrm>
              <a:off x="3528059" y="3802380"/>
              <a:ext cx="4381500" cy="1249680"/>
            </a:xfrm>
            <a:custGeom>
              <a:avLst/>
              <a:gdLst/>
              <a:ahLst/>
              <a:cxnLst/>
              <a:rect l="l" t="t" r="r" b="b"/>
              <a:pathLst>
                <a:path w="4381500" h="1249679">
                  <a:moveTo>
                    <a:pt x="0" y="1249680"/>
                  </a:moveTo>
                  <a:lnTo>
                    <a:pt x="4381499" y="1249680"/>
                  </a:lnTo>
                  <a:lnTo>
                    <a:pt x="4381499" y="0"/>
                  </a:lnTo>
                  <a:lnTo>
                    <a:pt x="0" y="0"/>
                  </a:lnTo>
                  <a:lnTo>
                    <a:pt x="0" y="124968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8059" y="2514600"/>
              <a:ext cx="8328659" cy="1181100"/>
            </a:xfrm>
            <a:custGeom>
              <a:avLst/>
              <a:gdLst/>
              <a:ahLst/>
              <a:cxnLst/>
              <a:rect l="l" t="t" r="r" b="b"/>
              <a:pathLst>
                <a:path w="8328659" h="1181100">
                  <a:moveTo>
                    <a:pt x="8328659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8328659" y="1181100"/>
                  </a:lnTo>
                  <a:lnTo>
                    <a:pt x="8328659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8059" y="2514600"/>
              <a:ext cx="8328659" cy="1181100"/>
            </a:xfrm>
            <a:custGeom>
              <a:avLst/>
              <a:gdLst/>
              <a:ahLst/>
              <a:cxnLst/>
              <a:rect l="l" t="t" r="r" b="b"/>
              <a:pathLst>
                <a:path w="8328659" h="1181100">
                  <a:moveTo>
                    <a:pt x="0" y="1181100"/>
                  </a:moveTo>
                  <a:lnTo>
                    <a:pt x="8328659" y="1181100"/>
                  </a:lnTo>
                  <a:lnTo>
                    <a:pt x="8328659" y="0"/>
                  </a:lnTo>
                  <a:lnTo>
                    <a:pt x="0" y="0"/>
                  </a:lnTo>
                  <a:lnTo>
                    <a:pt x="0" y="11811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23219" y="2606039"/>
              <a:ext cx="1188720" cy="274320"/>
            </a:xfrm>
            <a:custGeom>
              <a:avLst/>
              <a:gdLst/>
              <a:ahLst/>
              <a:cxnLst/>
              <a:rect l="l" t="t" r="r" b="b"/>
              <a:pathLst>
                <a:path w="1188720" h="274319">
                  <a:moveTo>
                    <a:pt x="1143000" y="0"/>
                  </a:moveTo>
                  <a:lnTo>
                    <a:pt x="45720" y="0"/>
                  </a:lnTo>
                  <a:lnTo>
                    <a:pt x="27914" y="3589"/>
                  </a:lnTo>
                  <a:lnTo>
                    <a:pt x="13382" y="13382"/>
                  </a:lnTo>
                  <a:lnTo>
                    <a:pt x="3589" y="27914"/>
                  </a:lnTo>
                  <a:lnTo>
                    <a:pt x="0" y="45720"/>
                  </a:lnTo>
                  <a:lnTo>
                    <a:pt x="0" y="228600"/>
                  </a:lnTo>
                  <a:lnTo>
                    <a:pt x="3589" y="246405"/>
                  </a:lnTo>
                  <a:lnTo>
                    <a:pt x="13382" y="260937"/>
                  </a:lnTo>
                  <a:lnTo>
                    <a:pt x="27914" y="270730"/>
                  </a:lnTo>
                  <a:lnTo>
                    <a:pt x="45720" y="274320"/>
                  </a:lnTo>
                  <a:lnTo>
                    <a:pt x="1143000" y="274320"/>
                  </a:lnTo>
                  <a:lnTo>
                    <a:pt x="1160805" y="270730"/>
                  </a:lnTo>
                  <a:lnTo>
                    <a:pt x="1175337" y="260937"/>
                  </a:lnTo>
                  <a:lnTo>
                    <a:pt x="1185130" y="246405"/>
                  </a:lnTo>
                  <a:lnTo>
                    <a:pt x="1188720" y="228600"/>
                  </a:lnTo>
                  <a:lnTo>
                    <a:pt x="1188720" y="45720"/>
                  </a:lnTo>
                  <a:lnTo>
                    <a:pt x="1185130" y="27914"/>
                  </a:lnTo>
                  <a:lnTo>
                    <a:pt x="1175337" y="13382"/>
                  </a:lnTo>
                  <a:lnTo>
                    <a:pt x="1160805" y="358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23219" y="2606039"/>
              <a:ext cx="1188720" cy="274320"/>
            </a:xfrm>
            <a:custGeom>
              <a:avLst/>
              <a:gdLst/>
              <a:ahLst/>
              <a:cxnLst/>
              <a:rect l="l" t="t" r="r" b="b"/>
              <a:pathLst>
                <a:path w="1188720" h="274319">
                  <a:moveTo>
                    <a:pt x="0" y="45720"/>
                  </a:moveTo>
                  <a:lnTo>
                    <a:pt x="3589" y="27914"/>
                  </a:lnTo>
                  <a:lnTo>
                    <a:pt x="13382" y="13382"/>
                  </a:lnTo>
                  <a:lnTo>
                    <a:pt x="27914" y="3589"/>
                  </a:lnTo>
                  <a:lnTo>
                    <a:pt x="45720" y="0"/>
                  </a:lnTo>
                  <a:lnTo>
                    <a:pt x="1143000" y="0"/>
                  </a:lnTo>
                  <a:lnTo>
                    <a:pt x="1160805" y="3589"/>
                  </a:lnTo>
                  <a:lnTo>
                    <a:pt x="1175337" y="13382"/>
                  </a:lnTo>
                  <a:lnTo>
                    <a:pt x="1185130" y="27914"/>
                  </a:lnTo>
                  <a:lnTo>
                    <a:pt x="1188720" y="45720"/>
                  </a:lnTo>
                  <a:lnTo>
                    <a:pt x="1188720" y="228600"/>
                  </a:lnTo>
                  <a:lnTo>
                    <a:pt x="1185130" y="246405"/>
                  </a:lnTo>
                  <a:lnTo>
                    <a:pt x="1175337" y="260937"/>
                  </a:lnTo>
                  <a:lnTo>
                    <a:pt x="1160805" y="270730"/>
                  </a:lnTo>
                  <a:lnTo>
                    <a:pt x="1143000" y="274320"/>
                  </a:lnTo>
                  <a:lnTo>
                    <a:pt x="45720" y="274320"/>
                  </a:lnTo>
                  <a:lnTo>
                    <a:pt x="27914" y="270730"/>
                  </a:lnTo>
                  <a:lnTo>
                    <a:pt x="13382" y="260937"/>
                  </a:lnTo>
                  <a:lnTo>
                    <a:pt x="3589" y="246405"/>
                  </a:lnTo>
                  <a:lnTo>
                    <a:pt x="0" y="228600"/>
                  </a:lnTo>
                  <a:lnTo>
                    <a:pt x="0" y="4572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36261" y="2649219"/>
            <a:ext cx="116268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20"/>
              </a:spcBef>
            </a:pP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50809" y="2697479"/>
            <a:ext cx="3868420" cy="935990"/>
            <a:chOff x="7750809" y="2697479"/>
            <a:chExt cx="3868420" cy="9359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9" y="2697479"/>
              <a:ext cx="106679" cy="1066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57159" y="3444239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3764280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7179" y="127051"/>
                  </a:lnTo>
                  <a:lnTo>
                    <a:pt x="26765" y="156114"/>
                  </a:lnTo>
                  <a:lnTo>
                    <a:pt x="55828" y="175700"/>
                  </a:lnTo>
                  <a:lnTo>
                    <a:pt x="91440" y="182880"/>
                  </a:lnTo>
                  <a:lnTo>
                    <a:pt x="3764280" y="182880"/>
                  </a:lnTo>
                  <a:lnTo>
                    <a:pt x="3799891" y="175700"/>
                  </a:lnTo>
                  <a:lnTo>
                    <a:pt x="3828954" y="156114"/>
                  </a:lnTo>
                  <a:lnTo>
                    <a:pt x="3848540" y="127051"/>
                  </a:lnTo>
                  <a:lnTo>
                    <a:pt x="3855720" y="91439"/>
                  </a:lnTo>
                  <a:lnTo>
                    <a:pt x="3848540" y="55828"/>
                  </a:lnTo>
                  <a:lnTo>
                    <a:pt x="3828954" y="26765"/>
                  </a:lnTo>
                  <a:lnTo>
                    <a:pt x="3799891" y="7179"/>
                  </a:lnTo>
                  <a:lnTo>
                    <a:pt x="376428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7159" y="3444239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3764280" y="0"/>
                  </a:lnTo>
                  <a:lnTo>
                    <a:pt x="3799891" y="7179"/>
                  </a:lnTo>
                  <a:lnTo>
                    <a:pt x="3828954" y="26765"/>
                  </a:lnTo>
                  <a:lnTo>
                    <a:pt x="3848540" y="55828"/>
                  </a:lnTo>
                  <a:lnTo>
                    <a:pt x="3855720" y="91439"/>
                  </a:lnTo>
                  <a:lnTo>
                    <a:pt x="3848540" y="127051"/>
                  </a:lnTo>
                  <a:lnTo>
                    <a:pt x="3828954" y="156114"/>
                  </a:lnTo>
                  <a:lnTo>
                    <a:pt x="3799891" y="175700"/>
                  </a:lnTo>
                  <a:lnTo>
                    <a:pt x="3764280" y="182880"/>
                  </a:lnTo>
                  <a:lnTo>
                    <a:pt x="91440" y="182880"/>
                  </a:lnTo>
                  <a:lnTo>
                    <a:pt x="55828" y="175700"/>
                  </a:lnTo>
                  <a:lnTo>
                    <a:pt x="26765" y="156114"/>
                  </a:lnTo>
                  <a:lnTo>
                    <a:pt x="7179" y="127051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7339" y="3474719"/>
              <a:ext cx="121920" cy="1219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386189" y="3458845"/>
            <a:ext cx="861694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7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750" spc="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75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75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750" spc="25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50309" y="3437890"/>
            <a:ext cx="3868420" cy="195580"/>
            <a:chOff x="3750309" y="3437890"/>
            <a:chExt cx="3868420" cy="195580"/>
          </a:xfrm>
        </p:grpSpPr>
        <p:sp>
          <p:nvSpPr>
            <p:cNvPr id="19" name="object 19"/>
            <p:cNvSpPr/>
            <p:nvPr/>
          </p:nvSpPr>
          <p:spPr>
            <a:xfrm>
              <a:off x="3756659" y="344424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3764280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7179" y="127051"/>
                  </a:lnTo>
                  <a:lnTo>
                    <a:pt x="26765" y="156114"/>
                  </a:lnTo>
                  <a:lnTo>
                    <a:pt x="55828" y="175700"/>
                  </a:lnTo>
                  <a:lnTo>
                    <a:pt x="91439" y="182880"/>
                  </a:lnTo>
                  <a:lnTo>
                    <a:pt x="3764280" y="182880"/>
                  </a:lnTo>
                  <a:lnTo>
                    <a:pt x="3799891" y="175700"/>
                  </a:lnTo>
                  <a:lnTo>
                    <a:pt x="3828954" y="156114"/>
                  </a:lnTo>
                  <a:lnTo>
                    <a:pt x="3848540" y="127051"/>
                  </a:lnTo>
                  <a:lnTo>
                    <a:pt x="3855719" y="91439"/>
                  </a:lnTo>
                  <a:lnTo>
                    <a:pt x="3848540" y="55828"/>
                  </a:lnTo>
                  <a:lnTo>
                    <a:pt x="3828954" y="26765"/>
                  </a:lnTo>
                  <a:lnTo>
                    <a:pt x="3799891" y="7179"/>
                  </a:lnTo>
                  <a:lnTo>
                    <a:pt x="3764280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6659" y="3444240"/>
              <a:ext cx="3855720" cy="182880"/>
            </a:xfrm>
            <a:custGeom>
              <a:avLst/>
              <a:gdLst/>
              <a:ahLst/>
              <a:cxnLst/>
              <a:rect l="l" t="t" r="r" b="b"/>
              <a:pathLst>
                <a:path w="3855720" h="182879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3764280" y="0"/>
                  </a:lnTo>
                  <a:lnTo>
                    <a:pt x="3799891" y="7179"/>
                  </a:lnTo>
                  <a:lnTo>
                    <a:pt x="3828954" y="26765"/>
                  </a:lnTo>
                  <a:lnTo>
                    <a:pt x="3848540" y="55828"/>
                  </a:lnTo>
                  <a:lnTo>
                    <a:pt x="3855719" y="91439"/>
                  </a:lnTo>
                  <a:lnTo>
                    <a:pt x="3848540" y="127051"/>
                  </a:lnTo>
                  <a:lnTo>
                    <a:pt x="3828954" y="156114"/>
                  </a:lnTo>
                  <a:lnTo>
                    <a:pt x="3799891" y="175700"/>
                  </a:lnTo>
                  <a:lnTo>
                    <a:pt x="3764280" y="182880"/>
                  </a:lnTo>
                  <a:lnTo>
                    <a:pt x="91439" y="182880"/>
                  </a:lnTo>
                  <a:lnTo>
                    <a:pt x="55828" y="175700"/>
                  </a:lnTo>
                  <a:lnTo>
                    <a:pt x="26765" y="156114"/>
                  </a:lnTo>
                  <a:lnTo>
                    <a:pt x="7179" y="127051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54650" y="3458845"/>
            <a:ext cx="28829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5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750" spc="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57295" y="3185795"/>
            <a:ext cx="7864475" cy="387985"/>
            <a:chOff x="3757295" y="3185795"/>
            <a:chExt cx="7864475" cy="38798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497580"/>
              <a:ext cx="76200" cy="76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0470" y="3188970"/>
              <a:ext cx="7858125" cy="152400"/>
            </a:xfrm>
            <a:custGeom>
              <a:avLst/>
              <a:gdLst/>
              <a:ahLst/>
              <a:cxnLst/>
              <a:rect l="l" t="t" r="r" b="b"/>
              <a:pathLst>
                <a:path w="7858125" h="152400">
                  <a:moveTo>
                    <a:pt x="0" y="0"/>
                  </a:moveTo>
                  <a:lnTo>
                    <a:pt x="7857744" y="0"/>
                  </a:lnTo>
                </a:path>
                <a:path w="7858125" h="152400">
                  <a:moveTo>
                    <a:pt x="0" y="152400"/>
                  </a:moveTo>
                  <a:lnTo>
                    <a:pt x="7857744" y="15240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49928" y="2542159"/>
            <a:ext cx="625284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P1.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Escriba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el</a:t>
            </a:r>
            <a:r>
              <a:rPr sz="1200" b="1" spc="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nombre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completo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todas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las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personas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que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residen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habitualmente</a:t>
            </a:r>
            <a:r>
              <a:rPr sz="1200" b="1" spc="-9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en</a:t>
            </a:r>
            <a:r>
              <a:rPr sz="1200" b="1" spc="4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esta</a:t>
            </a:r>
            <a:r>
              <a:rPr sz="1200" b="1" spc="-8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vivienda,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stén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re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tes</a:t>
            </a:r>
            <a:r>
              <a:rPr sz="1200" b="1" spc="-9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m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to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ll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c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u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st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i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on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io</a:t>
            </a:r>
            <a:endParaRPr sz="1200">
              <a:latin typeface="Calibri"/>
              <a:cs typeface="Calibri"/>
            </a:endParaRPr>
          </a:p>
          <a:p>
            <a:pPr marL="1669414">
              <a:lnSpc>
                <a:spcPct val="100000"/>
              </a:lnSpc>
              <a:spcBef>
                <a:spcPts val="515"/>
              </a:spcBef>
              <a:tabLst>
                <a:tab pos="5741035" algn="l"/>
              </a:tabLst>
            </a:pP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PERSONA	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ACCIÓN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1086" y="3855379"/>
            <a:ext cx="104545" cy="1290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521709" y="176529"/>
            <a:ext cx="8341359" cy="7442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72085" marR="168275" indent="-4445" algn="ctr">
              <a:lnSpc>
                <a:spcPct val="103800"/>
              </a:lnSpc>
              <a:spcBef>
                <a:spcPts val="330"/>
              </a:spcBef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En esta sección,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generar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listado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todas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las personas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residentes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habituales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</a:t>
            </a:r>
            <a:r>
              <a:rPr sz="135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administra,</a:t>
            </a:r>
            <a:r>
              <a:rPr sz="1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agregándolas</a:t>
            </a:r>
            <a:r>
              <a:rPr sz="13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mediante</a:t>
            </a:r>
            <a:r>
              <a:rPr sz="13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“Agregar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persona”.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sección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editable</a:t>
            </a:r>
            <a:r>
              <a:rPr sz="13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durante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todo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proceso.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53025" y="4058602"/>
            <a:ext cx="160401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Ingreso</a:t>
            </a:r>
            <a:r>
              <a:rPr sz="1600" spc="-9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600" spc="-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persona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59175" y="3788409"/>
            <a:ext cx="8303895" cy="1239520"/>
            <a:chOff x="3559175" y="3788409"/>
            <a:chExt cx="8303895" cy="1239520"/>
          </a:xfrm>
        </p:grpSpPr>
        <p:sp>
          <p:nvSpPr>
            <p:cNvPr id="30" name="object 30"/>
            <p:cNvSpPr/>
            <p:nvPr/>
          </p:nvSpPr>
          <p:spPr>
            <a:xfrm>
              <a:off x="3562350" y="4027169"/>
              <a:ext cx="4320540" cy="0"/>
            </a:xfrm>
            <a:custGeom>
              <a:avLst/>
              <a:gdLst/>
              <a:ahLst/>
              <a:cxnLst/>
              <a:rect l="l" t="t" r="r" b="b"/>
              <a:pathLst>
                <a:path w="4320540">
                  <a:moveTo>
                    <a:pt x="0" y="0"/>
                  </a:moveTo>
                  <a:lnTo>
                    <a:pt x="4320032" y="0"/>
                  </a:lnTo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19159" y="3794759"/>
              <a:ext cx="3337560" cy="1226820"/>
            </a:xfrm>
            <a:custGeom>
              <a:avLst/>
              <a:gdLst/>
              <a:ahLst/>
              <a:cxnLst/>
              <a:rect l="l" t="t" r="r" b="b"/>
              <a:pathLst>
                <a:path w="3337559" h="1226820">
                  <a:moveTo>
                    <a:pt x="3337559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3337559" y="1226820"/>
                  </a:lnTo>
                  <a:lnTo>
                    <a:pt x="33375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19159" y="3794759"/>
              <a:ext cx="3337560" cy="1226820"/>
            </a:xfrm>
            <a:custGeom>
              <a:avLst/>
              <a:gdLst/>
              <a:ahLst/>
              <a:cxnLst/>
              <a:rect l="l" t="t" r="r" b="b"/>
              <a:pathLst>
                <a:path w="3337559" h="1226820">
                  <a:moveTo>
                    <a:pt x="0" y="1226820"/>
                  </a:moveTo>
                  <a:lnTo>
                    <a:pt x="3337559" y="1226820"/>
                  </a:lnTo>
                  <a:lnTo>
                    <a:pt x="3337559" y="0"/>
                  </a:lnTo>
                  <a:lnTo>
                    <a:pt x="0" y="0"/>
                  </a:lnTo>
                  <a:lnTo>
                    <a:pt x="0" y="122682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293109" y="542290"/>
            <a:ext cx="234950" cy="1396365"/>
          </a:xfrm>
          <a:custGeom>
            <a:avLst/>
            <a:gdLst/>
            <a:ahLst/>
            <a:cxnLst/>
            <a:rect l="l" t="t" r="r" b="b"/>
            <a:pathLst>
              <a:path w="234950" h="1396364">
                <a:moveTo>
                  <a:pt x="158750" y="1319911"/>
                </a:moveTo>
                <a:lnTo>
                  <a:pt x="158750" y="1396111"/>
                </a:lnTo>
                <a:lnTo>
                  <a:pt x="222250" y="1364361"/>
                </a:lnTo>
                <a:lnTo>
                  <a:pt x="171450" y="1364361"/>
                </a:lnTo>
                <a:lnTo>
                  <a:pt x="171450" y="1351661"/>
                </a:lnTo>
                <a:lnTo>
                  <a:pt x="222250" y="1351661"/>
                </a:lnTo>
                <a:lnTo>
                  <a:pt x="158750" y="1319911"/>
                </a:lnTo>
                <a:close/>
              </a:path>
              <a:path w="234950" h="1396364">
                <a:moveTo>
                  <a:pt x="234950" y="0"/>
                </a:moveTo>
                <a:lnTo>
                  <a:pt x="0" y="0"/>
                </a:lnTo>
                <a:lnTo>
                  <a:pt x="0" y="1364361"/>
                </a:lnTo>
                <a:lnTo>
                  <a:pt x="158750" y="1364361"/>
                </a:lnTo>
                <a:lnTo>
                  <a:pt x="158750" y="1358011"/>
                </a:lnTo>
                <a:lnTo>
                  <a:pt x="12700" y="1358011"/>
                </a:lnTo>
                <a:lnTo>
                  <a:pt x="6350" y="1351661"/>
                </a:lnTo>
                <a:lnTo>
                  <a:pt x="12700" y="1351661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50" y="6350"/>
                </a:lnTo>
                <a:lnTo>
                  <a:pt x="234950" y="0"/>
                </a:lnTo>
                <a:close/>
              </a:path>
              <a:path w="234950" h="1396364">
                <a:moveTo>
                  <a:pt x="222250" y="1351661"/>
                </a:moveTo>
                <a:lnTo>
                  <a:pt x="171450" y="1351661"/>
                </a:lnTo>
                <a:lnTo>
                  <a:pt x="171450" y="1364361"/>
                </a:lnTo>
                <a:lnTo>
                  <a:pt x="222250" y="1364361"/>
                </a:lnTo>
                <a:lnTo>
                  <a:pt x="234950" y="1358011"/>
                </a:lnTo>
                <a:lnTo>
                  <a:pt x="222250" y="1351661"/>
                </a:lnTo>
                <a:close/>
              </a:path>
              <a:path w="234950" h="1396364">
                <a:moveTo>
                  <a:pt x="12700" y="1351661"/>
                </a:moveTo>
                <a:lnTo>
                  <a:pt x="6350" y="1351661"/>
                </a:lnTo>
                <a:lnTo>
                  <a:pt x="12700" y="1358011"/>
                </a:lnTo>
                <a:lnTo>
                  <a:pt x="12700" y="1351661"/>
                </a:lnTo>
                <a:close/>
              </a:path>
              <a:path w="234950" h="1396364">
                <a:moveTo>
                  <a:pt x="158750" y="1351661"/>
                </a:moveTo>
                <a:lnTo>
                  <a:pt x="12700" y="1351661"/>
                </a:lnTo>
                <a:lnTo>
                  <a:pt x="12700" y="1358011"/>
                </a:lnTo>
                <a:lnTo>
                  <a:pt x="158750" y="1358011"/>
                </a:lnTo>
                <a:lnTo>
                  <a:pt x="158750" y="1351661"/>
                </a:lnTo>
                <a:close/>
              </a:path>
              <a:path w="234950" h="1396364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1396364">
                <a:moveTo>
                  <a:pt x="234950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24569" y="3858895"/>
            <a:ext cx="3124200" cy="10902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10795" algn="ctr">
              <a:lnSpc>
                <a:spcPct val="103800"/>
              </a:lnSpc>
              <a:spcBef>
                <a:spcPts val="65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ingresar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personas,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debe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presionar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color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naranjo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“Agregar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personas”. </a:t>
            </a:r>
            <a:r>
              <a:rPr sz="135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Esto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abrirá una ventana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emergente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donde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13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indicar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</a:t>
            </a:r>
            <a:r>
              <a:rPr sz="13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</a:t>
            </a:r>
            <a:r>
              <a:rPr sz="13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habitual.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12809" y="5091429"/>
            <a:ext cx="3350260" cy="5537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4769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09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Luego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ingresar</a:t>
            </a:r>
            <a:r>
              <a:rPr sz="13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nombre,</a:t>
            </a:r>
            <a:r>
              <a:rPr sz="13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endParaRPr sz="13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presionar</a:t>
            </a:r>
            <a:r>
              <a:rPr sz="13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botón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“Ingresar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persona”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28059" y="5707379"/>
            <a:ext cx="4381500" cy="1104900"/>
          </a:xfrm>
          <a:custGeom>
            <a:avLst/>
            <a:gdLst/>
            <a:ahLst/>
            <a:cxnLst/>
            <a:rect l="l" t="t" r="r" b="b"/>
            <a:pathLst>
              <a:path w="4381500" h="1104900">
                <a:moveTo>
                  <a:pt x="4381499" y="0"/>
                </a:moveTo>
                <a:lnTo>
                  <a:pt x="0" y="0"/>
                </a:lnTo>
                <a:lnTo>
                  <a:pt x="0" y="1104900"/>
                </a:lnTo>
                <a:lnTo>
                  <a:pt x="4381499" y="1104900"/>
                </a:lnTo>
                <a:lnTo>
                  <a:pt x="4381499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614420" y="5711190"/>
            <a:ext cx="4206240" cy="1090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0"/>
              </a:spcBef>
            </a:pPr>
            <a:r>
              <a:rPr sz="1350" b="1" spc="-5" dirty="0">
                <a:solidFill>
                  <a:srgbClr val="FFFFFF"/>
                </a:solidFill>
                <a:latin typeface="Calibri"/>
                <a:cs typeface="Calibri"/>
              </a:rPr>
              <a:t>IMPORTANTE</a:t>
            </a:r>
            <a:endParaRPr sz="1350">
              <a:latin typeface="Calibri"/>
              <a:cs typeface="Calibri"/>
            </a:endParaRPr>
          </a:p>
          <a:p>
            <a:pPr marL="12700" marR="5080" indent="30480" algn="just">
              <a:lnSpc>
                <a:spcPts val="1680"/>
              </a:lnSpc>
              <a:spcBef>
                <a:spcPts val="65"/>
              </a:spcBef>
            </a:pP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Realizar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acción para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cada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habitual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vivienda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colectiva.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Posteriormente,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podrá acceder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al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cuestionario</a:t>
            </a:r>
            <a:r>
              <a:rPr sz="13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sólo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componen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listado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42054" y="4420234"/>
            <a:ext cx="3966845" cy="1049655"/>
            <a:chOff x="3742054" y="4420234"/>
            <a:chExt cx="3966845" cy="1049655"/>
          </a:xfrm>
        </p:grpSpPr>
        <p:sp>
          <p:nvSpPr>
            <p:cNvPr id="39" name="object 39"/>
            <p:cNvSpPr/>
            <p:nvPr/>
          </p:nvSpPr>
          <p:spPr>
            <a:xfrm>
              <a:off x="3745229" y="4423409"/>
              <a:ext cx="3960495" cy="0"/>
            </a:xfrm>
            <a:custGeom>
              <a:avLst/>
              <a:gdLst/>
              <a:ahLst/>
              <a:cxnLst/>
              <a:rect l="l" t="t" r="r" b="b"/>
              <a:pathLst>
                <a:path w="3960495">
                  <a:moveTo>
                    <a:pt x="0" y="0"/>
                  </a:moveTo>
                  <a:lnTo>
                    <a:pt x="3959987" y="0"/>
                  </a:lnTo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94759" y="527303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37604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7489" y="132314"/>
                  </a:lnTo>
                  <a:lnTo>
                    <a:pt x="27908" y="162591"/>
                  </a:lnTo>
                  <a:lnTo>
                    <a:pt x="58185" y="183010"/>
                  </a:lnTo>
                  <a:lnTo>
                    <a:pt x="95250" y="190500"/>
                  </a:lnTo>
                  <a:lnTo>
                    <a:pt x="3760469" y="190500"/>
                  </a:lnTo>
                  <a:lnTo>
                    <a:pt x="3797534" y="183010"/>
                  </a:lnTo>
                  <a:lnTo>
                    <a:pt x="3827811" y="162591"/>
                  </a:lnTo>
                  <a:lnTo>
                    <a:pt x="3848230" y="132314"/>
                  </a:lnTo>
                  <a:lnTo>
                    <a:pt x="3855719" y="95250"/>
                  </a:lnTo>
                  <a:lnTo>
                    <a:pt x="3848230" y="58185"/>
                  </a:lnTo>
                  <a:lnTo>
                    <a:pt x="3827811" y="27908"/>
                  </a:lnTo>
                  <a:lnTo>
                    <a:pt x="3797534" y="7489"/>
                  </a:lnTo>
                  <a:lnTo>
                    <a:pt x="3760469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94759" y="527303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3760469" y="0"/>
                  </a:lnTo>
                  <a:lnTo>
                    <a:pt x="3797534" y="7489"/>
                  </a:lnTo>
                  <a:lnTo>
                    <a:pt x="3827811" y="27908"/>
                  </a:lnTo>
                  <a:lnTo>
                    <a:pt x="3848230" y="58185"/>
                  </a:lnTo>
                  <a:lnTo>
                    <a:pt x="3855719" y="95250"/>
                  </a:lnTo>
                  <a:lnTo>
                    <a:pt x="3848230" y="132314"/>
                  </a:lnTo>
                  <a:lnTo>
                    <a:pt x="3827811" y="162591"/>
                  </a:lnTo>
                  <a:lnTo>
                    <a:pt x="3797534" y="183010"/>
                  </a:lnTo>
                  <a:lnTo>
                    <a:pt x="3760469" y="190500"/>
                  </a:lnTo>
                  <a:lnTo>
                    <a:pt x="95250" y="190500"/>
                  </a:lnTo>
                  <a:lnTo>
                    <a:pt x="58185" y="183010"/>
                  </a:lnTo>
                  <a:lnTo>
                    <a:pt x="27908" y="162591"/>
                  </a:lnTo>
                  <a:lnTo>
                    <a:pt x="7489" y="132314"/>
                  </a:lnTo>
                  <a:lnTo>
                    <a:pt x="0" y="95250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730625" y="4477130"/>
            <a:ext cx="12941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7E7E7E"/>
                </a:solidFill>
                <a:latin typeface="Calibri"/>
                <a:cs typeface="Calibri"/>
              </a:rPr>
              <a:t>P1.</a:t>
            </a:r>
            <a:r>
              <a:rPr sz="1050" b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7E7E7E"/>
                </a:solidFill>
                <a:latin typeface="Calibri"/>
                <a:cs typeface="Calibri"/>
              </a:rPr>
              <a:t>Nombre</a:t>
            </a:r>
            <a:r>
              <a:rPr sz="1050" b="1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7E7E7E"/>
                </a:solidFill>
                <a:latin typeface="Calibri"/>
                <a:cs typeface="Calibri"/>
              </a:rPr>
              <a:t>completo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5229" y="4743450"/>
            <a:ext cx="3962400" cy="243840"/>
          </a:xfrm>
          <a:prstGeom prst="rect">
            <a:avLst/>
          </a:prstGeom>
          <a:ln w="6350">
            <a:solidFill>
              <a:srgbClr val="F1F1F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35"/>
              </a:spcBef>
            </a:pP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BR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40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000" spc="2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34409" y="5292725"/>
            <a:ext cx="436880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30"/>
              </a:spcBef>
            </a:pPr>
            <a:r>
              <a:rPr sz="750" spc="25" dirty="0">
                <a:solidFill>
                  <a:srgbClr val="FFFFFF"/>
                </a:solidFill>
                <a:latin typeface="Calibri"/>
                <a:cs typeface="Calibri"/>
              </a:rPr>
              <a:t>Ingresar</a:t>
            </a:r>
            <a:r>
              <a:rPr sz="7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21709" y="2736850"/>
            <a:ext cx="8568690" cy="2908300"/>
            <a:chOff x="3521709" y="2736850"/>
            <a:chExt cx="8568690" cy="2908300"/>
          </a:xfrm>
        </p:grpSpPr>
        <p:sp>
          <p:nvSpPr>
            <p:cNvPr id="46" name="object 46"/>
            <p:cNvSpPr/>
            <p:nvPr/>
          </p:nvSpPr>
          <p:spPr>
            <a:xfrm>
              <a:off x="7932420" y="2736849"/>
              <a:ext cx="4157979" cy="1708785"/>
            </a:xfrm>
            <a:custGeom>
              <a:avLst/>
              <a:gdLst/>
              <a:ahLst/>
              <a:cxnLst/>
              <a:rect l="l" t="t" r="r" b="b"/>
              <a:pathLst>
                <a:path w="4157979" h="1708785">
                  <a:moveTo>
                    <a:pt x="581787" y="1661160"/>
                  </a:moveTo>
                  <a:lnTo>
                    <a:pt x="76200" y="1661160"/>
                  </a:lnTo>
                  <a:lnTo>
                    <a:pt x="76200" y="1629410"/>
                  </a:lnTo>
                  <a:lnTo>
                    <a:pt x="0" y="1667510"/>
                  </a:lnTo>
                  <a:lnTo>
                    <a:pt x="76200" y="1705610"/>
                  </a:lnTo>
                  <a:lnTo>
                    <a:pt x="76200" y="1673860"/>
                  </a:lnTo>
                  <a:lnTo>
                    <a:pt x="581787" y="1673860"/>
                  </a:lnTo>
                  <a:lnTo>
                    <a:pt x="581787" y="1661160"/>
                  </a:lnTo>
                  <a:close/>
                </a:path>
                <a:path w="4157979" h="1708785">
                  <a:moveTo>
                    <a:pt x="4157853" y="0"/>
                  </a:moveTo>
                  <a:lnTo>
                    <a:pt x="3779520" y="0"/>
                  </a:lnTo>
                  <a:lnTo>
                    <a:pt x="3779520" y="12700"/>
                  </a:lnTo>
                  <a:lnTo>
                    <a:pt x="4145153" y="12700"/>
                  </a:lnTo>
                  <a:lnTo>
                    <a:pt x="4145153" y="1664335"/>
                  </a:lnTo>
                  <a:lnTo>
                    <a:pt x="3999103" y="1664335"/>
                  </a:lnTo>
                  <a:lnTo>
                    <a:pt x="3999103" y="1632585"/>
                  </a:lnTo>
                  <a:lnTo>
                    <a:pt x="3922903" y="1670685"/>
                  </a:lnTo>
                  <a:lnTo>
                    <a:pt x="3999103" y="1708785"/>
                  </a:lnTo>
                  <a:lnTo>
                    <a:pt x="3999103" y="1677035"/>
                  </a:lnTo>
                  <a:lnTo>
                    <a:pt x="4157853" y="1677035"/>
                  </a:lnTo>
                  <a:lnTo>
                    <a:pt x="4157853" y="1670685"/>
                  </a:lnTo>
                  <a:lnTo>
                    <a:pt x="4157853" y="1664335"/>
                  </a:lnTo>
                  <a:lnTo>
                    <a:pt x="4157853" y="12700"/>
                  </a:lnTo>
                  <a:lnTo>
                    <a:pt x="4157853" y="6350"/>
                  </a:lnTo>
                  <a:lnTo>
                    <a:pt x="41578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0811" y="5329071"/>
              <a:ext cx="101621" cy="7139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28059" y="5090160"/>
              <a:ext cx="4373880" cy="548640"/>
            </a:xfrm>
            <a:custGeom>
              <a:avLst/>
              <a:gdLst/>
              <a:ahLst/>
              <a:cxnLst/>
              <a:rect l="l" t="t" r="r" b="b"/>
              <a:pathLst>
                <a:path w="4373880" h="548639">
                  <a:moveTo>
                    <a:pt x="0" y="548639"/>
                  </a:moveTo>
                  <a:lnTo>
                    <a:pt x="4373880" y="548639"/>
                  </a:lnTo>
                  <a:lnTo>
                    <a:pt x="4373880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01939" y="5330825"/>
              <a:ext cx="611505" cy="76200"/>
            </a:xfrm>
            <a:custGeom>
              <a:avLst/>
              <a:gdLst/>
              <a:ahLst/>
              <a:cxnLst/>
              <a:rect l="l" t="t" r="r" b="b"/>
              <a:pathLst>
                <a:path w="611504" h="76200">
                  <a:moveTo>
                    <a:pt x="535558" y="0"/>
                  </a:moveTo>
                  <a:lnTo>
                    <a:pt x="535294" y="31770"/>
                  </a:lnTo>
                  <a:lnTo>
                    <a:pt x="548004" y="31877"/>
                  </a:lnTo>
                  <a:lnTo>
                    <a:pt x="547877" y="44577"/>
                  </a:lnTo>
                  <a:lnTo>
                    <a:pt x="535187" y="44577"/>
                  </a:lnTo>
                  <a:lnTo>
                    <a:pt x="534924" y="76200"/>
                  </a:lnTo>
                  <a:lnTo>
                    <a:pt x="599563" y="44577"/>
                  </a:lnTo>
                  <a:lnTo>
                    <a:pt x="547877" y="44577"/>
                  </a:lnTo>
                  <a:lnTo>
                    <a:pt x="599780" y="44471"/>
                  </a:lnTo>
                  <a:lnTo>
                    <a:pt x="611504" y="38734"/>
                  </a:lnTo>
                  <a:lnTo>
                    <a:pt x="535558" y="0"/>
                  </a:lnTo>
                  <a:close/>
                </a:path>
                <a:path w="611504" h="76200">
                  <a:moveTo>
                    <a:pt x="535294" y="31770"/>
                  </a:moveTo>
                  <a:lnTo>
                    <a:pt x="535188" y="44471"/>
                  </a:lnTo>
                  <a:lnTo>
                    <a:pt x="547877" y="44577"/>
                  </a:lnTo>
                  <a:lnTo>
                    <a:pt x="548004" y="31877"/>
                  </a:lnTo>
                  <a:lnTo>
                    <a:pt x="535294" y="31770"/>
                  </a:lnTo>
                  <a:close/>
                </a:path>
                <a:path w="611504" h="76200">
                  <a:moveTo>
                    <a:pt x="0" y="27305"/>
                  </a:moveTo>
                  <a:lnTo>
                    <a:pt x="0" y="40005"/>
                  </a:lnTo>
                  <a:lnTo>
                    <a:pt x="535188" y="44471"/>
                  </a:lnTo>
                  <a:lnTo>
                    <a:pt x="535294" y="31770"/>
                  </a:lnTo>
                  <a:lnTo>
                    <a:pt x="0" y="2730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926080" cy="1722120"/>
          </a:xfrm>
          <a:prstGeom prst="rect">
            <a:avLst/>
          </a:prstGeom>
          <a:solidFill>
            <a:srgbClr val="1E3A7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050">
              <a:latin typeface="Times New Roman"/>
              <a:cs typeface="Times New Roman"/>
            </a:endParaRPr>
          </a:p>
          <a:p>
            <a:pPr marL="466725">
              <a:lnSpc>
                <a:spcPct val="100000"/>
              </a:lnSpc>
            </a:pPr>
            <a:r>
              <a:rPr sz="3750" spc="20" dirty="0"/>
              <a:t>PASO</a:t>
            </a:r>
            <a:r>
              <a:rPr sz="3750" spc="5" dirty="0"/>
              <a:t> </a:t>
            </a:r>
            <a:r>
              <a:rPr sz="3750" spc="20" dirty="0"/>
              <a:t>7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0" y="1722120"/>
            <a:ext cx="2926080" cy="5135880"/>
          </a:xfrm>
          <a:prstGeom prst="rect">
            <a:avLst/>
          </a:prstGeom>
          <a:solidFill>
            <a:srgbClr val="E6007D"/>
          </a:solidFill>
        </p:spPr>
        <p:txBody>
          <a:bodyPr vert="horz" wrap="square" lIns="0" tIns="160655" rIns="0" bIns="0" rtlCol="0">
            <a:spAutoFit/>
          </a:bodyPr>
          <a:lstStyle/>
          <a:p>
            <a:pPr marL="410845" marR="311785" indent="-99060">
              <a:lnSpc>
                <a:spcPct val="90700"/>
              </a:lnSpc>
              <a:spcBef>
                <a:spcPts val="1265"/>
              </a:spcBef>
            </a:pP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7.2.</a:t>
            </a:r>
            <a:r>
              <a:rPr sz="24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EDICIÓN </a:t>
            </a:r>
            <a:r>
              <a:rPr sz="2400" b="1" spc="-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LISTADO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b="1" spc="-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1709" y="1037589"/>
            <a:ext cx="8341359" cy="3914140"/>
            <a:chOff x="3521709" y="1037589"/>
            <a:chExt cx="8341359" cy="3914140"/>
          </a:xfrm>
        </p:grpSpPr>
        <p:sp>
          <p:nvSpPr>
            <p:cNvPr id="5" name="object 5"/>
            <p:cNvSpPr/>
            <p:nvPr/>
          </p:nvSpPr>
          <p:spPr>
            <a:xfrm>
              <a:off x="3528059" y="1043939"/>
              <a:ext cx="8328659" cy="3901440"/>
            </a:xfrm>
            <a:custGeom>
              <a:avLst/>
              <a:gdLst/>
              <a:ahLst/>
              <a:cxnLst/>
              <a:rect l="l" t="t" r="r" b="b"/>
              <a:pathLst>
                <a:path w="8328659" h="3901440">
                  <a:moveTo>
                    <a:pt x="8328659" y="0"/>
                  </a:moveTo>
                  <a:lnTo>
                    <a:pt x="0" y="0"/>
                  </a:lnTo>
                  <a:lnTo>
                    <a:pt x="0" y="3901439"/>
                  </a:lnTo>
                  <a:lnTo>
                    <a:pt x="8328659" y="3901439"/>
                  </a:lnTo>
                  <a:lnTo>
                    <a:pt x="8328659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8059" y="1043939"/>
              <a:ext cx="8328659" cy="3901440"/>
            </a:xfrm>
            <a:custGeom>
              <a:avLst/>
              <a:gdLst/>
              <a:ahLst/>
              <a:cxnLst/>
              <a:rect l="l" t="t" r="r" b="b"/>
              <a:pathLst>
                <a:path w="8328659" h="3901440">
                  <a:moveTo>
                    <a:pt x="0" y="3901439"/>
                  </a:moveTo>
                  <a:lnTo>
                    <a:pt x="8328659" y="3901439"/>
                  </a:lnTo>
                  <a:lnTo>
                    <a:pt x="8328659" y="0"/>
                  </a:lnTo>
                  <a:lnTo>
                    <a:pt x="0" y="0"/>
                  </a:lnTo>
                  <a:lnTo>
                    <a:pt x="0" y="390143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56278" y="1146238"/>
            <a:ext cx="7879080" cy="822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42240" algn="ctr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Listado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444150"/>
                </a:solidFill>
                <a:latin typeface="Calibri"/>
                <a:cs typeface="Calibri"/>
              </a:rPr>
              <a:t>de</a:t>
            </a:r>
            <a:r>
              <a:rPr sz="1950" spc="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444150"/>
                </a:solidFill>
                <a:latin typeface="Calibri"/>
                <a:cs typeface="Calibri"/>
              </a:rPr>
              <a:t>personas</a:t>
            </a:r>
            <a:r>
              <a:rPr sz="1950" spc="21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Vivienda</a:t>
            </a:r>
            <a:r>
              <a:rPr sz="1950" spc="35" dirty="0">
                <a:solidFill>
                  <a:srgbClr val="444150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444150"/>
                </a:solidFill>
                <a:latin typeface="Calibri"/>
                <a:cs typeface="Calibri"/>
              </a:rPr>
              <a:t>colectiva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siguiente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pregunta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debe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ingresar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todas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las</a:t>
            </a:r>
            <a:r>
              <a:rPr sz="1050" b="1" spc="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residen</a:t>
            </a:r>
            <a:r>
              <a:rPr sz="1050" b="1" spc="9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habitualmente</a:t>
            </a:r>
            <a:r>
              <a:rPr sz="1050" b="1" spc="1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vivienda,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es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decir,</a:t>
            </a:r>
            <a:r>
              <a:rPr sz="1050" b="1" spc="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 todas</a:t>
            </a:r>
            <a:r>
              <a:rPr sz="1050" b="1" spc="6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han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estado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vivienda</a:t>
            </a:r>
            <a:r>
              <a:rPr sz="1050" b="1" spc="7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por</a:t>
            </a:r>
            <a:r>
              <a:rPr sz="1050" b="1" spc="-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al</a:t>
            </a:r>
            <a:r>
              <a:rPr sz="1050" b="1" spc="4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menos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seis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meses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y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un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día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el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último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año,</a:t>
            </a:r>
            <a:r>
              <a:rPr sz="1050" b="1" spc="-3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bien,</a:t>
            </a:r>
            <a:r>
              <a:rPr sz="1050" b="1" spc="9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tengan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la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intención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de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permanecer</a:t>
            </a:r>
            <a:r>
              <a:rPr sz="1050" b="1" spc="4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1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ella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5465" y="2113851"/>
            <a:ext cx="7686040" cy="358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Considere</a:t>
            </a:r>
            <a:r>
              <a:rPr sz="1050" b="1" spc="6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todas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las</a:t>
            </a:r>
            <a:r>
              <a:rPr sz="1050" b="1" spc="5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que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viven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en</a:t>
            </a:r>
            <a:r>
              <a:rPr sz="1050" b="1" spc="8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esta</a:t>
            </a:r>
            <a:r>
              <a:rPr sz="1050" b="1" spc="7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5" dirty="0">
                <a:solidFill>
                  <a:srgbClr val="3769C1"/>
                </a:solidFill>
                <a:latin typeface="Calibri"/>
                <a:cs typeface="Calibri"/>
              </a:rPr>
              <a:t>residencia,</a:t>
            </a:r>
            <a:r>
              <a:rPr sz="1050" b="1" spc="8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incluyendo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a</a:t>
            </a:r>
            <a:r>
              <a:rPr sz="1050" b="1" spc="10" dirty="0">
                <a:solidFill>
                  <a:srgbClr val="3769C1"/>
                </a:solidFill>
                <a:latin typeface="Calibri"/>
                <a:cs typeface="Calibri"/>
              </a:rPr>
              <a:t> niñas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y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niños</a:t>
            </a:r>
            <a:r>
              <a:rPr sz="1050" b="1" spc="-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pequeños,</a:t>
            </a:r>
            <a:r>
              <a:rPr sz="1050" b="1" spc="2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mayores</a:t>
            </a:r>
            <a:r>
              <a:rPr sz="1050" b="1" spc="5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o</a:t>
            </a:r>
            <a:r>
              <a:rPr sz="1050" b="1" spc="20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personas</a:t>
            </a:r>
            <a:r>
              <a:rPr sz="1050" b="1" spc="105" dirty="0">
                <a:solidFill>
                  <a:srgbClr val="3769C1"/>
                </a:solidFill>
                <a:latin typeface="Calibri"/>
                <a:cs typeface="Calibri"/>
              </a:rPr>
              <a:t> </a:t>
            </a:r>
            <a:r>
              <a:rPr sz="1050" b="1" spc="30" dirty="0">
                <a:solidFill>
                  <a:srgbClr val="3769C1"/>
                </a:solidFill>
                <a:latin typeface="Calibri"/>
                <a:cs typeface="Calibri"/>
              </a:rPr>
              <a:t>con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50" b="1" spc="15" dirty="0">
                <a:solidFill>
                  <a:srgbClr val="3769C1"/>
                </a:solidFill>
                <a:latin typeface="Calibri"/>
                <a:cs typeface="Calibri"/>
              </a:rPr>
              <a:t>discapacidad.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9928" y="2769552"/>
            <a:ext cx="6252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1575" marR="5080" indent="-11595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P1.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Escriba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el</a:t>
            </a:r>
            <a:r>
              <a:rPr sz="1200" b="1" spc="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nombre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completo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de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todas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las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personas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que</a:t>
            </a:r>
            <a:r>
              <a:rPr sz="1200" b="1" spc="-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residen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habitualmente</a:t>
            </a:r>
            <a:r>
              <a:rPr sz="1200" b="1" spc="-9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en</a:t>
            </a:r>
            <a:r>
              <a:rPr sz="1200" b="1" spc="5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esta</a:t>
            </a:r>
            <a:r>
              <a:rPr sz="1200" b="1" spc="-8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vivienda, </a:t>
            </a:r>
            <a:r>
              <a:rPr sz="1200" b="1" spc="-254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stén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re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tes</a:t>
            </a:r>
            <a:r>
              <a:rPr sz="1200" b="1" spc="-9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3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m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to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ll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l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c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u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st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i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on</a:t>
            </a:r>
            <a:r>
              <a:rPr sz="1200" b="1" spc="5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23219" y="2834639"/>
            <a:ext cx="1188720" cy="274320"/>
          </a:xfrm>
          <a:custGeom>
            <a:avLst/>
            <a:gdLst/>
            <a:ahLst/>
            <a:cxnLst/>
            <a:rect l="l" t="t" r="r" b="b"/>
            <a:pathLst>
              <a:path w="1188720" h="274319">
                <a:moveTo>
                  <a:pt x="1143000" y="0"/>
                </a:moveTo>
                <a:lnTo>
                  <a:pt x="45720" y="0"/>
                </a:lnTo>
                <a:lnTo>
                  <a:pt x="27914" y="3589"/>
                </a:lnTo>
                <a:lnTo>
                  <a:pt x="13382" y="13382"/>
                </a:lnTo>
                <a:lnTo>
                  <a:pt x="3589" y="27914"/>
                </a:lnTo>
                <a:lnTo>
                  <a:pt x="0" y="45720"/>
                </a:lnTo>
                <a:lnTo>
                  <a:pt x="0" y="228600"/>
                </a:lnTo>
                <a:lnTo>
                  <a:pt x="3589" y="246405"/>
                </a:lnTo>
                <a:lnTo>
                  <a:pt x="13382" y="260937"/>
                </a:lnTo>
                <a:lnTo>
                  <a:pt x="27914" y="270730"/>
                </a:lnTo>
                <a:lnTo>
                  <a:pt x="45720" y="274320"/>
                </a:lnTo>
                <a:lnTo>
                  <a:pt x="1143000" y="274320"/>
                </a:lnTo>
                <a:lnTo>
                  <a:pt x="1160805" y="270730"/>
                </a:lnTo>
                <a:lnTo>
                  <a:pt x="1175337" y="260937"/>
                </a:lnTo>
                <a:lnTo>
                  <a:pt x="1185130" y="246405"/>
                </a:lnTo>
                <a:lnTo>
                  <a:pt x="1188720" y="228600"/>
                </a:lnTo>
                <a:lnTo>
                  <a:pt x="1188720" y="45720"/>
                </a:lnTo>
                <a:lnTo>
                  <a:pt x="1185130" y="27914"/>
                </a:lnTo>
                <a:lnTo>
                  <a:pt x="1175337" y="13382"/>
                </a:lnTo>
                <a:lnTo>
                  <a:pt x="1160805" y="3589"/>
                </a:lnTo>
                <a:lnTo>
                  <a:pt x="1143000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62360" y="2876613"/>
            <a:ext cx="887094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50809" y="2926079"/>
            <a:ext cx="3868420" cy="1865630"/>
            <a:chOff x="7750809" y="2926079"/>
            <a:chExt cx="3868420" cy="18656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9" y="2926079"/>
              <a:ext cx="106679" cy="1066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57159" y="459485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3760470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7489" y="132314"/>
                  </a:lnTo>
                  <a:lnTo>
                    <a:pt x="27908" y="162591"/>
                  </a:lnTo>
                  <a:lnTo>
                    <a:pt x="58185" y="183010"/>
                  </a:lnTo>
                  <a:lnTo>
                    <a:pt x="95250" y="190500"/>
                  </a:lnTo>
                  <a:lnTo>
                    <a:pt x="3760470" y="190500"/>
                  </a:lnTo>
                  <a:lnTo>
                    <a:pt x="3797534" y="183010"/>
                  </a:lnTo>
                  <a:lnTo>
                    <a:pt x="3827811" y="162591"/>
                  </a:lnTo>
                  <a:lnTo>
                    <a:pt x="3848230" y="132314"/>
                  </a:lnTo>
                  <a:lnTo>
                    <a:pt x="3855720" y="95250"/>
                  </a:lnTo>
                  <a:lnTo>
                    <a:pt x="3848230" y="58185"/>
                  </a:lnTo>
                  <a:lnTo>
                    <a:pt x="3827811" y="27908"/>
                  </a:lnTo>
                  <a:lnTo>
                    <a:pt x="3797534" y="7489"/>
                  </a:lnTo>
                  <a:lnTo>
                    <a:pt x="3760470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7159" y="459485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3760470" y="0"/>
                  </a:lnTo>
                  <a:lnTo>
                    <a:pt x="3797534" y="7489"/>
                  </a:lnTo>
                  <a:lnTo>
                    <a:pt x="3827811" y="27908"/>
                  </a:lnTo>
                  <a:lnTo>
                    <a:pt x="3848230" y="58185"/>
                  </a:lnTo>
                  <a:lnTo>
                    <a:pt x="3855720" y="95250"/>
                  </a:lnTo>
                  <a:lnTo>
                    <a:pt x="3848230" y="132314"/>
                  </a:lnTo>
                  <a:lnTo>
                    <a:pt x="3827811" y="162591"/>
                  </a:lnTo>
                  <a:lnTo>
                    <a:pt x="3797534" y="183010"/>
                  </a:lnTo>
                  <a:lnTo>
                    <a:pt x="3760470" y="190500"/>
                  </a:lnTo>
                  <a:lnTo>
                    <a:pt x="95250" y="190500"/>
                  </a:lnTo>
                  <a:lnTo>
                    <a:pt x="58185" y="183010"/>
                  </a:lnTo>
                  <a:lnTo>
                    <a:pt x="27908" y="162591"/>
                  </a:lnTo>
                  <a:lnTo>
                    <a:pt x="7489" y="132314"/>
                  </a:lnTo>
                  <a:lnTo>
                    <a:pt x="0" y="95250"/>
                  </a:lnTo>
                  <a:close/>
                </a:path>
              </a:pathLst>
            </a:custGeom>
            <a:ln w="12700">
              <a:solidFill>
                <a:srgbClr val="009E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7339" y="4632959"/>
              <a:ext cx="121920" cy="1143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386189" y="4613338"/>
            <a:ext cx="85915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7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75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75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75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50309" y="4588509"/>
            <a:ext cx="3868420" cy="203200"/>
            <a:chOff x="3750309" y="4588509"/>
            <a:chExt cx="3868420" cy="203200"/>
          </a:xfrm>
        </p:grpSpPr>
        <p:sp>
          <p:nvSpPr>
            <p:cNvPr id="19" name="object 19"/>
            <p:cNvSpPr/>
            <p:nvPr/>
          </p:nvSpPr>
          <p:spPr>
            <a:xfrm>
              <a:off x="3756659" y="459485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37604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7489" y="132314"/>
                  </a:lnTo>
                  <a:lnTo>
                    <a:pt x="27908" y="162591"/>
                  </a:lnTo>
                  <a:lnTo>
                    <a:pt x="58185" y="183010"/>
                  </a:lnTo>
                  <a:lnTo>
                    <a:pt x="95250" y="190500"/>
                  </a:lnTo>
                  <a:lnTo>
                    <a:pt x="3760469" y="190500"/>
                  </a:lnTo>
                  <a:lnTo>
                    <a:pt x="3797534" y="183010"/>
                  </a:lnTo>
                  <a:lnTo>
                    <a:pt x="3827811" y="162591"/>
                  </a:lnTo>
                  <a:lnTo>
                    <a:pt x="3848230" y="132314"/>
                  </a:lnTo>
                  <a:lnTo>
                    <a:pt x="3855719" y="95250"/>
                  </a:lnTo>
                  <a:lnTo>
                    <a:pt x="3848230" y="58185"/>
                  </a:lnTo>
                  <a:lnTo>
                    <a:pt x="3827811" y="27908"/>
                  </a:lnTo>
                  <a:lnTo>
                    <a:pt x="3797534" y="7489"/>
                  </a:lnTo>
                  <a:lnTo>
                    <a:pt x="3760469" y="0"/>
                  </a:lnTo>
                  <a:close/>
                </a:path>
              </a:pathLst>
            </a:custGeom>
            <a:solidFill>
              <a:srgbClr val="004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6659" y="4594859"/>
              <a:ext cx="3855720" cy="190500"/>
            </a:xfrm>
            <a:custGeom>
              <a:avLst/>
              <a:gdLst/>
              <a:ahLst/>
              <a:cxnLst/>
              <a:rect l="l" t="t" r="r" b="b"/>
              <a:pathLst>
                <a:path w="3855720" h="190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3760469" y="0"/>
                  </a:lnTo>
                  <a:lnTo>
                    <a:pt x="3797534" y="7489"/>
                  </a:lnTo>
                  <a:lnTo>
                    <a:pt x="3827811" y="27908"/>
                  </a:lnTo>
                  <a:lnTo>
                    <a:pt x="3848230" y="58185"/>
                  </a:lnTo>
                  <a:lnTo>
                    <a:pt x="3855719" y="95250"/>
                  </a:lnTo>
                  <a:lnTo>
                    <a:pt x="3848230" y="132314"/>
                  </a:lnTo>
                  <a:lnTo>
                    <a:pt x="3827811" y="162591"/>
                  </a:lnTo>
                  <a:lnTo>
                    <a:pt x="3797534" y="183010"/>
                  </a:lnTo>
                  <a:lnTo>
                    <a:pt x="3760469" y="190500"/>
                  </a:lnTo>
                  <a:lnTo>
                    <a:pt x="95250" y="190500"/>
                  </a:lnTo>
                  <a:lnTo>
                    <a:pt x="58185" y="183010"/>
                  </a:lnTo>
                  <a:lnTo>
                    <a:pt x="27908" y="162591"/>
                  </a:lnTo>
                  <a:lnTo>
                    <a:pt x="7489" y="132314"/>
                  </a:lnTo>
                  <a:lnTo>
                    <a:pt x="0" y="95250"/>
                  </a:lnTo>
                  <a:close/>
                </a:path>
              </a:pathLst>
            </a:custGeom>
            <a:ln w="127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54650" y="4613338"/>
            <a:ext cx="28892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50" spc="6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750" spc="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7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57295" y="4496434"/>
            <a:ext cx="7864475" cy="227965"/>
            <a:chOff x="3757295" y="4496434"/>
            <a:chExt cx="7864475" cy="22796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4648199"/>
              <a:ext cx="76200" cy="76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0470" y="4499609"/>
              <a:ext cx="7858125" cy="0"/>
            </a:xfrm>
            <a:custGeom>
              <a:avLst/>
              <a:gdLst/>
              <a:ahLst/>
              <a:cxnLst/>
              <a:rect l="l" t="t" r="r" b="b"/>
              <a:pathLst>
                <a:path w="7858125">
                  <a:moveTo>
                    <a:pt x="0" y="0"/>
                  </a:moveTo>
                  <a:lnTo>
                    <a:pt x="7857744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406644" y="3398519"/>
            <a:ext cx="52705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2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91091" y="3398519"/>
            <a:ext cx="4241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spc="1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7E7E7E"/>
                </a:solidFill>
                <a:latin typeface="Calibri"/>
                <a:cs typeface="Calibri"/>
              </a:rPr>
              <a:t>CC</a:t>
            </a: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IÓ</a:t>
            </a:r>
            <a:r>
              <a:rPr sz="1000" spc="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80459" y="3611879"/>
            <a:ext cx="8031480" cy="403860"/>
          </a:xfrm>
          <a:custGeom>
            <a:avLst/>
            <a:gdLst/>
            <a:ahLst/>
            <a:cxnLst/>
            <a:rect l="l" t="t" r="r" b="b"/>
            <a:pathLst>
              <a:path w="8031480" h="403860">
                <a:moveTo>
                  <a:pt x="8031480" y="0"/>
                </a:moveTo>
                <a:lnTo>
                  <a:pt x="0" y="0"/>
                </a:lnTo>
                <a:lnTo>
                  <a:pt x="0" y="403860"/>
                </a:lnTo>
                <a:lnTo>
                  <a:pt x="8031480" y="403860"/>
                </a:lnTo>
                <a:lnTo>
                  <a:pt x="8031480" y="0"/>
                </a:lnTo>
                <a:close/>
              </a:path>
            </a:pathLst>
          </a:custGeom>
          <a:solidFill>
            <a:srgbClr val="DD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40325" y="3709987"/>
            <a:ext cx="967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4371C4"/>
                </a:solidFill>
                <a:latin typeface="Calibri"/>
                <a:cs typeface="Calibri"/>
              </a:rPr>
              <a:t>P</a:t>
            </a:r>
            <a:r>
              <a:rPr sz="1200" b="1" spc="10" dirty="0">
                <a:solidFill>
                  <a:srgbClr val="4371C4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4371C4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4371C4"/>
                </a:solidFill>
                <a:latin typeface="Calibri"/>
                <a:cs typeface="Calibri"/>
              </a:rPr>
              <a:t>S</a:t>
            </a:r>
            <a:r>
              <a:rPr sz="1200" b="1" spc="25" dirty="0">
                <a:solidFill>
                  <a:srgbClr val="4371C4"/>
                </a:solidFill>
                <a:latin typeface="Calibri"/>
                <a:cs typeface="Calibri"/>
              </a:rPr>
              <a:t>O</a:t>
            </a:r>
            <a:r>
              <a:rPr sz="1200" b="1" spc="-15" dirty="0">
                <a:solidFill>
                  <a:srgbClr val="4371C4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4371C4"/>
                </a:solidFill>
                <a:latin typeface="Calibri"/>
                <a:cs typeface="Calibri"/>
              </a:rPr>
              <a:t>A</a:t>
            </a:r>
            <a:r>
              <a:rPr sz="1200" b="1" spc="-4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371C4"/>
                </a:solidFill>
                <a:latin typeface="Calibri"/>
                <a:cs typeface="Calibri"/>
              </a:rPr>
              <a:t>U</a:t>
            </a:r>
            <a:r>
              <a:rPr sz="1200" b="1" spc="-15" dirty="0">
                <a:solidFill>
                  <a:srgbClr val="4371C4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4371C4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55565" y="4119816"/>
            <a:ext cx="945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4371C4"/>
                </a:solidFill>
                <a:latin typeface="Calibri"/>
                <a:cs typeface="Calibri"/>
              </a:rPr>
              <a:t>P</a:t>
            </a:r>
            <a:r>
              <a:rPr sz="1200" b="1" spc="10" dirty="0">
                <a:solidFill>
                  <a:srgbClr val="4371C4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4371C4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4371C4"/>
                </a:solidFill>
                <a:latin typeface="Calibri"/>
                <a:cs typeface="Calibri"/>
              </a:rPr>
              <a:t>S</a:t>
            </a:r>
            <a:r>
              <a:rPr sz="1200" b="1" spc="25" dirty="0">
                <a:solidFill>
                  <a:srgbClr val="4371C4"/>
                </a:solidFill>
                <a:latin typeface="Calibri"/>
                <a:cs typeface="Calibri"/>
              </a:rPr>
              <a:t>O</a:t>
            </a:r>
            <a:r>
              <a:rPr sz="1200" b="1" spc="-10" dirty="0">
                <a:solidFill>
                  <a:srgbClr val="4371C4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4371C4"/>
                </a:solidFill>
                <a:latin typeface="Calibri"/>
                <a:cs typeface="Calibri"/>
              </a:rPr>
              <a:t>A</a:t>
            </a:r>
            <a:r>
              <a:rPr sz="1200" b="1" spc="-40" dirty="0">
                <a:solidFill>
                  <a:srgbClr val="4371C4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4371C4"/>
                </a:solidFill>
                <a:latin typeface="Calibri"/>
                <a:cs typeface="Calibri"/>
              </a:rPr>
              <a:t>D</a:t>
            </a:r>
            <a:r>
              <a:rPr sz="1200" b="1" spc="25" dirty="0">
                <a:solidFill>
                  <a:srgbClr val="4371C4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4371C4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26880" y="3665220"/>
            <a:ext cx="716280" cy="739140"/>
            <a:chOff x="9326880" y="3665220"/>
            <a:chExt cx="716280" cy="73914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6880" y="3665220"/>
              <a:ext cx="716279" cy="3048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6880" y="4084320"/>
              <a:ext cx="716279" cy="32003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521709" y="176529"/>
            <a:ext cx="8341359" cy="7442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49225" marR="141605" indent="35560" algn="ctr">
              <a:lnSpc>
                <a:spcPct val="103800"/>
              </a:lnSpc>
              <a:spcBef>
                <a:spcPts val="330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listado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las personas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residentes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habituales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editable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durante todo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proceso, por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ende,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vez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avance,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sz="13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volver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estar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pantalla,</a:t>
            </a:r>
            <a:r>
              <a:rPr sz="13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agregar</a:t>
            </a:r>
            <a:r>
              <a:rPr sz="13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y/o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eliminar</a:t>
            </a:r>
            <a:r>
              <a:rPr sz="13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personas,</a:t>
            </a:r>
            <a:r>
              <a:rPr sz="13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además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modificar</a:t>
            </a:r>
            <a:r>
              <a:rPr sz="13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nombre</a:t>
            </a:r>
            <a:r>
              <a:rPr sz="1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caso </a:t>
            </a:r>
            <a:r>
              <a:rPr sz="13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necesario.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93109" y="542290"/>
            <a:ext cx="8569960" cy="5087620"/>
            <a:chOff x="3293109" y="542290"/>
            <a:chExt cx="8569960" cy="5087620"/>
          </a:xfrm>
        </p:grpSpPr>
        <p:sp>
          <p:nvSpPr>
            <p:cNvPr id="35" name="object 35"/>
            <p:cNvSpPr/>
            <p:nvPr/>
          </p:nvSpPr>
          <p:spPr>
            <a:xfrm>
              <a:off x="3293110" y="542289"/>
              <a:ext cx="8563610" cy="5081270"/>
            </a:xfrm>
            <a:custGeom>
              <a:avLst/>
              <a:gdLst/>
              <a:ahLst/>
              <a:cxnLst/>
              <a:rect l="l" t="t" r="r" b="b"/>
              <a:pathLst>
                <a:path w="8563610" h="5081270">
                  <a:moveTo>
                    <a:pt x="234950" y="0"/>
                  </a:moveTo>
                  <a:lnTo>
                    <a:pt x="0" y="0"/>
                  </a:lnTo>
                  <a:lnTo>
                    <a:pt x="0" y="2434844"/>
                  </a:lnTo>
                  <a:lnTo>
                    <a:pt x="158750" y="2434844"/>
                  </a:lnTo>
                  <a:lnTo>
                    <a:pt x="158750" y="2466594"/>
                  </a:lnTo>
                  <a:lnTo>
                    <a:pt x="222250" y="2434844"/>
                  </a:lnTo>
                  <a:lnTo>
                    <a:pt x="234950" y="2428494"/>
                  </a:lnTo>
                  <a:lnTo>
                    <a:pt x="222250" y="2422144"/>
                  </a:lnTo>
                  <a:lnTo>
                    <a:pt x="158750" y="2390394"/>
                  </a:lnTo>
                  <a:lnTo>
                    <a:pt x="158750" y="2422144"/>
                  </a:lnTo>
                  <a:lnTo>
                    <a:pt x="12700" y="2422144"/>
                  </a:lnTo>
                  <a:lnTo>
                    <a:pt x="12700" y="12700"/>
                  </a:lnTo>
                  <a:lnTo>
                    <a:pt x="234950" y="12700"/>
                  </a:lnTo>
                  <a:lnTo>
                    <a:pt x="234950" y="6350"/>
                  </a:lnTo>
                  <a:lnTo>
                    <a:pt x="234950" y="0"/>
                  </a:lnTo>
                  <a:close/>
                </a:path>
                <a:path w="8563610" h="5081270">
                  <a:moveTo>
                    <a:pt x="8563597" y="4525010"/>
                  </a:moveTo>
                  <a:lnTo>
                    <a:pt x="234950" y="4525010"/>
                  </a:lnTo>
                  <a:lnTo>
                    <a:pt x="234950" y="5081270"/>
                  </a:lnTo>
                  <a:lnTo>
                    <a:pt x="8563597" y="5081270"/>
                  </a:lnTo>
                  <a:lnTo>
                    <a:pt x="8563597" y="452501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8059" y="5067299"/>
              <a:ext cx="8328659" cy="556260"/>
            </a:xfrm>
            <a:custGeom>
              <a:avLst/>
              <a:gdLst/>
              <a:ahLst/>
              <a:cxnLst/>
              <a:rect l="l" t="t" r="r" b="b"/>
              <a:pathLst>
                <a:path w="8328659" h="556260">
                  <a:moveTo>
                    <a:pt x="0" y="556260"/>
                  </a:moveTo>
                  <a:lnTo>
                    <a:pt x="8328659" y="556260"/>
                  </a:lnTo>
                  <a:lnTo>
                    <a:pt x="8328659" y="0"/>
                  </a:lnTo>
                  <a:lnTo>
                    <a:pt x="0" y="0"/>
                  </a:lnTo>
                  <a:lnTo>
                    <a:pt x="0" y="5562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734434" y="5115559"/>
            <a:ext cx="79165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botones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disponibles</a:t>
            </a:r>
            <a:r>
              <a:rPr sz="135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columna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“ACCIÓN”,</a:t>
            </a:r>
            <a:r>
              <a:rPr sz="13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permiten</a:t>
            </a:r>
            <a:r>
              <a:rPr sz="13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editar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listado</a:t>
            </a:r>
            <a:r>
              <a:rPr sz="13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3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residentes</a:t>
            </a:r>
            <a:r>
              <a:rPr sz="13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habituales</a:t>
            </a:r>
            <a:endParaRPr sz="135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  <a:spcBef>
                <a:spcPts val="60"/>
              </a:spcBef>
            </a:pP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generado.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521709" y="3361690"/>
            <a:ext cx="8566150" cy="3243580"/>
            <a:chOff x="3521709" y="3361690"/>
            <a:chExt cx="8566150" cy="3243580"/>
          </a:xfrm>
        </p:grpSpPr>
        <p:sp>
          <p:nvSpPr>
            <p:cNvPr id="39" name="object 39"/>
            <p:cNvSpPr/>
            <p:nvPr/>
          </p:nvSpPr>
          <p:spPr>
            <a:xfrm>
              <a:off x="7696200" y="3368040"/>
              <a:ext cx="3985260" cy="1143000"/>
            </a:xfrm>
            <a:custGeom>
              <a:avLst/>
              <a:gdLst/>
              <a:ahLst/>
              <a:cxnLst/>
              <a:rect l="l" t="t" r="r" b="b"/>
              <a:pathLst>
                <a:path w="3985259" h="1143000">
                  <a:moveTo>
                    <a:pt x="0" y="1143000"/>
                  </a:moveTo>
                  <a:lnTo>
                    <a:pt x="3985259" y="1143000"/>
                  </a:lnTo>
                  <a:lnTo>
                    <a:pt x="398525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681459" y="3933190"/>
              <a:ext cx="406400" cy="1447800"/>
            </a:xfrm>
            <a:custGeom>
              <a:avLst/>
              <a:gdLst/>
              <a:ahLst/>
              <a:cxnLst/>
              <a:rect l="l" t="t" r="r" b="b"/>
              <a:pathLst>
                <a:path w="406400" h="1447800">
                  <a:moveTo>
                    <a:pt x="247650" y="1371219"/>
                  </a:moveTo>
                  <a:lnTo>
                    <a:pt x="171450" y="1409319"/>
                  </a:lnTo>
                  <a:lnTo>
                    <a:pt x="247650" y="1447419"/>
                  </a:lnTo>
                  <a:lnTo>
                    <a:pt x="247650" y="1415669"/>
                  </a:lnTo>
                  <a:lnTo>
                    <a:pt x="234950" y="1415669"/>
                  </a:lnTo>
                  <a:lnTo>
                    <a:pt x="234950" y="1402969"/>
                  </a:lnTo>
                  <a:lnTo>
                    <a:pt x="247650" y="1402969"/>
                  </a:lnTo>
                  <a:lnTo>
                    <a:pt x="247650" y="1371219"/>
                  </a:lnTo>
                  <a:close/>
                </a:path>
                <a:path w="406400" h="1447800">
                  <a:moveTo>
                    <a:pt x="247650" y="1402969"/>
                  </a:moveTo>
                  <a:lnTo>
                    <a:pt x="234950" y="1402969"/>
                  </a:lnTo>
                  <a:lnTo>
                    <a:pt x="234950" y="1415669"/>
                  </a:lnTo>
                  <a:lnTo>
                    <a:pt x="247650" y="1415669"/>
                  </a:lnTo>
                  <a:lnTo>
                    <a:pt x="247650" y="1402969"/>
                  </a:lnTo>
                  <a:close/>
                </a:path>
                <a:path w="406400" h="1447800">
                  <a:moveTo>
                    <a:pt x="393700" y="1402969"/>
                  </a:moveTo>
                  <a:lnTo>
                    <a:pt x="247650" y="1402969"/>
                  </a:lnTo>
                  <a:lnTo>
                    <a:pt x="247650" y="1415669"/>
                  </a:lnTo>
                  <a:lnTo>
                    <a:pt x="406400" y="1415669"/>
                  </a:lnTo>
                  <a:lnTo>
                    <a:pt x="406400" y="1409319"/>
                  </a:lnTo>
                  <a:lnTo>
                    <a:pt x="393700" y="1409319"/>
                  </a:lnTo>
                  <a:lnTo>
                    <a:pt x="393700" y="1402969"/>
                  </a:lnTo>
                  <a:close/>
                </a:path>
                <a:path w="406400" h="1447800">
                  <a:moveTo>
                    <a:pt x="393700" y="6350"/>
                  </a:moveTo>
                  <a:lnTo>
                    <a:pt x="393700" y="1409319"/>
                  </a:lnTo>
                  <a:lnTo>
                    <a:pt x="400050" y="1402969"/>
                  </a:lnTo>
                  <a:lnTo>
                    <a:pt x="406400" y="1402969"/>
                  </a:lnTo>
                  <a:lnTo>
                    <a:pt x="406400" y="12700"/>
                  </a:lnTo>
                  <a:lnTo>
                    <a:pt x="400050" y="12700"/>
                  </a:lnTo>
                  <a:lnTo>
                    <a:pt x="393700" y="6350"/>
                  </a:lnTo>
                  <a:close/>
                </a:path>
                <a:path w="406400" h="1447800">
                  <a:moveTo>
                    <a:pt x="406400" y="1402969"/>
                  </a:moveTo>
                  <a:lnTo>
                    <a:pt x="400050" y="1402969"/>
                  </a:lnTo>
                  <a:lnTo>
                    <a:pt x="393700" y="1409319"/>
                  </a:lnTo>
                  <a:lnTo>
                    <a:pt x="406400" y="1409319"/>
                  </a:lnTo>
                  <a:lnTo>
                    <a:pt x="406400" y="1402969"/>
                  </a:lnTo>
                  <a:close/>
                </a:path>
                <a:path w="406400" h="1447800">
                  <a:moveTo>
                    <a:pt x="4064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93700" y="12700"/>
                  </a:lnTo>
                  <a:lnTo>
                    <a:pt x="393700" y="6350"/>
                  </a:lnTo>
                  <a:lnTo>
                    <a:pt x="406400" y="6350"/>
                  </a:lnTo>
                  <a:lnTo>
                    <a:pt x="406400" y="0"/>
                  </a:lnTo>
                  <a:close/>
                </a:path>
                <a:path w="406400" h="1447800">
                  <a:moveTo>
                    <a:pt x="406400" y="6350"/>
                  </a:moveTo>
                  <a:lnTo>
                    <a:pt x="393700" y="6350"/>
                  </a:lnTo>
                  <a:lnTo>
                    <a:pt x="400050" y="12700"/>
                  </a:lnTo>
                  <a:lnTo>
                    <a:pt x="406400" y="12700"/>
                  </a:lnTo>
                  <a:lnTo>
                    <a:pt x="406400" y="63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8059" y="5730240"/>
              <a:ext cx="5128260" cy="868680"/>
            </a:xfrm>
            <a:custGeom>
              <a:avLst/>
              <a:gdLst/>
              <a:ahLst/>
              <a:cxnLst/>
              <a:rect l="l" t="t" r="r" b="b"/>
              <a:pathLst>
                <a:path w="5128259" h="868679">
                  <a:moveTo>
                    <a:pt x="0" y="868680"/>
                  </a:moveTo>
                  <a:lnTo>
                    <a:pt x="5128260" y="868680"/>
                  </a:lnTo>
                  <a:lnTo>
                    <a:pt x="512826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571" y="5914571"/>
              <a:ext cx="689113" cy="5116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3437" y="5914571"/>
              <a:ext cx="692591" cy="51162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844289" y="5939790"/>
              <a:ext cx="640080" cy="472440"/>
            </a:xfrm>
            <a:custGeom>
              <a:avLst/>
              <a:gdLst/>
              <a:ahLst/>
              <a:cxnLst/>
              <a:rect l="l" t="t" r="r" b="b"/>
              <a:pathLst>
                <a:path w="640079" h="472439">
                  <a:moveTo>
                    <a:pt x="0" y="78740"/>
                  </a:moveTo>
                  <a:lnTo>
                    <a:pt x="6195" y="48091"/>
                  </a:lnTo>
                  <a:lnTo>
                    <a:pt x="23082" y="23063"/>
                  </a:lnTo>
                  <a:lnTo>
                    <a:pt x="48113" y="6188"/>
                  </a:lnTo>
                  <a:lnTo>
                    <a:pt x="78739" y="0"/>
                  </a:lnTo>
                  <a:lnTo>
                    <a:pt x="561339" y="0"/>
                  </a:lnTo>
                  <a:lnTo>
                    <a:pt x="591966" y="6188"/>
                  </a:lnTo>
                  <a:lnTo>
                    <a:pt x="616997" y="23063"/>
                  </a:lnTo>
                  <a:lnTo>
                    <a:pt x="633884" y="48091"/>
                  </a:lnTo>
                  <a:lnTo>
                    <a:pt x="640080" y="78740"/>
                  </a:lnTo>
                  <a:lnTo>
                    <a:pt x="640080" y="393700"/>
                  </a:lnTo>
                  <a:lnTo>
                    <a:pt x="633884" y="424348"/>
                  </a:lnTo>
                  <a:lnTo>
                    <a:pt x="616997" y="449376"/>
                  </a:lnTo>
                  <a:lnTo>
                    <a:pt x="591966" y="466251"/>
                  </a:lnTo>
                  <a:lnTo>
                    <a:pt x="561339" y="472440"/>
                  </a:lnTo>
                  <a:lnTo>
                    <a:pt x="78739" y="472440"/>
                  </a:lnTo>
                  <a:lnTo>
                    <a:pt x="48113" y="466251"/>
                  </a:lnTo>
                  <a:lnTo>
                    <a:pt x="23082" y="449376"/>
                  </a:lnTo>
                  <a:lnTo>
                    <a:pt x="6195" y="424348"/>
                  </a:lnTo>
                  <a:lnTo>
                    <a:pt x="0" y="393700"/>
                  </a:lnTo>
                  <a:lnTo>
                    <a:pt x="0" y="78740"/>
                  </a:lnTo>
                  <a:close/>
                </a:path>
              </a:pathLst>
            </a:custGeom>
            <a:ln w="38100">
              <a:solidFill>
                <a:srgbClr val="0046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60769" y="5939790"/>
              <a:ext cx="647700" cy="464820"/>
            </a:xfrm>
            <a:custGeom>
              <a:avLst/>
              <a:gdLst/>
              <a:ahLst/>
              <a:cxnLst/>
              <a:rect l="l" t="t" r="r" b="b"/>
              <a:pathLst>
                <a:path w="647700" h="464820">
                  <a:moveTo>
                    <a:pt x="0" y="77470"/>
                  </a:moveTo>
                  <a:lnTo>
                    <a:pt x="6086" y="47314"/>
                  </a:lnTo>
                  <a:lnTo>
                    <a:pt x="22685" y="22690"/>
                  </a:lnTo>
                  <a:lnTo>
                    <a:pt x="47309" y="6087"/>
                  </a:lnTo>
                  <a:lnTo>
                    <a:pt x="77469" y="0"/>
                  </a:lnTo>
                  <a:lnTo>
                    <a:pt x="570229" y="0"/>
                  </a:lnTo>
                  <a:lnTo>
                    <a:pt x="600390" y="6087"/>
                  </a:lnTo>
                  <a:lnTo>
                    <a:pt x="625014" y="22690"/>
                  </a:lnTo>
                  <a:lnTo>
                    <a:pt x="641613" y="47314"/>
                  </a:lnTo>
                  <a:lnTo>
                    <a:pt x="647700" y="77470"/>
                  </a:lnTo>
                  <a:lnTo>
                    <a:pt x="647700" y="387350"/>
                  </a:lnTo>
                  <a:lnTo>
                    <a:pt x="641613" y="417505"/>
                  </a:lnTo>
                  <a:lnTo>
                    <a:pt x="625014" y="442129"/>
                  </a:lnTo>
                  <a:lnTo>
                    <a:pt x="600390" y="458732"/>
                  </a:lnTo>
                  <a:lnTo>
                    <a:pt x="570229" y="464820"/>
                  </a:lnTo>
                  <a:lnTo>
                    <a:pt x="77469" y="464820"/>
                  </a:lnTo>
                  <a:lnTo>
                    <a:pt x="47309" y="458732"/>
                  </a:lnTo>
                  <a:lnTo>
                    <a:pt x="22685" y="442129"/>
                  </a:lnTo>
                  <a:lnTo>
                    <a:pt x="6086" y="417505"/>
                  </a:lnTo>
                  <a:lnTo>
                    <a:pt x="0" y="387350"/>
                  </a:lnTo>
                  <a:lnTo>
                    <a:pt x="0" y="77470"/>
                  </a:lnTo>
                  <a:close/>
                </a:path>
              </a:pathLst>
            </a:custGeom>
            <a:ln w="38100">
              <a:solidFill>
                <a:srgbClr val="B0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18609" y="5877242"/>
            <a:ext cx="1343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EDITAR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NOMBRE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 DE </a:t>
            </a:r>
            <a:r>
              <a:rPr sz="1200" b="1" spc="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P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S</a:t>
            </a:r>
            <a:r>
              <a:rPr sz="1200" b="1" spc="25" dirty="0">
                <a:solidFill>
                  <a:srgbClr val="09122F"/>
                </a:solidFill>
                <a:latin typeface="Calibri"/>
                <a:cs typeface="Calibri"/>
              </a:rPr>
              <a:t>O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A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R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S</a:t>
            </a:r>
            <a:r>
              <a:rPr sz="1200" b="1" spc="-20" dirty="0">
                <a:solidFill>
                  <a:srgbClr val="09122F"/>
                </a:solidFill>
                <a:latin typeface="Calibri"/>
                <a:cs typeface="Calibri"/>
              </a:rPr>
              <a:t>I</a:t>
            </a:r>
            <a:r>
              <a:rPr sz="1200" b="1" spc="20" dirty="0">
                <a:solidFill>
                  <a:srgbClr val="09122F"/>
                </a:solidFill>
                <a:latin typeface="Calibri"/>
                <a:cs typeface="Calibri"/>
              </a:rPr>
              <a:t>D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TE  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HABITUAL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64680" y="5877242"/>
            <a:ext cx="1592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ELIMINAR</a:t>
            </a:r>
            <a:r>
              <a:rPr sz="1200" b="1" spc="-1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A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PERSONA </a:t>
            </a:r>
            <a:r>
              <a:rPr sz="1200" b="1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DEL </a:t>
            </a:r>
            <a:r>
              <a:rPr sz="1200" b="1" spc="-30" dirty="0">
                <a:solidFill>
                  <a:srgbClr val="09122F"/>
                </a:solidFill>
                <a:latin typeface="Calibri"/>
                <a:cs typeface="Calibri"/>
              </a:rPr>
              <a:t>LISTADO</a:t>
            </a:r>
            <a:r>
              <a:rPr sz="1200" b="1" spc="-2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9122F"/>
                </a:solidFill>
                <a:latin typeface="Calibri"/>
                <a:cs typeface="Calibri"/>
              </a:rPr>
              <a:t>DE </a:t>
            </a:r>
            <a:r>
              <a:rPr sz="1200" b="1" spc="15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9122F"/>
                </a:solidFill>
                <a:latin typeface="Calibri"/>
                <a:cs typeface="Calibri"/>
              </a:rPr>
              <a:t>RESIDENTES</a:t>
            </a:r>
            <a:r>
              <a:rPr sz="1200" b="1" spc="-40" dirty="0">
                <a:solidFill>
                  <a:srgbClr val="09122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9122F"/>
                </a:solidFill>
                <a:latin typeface="Calibri"/>
                <a:cs typeface="Calibri"/>
              </a:rPr>
              <a:t>HABITUALES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93109" y="5335270"/>
            <a:ext cx="234950" cy="866775"/>
          </a:xfrm>
          <a:custGeom>
            <a:avLst/>
            <a:gdLst/>
            <a:ahLst/>
            <a:cxnLst/>
            <a:rect l="l" t="t" r="r" b="b"/>
            <a:pathLst>
              <a:path w="234950" h="866775">
                <a:moveTo>
                  <a:pt x="158750" y="790193"/>
                </a:moveTo>
                <a:lnTo>
                  <a:pt x="158750" y="866393"/>
                </a:lnTo>
                <a:lnTo>
                  <a:pt x="222250" y="834643"/>
                </a:lnTo>
                <a:lnTo>
                  <a:pt x="171450" y="834643"/>
                </a:lnTo>
                <a:lnTo>
                  <a:pt x="171450" y="821943"/>
                </a:lnTo>
                <a:lnTo>
                  <a:pt x="222250" y="821943"/>
                </a:lnTo>
                <a:lnTo>
                  <a:pt x="158750" y="790193"/>
                </a:lnTo>
                <a:close/>
              </a:path>
              <a:path w="234950" h="866775">
                <a:moveTo>
                  <a:pt x="234950" y="0"/>
                </a:moveTo>
                <a:lnTo>
                  <a:pt x="0" y="0"/>
                </a:lnTo>
                <a:lnTo>
                  <a:pt x="0" y="834643"/>
                </a:lnTo>
                <a:lnTo>
                  <a:pt x="158750" y="834643"/>
                </a:lnTo>
                <a:lnTo>
                  <a:pt x="158750" y="828293"/>
                </a:lnTo>
                <a:lnTo>
                  <a:pt x="12700" y="828293"/>
                </a:lnTo>
                <a:lnTo>
                  <a:pt x="6350" y="821943"/>
                </a:lnTo>
                <a:lnTo>
                  <a:pt x="12700" y="82194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234950" y="6349"/>
                </a:lnTo>
                <a:lnTo>
                  <a:pt x="234950" y="0"/>
                </a:lnTo>
                <a:close/>
              </a:path>
              <a:path w="234950" h="866775">
                <a:moveTo>
                  <a:pt x="222250" y="821943"/>
                </a:moveTo>
                <a:lnTo>
                  <a:pt x="171450" y="821943"/>
                </a:lnTo>
                <a:lnTo>
                  <a:pt x="171450" y="834643"/>
                </a:lnTo>
                <a:lnTo>
                  <a:pt x="222250" y="834643"/>
                </a:lnTo>
                <a:lnTo>
                  <a:pt x="234950" y="828293"/>
                </a:lnTo>
                <a:lnTo>
                  <a:pt x="222250" y="821943"/>
                </a:lnTo>
                <a:close/>
              </a:path>
              <a:path w="234950" h="866775">
                <a:moveTo>
                  <a:pt x="12700" y="821943"/>
                </a:moveTo>
                <a:lnTo>
                  <a:pt x="6350" y="821943"/>
                </a:lnTo>
                <a:lnTo>
                  <a:pt x="12700" y="828293"/>
                </a:lnTo>
                <a:lnTo>
                  <a:pt x="12700" y="821943"/>
                </a:lnTo>
                <a:close/>
              </a:path>
              <a:path w="234950" h="866775">
                <a:moveTo>
                  <a:pt x="158750" y="821943"/>
                </a:moveTo>
                <a:lnTo>
                  <a:pt x="12700" y="821943"/>
                </a:lnTo>
                <a:lnTo>
                  <a:pt x="12700" y="828293"/>
                </a:lnTo>
                <a:lnTo>
                  <a:pt x="158750" y="828293"/>
                </a:lnTo>
                <a:lnTo>
                  <a:pt x="158750" y="821943"/>
                </a:lnTo>
                <a:close/>
              </a:path>
              <a:path w="234950" h="86677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234950" h="866775">
                <a:moveTo>
                  <a:pt x="234950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234950" y="12699"/>
                </a:lnTo>
                <a:lnTo>
                  <a:pt x="234950" y="63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093fe0-248b-42bf-8ecf-6259b70bc4b3">
      <Terms xmlns="http://schemas.microsoft.com/office/infopath/2007/PartnerControls"/>
    </lcf76f155ced4ddcb4097134ff3c332f>
    <TaxCatchAll xmlns="2752c614-0382-4339-bedf-281f153a70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954EF3527F734489ABB4E12A645267" ma:contentTypeVersion="15" ma:contentTypeDescription="Crear nuevo documento." ma:contentTypeScope="" ma:versionID="3e40e0bc9139e339fa608122147c16b5">
  <xsd:schema xmlns:xsd="http://www.w3.org/2001/XMLSchema" xmlns:xs="http://www.w3.org/2001/XMLSchema" xmlns:p="http://schemas.microsoft.com/office/2006/metadata/properties" xmlns:ns2="b9093fe0-248b-42bf-8ecf-6259b70bc4b3" xmlns:ns3="2752c614-0382-4339-bedf-281f153a7092" targetNamespace="http://schemas.microsoft.com/office/2006/metadata/properties" ma:root="true" ma:fieldsID="68cc5e42b84abd78b29bb5f1d0ffd0c2" ns2:_="" ns3:_="">
    <xsd:import namespace="b9093fe0-248b-42bf-8ecf-6259b70bc4b3"/>
    <xsd:import namespace="2752c614-0382-4339-bedf-281f153a7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93fe0-248b-42bf-8ecf-6259b70bc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c614-0382-4339-bedf-281f153a7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951c6f7-7db5-4f86-ae35-3a916b60ebf3}" ma:internalName="TaxCatchAll" ma:showField="CatchAllData" ma:web="2752c614-0382-4339-bedf-281f153a7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CC359-1A9E-474A-8494-F4F60EF01DA8}">
  <ds:schemaRefs>
    <ds:schemaRef ds:uri="http://schemas.microsoft.com/office/2006/metadata/properties"/>
    <ds:schemaRef ds:uri="http://schemas.microsoft.com/office/infopath/2007/PartnerControls"/>
    <ds:schemaRef ds:uri="b9093fe0-248b-42bf-8ecf-6259b70bc4b3"/>
    <ds:schemaRef ds:uri="2752c614-0382-4339-bedf-281f153a7092"/>
  </ds:schemaRefs>
</ds:datastoreItem>
</file>

<file path=customXml/itemProps2.xml><?xml version="1.0" encoding="utf-8"?>
<ds:datastoreItem xmlns:ds="http://schemas.openxmlformats.org/officeDocument/2006/customXml" ds:itemID="{7B0F13D1-5C3E-4939-A43D-24C2DB94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59494-6A61-454B-80A5-D8956E5C4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93fe0-248b-42bf-8ecf-6259b70bc4b3"/>
    <ds:schemaRef ds:uri="2752c614-0382-4339-bedf-281f153a7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2150</Words>
  <Application>Microsoft Office PowerPoint</Application>
  <PresentationFormat>Panorámica</PresentationFormat>
  <Paragraphs>258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Plataforma</vt:lpstr>
      <vt:lpstr>Presentación de PowerPoint</vt:lpstr>
      <vt:lpstr>Presentación de PowerPoint</vt:lpstr>
      <vt:lpstr>Presentación de PowerPoint</vt:lpstr>
      <vt:lpstr> PASO 4</vt:lpstr>
      <vt:lpstr> PASO 5</vt:lpstr>
      <vt:lpstr> PASO 6</vt:lpstr>
      <vt:lpstr> PASO 7</vt:lpstr>
      <vt:lpstr> PASO 7</vt:lpstr>
      <vt:lpstr>Presentación de PowerPoint</vt:lpstr>
      <vt:lpstr> PASO 9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Skarle Sthefanie Sthandier Cofre</cp:lastModifiedBy>
  <cp:revision>27</cp:revision>
  <dcterms:created xsi:type="dcterms:W3CDTF">2024-05-07T21:44:44Z</dcterms:created>
  <dcterms:modified xsi:type="dcterms:W3CDTF">2024-05-10T14:41:33Z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2024-05-07T00:00:00Z</vt:filetime>
  </property>
  <property fmtid="{D5CDD505-2E9C-101B-9397-08002B2CF9AE}" pid="5" name="ContentTypeId">
    <vt:lpwstr>0x010100D4954EF3527F734489ABB4E12A645267</vt:lpwstr>
  </property>
</Properties>
</file>