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21"/>
  </p:notesMasterIdLst>
  <p:handoutMasterIdLst>
    <p:handoutMasterId r:id="rId22"/>
  </p:handoutMasterIdLst>
  <p:sldIdLst>
    <p:sldId id="1195" r:id="rId5"/>
    <p:sldId id="1283" r:id="rId6"/>
    <p:sldId id="1287" r:id="rId7"/>
    <p:sldId id="1282" r:id="rId8"/>
    <p:sldId id="1285" r:id="rId9"/>
    <p:sldId id="1296" r:id="rId10"/>
    <p:sldId id="1298" r:id="rId11"/>
    <p:sldId id="1299" r:id="rId12"/>
    <p:sldId id="1280" r:id="rId13"/>
    <p:sldId id="1288" r:id="rId14"/>
    <p:sldId id="1279" r:id="rId15"/>
    <p:sldId id="1294" r:id="rId16"/>
    <p:sldId id="1281" r:id="rId17"/>
    <p:sldId id="1211" r:id="rId18"/>
    <p:sldId id="1194" r:id="rId19"/>
    <p:sldId id="1217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D4A510-ADFC-A195-4FA2-787D47D34E6F}" name="Jorge Urzua Faune" initials="JF" userId="S::jurzuaf@ine.gob.cl::e3d1f6fd-3dfd-412f-bf4b-d45b3998aa38" providerId="AD"/>
  <p188:author id="{AD61A11D-84A2-216B-B70F-4356C9832F85}" name="Susana Andrea Fuenzalida Maldonado" initials="SM" userId="S::safuenzalidam@ine.gob.cl::872a9081-2a29-4b88-b35a-bed93a47cb1f" providerId="AD"/>
  <p188:author id="{85018337-CF64-96EA-2D03-C9C69D8B24BD}" name="Maria Magdalena Marquez Pichuman" initials="MP" userId="S::mmmarquezp@ine.gob.cl::40ee0c62-5986-4c4d-8f79-f125591f15fe" providerId="AD"/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973C70A3-E2BA-A479-D46B-6C1A7CB9EA98}" name="Cynthia Villavicencio Lizama" initials="" userId="S::cevillavicenciol@ine.gob.cl::2ff7b5a2-4f79-4833-8923-9eacec24ea33" providerId="AD"/>
  <p188:author id="{39440EA7-7EFC-9C50-A6FC-E55DAF6F3B30}" name="Moises David Hazan Meyohas" initials="MDHM" userId="S::mdhazanm@ine.gob.cl::5d5b3851-8a5e-4f5d-8401-5dce42f168fd" providerId="AD"/>
  <p188:author id="{8DD588AC-A127-0E2C-EF5E-BA1F088DD01B}" name="Veronica Stuardo Fuentes" initials="VF" userId="S::vystuardof@ine.gob.cl::160d83a7-98ae-4dde-bb21-16e95b1f663c" providerId="AD"/>
  <p188:author id="{845685D3-E53A-D1AC-18AD-3A8E1A11213C}" name="Camila Fernanda Scapini Faundez" initials="CF" userId="S::cfscapinif@ine.gob.cl::0917e44e-7cc2-48dd-8b4a-4fc3de2a8350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E956CAEE-CFFC-2215-47EA-1CCCD9ED24B7}" name="Alberto Carlos Farias Aguilera" initials="AA" userId="S::acfariasa@ine.gob.cl::0d355c96-1873-4b3e-b34a-6b9171f81435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292"/>
    <a:srgbClr val="F5B3B3"/>
    <a:srgbClr val="ED9A9A"/>
    <a:srgbClr val="2C427E"/>
    <a:srgbClr val="663C77"/>
    <a:srgbClr val="F8A64D"/>
    <a:srgbClr val="1E3C7D"/>
    <a:srgbClr val="E3771E"/>
    <a:srgbClr val="EB7D1D"/>
    <a:srgbClr val="EF7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5B76E9-C1CD-8706-1626-647FF5756A6B}" v="79" dt="2024-05-08T21:11:13.699"/>
    <p1510:client id="{500A7D3F-E26D-C392-502A-8F1319D47774}" v="7" dt="2024-05-08T19:27:59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A254F-AB7B-428A-A6FE-CF144CB50EC6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56DA0C9C-2E18-4196-9B31-CA7F172D16A8}">
      <dgm:prSet phldrT="[Texto]"/>
      <dgm:spPr/>
      <dgm:t>
        <a:bodyPr/>
        <a:lstStyle/>
        <a:p>
          <a:pPr rtl="0"/>
          <a:r>
            <a:rPr lang="es-MX" u="none" strike="noStrike">
              <a:effectLst/>
            </a:rPr>
            <a:t>Hotel, pensión u otra casa de huéspedes</a:t>
          </a:r>
          <a:endParaRPr lang="es-ES" dirty="0"/>
        </a:p>
      </dgm:t>
    </dgm:pt>
    <dgm:pt modelId="{38F5FEBD-C27C-4C62-824D-761B73290337}" type="parTrans" cxnId="{D8150502-DD15-41FF-8914-D3A3E978063B}">
      <dgm:prSet/>
      <dgm:spPr/>
      <dgm:t>
        <a:bodyPr/>
        <a:lstStyle/>
        <a:p>
          <a:endParaRPr lang="es-ES"/>
        </a:p>
      </dgm:t>
    </dgm:pt>
    <dgm:pt modelId="{2FE97857-0A47-4CF4-AB5D-66F7E2F2D2CA}" type="sibTrans" cxnId="{D8150502-DD15-41FF-8914-D3A3E978063B}">
      <dgm:prSet/>
      <dgm:spPr/>
      <dgm:t>
        <a:bodyPr/>
        <a:lstStyle/>
        <a:p>
          <a:endParaRPr lang="es-ES"/>
        </a:p>
      </dgm:t>
    </dgm:pt>
    <dgm:pt modelId="{7C468136-02CE-4754-B2D9-43D58A71DB5D}">
      <dgm:prSet phldrT="[Texto]"/>
      <dgm:spPr/>
      <dgm:t>
        <a:bodyPr/>
        <a:lstStyle/>
        <a:p>
          <a:pPr rtl="0"/>
          <a:r>
            <a:rPr lang="es-CL" u="none" strike="noStrike">
              <a:effectLst/>
            </a:rPr>
            <a:t>Hospitales o Clínicas</a:t>
          </a:r>
          <a:endParaRPr lang="es-ES" dirty="0"/>
        </a:p>
      </dgm:t>
    </dgm:pt>
    <dgm:pt modelId="{73EC069F-07C0-4CDF-8856-1C2458012FAE}" type="parTrans" cxnId="{890325D9-E1B3-4CF4-AF38-FC52345665FD}">
      <dgm:prSet/>
      <dgm:spPr/>
      <dgm:t>
        <a:bodyPr/>
        <a:lstStyle/>
        <a:p>
          <a:endParaRPr lang="es-ES"/>
        </a:p>
      </dgm:t>
    </dgm:pt>
    <dgm:pt modelId="{268F448C-2C2D-4820-9532-2102264D9468}" type="sibTrans" cxnId="{890325D9-E1B3-4CF4-AF38-FC52345665FD}">
      <dgm:prSet/>
      <dgm:spPr/>
      <dgm:t>
        <a:bodyPr/>
        <a:lstStyle/>
        <a:p>
          <a:endParaRPr lang="es-ES"/>
        </a:p>
      </dgm:t>
    </dgm:pt>
    <dgm:pt modelId="{0CA08428-3F7B-4827-9425-CC0BA93EB83A}">
      <dgm:prSet phldrT="[Texto]"/>
      <dgm:spPr/>
      <dgm:t>
        <a:bodyPr/>
        <a:lstStyle/>
        <a:p>
          <a:pPr rtl="0"/>
          <a:r>
            <a:rPr lang="es-CL" u="none" strike="noStrike">
              <a:effectLst/>
            </a:rPr>
            <a:t>Instituciones Militares</a:t>
          </a:r>
          <a:r>
            <a:rPr lang="es-CL" u="none" strike="noStrike" baseline="0">
              <a:effectLst/>
            </a:rPr>
            <a:t> y de orden público</a:t>
          </a:r>
          <a:endParaRPr lang="es-ES" dirty="0"/>
        </a:p>
      </dgm:t>
    </dgm:pt>
    <dgm:pt modelId="{CE950A2F-CD52-4773-99EA-C1B1D1D2EBA4}" type="parTrans" cxnId="{B83C0A0F-7758-4C40-9D0D-3D7855D26186}">
      <dgm:prSet/>
      <dgm:spPr/>
      <dgm:t>
        <a:bodyPr/>
        <a:lstStyle/>
        <a:p>
          <a:endParaRPr lang="es-ES"/>
        </a:p>
      </dgm:t>
    </dgm:pt>
    <dgm:pt modelId="{197D93E8-4C60-4337-9A97-6A4AF2E0AEDB}" type="sibTrans" cxnId="{B83C0A0F-7758-4C40-9D0D-3D7855D26186}">
      <dgm:prSet/>
      <dgm:spPr/>
      <dgm:t>
        <a:bodyPr/>
        <a:lstStyle/>
        <a:p>
          <a:endParaRPr lang="es-ES"/>
        </a:p>
      </dgm:t>
    </dgm:pt>
    <dgm:pt modelId="{9E15FC0F-FA41-45EF-8A5F-B830125B0107}">
      <dgm:prSet phldrT="[Texto]"/>
      <dgm:spPr/>
      <dgm:t>
        <a:bodyPr/>
        <a:lstStyle/>
        <a:p>
          <a:pPr rtl="0"/>
          <a:r>
            <a:rPr lang="es-CL" u="none" strike="noStrike">
              <a:effectLst/>
            </a:rPr>
            <a:t>Residencias para Estudiantes</a:t>
          </a:r>
          <a:endParaRPr lang="es-ES" dirty="0"/>
        </a:p>
      </dgm:t>
    </dgm:pt>
    <dgm:pt modelId="{F6A0412D-7908-4A35-B5CA-124C00A7EFA0}" type="parTrans" cxnId="{B4772F02-3842-4B99-A658-ABBDD8D9D941}">
      <dgm:prSet/>
      <dgm:spPr/>
      <dgm:t>
        <a:bodyPr/>
        <a:lstStyle/>
        <a:p>
          <a:endParaRPr lang="es-ES"/>
        </a:p>
      </dgm:t>
    </dgm:pt>
    <dgm:pt modelId="{01808DFA-581B-4EFC-8BD9-8AC44098AB96}" type="sibTrans" cxnId="{B4772F02-3842-4B99-A658-ABBDD8D9D941}">
      <dgm:prSet/>
      <dgm:spPr/>
      <dgm:t>
        <a:bodyPr/>
        <a:lstStyle/>
        <a:p>
          <a:endParaRPr lang="es-ES"/>
        </a:p>
      </dgm:t>
    </dgm:pt>
    <dgm:pt modelId="{BE3AB888-3514-4F7E-8AC4-523E770A2438}">
      <dgm:prSet phldrT="[Texto]"/>
      <dgm:spPr>
        <a:solidFill>
          <a:srgbClr val="F79292"/>
        </a:solidFill>
      </dgm:spPr>
      <dgm:t>
        <a:bodyPr/>
        <a:lstStyle/>
        <a:p>
          <a:pPr rtl="0"/>
          <a:r>
            <a:rPr lang="es-MX" u="none" strike="noStrike" dirty="0">
              <a:effectLst/>
            </a:rPr>
            <a:t>Centros de Privación de libertad</a:t>
          </a:r>
          <a:endParaRPr lang="es-ES" dirty="0"/>
        </a:p>
      </dgm:t>
    </dgm:pt>
    <dgm:pt modelId="{62163632-CFD6-4442-8D7E-01CFB73FF9D8}" type="parTrans" cxnId="{B78DF9FF-C3AD-4DDF-8891-B7686A229111}">
      <dgm:prSet/>
      <dgm:spPr/>
      <dgm:t>
        <a:bodyPr/>
        <a:lstStyle/>
        <a:p>
          <a:endParaRPr lang="es-ES"/>
        </a:p>
      </dgm:t>
    </dgm:pt>
    <dgm:pt modelId="{AABC24DC-EDD9-4E69-AB2A-B1CDB02CAC92}" type="sibTrans" cxnId="{B78DF9FF-C3AD-4DDF-8891-B7686A229111}">
      <dgm:prSet/>
      <dgm:spPr/>
      <dgm:t>
        <a:bodyPr/>
        <a:lstStyle/>
        <a:p>
          <a:endParaRPr lang="es-ES"/>
        </a:p>
      </dgm:t>
    </dgm:pt>
    <dgm:pt modelId="{0485F75D-89AA-4B51-8253-77F2A4AB98E0}">
      <dgm:prSet phldrT="[Texto]"/>
      <dgm:spPr/>
      <dgm:t>
        <a:bodyPr/>
        <a:lstStyle/>
        <a:p>
          <a:pPr rtl="0"/>
          <a:r>
            <a:rPr lang="es-MX" u="none" strike="noStrike">
              <a:effectLst/>
            </a:rPr>
            <a:t>Otro tipo de vivienda colectiva</a:t>
          </a:r>
          <a:endParaRPr lang="es-ES" dirty="0"/>
        </a:p>
      </dgm:t>
    </dgm:pt>
    <dgm:pt modelId="{8130B615-E3DF-4D03-88B0-B2B2C7C54F15}" type="parTrans" cxnId="{572752B1-4514-40F0-923E-8603B49B541E}">
      <dgm:prSet/>
      <dgm:spPr/>
      <dgm:t>
        <a:bodyPr/>
        <a:lstStyle/>
        <a:p>
          <a:endParaRPr lang="es-ES"/>
        </a:p>
      </dgm:t>
    </dgm:pt>
    <dgm:pt modelId="{95A39072-4449-4829-B40F-CC4F0C53242B}" type="sibTrans" cxnId="{572752B1-4514-40F0-923E-8603B49B541E}">
      <dgm:prSet/>
      <dgm:spPr/>
      <dgm:t>
        <a:bodyPr/>
        <a:lstStyle/>
        <a:p>
          <a:endParaRPr lang="es-ES"/>
        </a:p>
      </dgm:t>
    </dgm:pt>
    <dgm:pt modelId="{D8BE462D-77CF-467E-A831-D064AA932395}">
      <dgm:prSet phldrT="[Texto]"/>
      <dgm:spPr/>
      <dgm:t>
        <a:bodyPr/>
        <a:lstStyle/>
        <a:p>
          <a:pPr rtl="0"/>
          <a:r>
            <a:rPr lang="es-CL" u="none" strike="noStrike">
              <a:effectLst/>
            </a:rPr>
            <a:t>Residencias para Personas Mayores</a:t>
          </a:r>
          <a:endParaRPr lang="es-ES" dirty="0"/>
        </a:p>
      </dgm:t>
    </dgm:pt>
    <dgm:pt modelId="{47F17D1F-B06D-4F72-AE0E-DFA53568BD09}" type="parTrans" cxnId="{E7861DB2-125A-4C7A-BCA1-C3B295C9A3E8}">
      <dgm:prSet/>
      <dgm:spPr/>
      <dgm:t>
        <a:bodyPr/>
        <a:lstStyle/>
        <a:p>
          <a:endParaRPr lang="es-ES"/>
        </a:p>
      </dgm:t>
    </dgm:pt>
    <dgm:pt modelId="{4CEA604D-03EC-4805-96F1-5598B1551265}" type="sibTrans" cxnId="{E7861DB2-125A-4C7A-BCA1-C3B295C9A3E8}">
      <dgm:prSet/>
      <dgm:spPr/>
      <dgm:t>
        <a:bodyPr/>
        <a:lstStyle/>
        <a:p>
          <a:endParaRPr lang="es-ES"/>
        </a:p>
      </dgm:t>
    </dgm:pt>
    <dgm:pt modelId="{47969C7F-6B31-4D0F-B641-5C8196095EF6}">
      <dgm:prSet phldrT="[Texto]"/>
      <dgm:spPr/>
      <dgm:t>
        <a:bodyPr/>
        <a:lstStyle/>
        <a:p>
          <a:pPr rtl="0"/>
          <a:r>
            <a:rPr lang="es-MX" u="none" strike="noStrike">
              <a:effectLst/>
            </a:rPr>
            <a:t>Residencias para Niños, Niñas y Adolescentes</a:t>
          </a:r>
          <a:endParaRPr lang="es-ES" dirty="0"/>
        </a:p>
      </dgm:t>
    </dgm:pt>
    <dgm:pt modelId="{2A6FC74E-8868-4D32-8455-D331CC905266}" type="parTrans" cxnId="{396C4DE7-FCFD-47E1-B9D2-843AD1156010}">
      <dgm:prSet/>
      <dgm:spPr/>
      <dgm:t>
        <a:bodyPr/>
        <a:lstStyle/>
        <a:p>
          <a:endParaRPr lang="es-ES"/>
        </a:p>
      </dgm:t>
    </dgm:pt>
    <dgm:pt modelId="{68177E9C-48E5-4F53-88B8-498C8AAEC54E}" type="sibTrans" cxnId="{396C4DE7-FCFD-47E1-B9D2-843AD1156010}">
      <dgm:prSet/>
      <dgm:spPr/>
      <dgm:t>
        <a:bodyPr/>
        <a:lstStyle/>
        <a:p>
          <a:endParaRPr lang="es-ES"/>
        </a:p>
      </dgm:t>
    </dgm:pt>
    <dgm:pt modelId="{0231E3EC-79BD-4342-9AC8-23907214E7F4}">
      <dgm:prSet phldrT="[Texto]"/>
      <dgm:spPr/>
      <dgm:t>
        <a:bodyPr/>
        <a:lstStyle/>
        <a:p>
          <a:pPr rtl="0"/>
          <a:r>
            <a:rPr lang="es-MX" u="none" strike="noStrike">
              <a:effectLst/>
            </a:rPr>
            <a:t>Residencia</a:t>
          </a:r>
          <a:r>
            <a:rPr lang="es-MX" u="none" strike="noStrike" baseline="0">
              <a:effectLst/>
            </a:rPr>
            <a:t> Temporal para personas en situación de calle</a:t>
          </a:r>
          <a:endParaRPr lang="es-ES" dirty="0"/>
        </a:p>
      </dgm:t>
    </dgm:pt>
    <dgm:pt modelId="{7AE150BF-EFA5-4D89-A946-81A839D35A70}" type="parTrans" cxnId="{9028E56A-466D-4D7C-B339-979D055CF8DF}">
      <dgm:prSet/>
      <dgm:spPr/>
      <dgm:t>
        <a:bodyPr/>
        <a:lstStyle/>
        <a:p>
          <a:endParaRPr lang="es-ES"/>
        </a:p>
      </dgm:t>
    </dgm:pt>
    <dgm:pt modelId="{F2BE1240-768F-4A61-B3B3-684923BB5ABD}" type="sibTrans" cxnId="{9028E56A-466D-4D7C-B339-979D055CF8DF}">
      <dgm:prSet/>
      <dgm:spPr/>
      <dgm:t>
        <a:bodyPr/>
        <a:lstStyle/>
        <a:p>
          <a:endParaRPr lang="es-ES"/>
        </a:p>
      </dgm:t>
    </dgm:pt>
    <dgm:pt modelId="{B01FC166-ECE2-485E-8388-5D534B09E32E}">
      <dgm:prSet phldrT="[Texto]"/>
      <dgm:spPr/>
      <dgm:t>
        <a:bodyPr/>
        <a:lstStyle/>
        <a:p>
          <a:pPr rtl="0"/>
          <a:r>
            <a:rPr lang="es-MX" u="none" strike="noStrike">
              <a:effectLst/>
            </a:rPr>
            <a:t>Residencia para personas en situación de discapacidad </a:t>
          </a:r>
          <a:endParaRPr lang="es-ES" dirty="0"/>
        </a:p>
      </dgm:t>
    </dgm:pt>
    <dgm:pt modelId="{06E90485-8FF2-4A5B-9A66-74589CF452EC}" type="parTrans" cxnId="{08707F30-4CC9-473E-B406-CD5C4EF5AF09}">
      <dgm:prSet/>
      <dgm:spPr/>
      <dgm:t>
        <a:bodyPr/>
        <a:lstStyle/>
        <a:p>
          <a:endParaRPr lang="es-ES"/>
        </a:p>
      </dgm:t>
    </dgm:pt>
    <dgm:pt modelId="{44F73CAE-A127-4F45-A63E-9FC43AF43CDF}" type="sibTrans" cxnId="{08707F30-4CC9-473E-B406-CD5C4EF5AF09}">
      <dgm:prSet/>
      <dgm:spPr/>
      <dgm:t>
        <a:bodyPr/>
        <a:lstStyle/>
        <a:p>
          <a:endParaRPr lang="es-ES"/>
        </a:p>
      </dgm:t>
    </dgm:pt>
    <dgm:pt modelId="{10E13637-EF9A-45E7-85CB-49CDC53FE06B}">
      <dgm:prSet phldrT="[Texto]"/>
      <dgm:spPr/>
      <dgm:t>
        <a:bodyPr/>
        <a:lstStyle/>
        <a:p>
          <a:pPr rtl="0"/>
          <a:r>
            <a:rPr lang="es-MX" u="none" strike="noStrike">
              <a:effectLst/>
            </a:rPr>
            <a:t>Residencia para personas</a:t>
          </a:r>
          <a:r>
            <a:rPr lang="es-MX" u="none" strike="noStrike" baseline="0">
              <a:effectLst/>
            </a:rPr>
            <a:t> en tratamiento de patologías psiquiátricas o adicciones</a:t>
          </a:r>
          <a:endParaRPr lang="es-ES" dirty="0"/>
        </a:p>
      </dgm:t>
    </dgm:pt>
    <dgm:pt modelId="{0D1CEDF8-F3D7-4DEA-9C10-CF3AAE560484}" type="parTrans" cxnId="{B40BAEF6-01A2-4074-A5D9-21A8329165B6}">
      <dgm:prSet/>
      <dgm:spPr/>
      <dgm:t>
        <a:bodyPr/>
        <a:lstStyle/>
        <a:p>
          <a:endParaRPr lang="es-ES"/>
        </a:p>
      </dgm:t>
    </dgm:pt>
    <dgm:pt modelId="{BCA2C72A-C2EF-4033-8222-F87C3C7DD5C4}" type="sibTrans" cxnId="{B40BAEF6-01A2-4074-A5D9-21A8329165B6}">
      <dgm:prSet/>
      <dgm:spPr/>
      <dgm:t>
        <a:bodyPr/>
        <a:lstStyle/>
        <a:p>
          <a:endParaRPr lang="es-ES"/>
        </a:p>
      </dgm:t>
    </dgm:pt>
    <dgm:pt modelId="{E67474C9-B309-41BF-A40D-D061B19B2787}">
      <dgm:prSet phldrT="[Texto]"/>
      <dgm:spPr/>
      <dgm:t>
        <a:bodyPr/>
        <a:lstStyle/>
        <a:p>
          <a:pPr rtl="0"/>
          <a:r>
            <a:rPr lang="es-MX" u="none" strike="noStrike">
              <a:effectLst/>
            </a:rPr>
            <a:t>Casa de acogida y residencias para mujeres y víctimas de violencia intrafamiliar</a:t>
          </a:r>
          <a:endParaRPr lang="es-ES" dirty="0"/>
        </a:p>
      </dgm:t>
    </dgm:pt>
    <dgm:pt modelId="{EA6ABA1E-9762-4069-8A08-698364912F6E}" type="parTrans" cxnId="{A3CAA49D-CEFA-42EE-A540-49E12D054B86}">
      <dgm:prSet/>
      <dgm:spPr/>
      <dgm:t>
        <a:bodyPr/>
        <a:lstStyle/>
        <a:p>
          <a:endParaRPr lang="es-ES"/>
        </a:p>
      </dgm:t>
    </dgm:pt>
    <dgm:pt modelId="{803FCFE1-52F3-421E-BE55-692F296E4761}" type="sibTrans" cxnId="{A3CAA49D-CEFA-42EE-A540-49E12D054B86}">
      <dgm:prSet/>
      <dgm:spPr/>
      <dgm:t>
        <a:bodyPr/>
        <a:lstStyle/>
        <a:p>
          <a:endParaRPr lang="es-ES"/>
        </a:p>
      </dgm:t>
    </dgm:pt>
    <dgm:pt modelId="{D49DB599-B33D-47A0-9F15-5D153B0208F2}">
      <dgm:prSet phldrT="[Texto]"/>
      <dgm:spPr/>
      <dgm:t>
        <a:bodyPr/>
        <a:lstStyle/>
        <a:p>
          <a:pPr rtl="0"/>
          <a:r>
            <a:rPr lang="es-CL" u="none" strike="noStrike">
              <a:effectLst/>
            </a:rPr>
            <a:t>Instituciones Religiosas</a:t>
          </a:r>
          <a:endParaRPr lang="es-ES" dirty="0"/>
        </a:p>
      </dgm:t>
    </dgm:pt>
    <dgm:pt modelId="{59924067-76A4-4735-AE86-13A13FBA4767}" type="parTrans" cxnId="{C9A0E441-1539-484B-9B3C-6843FC7361E1}">
      <dgm:prSet/>
      <dgm:spPr/>
      <dgm:t>
        <a:bodyPr/>
        <a:lstStyle/>
        <a:p>
          <a:endParaRPr lang="es-ES"/>
        </a:p>
      </dgm:t>
    </dgm:pt>
    <dgm:pt modelId="{AB16280B-9606-41A9-A61F-2A7FD3E0C27C}" type="sibTrans" cxnId="{C9A0E441-1539-484B-9B3C-6843FC7361E1}">
      <dgm:prSet/>
      <dgm:spPr/>
      <dgm:t>
        <a:bodyPr/>
        <a:lstStyle/>
        <a:p>
          <a:endParaRPr lang="es-ES"/>
        </a:p>
      </dgm:t>
    </dgm:pt>
    <dgm:pt modelId="{B253DBB2-AB3A-499E-9782-0715A535EB0F}">
      <dgm:prSet phldrT="[Texto]"/>
      <dgm:spPr/>
      <dgm:t>
        <a:bodyPr/>
        <a:lstStyle/>
        <a:p>
          <a:pPr rtl="0"/>
          <a:r>
            <a:rPr lang="es-CL" u="none" strike="noStrike">
              <a:effectLst/>
            </a:rPr>
            <a:t>Alojamiento para trabajadores </a:t>
          </a:r>
          <a:endParaRPr lang="es-ES" dirty="0"/>
        </a:p>
      </dgm:t>
    </dgm:pt>
    <dgm:pt modelId="{69C73351-DA6E-4245-94C6-1ACDB275F5CD}" type="parTrans" cxnId="{421EBA30-3595-49E8-A356-F75068B3209E}">
      <dgm:prSet/>
      <dgm:spPr/>
      <dgm:t>
        <a:bodyPr/>
        <a:lstStyle/>
        <a:p>
          <a:endParaRPr lang="es-ES"/>
        </a:p>
      </dgm:t>
    </dgm:pt>
    <dgm:pt modelId="{2F9E1A68-4454-44DD-A5EA-D92F8E400D09}" type="sibTrans" cxnId="{421EBA30-3595-49E8-A356-F75068B3209E}">
      <dgm:prSet/>
      <dgm:spPr/>
      <dgm:t>
        <a:bodyPr/>
        <a:lstStyle/>
        <a:p>
          <a:endParaRPr lang="es-ES"/>
        </a:p>
      </dgm:t>
    </dgm:pt>
    <dgm:pt modelId="{1F293F15-1423-498C-8F8D-C4D56B2EC5DE}" type="pres">
      <dgm:prSet presAssocID="{768A254F-AB7B-428A-A6FE-CF144CB50EC6}" presName="diagram" presStyleCnt="0">
        <dgm:presLayoutVars>
          <dgm:dir/>
          <dgm:resizeHandles val="exact"/>
        </dgm:presLayoutVars>
      </dgm:prSet>
      <dgm:spPr/>
    </dgm:pt>
    <dgm:pt modelId="{87A6D54F-B03C-4665-984C-3E15A704A303}" type="pres">
      <dgm:prSet presAssocID="{56DA0C9C-2E18-4196-9B31-CA7F172D16A8}" presName="node" presStyleLbl="node1" presStyleIdx="0" presStyleCnt="14">
        <dgm:presLayoutVars>
          <dgm:bulletEnabled val="1"/>
        </dgm:presLayoutVars>
      </dgm:prSet>
      <dgm:spPr/>
    </dgm:pt>
    <dgm:pt modelId="{10C466E5-00E9-4AD2-9091-BE0A47328E62}" type="pres">
      <dgm:prSet presAssocID="{2FE97857-0A47-4CF4-AB5D-66F7E2F2D2CA}" presName="sibTrans" presStyleCnt="0"/>
      <dgm:spPr/>
    </dgm:pt>
    <dgm:pt modelId="{A2E2D860-292A-40B6-87B6-56A1345F7931}" type="pres">
      <dgm:prSet presAssocID="{7C468136-02CE-4754-B2D9-43D58A71DB5D}" presName="node" presStyleLbl="node1" presStyleIdx="1" presStyleCnt="14">
        <dgm:presLayoutVars>
          <dgm:bulletEnabled val="1"/>
        </dgm:presLayoutVars>
      </dgm:prSet>
      <dgm:spPr/>
    </dgm:pt>
    <dgm:pt modelId="{A3BFF30E-6539-403F-A7C7-58C9EF0E4BF3}" type="pres">
      <dgm:prSet presAssocID="{268F448C-2C2D-4820-9532-2102264D9468}" presName="sibTrans" presStyleCnt="0"/>
      <dgm:spPr/>
    </dgm:pt>
    <dgm:pt modelId="{9589F065-11DA-4C2E-87A2-018420687917}" type="pres">
      <dgm:prSet presAssocID="{0CA08428-3F7B-4827-9425-CC0BA93EB83A}" presName="node" presStyleLbl="node1" presStyleIdx="2" presStyleCnt="14">
        <dgm:presLayoutVars>
          <dgm:bulletEnabled val="1"/>
        </dgm:presLayoutVars>
      </dgm:prSet>
      <dgm:spPr/>
    </dgm:pt>
    <dgm:pt modelId="{4EE6C5A3-68D8-48F1-92E0-31670BD2C0FA}" type="pres">
      <dgm:prSet presAssocID="{197D93E8-4C60-4337-9A97-6A4AF2E0AEDB}" presName="sibTrans" presStyleCnt="0"/>
      <dgm:spPr/>
    </dgm:pt>
    <dgm:pt modelId="{E9C72C82-F19E-491C-96A1-77F9A3A07133}" type="pres">
      <dgm:prSet presAssocID="{9E15FC0F-FA41-45EF-8A5F-B830125B0107}" presName="node" presStyleLbl="node1" presStyleIdx="3" presStyleCnt="14">
        <dgm:presLayoutVars>
          <dgm:bulletEnabled val="1"/>
        </dgm:presLayoutVars>
      </dgm:prSet>
      <dgm:spPr/>
    </dgm:pt>
    <dgm:pt modelId="{CFE10C6F-8733-4987-A6A4-97248751046D}" type="pres">
      <dgm:prSet presAssocID="{01808DFA-581B-4EFC-8BD9-8AC44098AB96}" presName="sibTrans" presStyleCnt="0"/>
      <dgm:spPr/>
    </dgm:pt>
    <dgm:pt modelId="{D4634C8B-E04C-48DA-87B1-ECEEBC8D64D4}" type="pres">
      <dgm:prSet presAssocID="{BE3AB888-3514-4F7E-8AC4-523E770A2438}" presName="node" presStyleLbl="node1" presStyleIdx="4" presStyleCnt="14">
        <dgm:presLayoutVars>
          <dgm:bulletEnabled val="1"/>
        </dgm:presLayoutVars>
      </dgm:prSet>
      <dgm:spPr/>
    </dgm:pt>
    <dgm:pt modelId="{C6613E13-1107-48F2-A901-255F2CDED9DE}" type="pres">
      <dgm:prSet presAssocID="{AABC24DC-EDD9-4E69-AB2A-B1CDB02CAC92}" presName="sibTrans" presStyleCnt="0"/>
      <dgm:spPr/>
    </dgm:pt>
    <dgm:pt modelId="{80C4D715-7426-43BA-A2A6-20CA5635923F}" type="pres">
      <dgm:prSet presAssocID="{D8BE462D-77CF-467E-A831-D064AA932395}" presName="node" presStyleLbl="node1" presStyleIdx="5" presStyleCnt="14">
        <dgm:presLayoutVars>
          <dgm:bulletEnabled val="1"/>
        </dgm:presLayoutVars>
      </dgm:prSet>
      <dgm:spPr/>
    </dgm:pt>
    <dgm:pt modelId="{9838815A-35F2-4380-8AC6-6722AB1D8C32}" type="pres">
      <dgm:prSet presAssocID="{4CEA604D-03EC-4805-96F1-5598B1551265}" presName="sibTrans" presStyleCnt="0"/>
      <dgm:spPr/>
    </dgm:pt>
    <dgm:pt modelId="{45F4D9F0-CADA-40A7-97D7-1DA6C7737280}" type="pres">
      <dgm:prSet presAssocID="{47969C7F-6B31-4D0F-B641-5C8196095EF6}" presName="node" presStyleLbl="node1" presStyleIdx="6" presStyleCnt="14">
        <dgm:presLayoutVars>
          <dgm:bulletEnabled val="1"/>
        </dgm:presLayoutVars>
      </dgm:prSet>
      <dgm:spPr/>
    </dgm:pt>
    <dgm:pt modelId="{74CE7232-E7E3-45B4-8176-4489391E9D28}" type="pres">
      <dgm:prSet presAssocID="{68177E9C-48E5-4F53-88B8-498C8AAEC54E}" presName="sibTrans" presStyleCnt="0"/>
      <dgm:spPr/>
    </dgm:pt>
    <dgm:pt modelId="{5AF1B072-1ABB-45F2-AC6F-CD5CF6F780A9}" type="pres">
      <dgm:prSet presAssocID="{0231E3EC-79BD-4342-9AC8-23907214E7F4}" presName="node" presStyleLbl="node1" presStyleIdx="7" presStyleCnt="14">
        <dgm:presLayoutVars>
          <dgm:bulletEnabled val="1"/>
        </dgm:presLayoutVars>
      </dgm:prSet>
      <dgm:spPr/>
    </dgm:pt>
    <dgm:pt modelId="{25347097-BA2F-41A1-B69E-3B6FCF1A356F}" type="pres">
      <dgm:prSet presAssocID="{F2BE1240-768F-4A61-B3B3-684923BB5ABD}" presName="sibTrans" presStyleCnt="0"/>
      <dgm:spPr/>
    </dgm:pt>
    <dgm:pt modelId="{537BE781-C820-4944-A85B-4F2474CD4BD1}" type="pres">
      <dgm:prSet presAssocID="{B01FC166-ECE2-485E-8388-5D534B09E32E}" presName="node" presStyleLbl="node1" presStyleIdx="8" presStyleCnt="14">
        <dgm:presLayoutVars>
          <dgm:bulletEnabled val="1"/>
        </dgm:presLayoutVars>
      </dgm:prSet>
      <dgm:spPr/>
    </dgm:pt>
    <dgm:pt modelId="{926A03DF-8C63-4EE1-9925-07196103DE42}" type="pres">
      <dgm:prSet presAssocID="{44F73CAE-A127-4F45-A63E-9FC43AF43CDF}" presName="sibTrans" presStyleCnt="0"/>
      <dgm:spPr/>
    </dgm:pt>
    <dgm:pt modelId="{E2D90751-1510-44E7-8131-ED3F53D22933}" type="pres">
      <dgm:prSet presAssocID="{10E13637-EF9A-45E7-85CB-49CDC53FE06B}" presName="node" presStyleLbl="node1" presStyleIdx="9" presStyleCnt="14">
        <dgm:presLayoutVars>
          <dgm:bulletEnabled val="1"/>
        </dgm:presLayoutVars>
      </dgm:prSet>
      <dgm:spPr/>
    </dgm:pt>
    <dgm:pt modelId="{3983DEDA-49CC-4823-9BDD-642A41BD9029}" type="pres">
      <dgm:prSet presAssocID="{BCA2C72A-C2EF-4033-8222-F87C3C7DD5C4}" presName="sibTrans" presStyleCnt="0"/>
      <dgm:spPr/>
    </dgm:pt>
    <dgm:pt modelId="{C347A102-757E-4CFC-8E1D-8C8D98B29C5E}" type="pres">
      <dgm:prSet presAssocID="{E67474C9-B309-41BF-A40D-D061B19B2787}" presName="node" presStyleLbl="node1" presStyleIdx="10" presStyleCnt="14">
        <dgm:presLayoutVars>
          <dgm:bulletEnabled val="1"/>
        </dgm:presLayoutVars>
      </dgm:prSet>
      <dgm:spPr/>
    </dgm:pt>
    <dgm:pt modelId="{30320BC0-034B-422F-9539-9A062B2E4CAC}" type="pres">
      <dgm:prSet presAssocID="{803FCFE1-52F3-421E-BE55-692F296E4761}" presName="sibTrans" presStyleCnt="0"/>
      <dgm:spPr/>
    </dgm:pt>
    <dgm:pt modelId="{7E41AECB-9F4E-43E1-9D42-7C1F3CA8E86A}" type="pres">
      <dgm:prSet presAssocID="{D49DB599-B33D-47A0-9F15-5D153B0208F2}" presName="node" presStyleLbl="node1" presStyleIdx="11" presStyleCnt="14">
        <dgm:presLayoutVars>
          <dgm:bulletEnabled val="1"/>
        </dgm:presLayoutVars>
      </dgm:prSet>
      <dgm:spPr/>
    </dgm:pt>
    <dgm:pt modelId="{DC0E1EA0-67AC-4B0E-B0B8-1647904749CD}" type="pres">
      <dgm:prSet presAssocID="{AB16280B-9606-41A9-A61F-2A7FD3E0C27C}" presName="sibTrans" presStyleCnt="0"/>
      <dgm:spPr/>
    </dgm:pt>
    <dgm:pt modelId="{A417B7FD-BEE8-463F-88FD-A2DE55BC2546}" type="pres">
      <dgm:prSet presAssocID="{B253DBB2-AB3A-499E-9782-0715A535EB0F}" presName="node" presStyleLbl="node1" presStyleIdx="12" presStyleCnt="14">
        <dgm:presLayoutVars>
          <dgm:bulletEnabled val="1"/>
        </dgm:presLayoutVars>
      </dgm:prSet>
      <dgm:spPr/>
    </dgm:pt>
    <dgm:pt modelId="{1C9FDDBA-F021-4140-A81D-2F2170CFA4EB}" type="pres">
      <dgm:prSet presAssocID="{2F9E1A68-4454-44DD-A5EA-D92F8E400D09}" presName="sibTrans" presStyleCnt="0"/>
      <dgm:spPr/>
    </dgm:pt>
    <dgm:pt modelId="{D62A1396-867B-4703-A64D-E49BD2C45227}" type="pres">
      <dgm:prSet presAssocID="{0485F75D-89AA-4B51-8253-77F2A4AB98E0}" presName="node" presStyleLbl="node1" presStyleIdx="13" presStyleCnt="14">
        <dgm:presLayoutVars>
          <dgm:bulletEnabled val="1"/>
        </dgm:presLayoutVars>
      </dgm:prSet>
      <dgm:spPr/>
    </dgm:pt>
  </dgm:ptLst>
  <dgm:cxnLst>
    <dgm:cxn modelId="{D8150502-DD15-41FF-8914-D3A3E978063B}" srcId="{768A254F-AB7B-428A-A6FE-CF144CB50EC6}" destId="{56DA0C9C-2E18-4196-9B31-CA7F172D16A8}" srcOrd="0" destOrd="0" parTransId="{38F5FEBD-C27C-4C62-824D-761B73290337}" sibTransId="{2FE97857-0A47-4CF4-AB5D-66F7E2F2D2CA}"/>
    <dgm:cxn modelId="{B4772F02-3842-4B99-A658-ABBDD8D9D941}" srcId="{768A254F-AB7B-428A-A6FE-CF144CB50EC6}" destId="{9E15FC0F-FA41-45EF-8A5F-B830125B0107}" srcOrd="3" destOrd="0" parTransId="{F6A0412D-7908-4A35-B5CA-124C00A7EFA0}" sibTransId="{01808DFA-581B-4EFC-8BD9-8AC44098AB96}"/>
    <dgm:cxn modelId="{B83C0A0F-7758-4C40-9D0D-3D7855D26186}" srcId="{768A254F-AB7B-428A-A6FE-CF144CB50EC6}" destId="{0CA08428-3F7B-4827-9425-CC0BA93EB83A}" srcOrd="2" destOrd="0" parTransId="{CE950A2F-CD52-4773-99EA-C1B1D1D2EBA4}" sibTransId="{197D93E8-4C60-4337-9A97-6A4AF2E0AEDB}"/>
    <dgm:cxn modelId="{AB4B9F20-2207-44C3-B3B2-6DDB3AD35559}" type="presOf" srcId="{E67474C9-B309-41BF-A40D-D061B19B2787}" destId="{C347A102-757E-4CFC-8E1D-8C8D98B29C5E}" srcOrd="0" destOrd="0" presId="urn:microsoft.com/office/officeart/2005/8/layout/default"/>
    <dgm:cxn modelId="{33763A26-6386-4AE8-93EA-53B95E11F879}" type="presOf" srcId="{B253DBB2-AB3A-499E-9782-0715A535EB0F}" destId="{A417B7FD-BEE8-463F-88FD-A2DE55BC2546}" srcOrd="0" destOrd="0" presId="urn:microsoft.com/office/officeart/2005/8/layout/default"/>
    <dgm:cxn modelId="{BA76A028-2810-4BA8-9212-4B1464B0555D}" type="presOf" srcId="{768A254F-AB7B-428A-A6FE-CF144CB50EC6}" destId="{1F293F15-1423-498C-8F8D-C4D56B2EC5DE}" srcOrd="0" destOrd="0" presId="urn:microsoft.com/office/officeart/2005/8/layout/default"/>
    <dgm:cxn modelId="{EE155929-AA52-44F7-81FA-77AD4923CDE5}" type="presOf" srcId="{BE3AB888-3514-4F7E-8AC4-523E770A2438}" destId="{D4634C8B-E04C-48DA-87B1-ECEEBC8D64D4}" srcOrd="0" destOrd="0" presId="urn:microsoft.com/office/officeart/2005/8/layout/default"/>
    <dgm:cxn modelId="{1C3DED2C-09B7-46CE-8257-DA7A52D32D8C}" type="presOf" srcId="{47969C7F-6B31-4D0F-B641-5C8196095EF6}" destId="{45F4D9F0-CADA-40A7-97D7-1DA6C7737280}" srcOrd="0" destOrd="0" presId="urn:microsoft.com/office/officeart/2005/8/layout/default"/>
    <dgm:cxn modelId="{08707F30-4CC9-473E-B406-CD5C4EF5AF09}" srcId="{768A254F-AB7B-428A-A6FE-CF144CB50EC6}" destId="{B01FC166-ECE2-485E-8388-5D534B09E32E}" srcOrd="8" destOrd="0" parTransId="{06E90485-8FF2-4A5B-9A66-74589CF452EC}" sibTransId="{44F73CAE-A127-4F45-A63E-9FC43AF43CDF}"/>
    <dgm:cxn modelId="{421EBA30-3595-49E8-A356-F75068B3209E}" srcId="{768A254F-AB7B-428A-A6FE-CF144CB50EC6}" destId="{B253DBB2-AB3A-499E-9782-0715A535EB0F}" srcOrd="12" destOrd="0" parTransId="{69C73351-DA6E-4245-94C6-1ACDB275F5CD}" sibTransId="{2F9E1A68-4454-44DD-A5EA-D92F8E400D09}"/>
    <dgm:cxn modelId="{C9A0E441-1539-484B-9B3C-6843FC7361E1}" srcId="{768A254F-AB7B-428A-A6FE-CF144CB50EC6}" destId="{D49DB599-B33D-47A0-9F15-5D153B0208F2}" srcOrd="11" destOrd="0" parTransId="{59924067-76A4-4735-AE86-13A13FBA4767}" sibTransId="{AB16280B-9606-41A9-A61F-2A7FD3E0C27C}"/>
    <dgm:cxn modelId="{9028E56A-466D-4D7C-B339-979D055CF8DF}" srcId="{768A254F-AB7B-428A-A6FE-CF144CB50EC6}" destId="{0231E3EC-79BD-4342-9AC8-23907214E7F4}" srcOrd="7" destOrd="0" parTransId="{7AE150BF-EFA5-4D89-A946-81A839D35A70}" sibTransId="{F2BE1240-768F-4A61-B3B3-684923BB5ABD}"/>
    <dgm:cxn modelId="{D7750572-F828-4FD9-9B5B-06C0655E185F}" type="presOf" srcId="{56DA0C9C-2E18-4196-9B31-CA7F172D16A8}" destId="{87A6D54F-B03C-4665-984C-3E15A704A303}" srcOrd="0" destOrd="0" presId="urn:microsoft.com/office/officeart/2005/8/layout/default"/>
    <dgm:cxn modelId="{F4F0AB8B-0874-4EDA-9E1B-66FABF358510}" type="presOf" srcId="{7C468136-02CE-4754-B2D9-43D58A71DB5D}" destId="{A2E2D860-292A-40B6-87B6-56A1345F7931}" srcOrd="0" destOrd="0" presId="urn:microsoft.com/office/officeart/2005/8/layout/default"/>
    <dgm:cxn modelId="{0A3CD58C-66A5-4C0C-8797-AB37691B3851}" type="presOf" srcId="{D8BE462D-77CF-467E-A831-D064AA932395}" destId="{80C4D715-7426-43BA-A2A6-20CA5635923F}" srcOrd="0" destOrd="0" presId="urn:microsoft.com/office/officeart/2005/8/layout/default"/>
    <dgm:cxn modelId="{7D036E92-8D46-4498-92BC-F2F96B668FB0}" type="presOf" srcId="{0485F75D-89AA-4B51-8253-77F2A4AB98E0}" destId="{D62A1396-867B-4703-A64D-E49BD2C45227}" srcOrd="0" destOrd="0" presId="urn:microsoft.com/office/officeart/2005/8/layout/default"/>
    <dgm:cxn modelId="{A3CAA49D-CEFA-42EE-A540-49E12D054B86}" srcId="{768A254F-AB7B-428A-A6FE-CF144CB50EC6}" destId="{E67474C9-B309-41BF-A40D-D061B19B2787}" srcOrd="10" destOrd="0" parTransId="{EA6ABA1E-9762-4069-8A08-698364912F6E}" sibTransId="{803FCFE1-52F3-421E-BE55-692F296E4761}"/>
    <dgm:cxn modelId="{B32F0A9F-A277-4ACC-BCCD-BA947046A70A}" type="presOf" srcId="{9E15FC0F-FA41-45EF-8A5F-B830125B0107}" destId="{E9C72C82-F19E-491C-96A1-77F9A3A07133}" srcOrd="0" destOrd="0" presId="urn:microsoft.com/office/officeart/2005/8/layout/default"/>
    <dgm:cxn modelId="{969249A8-FB05-42E3-A5C3-0C74285999BE}" type="presOf" srcId="{B01FC166-ECE2-485E-8388-5D534B09E32E}" destId="{537BE781-C820-4944-A85B-4F2474CD4BD1}" srcOrd="0" destOrd="0" presId="urn:microsoft.com/office/officeart/2005/8/layout/default"/>
    <dgm:cxn modelId="{F611B9AA-481D-42EB-9564-D6579179CC39}" type="presOf" srcId="{10E13637-EF9A-45E7-85CB-49CDC53FE06B}" destId="{E2D90751-1510-44E7-8131-ED3F53D22933}" srcOrd="0" destOrd="0" presId="urn:microsoft.com/office/officeart/2005/8/layout/default"/>
    <dgm:cxn modelId="{572752B1-4514-40F0-923E-8603B49B541E}" srcId="{768A254F-AB7B-428A-A6FE-CF144CB50EC6}" destId="{0485F75D-89AA-4B51-8253-77F2A4AB98E0}" srcOrd="13" destOrd="0" parTransId="{8130B615-E3DF-4D03-88B0-B2B2C7C54F15}" sibTransId="{95A39072-4449-4829-B40F-CC4F0C53242B}"/>
    <dgm:cxn modelId="{E7861DB2-125A-4C7A-BCA1-C3B295C9A3E8}" srcId="{768A254F-AB7B-428A-A6FE-CF144CB50EC6}" destId="{D8BE462D-77CF-467E-A831-D064AA932395}" srcOrd="5" destOrd="0" parTransId="{47F17D1F-B06D-4F72-AE0E-DFA53568BD09}" sibTransId="{4CEA604D-03EC-4805-96F1-5598B1551265}"/>
    <dgm:cxn modelId="{AD1ED6CE-7520-4DA2-AF4D-3F8E197FEC72}" type="presOf" srcId="{0CA08428-3F7B-4827-9425-CC0BA93EB83A}" destId="{9589F065-11DA-4C2E-87A2-018420687917}" srcOrd="0" destOrd="0" presId="urn:microsoft.com/office/officeart/2005/8/layout/default"/>
    <dgm:cxn modelId="{890325D9-E1B3-4CF4-AF38-FC52345665FD}" srcId="{768A254F-AB7B-428A-A6FE-CF144CB50EC6}" destId="{7C468136-02CE-4754-B2D9-43D58A71DB5D}" srcOrd="1" destOrd="0" parTransId="{73EC069F-07C0-4CDF-8856-1C2458012FAE}" sibTransId="{268F448C-2C2D-4820-9532-2102264D9468}"/>
    <dgm:cxn modelId="{11C360E3-276B-4EFA-80F6-1BF2942F7501}" type="presOf" srcId="{D49DB599-B33D-47A0-9F15-5D153B0208F2}" destId="{7E41AECB-9F4E-43E1-9D42-7C1F3CA8E86A}" srcOrd="0" destOrd="0" presId="urn:microsoft.com/office/officeart/2005/8/layout/default"/>
    <dgm:cxn modelId="{396C4DE7-FCFD-47E1-B9D2-843AD1156010}" srcId="{768A254F-AB7B-428A-A6FE-CF144CB50EC6}" destId="{47969C7F-6B31-4D0F-B641-5C8196095EF6}" srcOrd="6" destOrd="0" parTransId="{2A6FC74E-8868-4D32-8455-D331CC905266}" sibTransId="{68177E9C-48E5-4F53-88B8-498C8AAEC54E}"/>
    <dgm:cxn modelId="{B40BAEF6-01A2-4074-A5D9-21A8329165B6}" srcId="{768A254F-AB7B-428A-A6FE-CF144CB50EC6}" destId="{10E13637-EF9A-45E7-85CB-49CDC53FE06B}" srcOrd="9" destOrd="0" parTransId="{0D1CEDF8-F3D7-4DEA-9C10-CF3AAE560484}" sibTransId="{BCA2C72A-C2EF-4033-8222-F87C3C7DD5C4}"/>
    <dgm:cxn modelId="{1CFC1DF8-F820-431B-B97D-9C7DD3B30F35}" type="presOf" srcId="{0231E3EC-79BD-4342-9AC8-23907214E7F4}" destId="{5AF1B072-1ABB-45F2-AC6F-CD5CF6F780A9}" srcOrd="0" destOrd="0" presId="urn:microsoft.com/office/officeart/2005/8/layout/default"/>
    <dgm:cxn modelId="{B78DF9FF-C3AD-4DDF-8891-B7686A229111}" srcId="{768A254F-AB7B-428A-A6FE-CF144CB50EC6}" destId="{BE3AB888-3514-4F7E-8AC4-523E770A2438}" srcOrd="4" destOrd="0" parTransId="{62163632-CFD6-4442-8D7E-01CFB73FF9D8}" sibTransId="{AABC24DC-EDD9-4E69-AB2A-B1CDB02CAC92}"/>
    <dgm:cxn modelId="{E0D0FEAA-2251-4530-B721-3EE2B74A1C6F}" type="presParOf" srcId="{1F293F15-1423-498C-8F8D-C4D56B2EC5DE}" destId="{87A6D54F-B03C-4665-984C-3E15A704A303}" srcOrd="0" destOrd="0" presId="urn:microsoft.com/office/officeart/2005/8/layout/default"/>
    <dgm:cxn modelId="{BAE5D0BD-F876-43DD-9BFA-AAD81C64A355}" type="presParOf" srcId="{1F293F15-1423-498C-8F8D-C4D56B2EC5DE}" destId="{10C466E5-00E9-4AD2-9091-BE0A47328E62}" srcOrd="1" destOrd="0" presId="urn:microsoft.com/office/officeart/2005/8/layout/default"/>
    <dgm:cxn modelId="{97F5B235-861A-47E1-A544-44D448E5978F}" type="presParOf" srcId="{1F293F15-1423-498C-8F8D-C4D56B2EC5DE}" destId="{A2E2D860-292A-40B6-87B6-56A1345F7931}" srcOrd="2" destOrd="0" presId="urn:microsoft.com/office/officeart/2005/8/layout/default"/>
    <dgm:cxn modelId="{FEE2CCEB-ADBA-475B-B3C7-3E414786515D}" type="presParOf" srcId="{1F293F15-1423-498C-8F8D-C4D56B2EC5DE}" destId="{A3BFF30E-6539-403F-A7C7-58C9EF0E4BF3}" srcOrd="3" destOrd="0" presId="urn:microsoft.com/office/officeart/2005/8/layout/default"/>
    <dgm:cxn modelId="{FC5ED4D2-7678-48B4-B540-5DF25B4E9C02}" type="presParOf" srcId="{1F293F15-1423-498C-8F8D-C4D56B2EC5DE}" destId="{9589F065-11DA-4C2E-87A2-018420687917}" srcOrd="4" destOrd="0" presId="urn:microsoft.com/office/officeart/2005/8/layout/default"/>
    <dgm:cxn modelId="{7947F60C-C407-4A63-BE80-36168D1E8B2A}" type="presParOf" srcId="{1F293F15-1423-498C-8F8D-C4D56B2EC5DE}" destId="{4EE6C5A3-68D8-48F1-92E0-31670BD2C0FA}" srcOrd="5" destOrd="0" presId="urn:microsoft.com/office/officeart/2005/8/layout/default"/>
    <dgm:cxn modelId="{5A6E58DF-F8CE-40A5-ACAD-47E589D75A3A}" type="presParOf" srcId="{1F293F15-1423-498C-8F8D-C4D56B2EC5DE}" destId="{E9C72C82-F19E-491C-96A1-77F9A3A07133}" srcOrd="6" destOrd="0" presId="urn:microsoft.com/office/officeart/2005/8/layout/default"/>
    <dgm:cxn modelId="{87285E7E-D043-4ACB-90C9-44251D9FC3F9}" type="presParOf" srcId="{1F293F15-1423-498C-8F8D-C4D56B2EC5DE}" destId="{CFE10C6F-8733-4987-A6A4-97248751046D}" srcOrd="7" destOrd="0" presId="urn:microsoft.com/office/officeart/2005/8/layout/default"/>
    <dgm:cxn modelId="{0D5B18BA-BBDD-42C3-B583-171B23E5C473}" type="presParOf" srcId="{1F293F15-1423-498C-8F8D-C4D56B2EC5DE}" destId="{D4634C8B-E04C-48DA-87B1-ECEEBC8D64D4}" srcOrd="8" destOrd="0" presId="urn:microsoft.com/office/officeart/2005/8/layout/default"/>
    <dgm:cxn modelId="{7FC38858-04B6-4853-985B-7F22781D842D}" type="presParOf" srcId="{1F293F15-1423-498C-8F8D-C4D56B2EC5DE}" destId="{C6613E13-1107-48F2-A901-255F2CDED9DE}" srcOrd="9" destOrd="0" presId="urn:microsoft.com/office/officeart/2005/8/layout/default"/>
    <dgm:cxn modelId="{1CA6C304-52E6-4E81-8BD5-0DA9639589A4}" type="presParOf" srcId="{1F293F15-1423-498C-8F8D-C4D56B2EC5DE}" destId="{80C4D715-7426-43BA-A2A6-20CA5635923F}" srcOrd="10" destOrd="0" presId="urn:microsoft.com/office/officeart/2005/8/layout/default"/>
    <dgm:cxn modelId="{E2E51221-0084-41D9-9E6C-380E44E5B8C3}" type="presParOf" srcId="{1F293F15-1423-498C-8F8D-C4D56B2EC5DE}" destId="{9838815A-35F2-4380-8AC6-6722AB1D8C32}" srcOrd="11" destOrd="0" presId="urn:microsoft.com/office/officeart/2005/8/layout/default"/>
    <dgm:cxn modelId="{6063B4E2-ED55-4FD7-843E-1B67C32A8620}" type="presParOf" srcId="{1F293F15-1423-498C-8F8D-C4D56B2EC5DE}" destId="{45F4D9F0-CADA-40A7-97D7-1DA6C7737280}" srcOrd="12" destOrd="0" presId="urn:microsoft.com/office/officeart/2005/8/layout/default"/>
    <dgm:cxn modelId="{04DCE1D0-2BD3-4354-A3C2-9C5B1A9645C7}" type="presParOf" srcId="{1F293F15-1423-498C-8F8D-C4D56B2EC5DE}" destId="{74CE7232-E7E3-45B4-8176-4489391E9D28}" srcOrd="13" destOrd="0" presId="urn:microsoft.com/office/officeart/2005/8/layout/default"/>
    <dgm:cxn modelId="{F9F00C99-BAAC-4A44-B233-5FFF7C64DACD}" type="presParOf" srcId="{1F293F15-1423-498C-8F8D-C4D56B2EC5DE}" destId="{5AF1B072-1ABB-45F2-AC6F-CD5CF6F780A9}" srcOrd="14" destOrd="0" presId="urn:microsoft.com/office/officeart/2005/8/layout/default"/>
    <dgm:cxn modelId="{0366C1D4-9D2E-4EA1-B58A-E376173AE0AE}" type="presParOf" srcId="{1F293F15-1423-498C-8F8D-C4D56B2EC5DE}" destId="{25347097-BA2F-41A1-B69E-3B6FCF1A356F}" srcOrd="15" destOrd="0" presId="urn:microsoft.com/office/officeart/2005/8/layout/default"/>
    <dgm:cxn modelId="{8ED185AD-22C0-48CA-A316-AB5BDDB848AA}" type="presParOf" srcId="{1F293F15-1423-498C-8F8D-C4D56B2EC5DE}" destId="{537BE781-C820-4944-A85B-4F2474CD4BD1}" srcOrd="16" destOrd="0" presId="urn:microsoft.com/office/officeart/2005/8/layout/default"/>
    <dgm:cxn modelId="{83D3B5F4-CA6A-4791-BBD5-B77247D99D39}" type="presParOf" srcId="{1F293F15-1423-498C-8F8D-C4D56B2EC5DE}" destId="{926A03DF-8C63-4EE1-9925-07196103DE42}" srcOrd="17" destOrd="0" presId="urn:microsoft.com/office/officeart/2005/8/layout/default"/>
    <dgm:cxn modelId="{04E0222A-76AB-4F20-9B89-D4D8BE68AED6}" type="presParOf" srcId="{1F293F15-1423-498C-8F8D-C4D56B2EC5DE}" destId="{E2D90751-1510-44E7-8131-ED3F53D22933}" srcOrd="18" destOrd="0" presId="urn:microsoft.com/office/officeart/2005/8/layout/default"/>
    <dgm:cxn modelId="{26E092B0-D5D1-445A-B727-CBC0E065F4A7}" type="presParOf" srcId="{1F293F15-1423-498C-8F8D-C4D56B2EC5DE}" destId="{3983DEDA-49CC-4823-9BDD-642A41BD9029}" srcOrd="19" destOrd="0" presId="urn:microsoft.com/office/officeart/2005/8/layout/default"/>
    <dgm:cxn modelId="{201FE210-72A6-4A75-974B-4446C473C85E}" type="presParOf" srcId="{1F293F15-1423-498C-8F8D-C4D56B2EC5DE}" destId="{C347A102-757E-4CFC-8E1D-8C8D98B29C5E}" srcOrd="20" destOrd="0" presId="urn:microsoft.com/office/officeart/2005/8/layout/default"/>
    <dgm:cxn modelId="{C1F6C215-A835-4B63-B7CC-DB7B516D063A}" type="presParOf" srcId="{1F293F15-1423-498C-8F8D-C4D56B2EC5DE}" destId="{30320BC0-034B-422F-9539-9A062B2E4CAC}" srcOrd="21" destOrd="0" presId="urn:microsoft.com/office/officeart/2005/8/layout/default"/>
    <dgm:cxn modelId="{CC2D1596-CF7D-4751-AD25-D956A9C67471}" type="presParOf" srcId="{1F293F15-1423-498C-8F8D-C4D56B2EC5DE}" destId="{7E41AECB-9F4E-43E1-9D42-7C1F3CA8E86A}" srcOrd="22" destOrd="0" presId="urn:microsoft.com/office/officeart/2005/8/layout/default"/>
    <dgm:cxn modelId="{E919100F-2493-43D7-B71D-794EBB8F8A14}" type="presParOf" srcId="{1F293F15-1423-498C-8F8D-C4D56B2EC5DE}" destId="{DC0E1EA0-67AC-4B0E-B0B8-1647904749CD}" srcOrd="23" destOrd="0" presId="urn:microsoft.com/office/officeart/2005/8/layout/default"/>
    <dgm:cxn modelId="{F56350E8-1FE6-4ED0-B1CC-11787902A4F4}" type="presParOf" srcId="{1F293F15-1423-498C-8F8D-C4D56B2EC5DE}" destId="{A417B7FD-BEE8-463F-88FD-A2DE55BC2546}" srcOrd="24" destOrd="0" presId="urn:microsoft.com/office/officeart/2005/8/layout/default"/>
    <dgm:cxn modelId="{5E579E24-7B05-4EC2-A07A-C8C55FA26CF3}" type="presParOf" srcId="{1F293F15-1423-498C-8F8D-C4D56B2EC5DE}" destId="{1C9FDDBA-F021-4140-A81D-2F2170CFA4EB}" srcOrd="25" destOrd="0" presId="urn:microsoft.com/office/officeart/2005/8/layout/default"/>
    <dgm:cxn modelId="{E30E2F36-BBEB-44B5-9729-02DBE35FEDDD}" type="presParOf" srcId="{1F293F15-1423-498C-8F8D-C4D56B2EC5DE}" destId="{D62A1396-867B-4703-A64D-E49BD2C45227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6837F-3270-4984-9B91-93590B0D8B21}" type="doc">
      <dgm:prSet loTypeId="urn:microsoft.com/office/officeart/2005/8/layout/chevron2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06D605F-F5F3-4B93-B169-E5E61EAAFD06}">
      <dgm:prSet phldrT="[Texto]" phldr="0"/>
      <dgm:spPr/>
      <dgm:t>
        <a:bodyPr/>
        <a:lstStyle/>
        <a:p>
          <a:r>
            <a:rPr lang="es-ES" dirty="0">
              <a:latin typeface="Calibri Light" panose="020F0302020204030204"/>
            </a:rPr>
            <a:t>1</a:t>
          </a:r>
          <a:endParaRPr lang="es-ES" dirty="0"/>
        </a:p>
      </dgm:t>
    </dgm:pt>
    <dgm:pt modelId="{4681EC4E-0903-407B-B965-C9E077624919}" type="parTrans" cxnId="{D4ED10DD-301F-4307-AC3B-542F03C2CE59}">
      <dgm:prSet/>
      <dgm:spPr/>
      <dgm:t>
        <a:bodyPr/>
        <a:lstStyle/>
        <a:p>
          <a:endParaRPr lang="es-ES"/>
        </a:p>
      </dgm:t>
    </dgm:pt>
    <dgm:pt modelId="{6F1D752F-EB50-408D-B1B1-D980199DBB53}" type="sibTrans" cxnId="{D4ED10DD-301F-4307-AC3B-542F03C2CE59}">
      <dgm:prSet/>
      <dgm:spPr/>
      <dgm:t>
        <a:bodyPr/>
        <a:lstStyle/>
        <a:p>
          <a:endParaRPr lang="es-ES"/>
        </a:p>
      </dgm:t>
    </dgm:pt>
    <dgm:pt modelId="{1BE5EABE-4FE6-44AF-AE90-7998EC4D5066}">
      <dgm:prSet phldrT="[Texto]" phldr="0"/>
      <dgm:spPr/>
      <dgm:t>
        <a:bodyPr/>
        <a:lstStyle/>
        <a:p>
          <a:pPr rtl="0"/>
          <a:r>
            <a:rPr lang="es-ES" dirty="0">
              <a:latin typeface="Calibri Light" panose="020F0302020204030204"/>
            </a:rPr>
            <a:t>El orden de las preguntas del cuestionario censal es automático.</a:t>
          </a:r>
          <a:endParaRPr lang="es-ES" dirty="0"/>
        </a:p>
      </dgm:t>
    </dgm:pt>
    <dgm:pt modelId="{11C39D53-16F1-4192-BE5F-53DA282D0B36}" type="parTrans" cxnId="{56F965C8-CE8F-411F-9D18-4335B80AF1AE}">
      <dgm:prSet/>
      <dgm:spPr/>
      <dgm:t>
        <a:bodyPr/>
        <a:lstStyle/>
        <a:p>
          <a:endParaRPr lang="es-ES"/>
        </a:p>
      </dgm:t>
    </dgm:pt>
    <dgm:pt modelId="{F8A9F3FD-CB8B-45E9-BF28-0B16F88C6D3C}" type="sibTrans" cxnId="{56F965C8-CE8F-411F-9D18-4335B80AF1AE}">
      <dgm:prSet/>
      <dgm:spPr/>
      <dgm:t>
        <a:bodyPr/>
        <a:lstStyle/>
        <a:p>
          <a:endParaRPr lang="es-ES"/>
        </a:p>
      </dgm:t>
    </dgm:pt>
    <dgm:pt modelId="{67940C17-80F7-4ABB-AB9D-08DF6E1770D3}">
      <dgm:prSet phldrT="[Texto]" phldr="0"/>
      <dgm:spPr/>
      <dgm:t>
        <a:bodyPr/>
        <a:lstStyle/>
        <a:p>
          <a:r>
            <a:rPr lang="es-ES" dirty="0">
              <a:latin typeface="Calibri Light" panose="020F0302020204030204"/>
            </a:rPr>
            <a:t>2</a:t>
          </a:r>
          <a:endParaRPr lang="es-ES" dirty="0"/>
        </a:p>
      </dgm:t>
    </dgm:pt>
    <dgm:pt modelId="{822E4497-1D96-4E90-A558-653C7CCBD9B2}" type="parTrans" cxnId="{7EB6A4F8-A226-450F-83B5-DF0DEDB3A98E}">
      <dgm:prSet/>
      <dgm:spPr/>
      <dgm:t>
        <a:bodyPr/>
        <a:lstStyle/>
        <a:p>
          <a:endParaRPr lang="es-ES"/>
        </a:p>
      </dgm:t>
    </dgm:pt>
    <dgm:pt modelId="{C8BA7022-9F59-4087-BEA6-76EABEFB941F}" type="sibTrans" cxnId="{7EB6A4F8-A226-450F-83B5-DF0DEDB3A98E}">
      <dgm:prSet/>
      <dgm:spPr/>
      <dgm:t>
        <a:bodyPr/>
        <a:lstStyle/>
        <a:p>
          <a:endParaRPr lang="es-ES"/>
        </a:p>
      </dgm:t>
    </dgm:pt>
    <dgm:pt modelId="{954B3BF8-75D7-4DEC-B70C-B31E08F929F5}">
      <dgm:prSet phldrT="[Texto]" phldr="0"/>
      <dgm:spPr/>
      <dgm:t>
        <a:bodyPr/>
        <a:lstStyle/>
        <a:p>
          <a:pPr rtl="0"/>
          <a:r>
            <a:rPr lang="es-ES" dirty="0">
              <a:latin typeface="Calibri Light" panose="020F0302020204030204"/>
            </a:rPr>
            <a:t>De acuerdo con lo que se vaya respondiendo, se aplicarán las preguntas que corresponden a cada persona (mayor o menor de 5 años, hombre o mujer, etc). Los filtros se aplican automáticamente. </a:t>
          </a:r>
          <a:endParaRPr lang="es-ES" dirty="0"/>
        </a:p>
      </dgm:t>
    </dgm:pt>
    <dgm:pt modelId="{EB9A2C90-797E-46BB-9D2C-6B9491368E28}" type="parTrans" cxnId="{94736911-F611-44D4-962B-5EA5EAA97AAB}">
      <dgm:prSet/>
      <dgm:spPr/>
      <dgm:t>
        <a:bodyPr/>
        <a:lstStyle/>
        <a:p>
          <a:endParaRPr lang="es-ES"/>
        </a:p>
      </dgm:t>
    </dgm:pt>
    <dgm:pt modelId="{A451C553-57F6-4F50-937E-197DFCC91298}" type="sibTrans" cxnId="{94736911-F611-44D4-962B-5EA5EAA97AAB}">
      <dgm:prSet/>
      <dgm:spPr/>
      <dgm:t>
        <a:bodyPr/>
        <a:lstStyle/>
        <a:p>
          <a:endParaRPr lang="es-ES"/>
        </a:p>
      </dgm:t>
    </dgm:pt>
    <dgm:pt modelId="{6D476652-B739-4308-BB5E-3599E89CE49B}">
      <dgm:prSet phldr="0"/>
      <dgm:spPr/>
      <dgm:t>
        <a:bodyPr/>
        <a:lstStyle/>
        <a:p>
          <a:pPr rtl="0"/>
          <a:r>
            <a:rPr lang="es-ES" dirty="0">
              <a:latin typeface="Calibri Light" panose="020F0302020204030204"/>
            </a:rPr>
            <a:t>3</a:t>
          </a:r>
        </a:p>
      </dgm:t>
    </dgm:pt>
    <dgm:pt modelId="{429D3416-E180-414B-8484-2B1001E26DEF}" type="parTrans" cxnId="{9D9EA6D0-365A-4B93-A99D-E0A82B6B5B12}">
      <dgm:prSet/>
      <dgm:spPr/>
      <dgm:t>
        <a:bodyPr/>
        <a:lstStyle/>
        <a:p>
          <a:endParaRPr lang="es-CL"/>
        </a:p>
      </dgm:t>
    </dgm:pt>
    <dgm:pt modelId="{FE02C845-E3E7-4029-B2B7-6BA95EDF6236}" type="sibTrans" cxnId="{9D9EA6D0-365A-4B93-A99D-E0A82B6B5B12}">
      <dgm:prSet/>
      <dgm:spPr/>
      <dgm:t>
        <a:bodyPr/>
        <a:lstStyle/>
        <a:p>
          <a:endParaRPr lang="es-CL"/>
        </a:p>
      </dgm:t>
    </dgm:pt>
    <dgm:pt modelId="{9847C660-E50A-4938-925C-75BE212C1FC7}">
      <dgm:prSet phldr="0"/>
      <dgm:spPr/>
      <dgm:t>
        <a:bodyPr/>
        <a:lstStyle/>
        <a:p>
          <a:pPr rtl="0"/>
          <a:r>
            <a:rPr lang="es-ES" dirty="0">
              <a:latin typeface="Calibri Light" panose="020F0302020204030204"/>
            </a:rPr>
            <a:t>La plataforma no detecta incoherencia, por ejemplo, entre edad y año de nacimiento, por lo que hay que tener cuidado al ingresar la información.</a:t>
          </a:r>
        </a:p>
      </dgm:t>
    </dgm:pt>
    <dgm:pt modelId="{B43635B6-C896-4B3C-946E-007A2C63F861}" type="parTrans" cxnId="{051F6612-E877-4866-8150-B2669F324D70}">
      <dgm:prSet/>
      <dgm:spPr/>
      <dgm:t>
        <a:bodyPr/>
        <a:lstStyle/>
        <a:p>
          <a:endParaRPr lang="es-CL"/>
        </a:p>
      </dgm:t>
    </dgm:pt>
    <dgm:pt modelId="{2C7695F0-632E-46B1-9912-DBBC5EE4D9A4}" type="sibTrans" cxnId="{051F6612-E877-4866-8150-B2669F324D70}">
      <dgm:prSet/>
      <dgm:spPr/>
      <dgm:t>
        <a:bodyPr/>
        <a:lstStyle/>
        <a:p>
          <a:endParaRPr lang="es-CL"/>
        </a:p>
      </dgm:t>
    </dgm:pt>
    <dgm:pt modelId="{09471F12-185F-4B38-90FD-CA74AF22D61A}" type="pres">
      <dgm:prSet presAssocID="{EE56837F-3270-4984-9B91-93590B0D8B21}" presName="linearFlow" presStyleCnt="0">
        <dgm:presLayoutVars>
          <dgm:dir/>
          <dgm:animLvl val="lvl"/>
          <dgm:resizeHandles val="exact"/>
        </dgm:presLayoutVars>
      </dgm:prSet>
      <dgm:spPr/>
    </dgm:pt>
    <dgm:pt modelId="{B05BA259-EA2F-46D5-8F71-C38D1446AB14}" type="pres">
      <dgm:prSet presAssocID="{B06D605F-F5F3-4B93-B169-E5E61EAAFD06}" presName="composite" presStyleCnt="0"/>
      <dgm:spPr/>
    </dgm:pt>
    <dgm:pt modelId="{C817304D-502A-4B37-9114-F010B7D8904E}" type="pres">
      <dgm:prSet presAssocID="{B06D605F-F5F3-4B93-B169-E5E61EAAFD0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F2110D-D6D9-4911-BA92-F5F35A668A63}" type="pres">
      <dgm:prSet presAssocID="{B06D605F-F5F3-4B93-B169-E5E61EAAFD06}" presName="descendantText" presStyleLbl="alignAcc1" presStyleIdx="0" presStyleCnt="3">
        <dgm:presLayoutVars>
          <dgm:bulletEnabled val="1"/>
        </dgm:presLayoutVars>
      </dgm:prSet>
      <dgm:spPr/>
    </dgm:pt>
    <dgm:pt modelId="{D6C091B3-324F-4D33-9262-953DDA41FC1B}" type="pres">
      <dgm:prSet presAssocID="{6F1D752F-EB50-408D-B1B1-D980199DBB53}" presName="sp" presStyleCnt="0"/>
      <dgm:spPr/>
    </dgm:pt>
    <dgm:pt modelId="{B97BFC8F-3CEC-43BD-893B-4EAF2817692C}" type="pres">
      <dgm:prSet presAssocID="{67940C17-80F7-4ABB-AB9D-08DF6E1770D3}" presName="composite" presStyleCnt="0"/>
      <dgm:spPr/>
    </dgm:pt>
    <dgm:pt modelId="{98E6E6B0-C9AA-4D91-89E2-904F2859E26E}" type="pres">
      <dgm:prSet presAssocID="{67940C17-80F7-4ABB-AB9D-08DF6E1770D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2945D99-4B63-4A44-AE10-6EC033DC075A}" type="pres">
      <dgm:prSet presAssocID="{67940C17-80F7-4ABB-AB9D-08DF6E1770D3}" presName="descendantText" presStyleLbl="alignAcc1" presStyleIdx="1" presStyleCnt="3">
        <dgm:presLayoutVars>
          <dgm:bulletEnabled val="1"/>
        </dgm:presLayoutVars>
      </dgm:prSet>
      <dgm:spPr/>
    </dgm:pt>
    <dgm:pt modelId="{87728868-6A02-4BDC-99A8-88727196F120}" type="pres">
      <dgm:prSet presAssocID="{C8BA7022-9F59-4087-BEA6-76EABEFB941F}" presName="sp" presStyleCnt="0"/>
      <dgm:spPr/>
    </dgm:pt>
    <dgm:pt modelId="{EA708DE0-346A-4CC9-AB6D-4752E1517A57}" type="pres">
      <dgm:prSet presAssocID="{6D476652-B739-4308-BB5E-3599E89CE49B}" presName="composite" presStyleCnt="0"/>
      <dgm:spPr/>
    </dgm:pt>
    <dgm:pt modelId="{7A36B392-CD7D-434F-93C3-35957DA37DCC}" type="pres">
      <dgm:prSet presAssocID="{6D476652-B739-4308-BB5E-3599E89CE49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EE3A252-6724-4F3E-9353-590F768EB0BB}" type="pres">
      <dgm:prSet presAssocID="{6D476652-B739-4308-BB5E-3599E89CE49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4736911-F611-44D4-962B-5EA5EAA97AAB}" srcId="{67940C17-80F7-4ABB-AB9D-08DF6E1770D3}" destId="{954B3BF8-75D7-4DEC-B70C-B31E08F929F5}" srcOrd="0" destOrd="0" parTransId="{EB9A2C90-797E-46BB-9D2C-6B9491368E28}" sibTransId="{A451C553-57F6-4F50-937E-197DFCC91298}"/>
    <dgm:cxn modelId="{051F6612-E877-4866-8150-B2669F324D70}" srcId="{6D476652-B739-4308-BB5E-3599E89CE49B}" destId="{9847C660-E50A-4938-925C-75BE212C1FC7}" srcOrd="0" destOrd="0" parTransId="{B43635B6-C896-4B3C-946E-007A2C63F861}" sibTransId="{2C7695F0-632E-46B1-9912-DBBC5EE4D9A4}"/>
    <dgm:cxn modelId="{3B9ECE2B-58EF-4318-989E-3CE163ABC796}" type="presOf" srcId="{6D476652-B739-4308-BB5E-3599E89CE49B}" destId="{7A36B392-CD7D-434F-93C3-35957DA37DCC}" srcOrd="0" destOrd="0" presId="urn:microsoft.com/office/officeart/2005/8/layout/chevron2"/>
    <dgm:cxn modelId="{D56FEC2F-93CB-4D94-884C-C2C1D7C8E589}" type="presOf" srcId="{EE56837F-3270-4984-9B91-93590B0D8B21}" destId="{09471F12-185F-4B38-90FD-CA74AF22D61A}" srcOrd="0" destOrd="0" presId="urn:microsoft.com/office/officeart/2005/8/layout/chevron2"/>
    <dgm:cxn modelId="{69EA2830-322A-4501-87CC-0AD341E89FF2}" type="presOf" srcId="{67940C17-80F7-4ABB-AB9D-08DF6E1770D3}" destId="{98E6E6B0-C9AA-4D91-89E2-904F2859E26E}" srcOrd="0" destOrd="0" presId="urn:microsoft.com/office/officeart/2005/8/layout/chevron2"/>
    <dgm:cxn modelId="{619E633F-4C0A-4CC3-8D1E-9B982B8611D6}" type="presOf" srcId="{9847C660-E50A-4938-925C-75BE212C1FC7}" destId="{EEE3A252-6724-4F3E-9353-590F768EB0BB}" srcOrd="0" destOrd="0" presId="urn:microsoft.com/office/officeart/2005/8/layout/chevron2"/>
    <dgm:cxn modelId="{28757367-5ACC-45B0-9E04-A6208C670C7D}" type="presOf" srcId="{954B3BF8-75D7-4DEC-B70C-B31E08F929F5}" destId="{B2945D99-4B63-4A44-AE10-6EC033DC075A}" srcOrd="0" destOrd="0" presId="urn:microsoft.com/office/officeart/2005/8/layout/chevron2"/>
    <dgm:cxn modelId="{FE23279B-FB52-43A7-BDE6-48B7FF8EC395}" type="presOf" srcId="{B06D605F-F5F3-4B93-B169-E5E61EAAFD06}" destId="{C817304D-502A-4B37-9114-F010B7D8904E}" srcOrd="0" destOrd="0" presId="urn:microsoft.com/office/officeart/2005/8/layout/chevron2"/>
    <dgm:cxn modelId="{56F965C8-CE8F-411F-9D18-4335B80AF1AE}" srcId="{B06D605F-F5F3-4B93-B169-E5E61EAAFD06}" destId="{1BE5EABE-4FE6-44AF-AE90-7998EC4D5066}" srcOrd="0" destOrd="0" parTransId="{11C39D53-16F1-4192-BE5F-53DA282D0B36}" sibTransId="{F8A9F3FD-CB8B-45E9-BF28-0B16F88C6D3C}"/>
    <dgm:cxn modelId="{9D9EA6D0-365A-4B93-A99D-E0A82B6B5B12}" srcId="{EE56837F-3270-4984-9B91-93590B0D8B21}" destId="{6D476652-B739-4308-BB5E-3599E89CE49B}" srcOrd="2" destOrd="0" parTransId="{429D3416-E180-414B-8484-2B1001E26DEF}" sibTransId="{FE02C845-E3E7-4029-B2B7-6BA95EDF6236}"/>
    <dgm:cxn modelId="{1D59C6DC-6AE1-4A75-B441-814DCDA24ACE}" type="presOf" srcId="{1BE5EABE-4FE6-44AF-AE90-7998EC4D5066}" destId="{2BF2110D-D6D9-4911-BA92-F5F35A668A63}" srcOrd="0" destOrd="0" presId="urn:microsoft.com/office/officeart/2005/8/layout/chevron2"/>
    <dgm:cxn modelId="{D4ED10DD-301F-4307-AC3B-542F03C2CE59}" srcId="{EE56837F-3270-4984-9B91-93590B0D8B21}" destId="{B06D605F-F5F3-4B93-B169-E5E61EAAFD06}" srcOrd="0" destOrd="0" parTransId="{4681EC4E-0903-407B-B965-C9E077624919}" sibTransId="{6F1D752F-EB50-408D-B1B1-D980199DBB53}"/>
    <dgm:cxn modelId="{7EB6A4F8-A226-450F-83B5-DF0DEDB3A98E}" srcId="{EE56837F-3270-4984-9B91-93590B0D8B21}" destId="{67940C17-80F7-4ABB-AB9D-08DF6E1770D3}" srcOrd="1" destOrd="0" parTransId="{822E4497-1D96-4E90-A558-653C7CCBD9B2}" sibTransId="{C8BA7022-9F59-4087-BEA6-76EABEFB941F}"/>
    <dgm:cxn modelId="{7A7FE7CF-1DB6-4C5F-A016-19297A5E1AFF}" type="presParOf" srcId="{09471F12-185F-4B38-90FD-CA74AF22D61A}" destId="{B05BA259-EA2F-46D5-8F71-C38D1446AB14}" srcOrd="0" destOrd="0" presId="urn:microsoft.com/office/officeart/2005/8/layout/chevron2"/>
    <dgm:cxn modelId="{FF2B579A-CC18-4772-8CA0-FAA0DFA67AE8}" type="presParOf" srcId="{B05BA259-EA2F-46D5-8F71-C38D1446AB14}" destId="{C817304D-502A-4B37-9114-F010B7D8904E}" srcOrd="0" destOrd="0" presId="urn:microsoft.com/office/officeart/2005/8/layout/chevron2"/>
    <dgm:cxn modelId="{BB340BAE-8B6B-4AE7-8B37-5ECFABA57870}" type="presParOf" srcId="{B05BA259-EA2F-46D5-8F71-C38D1446AB14}" destId="{2BF2110D-D6D9-4911-BA92-F5F35A668A63}" srcOrd="1" destOrd="0" presId="urn:microsoft.com/office/officeart/2005/8/layout/chevron2"/>
    <dgm:cxn modelId="{F9E43615-B354-4A4E-95F9-3D475923DB1B}" type="presParOf" srcId="{09471F12-185F-4B38-90FD-CA74AF22D61A}" destId="{D6C091B3-324F-4D33-9262-953DDA41FC1B}" srcOrd="1" destOrd="0" presId="urn:microsoft.com/office/officeart/2005/8/layout/chevron2"/>
    <dgm:cxn modelId="{74874774-4BF0-45C3-924F-5736F5A13946}" type="presParOf" srcId="{09471F12-185F-4B38-90FD-CA74AF22D61A}" destId="{B97BFC8F-3CEC-43BD-893B-4EAF2817692C}" srcOrd="2" destOrd="0" presId="urn:microsoft.com/office/officeart/2005/8/layout/chevron2"/>
    <dgm:cxn modelId="{B2F41759-B110-4BF5-AEEC-50B79AA1D707}" type="presParOf" srcId="{B97BFC8F-3CEC-43BD-893B-4EAF2817692C}" destId="{98E6E6B0-C9AA-4D91-89E2-904F2859E26E}" srcOrd="0" destOrd="0" presId="urn:microsoft.com/office/officeart/2005/8/layout/chevron2"/>
    <dgm:cxn modelId="{37CA3E3F-EC07-4F30-9655-C865A0A6F247}" type="presParOf" srcId="{B97BFC8F-3CEC-43BD-893B-4EAF2817692C}" destId="{B2945D99-4B63-4A44-AE10-6EC033DC075A}" srcOrd="1" destOrd="0" presId="urn:microsoft.com/office/officeart/2005/8/layout/chevron2"/>
    <dgm:cxn modelId="{30BABDA5-75DD-4E04-B42B-CA9B09E21DBF}" type="presParOf" srcId="{09471F12-185F-4B38-90FD-CA74AF22D61A}" destId="{87728868-6A02-4BDC-99A8-88727196F120}" srcOrd="3" destOrd="0" presId="urn:microsoft.com/office/officeart/2005/8/layout/chevron2"/>
    <dgm:cxn modelId="{4DACE67C-BC84-4D1F-A148-DDDD28F57CD3}" type="presParOf" srcId="{09471F12-185F-4B38-90FD-CA74AF22D61A}" destId="{EA708DE0-346A-4CC9-AB6D-4752E1517A57}" srcOrd="4" destOrd="0" presId="urn:microsoft.com/office/officeart/2005/8/layout/chevron2"/>
    <dgm:cxn modelId="{FA2004CC-B3E1-486D-9F3E-0920C7FC08EE}" type="presParOf" srcId="{EA708DE0-346A-4CC9-AB6D-4752E1517A57}" destId="{7A36B392-CD7D-434F-93C3-35957DA37DCC}" srcOrd="0" destOrd="0" presId="urn:microsoft.com/office/officeart/2005/8/layout/chevron2"/>
    <dgm:cxn modelId="{9E71D18D-724B-4BC5-A29A-2B7B3943A149}" type="presParOf" srcId="{EA708DE0-346A-4CC9-AB6D-4752E1517A57}" destId="{EEE3A252-6724-4F3E-9353-590F768EB0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6D54F-B03C-4665-984C-3E15A704A303}">
      <dsp:nvSpPr>
        <dsp:cNvPr id="0" name=""/>
        <dsp:cNvSpPr/>
      </dsp:nvSpPr>
      <dsp:spPr>
        <a:xfrm>
          <a:off x="223299" y="992"/>
          <a:ext cx="1743348" cy="1046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u="none" strike="noStrike" kern="1200">
              <a:effectLst/>
            </a:rPr>
            <a:t>Hotel, pensión u otra casa de huéspedes</a:t>
          </a:r>
          <a:endParaRPr lang="es-ES" sz="1300" kern="1200" dirty="0"/>
        </a:p>
      </dsp:txBody>
      <dsp:txXfrm>
        <a:off x="223299" y="992"/>
        <a:ext cx="1743348" cy="1046009"/>
      </dsp:txXfrm>
    </dsp:sp>
    <dsp:sp modelId="{A2E2D860-292A-40B6-87B6-56A1345F7931}">
      <dsp:nvSpPr>
        <dsp:cNvPr id="0" name=""/>
        <dsp:cNvSpPr/>
      </dsp:nvSpPr>
      <dsp:spPr>
        <a:xfrm>
          <a:off x="2140983" y="992"/>
          <a:ext cx="1743348" cy="1046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u="none" strike="noStrike" kern="1200">
              <a:effectLst/>
            </a:rPr>
            <a:t>Hospitales o Clínicas</a:t>
          </a:r>
          <a:endParaRPr lang="es-ES" sz="1300" kern="1200" dirty="0"/>
        </a:p>
      </dsp:txBody>
      <dsp:txXfrm>
        <a:off x="2140983" y="992"/>
        <a:ext cx="1743348" cy="1046009"/>
      </dsp:txXfrm>
    </dsp:sp>
    <dsp:sp modelId="{9589F065-11DA-4C2E-87A2-018420687917}">
      <dsp:nvSpPr>
        <dsp:cNvPr id="0" name=""/>
        <dsp:cNvSpPr/>
      </dsp:nvSpPr>
      <dsp:spPr>
        <a:xfrm>
          <a:off x="4058667" y="992"/>
          <a:ext cx="1743348" cy="1046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u="none" strike="noStrike" kern="1200">
              <a:effectLst/>
            </a:rPr>
            <a:t>Instituciones Militares</a:t>
          </a:r>
          <a:r>
            <a:rPr lang="es-CL" sz="1300" u="none" strike="noStrike" kern="1200" baseline="0">
              <a:effectLst/>
            </a:rPr>
            <a:t> y de orden público</a:t>
          </a:r>
          <a:endParaRPr lang="es-ES" sz="1300" kern="1200" dirty="0"/>
        </a:p>
      </dsp:txBody>
      <dsp:txXfrm>
        <a:off x="4058667" y="992"/>
        <a:ext cx="1743348" cy="1046009"/>
      </dsp:txXfrm>
    </dsp:sp>
    <dsp:sp modelId="{E9C72C82-F19E-491C-96A1-77F9A3A07133}">
      <dsp:nvSpPr>
        <dsp:cNvPr id="0" name=""/>
        <dsp:cNvSpPr/>
      </dsp:nvSpPr>
      <dsp:spPr>
        <a:xfrm>
          <a:off x="5976351" y="992"/>
          <a:ext cx="1743348" cy="1046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u="none" strike="noStrike" kern="1200">
              <a:effectLst/>
            </a:rPr>
            <a:t>Residencias para Estudiantes</a:t>
          </a:r>
          <a:endParaRPr lang="es-ES" sz="1300" kern="1200" dirty="0"/>
        </a:p>
      </dsp:txBody>
      <dsp:txXfrm>
        <a:off x="5976351" y="992"/>
        <a:ext cx="1743348" cy="1046009"/>
      </dsp:txXfrm>
    </dsp:sp>
    <dsp:sp modelId="{D4634C8B-E04C-48DA-87B1-ECEEBC8D64D4}">
      <dsp:nvSpPr>
        <dsp:cNvPr id="0" name=""/>
        <dsp:cNvSpPr/>
      </dsp:nvSpPr>
      <dsp:spPr>
        <a:xfrm>
          <a:off x="223299" y="1221336"/>
          <a:ext cx="1743348" cy="1046009"/>
        </a:xfrm>
        <a:prstGeom prst="rect">
          <a:avLst/>
        </a:prstGeom>
        <a:solidFill>
          <a:srgbClr val="F79292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u="none" strike="noStrike" kern="1200" dirty="0">
              <a:effectLst/>
            </a:rPr>
            <a:t>Centros de Privación de libertad</a:t>
          </a:r>
          <a:endParaRPr lang="es-ES" sz="1300" kern="1200" dirty="0"/>
        </a:p>
      </dsp:txBody>
      <dsp:txXfrm>
        <a:off x="223299" y="1221336"/>
        <a:ext cx="1743348" cy="1046009"/>
      </dsp:txXfrm>
    </dsp:sp>
    <dsp:sp modelId="{80C4D715-7426-43BA-A2A6-20CA5635923F}">
      <dsp:nvSpPr>
        <dsp:cNvPr id="0" name=""/>
        <dsp:cNvSpPr/>
      </dsp:nvSpPr>
      <dsp:spPr>
        <a:xfrm>
          <a:off x="2140983" y="1221336"/>
          <a:ext cx="1743348" cy="1046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u="none" strike="noStrike" kern="1200">
              <a:effectLst/>
            </a:rPr>
            <a:t>Residencias para Personas Mayores</a:t>
          </a:r>
          <a:endParaRPr lang="es-ES" sz="1300" kern="1200" dirty="0"/>
        </a:p>
      </dsp:txBody>
      <dsp:txXfrm>
        <a:off x="2140983" y="1221336"/>
        <a:ext cx="1743348" cy="1046009"/>
      </dsp:txXfrm>
    </dsp:sp>
    <dsp:sp modelId="{45F4D9F0-CADA-40A7-97D7-1DA6C7737280}">
      <dsp:nvSpPr>
        <dsp:cNvPr id="0" name=""/>
        <dsp:cNvSpPr/>
      </dsp:nvSpPr>
      <dsp:spPr>
        <a:xfrm>
          <a:off x="4058667" y="1221336"/>
          <a:ext cx="1743348" cy="1046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u="none" strike="noStrike" kern="1200">
              <a:effectLst/>
            </a:rPr>
            <a:t>Residencias para Niños, Niñas y Adolescentes</a:t>
          </a:r>
          <a:endParaRPr lang="es-ES" sz="1300" kern="1200" dirty="0"/>
        </a:p>
      </dsp:txBody>
      <dsp:txXfrm>
        <a:off x="4058667" y="1221336"/>
        <a:ext cx="1743348" cy="1046009"/>
      </dsp:txXfrm>
    </dsp:sp>
    <dsp:sp modelId="{5AF1B072-1ABB-45F2-AC6F-CD5CF6F780A9}">
      <dsp:nvSpPr>
        <dsp:cNvPr id="0" name=""/>
        <dsp:cNvSpPr/>
      </dsp:nvSpPr>
      <dsp:spPr>
        <a:xfrm>
          <a:off x="5976351" y="1221336"/>
          <a:ext cx="1743348" cy="1046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u="none" strike="noStrike" kern="1200">
              <a:effectLst/>
            </a:rPr>
            <a:t>Residencia</a:t>
          </a:r>
          <a:r>
            <a:rPr lang="es-MX" sz="1300" u="none" strike="noStrike" kern="1200" baseline="0">
              <a:effectLst/>
            </a:rPr>
            <a:t> Temporal para personas en situación de calle</a:t>
          </a:r>
          <a:endParaRPr lang="es-ES" sz="1300" kern="1200" dirty="0"/>
        </a:p>
      </dsp:txBody>
      <dsp:txXfrm>
        <a:off x="5976351" y="1221336"/>
        <a:ext cx="1743348" cy="1046009"/>
      </dsp:txXfrm>
    </dsp:sp>
    <dsp:sp modelId="{537BE781-C820-4944-A85B-4F2474CD4BD1}">
      <dsp:nvSpPr>
        <dsp:cNvPr id="0" name=""/>
        <dsp:cNvSpPr/>
      </dsp:nvSpPr>
      <dsp:spPr>
        <a:xfrm>
          <a:off x="223299" y="2441680"/>
          <a:ext cx="1743348" cy="1046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u="none" strike="noStrike" kern="1200">
              <a:effectLst/>
            </a:rPr>
            <a:t>Residencia para personas en situación de discapacidad </a:t>
          </a:r>
          <a:endParaRPr lang="es-ES" sz="1300" kern="1200" dirty="0"/>
        </a:p>
      </dsp:txBody>
      <dsp:txXfrm>
        <a:off x="223299" y="2441680"/>
        <a:ext cx="1743348" cy="1046009"/>
      </dsp:txXfrm>
    </dsp:sp>
    <dsp:sp modelId="{E2D90751-1510-44E7-8131-ED3F53D22933}">
      <dsp:nvSpPr>
        <dsp:cNvPr id="0" name=""/>
        <dsp:cNvSpPr/>
      </dsp:nvSpPr>
      <dsp:spPr>
        <a:xfrm>
          <a:off x="2140983" y="2441680"/>
          <a:ext cx="1743348" cy="1046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u="none" strike="noStrike" kern="1200">
              <a:effectLst/>
            </a:rPr>
            <a:t>Residencia para personas</a:t>
          </a:r>
          <a:r>
            <a:rPr lang="es-MX" sz="1300" u="none" strike="noStrike" kern="1200" baseline="0">
              <a:effectLst/>
            </a:rPr>
            <a:t> en tratamiento de patologías psiquiátricas o adicciones</a:t>
          </a:r>
          <a:endParaRPr lang="es-ES" sz="1300" kern="1200" dirty="0"/>
        </a:p>
      </dsp:txBody>
      <dsp:txXfrm>
        <a:off x="2140983" y="2441680"/>
        <a:ext cx="1743348" cy="1046009"/>
      </dsp:txXfrm>
    </dsp:sp>
    <dsp:sp modelId="{C347A102-757E-4CFC-8E1D-8C8D98B29C5E}">
      <dsp:nvSpPr>
        <dsp:cNvPr id="0" name=""/>
        <dsp:cNvSpPr/>
      </dsp:nvSpPr>
      <dsp:spPr>
        <a:xfrm>
          <a:off x="4058667" y="2441680"/>
          <a:ext cx="1743348" cy="1046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u="none" strike="noStrike" kern="1200">
              <a:effectLst/>
            </a:rPr>
            <a:t>Casa de acogida y residencias para mujeres y víctimas de violencia intrafamiliar</a:t>
          </a:r>
          <a:endParaRPr lang="es-ES" sz="1300" kern="1200" dirty="0"/>
        </a:p>
      </dsp:txBody>
      <dsp:txXfrm>
        <a:off x="4058667" y="2441680"/>
        <a:ext cx="1743348" cy="1046009"/>
      </dsp:txXfrm>
    </dsp:sp>
    <dsp:sp modelId="{7E41AECB-9F4E-43E1-9D42-7C1F3CA8E86A}">
      <dsp:nvSpPr>
        <dsp:cNvPr id="0" name=""/>
        <dsp:cNvSpPr/>
      </dsp:nvSpPr>
      <dsp:spPr>
        <a:xfrm>
          <a:off x="5976351" y="2441680"/>
          <a:ext cx="1743348" cy="1046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u="none" strike="noStrike" kern="1200">
              <a:effectLst/>
            </a:rPr>
            <a:t>Instituciones Religiosas</a:t>
          </a:r>
          <a:endParaRPr lang="es-ES" sz="1300" kern="1200" dirty="0"/>
        </a:p>
      </dsp:txBody>
      <dsp:txXfrm>
        <a:off x="5976351" y="2441680"/>
        <a:ext cx="1743348" cy="1046009"/>
      </dsp:txXfrm>
    </dsp:sp>
    <dsp:sp modelId="{A417B7FD-BEE8-463F-88FD-A2DE55BC2546}">
      <dsp:nvSpPr>
        <dsp:cNvPr id="0" name=""/>
        <dsp:cNvSpPr/>
      </dsp:nvSpPr>
      <dsp:spPr>
        <a:xfrm>
          <a:off x="2140983" y="3662025"/>
          <a:ext cx="1743348" cy="1046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u="none" strike="noStrike" kern="1200">
              <a:effectLst/>
            </a:rPr>
            <a:t>Alojamiento para trabajadores </a:t>
          </a:r>
          <a:endParaRPr lang="es-ES" sz="1300" kern="1200" dirty="0"/>
        </a:p>
      </dsp:txBody>
      <dsp:txXfrm>
        <a:off x="2140983" y="3662025"/>
        <a:ext cx="1743348" cy="1046009"/>
      </dsp:txXfrm>
    </dsp:sp>
    <dsp:sp modelId="{D62A1396-867B-4703-A64D-E49BD2C45227}">
      <dsp:nvSpPr>
        <dsp:cNvPr id="0" name=""/>
        <dsp:cNvSpPr/>
      </dsp:nvSpPr>
      <dsp:spPr>
        <a:xfrm>
          <a:off x="4058667" y="3662025"/>
          <a:ext cx="1743348" cy="1046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u="none" strike="noStrike" kern="1200">
              <a:effectLst/>
            </a:rPr>
            <a:t>Otro tipo de vivienda colectiva</a:t>
          </a:r>
          <a:endParaRPr lang="es-ES" sz="1300" kern="1200" dirty="0"/>
        </a:p>
      </dsp:txBody>
      <dsp:txXfrm>
        <a:off x="4058667" y="3662025"/>
        <a:ext cx="1743348" cy="1046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7304D-502A-4B37-9114-F010B7D8904E}">
      <dsp:nvSpPr>
        <dsp:cNvPr id="0" name=""/>
        <dsp:cNvSpPr/>
      </dsp:nvSpPr>
      <dsp:spPr>
        <a:xfrm rot="5400000">
          <a:off x="-221648" y="223700"/>
          <a:ext cx="1477654" cy="103435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latin typeface="Calibri Light" panose="020F0302020204030204"/>
            </a:rPr>
            <a:t>1</a:t>
          </a:r>
          <a:endParaRPr lang="es-ES" sz="2900" kern="1200" dirty="0"/>
        </a:p>
      </dsp:txBody>
      <dsp:txXfrm rot="-5400000">
        <a:off x="0" y="519231"/>
        <a:ext cx="1034358" cy="443296"/>
      </dsp:txXfrm>
    </dsp:sp>
    <dsp:sp modelId="{2BF2110D-D6D9-4911-BA92-F5F35A668A63}">
      <dsp:nvSpPr>
        <dsp:cNvPr id="0" name=""/>
        <dsp:cNvSpPr/>
      </dsp:nvSpPr>
      <dsp:spPr>
        <a:xfrm rot="5400000">
          <a:off x="5600661" y="-4564250"/>
          <a:ext cx="960475" cy="10093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Calibri Light" panose="020F0302020204030204"/>
            </a:rPr>
            <a:t>El orden de las preguntas del cuestionario censal es automático.</a:t>
          </a:r>
          <a:endParaRPr lang="es-ES" sz="2000" kern="1200" dirty="0"/>
        </a:p>
      </dsp:txBody>
      <dsp:txXfrm rot="-5400000">
        <a:off x="1034359" y="48939"/>
        <a:ext cx="10046194" cy="866701"/>
      </dsp:txXfrm>
    </dsp:sp>
    <dsp:sp modelId="{98E6E6B0-C9AA-4D91-89E2-904F2859E26E}">
      <dsp:nvSpPr>
        <dsp:cNvPr id="0" name=""/>
        <dsp:cNvSpPr/>
      </dsp:nvSpPr>
      <dsp:spPr>
        <a:xfrm rot="5400000">
          <a:off x="-221648" y="1505706"/>
          <a:ext cx="1477654" cy="103435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latin typeface="Calibri Light" panose="020F0302020204030204"/>
            </a:rPr>
            <a:t>2</a:t>
          </a:r>
          <a:endParaRPr lang="es-ES" sz="2900" kern="1200" dirty="0"/>
        </a:p>
      </dsp:txBody>
      <dsp:txXfrm rot="-5400000">
        <a:off x="0" y="1801237"/>
        <a:ext cx="1034358" cy="443296"/>
      </dsp:txXfrm>
    </dsp:sp>
    <dsp:sp modelId="{B2945D99-4B63-4A44-AE10-6EC033DC075A}">
      <dsp:nvSpPr>
        <dsp:cNvPr id="0" name=""/>
        <dsp:cNvSpPr/>
      </dsp:nvSpPr>
      <dsp:spPr>
        <a:xfrm rot="5400000">
          <a:off x="5600661" y="-3282244"/>
          <a:ext cx="960475" cy="10093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Calibri Light" panose="020F0302020204030204"/>
            </a:rPr>
            <a:t>De acuerdo con lo que se vaya respondiendo, se aplicarán las preguntas que corresponden a cada persona (mayor o menor de 5 años, hombre o mujer, etc). Los filtros se aplican automáticamente. </a:t>
          </a:r>
          <a:endParaRPr lang="es-ES" sz="2000" kern="1200" dirty="0"/>
        </a:p>
      </dsp:txBody>
      <dsp:txXfrm rot="-5400000">
        <a:off x="1034359" y="1330945"/>
        <a:ext cx="10046194" cy="866701"/>
      </dsp:txXfrm>
    </dsp:sp>
    <dsp:sp modelId="{7A36B392-CD7D-434F-93C3-35957DA37DCC}">
      <dsp:nvSpPr>
        <dsp:cNvPr id="0" name=""/>
        <dsp:cNvSpPr/>
      </dsp:nvSpPr>
      <dsp:spPr>
        <a:xfrm rot="5400000">
          <a:off x="-221648" y="2787712"/>
          <a:ext cx="1477654" cy="103435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latin typeface="Calibri Light" panose="020F0302020204030204"/>
            </a:rPr>
            <a:t>3</a:t>
          </a:r>
        </a:p>
      </dsp:txBody>
      <dsp:txXfrm rot="-5400000">
        <a:off x="0" y="3083243"/>
        <a:ext cx="1034358" cy="443296"/>
      </dsp:txXfrm>
    </dsp:sp>
    <dsp:sp modelId="{EEE3A252-6724-4F3E-9353-590F768EB0BB}">
      <dsp:nvSpPr>
        <dsp:cNvPr id="0" name=""/>
        <dsp:cNvSpPr/>
      </dsp:nvSpPr>
      <dsp:spPr>
        <a:xfrm rot="5400000">
          <a:off x="5600661" y="-2000239"/>
          <a:ext cx="960475" cy="10093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Calibri Light" panose="020F0302020204030204"/>
            </a:rPr>
            <a:t>La plataforma no detecta incoherencia, por ejemplo, entre edad y año de nacimiento, por lo que hay que tener cuidado al ingresar la información.</a:t>
          </a:r>
        </a:p>
      </dsp:txBody>
      <dsp:txXfrm rot="-5400000">
        <a:off x="1034359" y="2612950"/>
        <a:ext cx="10046194" cy="866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10-05-2024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10-05-2024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AD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1129BEE2-3FBF-4043-BC5D-E3CF981FB5D6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38D741B6-C0BD-4B4F-9592-DFB5B7131A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0" y="78090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B2F8FFA5-1F67-9642-A284-9B5523B809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5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1" name="Marcador de texto 51">
            <a:extLst>
              <a:ext uri="{FF2B5EF4-FFF2-40B4-BE49-F238E27FC236}">
                <a16:creationId xmlns:a16="http://schemas.microsoft.com/office/drawing/2014/main" id="{0CBBC438-D8E0-E644-8F38-818F072374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2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2" name="Marcador de texto 6">
            <a:extLst>
              <a:ext uri="{FF2B5EF4-FFF2-40B4-BE49-F238E27FC236}">
                <a16:creationId xmlns:a16="http://schemas.microsoft.com/office/drawing/2014/main" id="{64FAE1F0-B280-1E4A-AA22-3ADD1FFF0A5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818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10-05-2024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41" r:id="rId3"/>
    <p:sldLayoutId id="2147483882" r:id="rId4"/>
    <p:sldLayoutId id="2147483883" r:id="rId5"/>
    <p:sldLayoutId id="2147483819" r:id="rId6"/>
    <p:sldLayoutId id="2147484147" r:id="rId7"/>
    <p:sldLayoutId id="2147484142" r:id="rId8"/>
    <p:sldLayoutId id="2147484140" r:id="rId9"/>
    <p:sldLayoutId id="2147483795" r:id="rId10"/>
    <p:sldLayoutId id="2147484146" r:id="rId11"/>
    <p:sldLayoutId id="2147483887" r:id="rId12"/>
    <p:sldLayoutId id="2147484148" r:id="rId13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 dirty="0">
                <a:latin typeface="Verdana"/>
                <a:ea typeface="Verdana"/>
              </a:rPr>
              <a:t> 2024</a:t>
            </a:r>
          </a:p>
          <a:p>
            <a:endParaRPr lang="es-CL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F1B71B56-54FB-AFF1-6323-D0430CB6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988" y="2347311"/>
            <a:ext cx="8153671" cy="1718922"/>
          </a:xfrm>
        </p:spPr>
        <p:txBody>
          <a:bodyPr/>
          <a:lstStyle/>
          <a:p>
            <a:r>
              <a:rPr lang="es-ES" sz="5400" dirty="0">
                <a:latin typeface="Verdana"/>
                <a:ea typeface="Verdana"/>
              </a:rPr>
              <a:t>Censo en </a:t>
            </a:r>
            <a:br>
              <a:rPr lang="es-ES" sz="5400" dirty="0">
                <a:latin typeface="Verdana"/>
                <a:ea typeface="Verdana"/>
              </a:rPr>
            </a:br>
            <a:r>
              <a:rPr lang="es-ES" sz="5400" dirty="0">
                <a:latin typeface="Verdana"/>
                <a:ea typeface="Verdana"/>
              </a:rPr>
              <a:t>Viviendas Colectivas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114D6-DAE1-68BD-C7E3-623B4FD9E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94DE755-AF2F-5E60-6D67-8BD15ECFFC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s-ES" sz="4000" dirty="0">
                <a:latin typeface="Verdana"/>
                <a:ea typeface="Verdana"/>
              </a:rPr>
              <a:t>Censo en Centros de privación de libertad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9C5C866-584A-D03E-A790-138B283DB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02.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75747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593E3B0-2935-FD32-21C2-55112E6E41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1498" y="2497400"/>
            <a:ext cx="6007648" cy="3073478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24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En la misma línea de incorporación de tecnología, las viviendas colectivas serán censadas </a:t>
            </a:r>
            <a:r>
              <a:rPr lang="es-CL" sz="2400" b="1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a través de una Plataforma Web llamada: </a:t>
            </a:r>
            <a:endParaRPr lang="es-ES" sz="2400" dirty="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pPr algn="ctr">
              <a:lnSpc>
                <a:spcPct val="150000"/>
              </a:lnSpc>
            </a:pPr>
            <a:r>
              <a:rPr lang="es-CL" sz="3200" b="1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Censo en Línea</a:t>
            </a:r>
            <a:r>
              <a:rPr lang="es-CL" sz="2400" b="1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.</a:t>
            </a:r>
            <a:r>
              <a:rPr lang="es-CL" sz="24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 </a:t>
            </a:r>
            <a:endParaRPr lang="es-ES" sz="2400" dirty="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pPr algn="ctr"/>
            <a:endParaRPr lang="es-ES" dirty="0">
              <a:solidFill>
                <a:srgbClr val="122361"/>
              </a:solidFill>
              <a:cs typeface="Calibri Ligh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1DB7CF-36F1-89FF-A46B-B1EE5570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latin typeface="Verdana"/>
                <a:ea typeface="Verdana"/>
              </a:rPr>
              <a:t>¿Cómo se censarán estas Viviendas Colectivas?</a:t>
            </a: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D98381A5-4010-DED4-80E8-3E2D33875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233" y="2901738"/>
            <a:ext cx="4252282" cy="160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1471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E1DB7CF-36F1-89FF-A46B-B1EE5570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latin typeface="Verdana"/>
                <a:ea typeface="Verdana"/>
              </a:rPr>
              <a:t>Dentro de la Plataforma: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27CA9B23-7EFD-4C9F-B25B-2A7729FBD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882433"/>
              </p:ext>
            </p:extLst>
          </p:nvPr>
        </p:nvGraphicFramePr>
        <p:xfrm>
          <a:off x="661148" y="2440640"/>
          <a:ext cx="11127440" cy="404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41851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AB4818C-F39C-1C0C-9A78-71CCF1C6B9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916" y="2520692"/>
            <a:ext cx="7726081" cy="3162953"/>
          </a:xfrm>
        </p:spPr>
        <p:txBody>
          <a:bodyPr vert="horz" lIns="0" tIns="45720" rIns="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La información deberá ser ingresada a través de los </a:t>
            </a:r>
            <a:r>
              <a:rPr lang="es-CL" sz="2000" b="1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Dispositivos Móviles de Captura (DMC) </a:t>
            </a:r>
            <a:r>
              <a:rPr lang="es-CL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ingresando a Censo en línea.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La información que se registra </a:t>
            </a:r>
            <a:r>
              <a:rPr lang="es-CL" sz="2000" b="1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es declarativa</a:t>
            </a:r>
            <a:r>
              <a:rPr lang="es-CL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: lo que indique cada persona censada.</a:t>
            </a: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ü"/>
            </a:pPr>
            <a:endParaRPr lang="es-CL" sz="2000" dirty="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ü"/>
            </a:pPr>
            <a:endParaRPr lang="es-CL" sz="2000" dirty="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pPr>
              <a:lnSpc>
                <a:spcPct val="150000"/>
              </a:lnSpc>
            </a:pPr>
            <a:endParaRPr lang="es-CL" sz="2000" b="1" dirty="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8CE234B-A37F-F5F1-6168-EDD3C0E0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82" y="525103"/>
            <a:ext cx="10407313" cy="846497"/>
          </a:xfrm>
        </p:spPr>
        <p:txBody>
          <a:bodyPr/>
          <a:lstStyle/>
          <a:p>
            <a:pPr algn="ctr"/>
            <a:r>
              <a:rPr lang="es-CL" dirty="0">
                <a:latin typeface="Verdana"/>
                <a:ea typeface="Verdana"/>
              </a:rPr>
              <a:t>Para la aplicación del Censo, tener presente:</a:t>
            </a:r>
          </a:p>
        </p:txBody>
      </p:sp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14DE819B-405C-31AD-6CBF-23B938C16CF9}"/>
              </a:ext>
            </a:extLst>
          </p:cNvPr>
          <p:cNvSpPr/>
          <p:nvPr/>
        </p:nvSpPr>
        <p:spPr>
          <a:xfrm>
            <a:off x="8977250" y="4868324"/>
            <a:ext cx="2368626" cy="982337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626873" y="2621145"/>
            <a:ext cx="284085" cy="3262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/>
          <p:cNvSpPr/>
          <p:nvPr/>
        </p:nvSpPr>
        <p:spPr>
          <a:xfrm>
            <a:off x="626873" y="4601430"/>
            <a:ext cx="284085" cy="3262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r="42722"/>
          <a:stretch/>
        </p:blipFill>
        <p:spPr>
          <a:xfrm rot="1375403">
            <a:off x="9399382" y="2066016"/>
            <a:ext cx="1352718" cy="21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4584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4F349-2698-B74E-8F6E-4573C8F7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¿Alguna pregunta o comentario?</a:t>
            </a:r>
          </a:p>
        </p:txBody>
      </p:sp>
    </p:spTree>
    <p:extLst>
      <p:ext uri="{BB962C8B-B14F-4D97-AF65-F5344CB8AC3E}">
        <p14:creationId xmlns:p14="http://schemas.microsoft.com/office/powerpoint/2010/main" val="322828778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0549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03948468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1C75C8A-DC4B-7F43-E5CA-3EEF9ECE76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" y="2446807"/>
            <a:ext cx="11108267" cy="191667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s-ES" sz="2800" dirty="0">
                <a:latin typeface="Verdana"/>
                <a:ea typeface="Verdana"/>
              </a:rPr>
              <a:t>En esta presentación mostraremos los principales elementos del Censo de Población y Vivienda 2024 en Viviendas Colectivas.</a:t>
            </a:r>
            <a:endParaRPr lang="es-ES" sz="28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5D69C45-2678-E640-D6B8-3B0F5850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758" y="757420"/>
            <a:ext cx="8316031" cy="846497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Introducción</a:t>
            </a:r>
            <a:endParaRPr lang="es-ES"/>
          </a:p>
        </p:txBody>
      </p:sp>
      <p:pic>
        <p:nvPicPr>
          <p:cNvPr id="4" name="Imagen 3" descr="Un grupo de personas en un escenario&#10;&#10;Descripción generada automáticamente">
            <a:extLst>
              <a:ext uri="{FF2B5EF4-FFF2-40B4-BE49-F238E27FC236}">
                <a16:creationId xmlns:a16="http://schemas.microsoft.com/office/drawing/2014/main" id="{FB061274-B99C-DC0E-0001-BFC75EA29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91" r="-198" b="-104"/>
          <a:stretch/>
        </p:blipFill>
        <p:spPr>
          <a:xfrm>
            <a:off x="49793" y="5215684"/>
            <a:ext cx="5026107" cy="1640952"/>
          </a:xfrm>
          <a:prstGeom prst="rect">
            <a:avLst/>
          </a:prstGeom>
        </p:spPr>
      </p:pic>
      <p:pic>
        <p:nvPicPr>
          <p:cNvPr id="5" name="Imagen 4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47D767AC-EC64-6B86-2E05-0F5DC333A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18" t="56051" r="-318" b="-353"/>
          <a:stretch/>
        </p:blipFill>
        <p:spPr>
          <a:xfrm>
            <a:off x="4948176" y="5482688"/>
            <a:ext cx="3135153" cy="1380148"/>
          </a:xfrm>
          <a:prstGeom prst="rect">
            <a:avLst/>
          </a:prstGeom>
        </p:spPr>
      </p:pic>
      <p:pic>
        <p:nvPicPr>
          <p:cNvPr id="6" name="Imagen 5" descr="Un grupo de personas en un escenario&#10;&#10;Descripción generada automáticamente">
            <a:extLst>
              <a:ext uri="{FF2B5EF4-FFF2-40B4-BE49-F238E27FC236}">
                <a16:creationId xmlns:a16="http://schemas.microsoft.com/office/drawing/2014/main" id="{19B2DBF6-BE65-DC12-34E4-6E69EE29A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1" t="68571" b="116"/>
          <a:stretch/>
        </p:blipFill>
        <p:spPr>
          <a:xfrm>
            <a:off x="7974405" y="5339196"/>
            <a:ext cx="2324645" cy="15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6864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2ADE642-AC81-01F7-977C-4347CC0DC9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0421" y="2453884"/>
            <a:ext cx="5692058" cy="482251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Verdana"/>
                <a:ea typeface="Verdana"/>
              </a:rPr>
              <a:t>¿Qué son las Viviendas Colectivas?</a:t>
            </a:r>
            <a:endParaRPr lang="es-ES" sz="24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8CFA8A-339A-D189-BED1-01F0FAD7E5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49824" y="3429786"/>
            <a:ext cx="5682876" cy="831267"/>
          </a:xfrm>
        </p:spPr>
        <p:txBody>
          <a:bodyPr>
            <a:noAutofit/>
          </a:bodyPr>
          <a:lstStyle/>
          <a:p>
            <a:r>
              <a:rPr lang="es-ES" sz="2400" dirty="0">
                <a:latin typeface="Verdana"/>
                <a:ea typeface="Verdana"/>
              </a:rPr>
              <a:t> ¿Cómo se ejecuta el Censo 2024 en Viviendas Colectivas?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AD7CFD9-448C-942E-6BA2-13381157A47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86917" y="2453735"/>
            <a:ext cx="1053503" cy="482400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01.</a:t>
            </a:r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B3CA4EF-B582-E642-E78D-A73DA81D2C3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705502" y="3546381"/>
            <a:ext cx="1053503" cy="482400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02.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95EA535-473C-9988-5375-2EE45A51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Contenidos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9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8084FD8-1658-366F-B3B0-F023472176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Viviendas Colectivas</a:t>
            </a: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3793847-1289-7DC8-A90C-06261795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01.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3338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CD5C307-CAD0-49BA-A427-D924D4E5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dirty="0">
                <a:latin typeface="Verdana"/>
                <a:ea typeface="Verdana"/>
              </a:rPr>
              <a:t>¿Qué son las viviendas colectivas?</a:t>
            </a:r>
            <a:endParaRPr lang="es-ES" dirty="0">
              <a:latin typeface="Verdana"/>
              <a:ea typeface="Verdana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32D1A8-C1F7-5D2E-3493-7B32085F2BC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5828" y="3173743"/>
            <a:ext cx="5243328" cy="2286853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buNone/>
            </a:pPr>
            <a:r>
              <a:rPr lang="es-ES" sz="2400" b="0" dirty="0">
                <a:latin typeface="Verdana"/>
                <a:ea typeface="Verdana"/>
              </a:rPr>
              <a:t>“Corresponden a aquellas viviendas </a:t>
            </a:r>
            <a:r>
              <a:rPr lang="es-ES" sz="2400" i="1" dirty="0">
                <a:solidFill>
                  <a:schemeClr val="accent6"/>
                </a:solidFill>
                <a:latin typeface="Verdana"/>
                <a:ea typeface="Verdana"/>
              </a:rPr>
              <a:t>que han sido construidas y destinadas al alojamiento de grupos de personas, que por diversas razones hacen vida en común</a:t>
            </a:r>
            <a:r>
              <a:rPr lang="es-ES" sz="2400" i="1" dirty="0">
                <a:latin typeface="Verdana"/>
                <a:ea typeface="Verdana"/>
              </a:rPr>
              <a:t>”.</a:t>
            </a:r>
            <a:r>
              <a:rPr lang="es-ES" sz="1600" b="0" dirty="0">
                <a:latin typeface="Verdana"/>
                <a:ea typeface="Verdana"/>
              </a:rPr>
              <a:t> 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A7C375-3F23-81E5-2199-2D5CD1BE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413" y="2202281"/>
            <a:ext cx="2789220" cy="14043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73B7FB6-D2D9-16D4-97A7-CB06B8ED9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987" y="3280275"/>
            <a:ext cx="2094239" cy="16018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5A6A7AD-3748-BF02-E810-3C55F5307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117" y="4186983"/>
            <a:ext cx="2891813" cy="185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806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CD5C307-CAD0-49BA-A427-D924D4E5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dirty="0">
                <a:latin typeface="Verdana"/>
                <a:ea typeface="Verdana"/>
              </a:rPr>
              <a:t>Tipos de Viviendas Colectivas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A7C375-3F23-81E5-2199-2D5CD1BE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205" y="4624769"/>
            <a:ext cx="3193171" cy="16062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5A6A7AD-3748-BF02-E810-3C55F5307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226" y="1996979"/>
            <a:ext cx="2891813" cy="1853359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70925849"/>
              </p:ext>
            </p:extLst>
          </p:nvPr>
        </p:nvGraphicFramePr>
        <p:xfrm>
          <a:off x="597318" y="1996979"/>
          <a:ext cx="7943000" cy="4709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0698653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CD5C307-CAD0-49BA-A427-D924D4E5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dirty="0">
                <a:latin typeface="Verdana"/>
                <a:ea typeface="Verdana"/>
              </a:rPr>
              <a:t>¿Quienes serán censados en las viviendas colectivas?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CE5504-93C6-2878-F8BD-8AE7FEF1FD8E}"/>
              </a:ext>
            </a:extLst>
          </p:cNvPr>
          <p:cNvSpPr txBox="1"/>
          <p:nvPr/>
        </p:nvSpPr>
        <p:spPr>
          <a:xfrm>
            <a:off x="3167318" y="3057229"/>
            <a:ext cx="6029898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>
                <a:latin typeface="Verdana"/>
              </a:rPr>
              <a:t>Aquí deben ser censados todos sus </a:t>
            </a:r>
            <a:r>
              <a:rPr lang="es-ES" b="1" dirty="0">
                <a:solidFill>
                  <a:schemeClr val="accent6"/>
                </a:solidFill>
                <a:latin typeface="Verdana"/>
              </a:rPr>
              <a:t>residentes habituales </a:t>
            </a:r>
            <a:r>
              <a:rPr lang="es-ES" dirty="0">
                <a:latin typeface="Verdana"/>
              </a:rPr>
              <a:t>y aquellas personas que no serán censadas en otra vivienda.</a:t>
            </a:r>
          </a:p>
          <a:p>
            <a:pPr algn="ctr">
              <a:lnSpc>
                <a:spcPct val="150000"/>
              </a:lnSpc>
            </a:pPr>
            <a:endParaRPr lang="es-ES" dirty="0">
              <a:latin typeface="Verdana"/>
            </a:endParaRPr>
          </a:p>
          <a:p>
            <a:pPr algn="ctr">
              <a:lnSpc>
                <a:spcPct val="150000"/>
              </a:lnSpc>
            </a:pPr>
            <a:endParaRPr lang="es-ES" dirty="0">
              <a:latin typeface="Verdana"/>
            </a:endParaRPr>
          </a:p>
          <a:p>
            <a:pPr algn="ctr">
              <a:lnSpc>
                <a:spcPct val="150000"/>
              </a:lnSpc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375" y="4240768"/>
            <a:ext cx="1401784" cy="14017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49" y="2886723"/>
            <a:ext cx="2249619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541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CD5C307-CAD0-49BA-A427-D924D4E5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dirty="0">
                <a:latin typeface="Verdana"/>
                <a:ea typeface="Verdana"/>
              </a:rPr>
              <a:t>¿Qué es Residencia habitual?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59618" y="2432819"/>
            <a:ext cx="81585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</a:rPr>
              <a:t>Corresponde al </a:t>
            </a:r>
            <a:r>
              <a:rPr lang="es-CL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lugar donde una persona ha vivido durante la mayor parte de los últimos 12 meses </a:t>
            </a: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</a:rPr>
              <a:t>(es decir, al menos seis meses y un día) o que, llevado menos tiempo, tiene la intención de seguir viviendo ahí.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</a:rPr>
              <a:t>El tiempo de permanencia, los últimos 12 meses no es necesariamente continuo, debe sumar más de 6 meses en el último año.</a:t>
            </a:r>
          </a:p>
          <a:p>
            <a:pPr>
              <a:lnSpc>
                <a:spcPct val="150000"/>
              </a:lnSpc>
            </a:pPr>
            <a:endParaRPr lang="es-C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97" y="2432819"/>
            <a:ext cx="902286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3457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593E3B0-2935-FD32-21C2-55112E6E41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58576" y="2287160"/>
            <a:ext cx="6867271" cy="2272471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lnSpc>
                <a:spcPct val="170000"/>
              </a:lnSpc>
            </a:pPr>
            <a:r>
              <a:rPr lang="es-CL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En general la persona encargada de la vivienda colectiva será la </a:t>
            </a:r>
            <a:r>
              <a:rPr lang="es-CL" sz="2000" b="1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responsable de que se apliquen los cuestionarios censales</a:t>
            </a:r>
            <a:r>
              <a:rPr lang="es-CL" sz="2000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 </a:t>
            </a:r>
            <a:r>
              <a:rPr lang="es-CL" sz="2000" b="1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a todos los y las residentes habituales</a:t>
            </a:r>
            <a:r>
              <a:rPr lang="es-CL" sz="2000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.</a:t>
            </a:r>
            <a:r>
              <a:rPr lang="es-CL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 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1DB7CF-36F1-89FF-A46B-B1EE5570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493" y="525103"/>
            <a:ext cx="10010477" cy="846497"/>
          </a:xfrm>
        </p:spPr>
        <p:txBody>
          <a:bodyPr/>
          <a:lstStyle/>
          <a:p>
            <a:pPr algn="ctr"/>
            <a:r>
              <a:rPr lang="es-CL" sz="3600" dirty="0">
                <a:latin typeface="Verdana"/>
                <a:ea typeface="Verdana"/>
              </a:rPr>
              <a:t>¿Cuál es el rol del la persona encargada de la Vivienda Colectiva?</a:t>
            </a:r>
            <a:endParaRPr lang="es-ES" sz="3600" dirty="0">
              <a:latin typeface="Verdana"/>
              <a:ea typeface="Verdana"/>
            </a:endParaRPr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77DCBF5C-9A0F-3463-1EE7-EB5CFE9677FC}"/>
              </a:ext>
            </a:extLst>
          </p:cNvPr>
          <p:cNvSpPr txBox="1">
            <a:spLocks/>
          </p:cNvSpPr>
          <p:nvPr/>
        </p:nvSpPr>
        <p:spPr>
          <a:xfrm>
            <a:off x="1876523" y="4940534"/>
            <a:ext cx="8431375" cy="106931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dirty="0">
                <a:latin typeface="Verdana"/>
                <a:ea typeface="Verdana"/>
                <a:cs typeface="Calibri Light"/>
              </a:rPr>
              <a:t>Para el caso de los centros penitenciarios </a:t>
            </a:r>
            <a:r>
              <a:rPr lang="es-CL" sz="2000" b="1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Santiago Sur y Santiago Uno </a:t>
            </a:r>
            <a:r>
              <a:rPr lang="es-CL" sz="2000" dirty="0">
                <a:latin typeface="Verdana"/>
                <a:ea typeface="Verdana"/>
                <a:cs typeface="Calibri Light"/>
              </a:rPr>
              <a:t>serán las y los censistas de centros penitenciarios responsables de llevar a cabo la recolección de información. </a:t>
            </a:r>
            <a:endParaRPr lang="es-ES" dirty="0"/>
          </a:p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5" name="Gráfico 17" descr="Warning con relleno sólido">
            <a:extLst>
              <a:ext uri="{FF2B5EF4-FFF2-40B4-BE49-F238E27FC236}">
                <a16:creationId xmlns:a16="http://schemas.microsoft.com/office/drawing/2014/main" id="{73CE1853-B104-9FB8-F2C6-4138E4779F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604" y="5077252"/>
            <a:ext cx="932596" cy="93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8939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4954EF3527F734489ABB4E12A645267" ma:contentTypeVersion="15" ma:contentTypeDescription="Crear nuevo documento." ma:contentTypeScope="" ma:versionID="3e40e0bc9139e339fa608122147c16b5">
  <xsd:schema xmlns:xsd="http://www.w3.org/2001/XMLSchema" xmlns:xs="http://www.w3.org/2001/XMLSchema" xmlns:p="http://schemas.microsoft.com/office/2006/metadata/properties" xmlns:ns2="b9093fe0-248b-42bf-8ecf-6259b70bc4b3" xmlns:ns3="2752c614-0382-4339-bedf-281f153a7092" targetNamespace="http://schemas.microsoft.com/office/2006/metadata/properties" ma:root="true" ma:fieldsID="68cc5e42b84abd78b29bb5f1d0ffd0c2" ns2:_="" ns3:_="">
    <xsd:import namespace="b9093fe0-248b-42bf-8ecf-6259b70bc4b3"/>
    <xsd:import namespace="2752c614-0382-4339-bedf-281f153a70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93fe0-248b-42bf-8ecf-6259b70bc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2c614-0382-4339-bedf-281f153a7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951c6f7-7db5-4f86-ae35-3a916b60ebf3}" ma:internalName="TaxCatchAll" ma:showField="CatchAllData" ma:web="2752c614-0382-4339-bedf-281f153a7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752c614-0382-4339-bedf-281f153a7092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b9093fe0-248b-42bf-8ecf-6259b70bc4b3">
      <Terms xmlns="http://schemas.microsoft.com/office/infopath/2007/PartnerControls"/>
    </lcf76f155ced4ddcb4097134ff3c332f>
    <TaxCatchAll xmlns="2752c614-0382-4339-bedf-281f153a7092" xsi:nil="true"/>
  </documentManagement>
</p:properties>
</file>

<file path=customXml/itemProps1.xml><?xml version="1.0" encoding="utf-8"?>
<ds:datastoreItem xmlns:ds="http://schemas.openxmlformats.org/officeDocument/2006/customXml" ds:itemID="{4CCBADF6-968D-455C-A983-B094548B81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093fe0-248b-42bf-8ecf-6259b70bc4b3"/>
    <ds:schemaRef ds:uri="2752c614-0382-4339-bedf-281f153a70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D2BDAD-513B-4B88-892F-43642AA53E55}">
  <ds:schemaRefs>
    <ds:schemaRef ds:uri="http://schemas.microsoft.com/office/2006/metadata/properties"/>
    <ds:schemaRef ds:uri="b9093fe0-248b-42bf-8ecf-6259b70bc4b3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2752c614-0382-4339-bedf-281f153a709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553</Words>
  <Application>Microsoft Office PowerPoint</Application>
  <PresentationFormat>Panorámica</PresentationFormat>
  <Paragraphs>57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Censo en  Viviendas Colectivas</vt:lpstr>
      <vt:lpstr>Introducción</vt:lpstr>
      <vt:lpstr>Contenidos</vt:lpstr>
      <vt:lpstr>01.</vt:lpstr>
      <vt:lpstr>¿Qué son las viviendas colectivas?</vt:lpstr>
      <vt:lpstr>Tipos de Viviendas Colectivas</vt:lpstr>
      <vt:lpstr>¿Quienes serán censados en las viviendas colectivas?</vt:lpstr>
      <vt:lpstr>¿Qué es Residencia habitual?</vt:lpstr>
      <vt:lpstr>¿Cuál es el rol del la persona encargada de la Vivienda Colectiva?</vt:lpstr>
      <vt:lpstr>02.</vt:lpstr>
      <vt:lpstr>¿Cómo se censarán estas Viviendas Colectivas?</vt:lpstr>
      <vt:lpstr>Dentro de la Plataforma:</vt:lpstr>
      <vt:lpstr>Para la aplicación del Censo, tener presente:</vt:lpstr>
      <vt:lpstr>¿Alguna pregunta o comentario?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Felipe Alonso Seiltgens Hachim</cp:lastModifiedBy>
  <cp:revision>272</cp:revision>
  <dcterms:created xsi:type="dcterms:W3CDTF">2021-02-12T20:31:37Z</dcterms:created>
  <dcterms:modified xsi:type="dcterms:W3CDTF">2024-05-10T14:41:03Z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0x010100D4954EF3527F734489ABB4E12A645267</vt:lpwstr>
  </property>
  <property fmtid="{D5CDD505-2E9C-101B-9397-08002B2CF9AE}" pid="3" name="MediaServiceImageTags">
    <vt:lpwstr/>
  </property>
</Properties>
</file>