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33"/>
  </p:notesMasterIdLst>
  <p:handoutMasterIdLst>
    <p:handoutMasterId r:id="rId34"/>
  </p:handoutMasterIdLst>
  <p:sldIdLst>
    <p:sldId id="1195" r:id="rId5"/>
    <p:sldId id="1247" r:id="rId6"/>
    <p:sldId id="1218" r:id="rId7"/>
    <p:sldId id="1222" r:id="rId8"/>
    <p:sldId id="1221" r:id="rId9"/>
    <p:sldId id="1228" r:id="rId10"/>
    <p:sldId id="1229" r:id="rId11"/>
    <p:sldId id="1230" r:id="rId12"/>
    <p:sldId id="1232" r:id="rId13"/>
    <p:sldId id="1242" r:id="rId14"/>
    <p:sldId id="1234" r:id="rId15"/>
    <p:sldId id="1243" r:id="rId16"/>
    <p:sldId id="1256" r:id="rId17"/>
    <p:sldId id="1236" r:id="rId18"/>
    <p:sldId id="1233" r:id="rId19"/>
    <p:sldId id="1237" r:id="rId20"/>
    <p:sldId id="1238" r:id="rId21"/>
    <p:sldId id="1253" r:id="rId22"/>
    <p:sldId id="1254" r:id="rId23"/>
    <p:sldId id="1258" r:id="rId24"/>
    <p:sldId id="1259" r:id="rId25"/>
    <p:sldId id="1260" r:id="rId26"/>
    <p:sldId id="1261" r:id="rId27"/>
    <p:sldId id="1262" r:id="rId28"/>
    <p:sldId id="1263" r:id="rId29"/>
    <p:sldId id="1211" r:id="rId30"/>
    <p:sldId id="1217" r:id="rId31"/>
    <p:sldId id="1194" r:id="rId3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6011D-EF62-1E60-52F5-F1CA6109A0FF}" name="Jose Ignacio Perez Montero" initials="JM" userId="S::jiperezm@ine.gob.cl::92926206-de05-40dd-9848-24f1bd15bc9b" providerId="AD"/>
  <p188:author id="{AD61A11D-84A2-216B-B70F-4356C9832F85}" name="Susana Andrea Fuenzalida Maldonado" initials="SM" userId="S::safuenzalidam@ine.gob.cl::872a9081-2a29-4b88-b35a-bed93a47cb1f" providerId="AD"/>
  <p188:author id="{85018337-CF64-96EA-2D03-C9C69D8B24BD}" name="Maria Magdalena Marquez Pichuman" initials="MP" userId="S::mmmarquezp@ine.gob.cl::40ee0c62-5986-4c4d-8f79-f125591f15fe" providerId="AD"/>
  <p188:author id="{350CFC4F-D62E-2D08-0112-39468D1326FF}" name="Macarena Margarita Alvarado Moscoso" initials="MMAM" userId="S::mmalvaradom@ine.gob.cl::97eb5301-70cb-4ad6-b369-5221ed2e3c24" providerId="AD"/>
  <p188:author id="{83F96F54-0C16-4D04-A207-4ECA5D8C8288}" name="Maria Cristina Rojas Gonzalez" initials="MG" userId="S::mcrojasg@ine.gob.cl::823db842-bb46-4851-b6a7-ed239df02e91" providerId="AD"/>
  <p188:author id="{39440EA7-7EFC-9C50-A6FC-E55DAF6F3B30}" name="Moises David Hazan Meyohas" initials="MDHM" userId="S::mdhazanm@ine.gob.cl::5d5b3851-8a5e-4f5d-8401-5dce42f168fd" providerId="AD"/>
  <p188:author id="{845685D3-E53A-D1AC-18AD-3A8E1A11213C}" name="Camila Fernanda Scapini Faundez" initials="CF" userId="S::cfscapinif@ine.gob.cl::0917e44e-7cc2-48dd-8b4a-4fc3de2a8350" providerId="AD"/>
  <p188:author id="{2A9EE5D4-90B8-BA53-5E40-842C8055A56D}" name="Maria Pia Castaneda Marambio" initials="MM" userId="S::mpcastanedam@ine.gob.cl::81b0f16a-247e-4518-b6ca-a29ae7c0cfa8" providerId="AD"/>
  <p188:author id="{9006B0D9-5D55-45E5-9F30-79EFBC4176D3}" name="Patricia Estephanie Casanova Vidal" initials="PV" userId="S::pecasanovav@ine.gob.cl::22b9f4f8-25f9-414d-98e2-b60c7c4093d2" providerId="AD"/>
  <p188:author id="{6772A6E3-DB01-427E-B830-9E9B9FB99010}" name="Miguel Angel Lara Arzola" initials="MALA" userId="S::malaraa@ine.gob.cl::efad392e-06be-4271-b894-ef0177d8f771" providerId="AD"/>
  <p188:author id="{E280A1EC-3B76-6E83-AA7D-6DA282492CC7}" name="Allison Jacqueline Pasten Henriquez" initials="AH" userId="S::ajpastenh@ine.gob.cl::6e3f2421-5d27-424b-8a63-95869ec56e58" providerId="AD"/>
  <p188:author id="{E956CAEE-CFFC-2215-47EA-1CCCD9ED24B7}" name="Alberto Carlos Farias Aguilera" initials="AA" userId="S::acfariasa@ine.gob.cl::0d355c96-1873-4b3e-b34a-6b9171f81435" providerId="AD"/>
  <p188:author id="{0533C1FD-DC60-3790-EC0D-83C2DAD1516F}" name="Diego Javier George-Nascimento Escobar" initials="DE" userId="S::dgnascimentoe@ine.gob.cl::62f5108b-a580-4268-b738-08ab9e30b647" providerId="AD"/>
  <p188:author id="{CA9FA1FF-B4CE-E062-B9F4-57EB4FACBF79}" name="Bernardita Luz Saona Urmeneta" initials="BLSU" userId="S::blsaonau@ine.gob.cl::6444f610-708a-4d53-bc10-9155bdd32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ena Cecilia Espinosa Caceres" initials="LC" lastIdx="11" clrIdx="0">
    <p:extLst>
      <p:ext uri="{19B8F6BF-5375-455C-9EA6-DF929625EA0E}">
        <p15:presenceInfo xmlns:p15="http://schemas.microsoft.com/office/powerpoint/2012/main" userId="S::lcespinosac@ine.gob.cl::3bfe4ca0-6f44-4b10-9d37-cb203dbab9dc" providerId="AD"/>
      </p:ext>
    </p:extLst>
  </p:cmAuthor>
  <p:cmAuthor id="2" name="Bernardita Luz Saona Urmeneta" initials="BU" lastIdx="3" clrIdx="1">
    <p:extLst>
      <p:ext uri="{19B8F6BF-5375-455C-9EA6-DF929625EA0E}">
        <p15:presenceInfo xmlns:p15="http://schemas.microsoft.com/office/powerpoint/2012/main" userId="S::blsaonau@ine.gob.cl::6444f610-708a-4d53-bc10-9155bdd32811" providerId="AD"/>
      </p:ext>
    </p:extLst>
  </p:cmAuthor>
  <p:cmAuthor id="3" name="Carolina de la Paz Mascareño Orellana" initials="CO" lastIdx="3" clrIdx="2">
    <p:extLst>
      <p:ext uri="{19B8F6BF-5375-455C-9EA6-DF929625EA0E}">
        <p15:presenceInfo xmlns:p15="http://schemas.microsoft.com/office/powerpoint/2012/main" userId="S::cpmascarenoo@ine.gob.cl::dea08ac7-1536-470d-9939-1c4e33ed7efe" providerId="AD"/>
      </p:ext>
    </p:extLst>
  </p:cmAuthor>
  <p:cmAuthor id="4" name="Alex Philip Caro Hidalgo" initials="APCH" lastIdx="1" clrIdx="3">
    <p:extLst>
      <p:ext uri="{19B8F6BF-5375-455C-9EA6-DF929625EA0E}">
        <p15:presenceInfo xmlns:p15="http://schemas.microsoft.com/office/powerpoint/2012/main" userId="Alex Philip Caro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F1C"/>
    <a:srgbClr val="000000"/>
    <a:srgbClr val="F8A64D"/>
    <a:srgbClr val="663C77"/>
    <a:srgbClr val="2C427E"/>
    <a:srgbClr val="1E3C7D"/>
    <a:srgbClr val="E3771E"/>
    <a:srgbClr val="EB7D1D"/>
    <a:srgbClr val="EF9E08"/>
    <a:srgbClr val="F29E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1B693-7580-6B79-824D-4D6AF75F68DE}" v="1" dt="2024-05-13T16:53:02.0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a Alejandra Diaz Calderon" userId="S::jdiazc@ine.gob.cl::86e62ee1-9ac2-4772-84c2-a873c98c01d7" providerId="AD" clId="Web-{9521B693-7580-6B79-824D-4D6AF75F68DE}"/>
    <pc:docChg chg="">
      <pc:chgData name="Javiera Alejandra Diaz Calderon" userId="S::jdiazc@ine.gob.cl::86e62ee1-9ac2-4772-84c2-a873c98c01d7" providerId="AD" clId="Web-{9521B693-7580-6B79-824D-4D6AF75F68DE}" dt="2024-05-13T16:53:02.006" v="0"/>
      <pc:docMkLst>
        <pc:docMk/>
      </pc:docMkLst>
      <pc:sldChg chg="delCm">
        <pc:chgData name="Javiera Alejandra Diaz Calderon" userId="S::jdiazc@ine.gob.cl::86e62ee1-9ac2-4772-84c2-a873c98c01d7" providerId="AD" clId="Web-{9521B693-7580-6B79-824D-4D6AF75F68DE}" dt="2024-05-13T16:53:02.006" v="0"/>
        <pc:sldMkLst>
          <pc:docMk/>
          <pc:sldMk cId="1553173837" sldId="1232"/>
        </pc:sldMkLst>
        <pc:extLst>
          <p:ext xmlns:p="http://schemas.openxmlformats.org/presentationml/2006/main" uri="{D6D511B9-2390-475A-947B-AFAB55BFBCF1}">
            <pc226:cmChg xmlns:pc226="http://schemas.microsoft.com/office/powerpoint/2022/06/main/command" chg="del">
              <pc226:chgData name="Javiera Alejandra Diaz Calderon" userId="S::jdiazc@ine.gob.cl::86e62ee1-9ac2-4772-84c2-a873c98c01d7" providerId="AD" clId="Web-{9521B693-7580-6B79-824D-4D6AF75F68DE}" dt="2024-05-13T16:53:02.006" v="0"/>
              <pc2:cmMkLst xmlns:pc2="http://schemas.microsoft.com/office/powerpoint/2019/9/main/command">
                <pc:docMk/>
                <pc:sldMk cId="1553173837" sldId="1232"/>
                <pc2:cmMk id="{2FF72D9E-D876-4582-AEE8-3E5CCB83B61D}"/>
              </pc2:cmMkLst>
            </pc226:cmChg>
          </p:ext>
        </pc:extLst>
      </pc:sldChg>
    </pc:docChg>
  </pc:docChgLst>
  <pc:docChgLst>
    <pc:chgData name="Matias Alejandro Muñoz Delgado" userId="S::mamunozd@ine.gob.cl::e373b063-b2de-4692-a718-ac8559cc357c" providerId="AD" clId="Web-{1D793E41-96A5-6EB0-3805-F99F15B39CBF}"/>
    <pc:docChg chg="modSld">
      <pc:chgData name="Matias Alejandro Muñoz Delgado" userId="S::mamunozd@ine.gob.cl::e373b063-b2de-4692-a718-ac8559cc357c" providerId="AD" clId="Web-{1D793E41-96A5-6EB0-3805-F99F15B39CBF}" dt="2024-05-06T19:12:09.867" v="24" actId="1076"/>
      <pc:docMkLst>
        <pc:docMk/>
      </pc:docMkLst>
      <pc:sldChg chg="addSp delSp modSp">
        <pc:chgData name="Matias Alejandro Muñoz Delgado" userId="S::mamunozd@ine.gob.cl::e373b063-b2de-4692-a718-ac8559cc357c" providerId="AD" clId="Web-{1D793E41-96A5-6EB0-3805-F99F15B39CBF}" dt="2024-05-06T19:12:09.867" v="24" actId="1076"/>
        <pc:sldMkLst>
          <pc:docMk/>
          <pc:sldMk cId="1823439733" sldId="1262"/>
        </pc:sldMkLst>
        <pc:spChg chg="mod">
          <ac:chgData name="Matias Alejandro Muñoz Delgado" userId="S::mamunozd@ine.gob.cl::e373b063-b2de-4692-a718-ac8559cc357c" providerId="AD" clId="Web-{1D793E41-96A5-6EB0-3805-F99F15B39CBF}" dt="2024-05-06T19:07:28.993" v="2" actId="20577"/>
          <ac:spMkLst>
            <pc:docMk/>
            <pc:sldMk cId="1823439733" sldId="1262"/>
            <ac:spMk id="3" creationId="{A4371C1E-64F4-B5B4-C3B1-B20C9058D75B}"/>
          </ac:spMkLst>
        </pc:spChg>
        <pc:picChg chg="add mod modCrop">
          <ac:chgData name="Matias Alejandro Muñoz Delgado" userId="S::mamunozd@ine.gob.cl::e373b063-b2de-4692-a718-ac8559cc357c" providerId="AD" clId="Web-{1D793E41-96A5-6EB0-3805-F99F15B39CBF}" dt="2024-05-06T19:11:32.648" v="18" actId="1076"/>
          <ac:picMkLst>
            <pc:docMk/>
            <pc:sldMk cId="1823439733" sldId="1262"/>
            <ac:picMk id="4" creationId="{D555E025-104D-2D6E-A7A6-5EBD08E45C34}"/>
          </ac:picMkLst>
        </pc:picChg>
        <pc:picChg chg="del">
          <ac:chgData name="Matias Alejandro Muñoz Delgado" userId="S::mamunozd@ine.gob.cl::e373b063-b2de-4692-a718-ac8559cc357c" providerId="AD" clId="Web-{1D793E41-96A5-6EB0-3805-F99F15B39CBF}" dt="2024-05-06T19:07:22.071" v="0"/>
          <ac:picMkLst>
            <pc:docMk/>
            <pc:sldMk cId="1823439733" sldId="1262"/>
            <ac:picMk id="9" creationId="{E914C0AF-2780-40B9-8034-53A8D0E6E48A}"/>
          </ac:picMkLst>
        </pc:picChg>
        <pc:picChg chg="mod">
          <ac:chgData name="Matias Alejandro Muñoz Delgado" userId="S::mamunozd@ine.gob.cl::e373b063-b2de-4692-a718-ac8559cc357c" providerId="AD" clId="Web-{1D793E41-96A5-6EB0-3805-F99F15B39CBF}" dt="2024-05-06T19:07:31.665" v="3" actId="1076"/>
          <ac:picMkLst>
            <pc:docMk/>
            <pc:sldMk cId="1823439733" sldId="1262"/>
            <ac:picMk id="10" creationId="{0615B312-5A29-6560-C286-374D3D85CEDC}"/>
          </ac:picMkLst>
        </pc:picChg>
        <pc:picChg chg="mod">
          <ac:chgData name="Matias Alejandro Muñoz Delgado" userId="S::mamunozd@ine.gob.cl::e373b063-b2de-4692-a718-ac8559cc357c" providerId="AD" clId="Web-{1D793E41-96A5-6EB0-3805-F99F15B39CBF}" dt="2024-05-06T19:07:53.978" v="6" actId="1076"/>
          <ac:picMkLst>
            <pc:docMk/>
            <pc:sldMk cId="1823439733" sldId="1262"/>
            <ac:picMk id="11" creationId="{BC4841D6-7F7E-AAC7-8D79-E35304D4F16A}"/>
          </ac:picMkLst>
        </pc:picChg>
        <pc:picChg chg="add mod modCrop">
          <ac:chgData name="Matias Alejandro Muñoz Delgado" userId="S::mamunozd@ine.gob.cl::e373b063-b2de-4692-a718-ac8559cc357c" providerId="AD" clId="Web-{1D793E41-96A5-6EB0-3805-F99F15B39CBF}" dt="2024-05-06T19:12:09.867" v="24" actId="1076"/>
          <ac:picMkLst>
            <pc:docMk/>
            <pc:sldMk cId="1823439733" sldId="1262"/>
            <ac:picMk id="12" creationId="{36926D4E-B4A0-AD4A-EBBD-FDA63F36D7F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7C298-402B-41EA-B6F4-D4B2D2DEED93}"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ES"/>
        </a:p>
      </dgm:t>
    </dgm:pt>
    <dgm:pt modelId="{F3A1436B-2352-4D72-9EF2-D2F6B665A150}">
      <dgm:prSet phldrT="[Texto]" phldr="0"/>
      <dgm:spPr/>
      <dgm:t>
        <a:bodyPr/>
        <a:lstStyle/>
        <a:p>
          <a:pPr rtl="0"/>
          <a:r>
            <a:rPr lang="es-ES">
              <a:latin typeface="Calibri Light" panose="020F0302020204030204"/>
            </a:rPr>
            <a:t>Tipo de vivienda</a:t>
          </a:r>
          <a:endParaRPr lang="es-ES"/>
        </a:p>
      </dgm:t>
    </dgm:pt>
    <dgm:pt modelId="{3C5F7739-77BA-4077-B9CD-30D4BB709392}" type="parTrans" cxnId="{B41044CB-03C7-46ED-BC15-8114EBD28BE7}">
      <dgm:prSet/>
      <dgm:spPr/>
      <dgm:t>
        <a:bodyPr/>
        <a:lstStyle/>
        <a:p>
          <a:endParaRPr lang="es-ES"/>
        </a:p>
      </dgm:t>
    </dgm:pt>
    <dgm:pt modelId="{2A7F619A-9E7C-4203-B413-8B85301B69F9}" type="sibTrans" cxnId="{B41044CB-03C7-46ED-BC15-8114EBD28BE7}">
      <dgm:prSet/>
      <dgm:spPr/>
      <dgm:t>
        <a:bodyPr/>
        <a:lstStyle/>
        <a:p>
          <a:endParaRPr lang="es-ES"/>
        </a:p>
      </dgm:t>
    </dgm:pt>
    <dgm:pt modelId="{B7E4D141-63A9-4B84-9E8E-387CF9D1CA26}">
      <dgm:prSet phldrT="[Texto]" phldr="0"/>
      <dgm:spPr/>
      <dgm:t>
        <a:bodyPr/>
        <a:lstStyle/>
        <a:p>
          <a:pPr rtl="0"/>
          <a:r>
            <a:rPr lang="es-ES">
              <a:latin typeface="Calibri Light" panose="020F0302020204030204"/>
            </a:rPr>
            <a:t>Vivienda Particular</a:t>
          </a:r>
          <a:endParaRPr lang="es-ES"/>
        </a:p>
      </dgm:t>
    </dgm:pt>
    <dgm:pt modelId="{47EC5C6C-A3ED-420F-8614-DA4190C8FEB0}" type="parTrans" cxnId="{DC1A0846-7FA5-4ED1-A15D-0D3FBE4CAC7D}">
      <dgm:prSet/>
      <dgm:spPr/>
      <dgm:t>
        <a:bodyPr/>
        <a:lstStyle/>
        <a:p>
          <a:endParaRPr lang="es-ES"/>
        </a:p>
      </dgm:t>
    </dgm:pt>
    <dgm:pt modelId="{278C1CB3-FFBB-452B-8D48-13A1E4CA544D}" type="sibTrans" cxnId="{DC1A0846-7FA5-4ED1-A15D-0D3FBE4CAC7D}">
      <dgm:prSet/>
      <dgm:spPr/>
      <dgm:t>
        <a:bodyPr/>
        <a:lstStyle/>
        <a:p>
          <a:endParaRPr lang="es-ES"/>
        </a:p>
      </dgm:t>
    </dgm:pt>
    <dgm:pt modelId="{E59FBC72-1EE0-485A-B086-6F967D45C3A1}">
      <dgm:prSet phldrT="[Texto]" phldr="0"/>
      <dgm:spPr/>
      <dgm:t>
        <a:bodyPr/>
        <a:lstStyle/>
        <a:p>
          <a:pPr rtl="0"/>
          <a:r>
            <a:rPr lang="es-ES">
              <a:latin typeface="Calibri Light" panose="020F0302020204030204"/>
            </a:rPr>
            <a:t>Vivienda colectiva</a:t>
          </a:r>
          <a:endParaRPr lang="es-ES"/>
        </a:p>
      </dgm:t>
    </dgm:pt>
    <dgm:pt modelId="{818E00A5-8606-40F1-82B3-6A9E593385C0}" type="parTrans" cxnId="{64EE0FF6-5535-4988-AA4A-F89B9CAFBC65}">
      <dgm:prSet/>
      <dgm:spPr/>
      <dgm:t>
        <a:bodyPr/>
        <a:lstStyle/>
        <a:p>
          <a:endParaRPr lang="es-ES"/>
        </a:p>
      </dgm:t>
    </dgm:pt>
    <dgm:pt modelId="{9943F889-EF61-4E01-8811-C9ED2446D042}" type="sibTrans" cxnId="{64EE0FF6-5535-4988-AA4A-F89B9CAFBC65}">
      <dgm:prSet/>
      <dgm:spPr/>
      <dgm:t>
        <a:bodyPr/>
        <a:lstStyle/>
        <a:p>
          <a:endParaRPr lang="es-ES"/>
        </a:p>
      </dgm:t>
    </dgm:pt>
    <dgm:pt modelId="{96C70344-7A79-482A-9FFC-DB6ED6855CA9}">
      <dgm:prSet phldrT="[Texto]" phldr="0"/>
      <dgm:spPr/>
      <dgm:t>
        <a:bodyPr/>
        <a:lstStyle/>
        <a:p>
          <a:pPr rtl="0"/>
          <a:r>
            <a:rPr lang="es-ES">
              <a:latin typeface="Calibri Light" panose="020F0302020204030204"/>
            </a:rPr>
            <a:t>Área geográfica</a:t>
          </a:r>
          <a:endParaRPr lang="es-ES"/>
        </a:p>
      </dgm:t>
    </dgm:pt>
    <dgm:pt modelId="{0D8EC227-5BF1-481A-B6C7-B7B75F366C74}" type="parTrans" cxnId="{6F84015C-C499-4227-A331-02D7741ED4C0}">
      <dgm:prSet/>
      <dgm:spPr/>
      <dgm:t>
        <a:bodyPr/>
        <a:lstStyle/>
        <a:p>
          <a:endParaRPr lang="es-ES"/>
        </a:p>
      </dgm:t>
    </dgm:pt>
    <dgm:pt modelId="{60BC9170-1DF2-4BB2-9FD1-A9F5F73F8047}" type="sibTrans" cxnId="{6F84015C-C499-4227-A331-02D7741ED4C0}">
      <dgm:prSet/>
      <dgm:spPr/>
      <dgm:t>
        <a:bodyPr/>
        <a:lstStyle/>
        <a:p>
          <a:endParaRPr lang="es-ES"/>
        </a:p>
      </dgm:t>
    </dgm:pt>
    <dgm:pt modelId="{F80390D7-043E-4108-AE4B-246761DF8771}">
      <dgm:prSet phldrT="[Texto]" phldr="0"/>
      <dgm:spPr/>
      <dgm:t>
        <a:bodyPr/>
        <a:lstStyle/>
        <a:p>
          <a:r>
            <a:rPr lang="es-ES">
              <a:latin typeface="Calibri Light" panose="020F0302020204030204"/>
            </a:rPr>
            <a:t>Urbano</a:t>
          </a:r>
          <a:endParaRPr lang="es-ES"/>
        </a:p>
      </dgm:t>
    </dgm:pt>
    <dgm:pt modelId="{01955B4C-DE41-4AF6-912C-5754231B0518}" type="parTrans" cxnId="{5C1F64CE-D928-4E99-B2C8-0D09204B6BEE}">
      <dgm:prSet/>
      <dgm:spPr/>
      <dgm:t>
        <a:bodyPr/>
        <a:lstStyle/>
        <a:p>
          <a:endParaRPr lang="es-ES"/>
        </a:p>
      </dgm:t>
    </dgm:pt>
    <dgm:pt modelId="{EC21917D-8DA3-426D-898D-3E6F3F228718}" type="sibTrans" cxnId="{5C1F64CE-D928-4E99-B2C8-0D09204B6BEE}">
      <dgm:prSet/>
      <dgm:spPr/>
      <dgm:t>
        <a:bodyPr/>
        <a:lstStyle/>
        <a:p>
          <a:endParaRPr lang="es-ES"/>
        </a:p>
      </dgm:t>
    </dgm:pt>
    <dgm:pt modelId="{D4C9FEEE-0700-42D2-B7D7-2E51B4376E59}">
      <dgm:prSet phldrT="[Texto]" phldr="0"/>
      <dgm:spPr/>
      <dgm:t>
        <a:bodyPr/>
        <a:lstStyle/>
        <a:p>
          <a:r>
            <a:rPr lang="es-ES">
              <a:latin typeface="Calibri Light" panose="020F0302020204030204"/>
            </a:rPr>
            <a:t>Rural</a:t>
          </a:r>
          <a:endParaRPr lang="es-ES"/>
        </a:p>
      </dgm:t>
    </dgm:pt>
    <dgm:pt modelId="{C78423F1-0CAF-4006-B1BC-75C3CB68BF6E}" type="parTrans" cxnId="{43ABE6A8-B35D-4724-9972-27183F2E3544}">
      <dgm:prSet/>
      <dgm:spPr/>
      <dgm:t>
        <a:bodyPr/>
        <a:lstStyle/>
        <a:p>
          <a:endParaRPr lang="es-ES"/>
        </a:p>
      </dgm:t>
    </dgm:pt>
    <dgm:pt modelId="{AA658C13-EB1D-45E8-BE0B-399C1C7DF9FF}" type="sibTrans" cxnId="{43ABE6A8-B35D-4724-9972-27183F2E3544}">
      <dgm:prSet/>
      <dgm:spPr/>
      <dgm:t>
        <a:bodyPr/>
        <a:lstStyle/>
        <a:p>
          <a:endParaRPr lang="es-ES"/>
        </a:p>
      </dgm:t>
    </dgm:pt>
    <dgm:pt modelId="{1887E004-CB32-4154-88A4-F10A3AB52F42}">
      <dgm:prSet phldr="0"/>
      <dgm:spPr/>
      <dgm:t>
        <a:bodyPr/>
        <a:lstStyle/>
        <a:p>
          <a:pPr rtl="0"/>
          <a:r>
            <a:rPr lang="es-ES">
              <a:latin typeface="Calibri Light" panose="020F0302020204030204"/>
            </a:rPr>
            <a:t>Tipo (rural)</a:t>
          </a:r>
        </a:p>
      </dgm:t>
    </dgm:pt>
    <dgm:pt modelId="{DB207E0F-1992-4C0A-8CDE-65892AB9515F}" type="parTrans" cxnId="{C9C0A55E-BF3E-4148-A709-327BBBAE6D00}">
      <dgm:prSet/>
      <dgm:spPr/>
    </dgm:pt>
    <dgm:pt modelId="{A20B448C-A188-4B41-9973-C45AB9B4E4A3}" type="sibTrans" cxnId="{C9C0A55E-BF3E-4148-A709-327BBBAE6D00}">
      <dgm:prSet/>
      <dgm:spPr/>
    </dgm:pt>
    <dgm:pt modelId="{1494E52C-EC08-47CA-B0A6-C739D38A67D6}">
      <dgm:prSet phldr="0"/>
      <dgm:spPr/>
      <dgm:t>
        <a:bodyPr/>
        <a:lstStyle/>
        <a:p>
          <a:r>
            <a:rPr lang="es-ES">
              <a:latin typeface="Calibri Light" panose="020F0302020204030204"/>
            </a:rPr>
            <a:t>Concentrado</a:t>
          </a:r>
        </a:p>
      </dgm:t>
    </dgm:pt>
    <dgm:pt modelId="{D4543F8F-5C1C-4D60-8B29-7F745275F3BD}" type="parTrans" cxnId="{E133E9DE-BBBE-47CF-A190-1623E3489B1D}">
      <dgm:prSet/>
      <dgm:spPr/>
    </dgm:pt>
    <dgm:pt modelId="{83BFF41C-A459-4E05-90C2-FEF8CE40E84D}" type="sibTrans" cxnId="{E133E9DE-BBBE-47CF-A190-1623E3489B1D}">
      <dgm:prSet/>
      <dgm:spPr/>
    </dgm:pt>
    <dgm:pt modelId="{558EEAA9-ABDD-46BE-AC9D-462936D7B832}">
      <dgm:prSet phldr="0"/>
      <dgm:spPr/>
      <dgm:t>
        <a:bodyPr/>
        <a:lstStyle/>
        <a:p>
          <a:r>
            <a:rPr lang="es-ES">
              <a:latin typeface="Calibri Light" panose="020F0302020204030204"/>
            </a:rPr>
            <a:t>Disperso</a:t>
          </a:r>
        </a:p>
      </dgm:t>
    </dgm:pt>
    <dgm:pt modelId="{7AB7DD93-0488-46C5-A9C3-E8CCB2A87F39}" type="parTrans" cxnId="{0D3BE8C5-A9EB-4F23-919A-5CCF00DA05D6}">
      <dgm:prSet/>
      <dgm:spPr/>
    </dgm:pt>
    <dgm:pt modelId="{28426577-CB9D-4057-BAD3-829238912577}" type="sibTrans" cxnId="{0D3BE8C5-A9EB-4F23-919A-5CCF00DA05D6}">
      <dgm:prSet/>
      <dgm:spPr/>
    </dgm:pt>
    <dgm:pt modelId="{C1E43923-4809-4DF2-8D86-FAB79BBAB483}" type="pres">
      <dgm:prSet presAssocID="{5EE7C298-402B-41EA-B6F4-D4B2D2DEED93}" presName="diagram" presStyleCnt="0">
        <dgm:presLayoutVars>
          <dgm:chPref val="1"/>
          <dgm:dir/>
          <dgm:animOne val="branch"/>
          <dgm:animLvl val="lvl"/>
          <dgm:resizeHandles/>
        </dgm:presLayoutVars>
      </dgm:prSet>
      <dgm:spPr/>
      <dgm:t>
        <a:bodyPr/>
        <a:lstStyle/>
        <a:p>
          <a:endParaRPr lang="es-ES"/>
        </a:p>
      </dgm:t>
    </dgm:pt>
    <dgm:pt modelId="{6AFB8A5D-CADC-418B-A3B7-6DE7033AF6C3}" type="pres">
      <dgm:prSet presAssocID="{F3A1436B-2352-4D72-9EF2-D2F6B665A150}" presName="root" presStyleCnt="0"/>
      <dgm:spPr/>
    </dgm:pt>
    <dgm:pt modelId="{659E6C51-3E4A-486B-8C00-8D9E814F6B08}" type="pres">
      <dgm:prSet presAssocID="{F3A1436B-2352-4D72-9EF2-D2F6B665A150}" presName="rootComposite" presStyleCnt="0"/>
      <dgm:spPr/>
    </dgm:pt>
    <dgm:pt modelId="{9D67F149-6F9C-459F-A33A-3605E73E7339}" type="pres">
      <dgm:prSet presAssocID="{F3A1436B-2352-4D72-9EF2-D2F6B665A150}" presName="rootText" presStyleLbl="node1" presStyleIdx="0" presStyleCnt="3"/>
      <dgm:spPr/>
      <dgm:t>
        <a:bodyPr/>
        <a:lstStyle/>
        <a:p>
          <a:endParaRPr lang="es-ES"/>
        </a:p>
      </dgm:t>
    </dgm:pt>
    <dgm:pt modelId="{7E332536-A791-4803-8543-A461B338A38C}" type="pres">
      <dgm:prSet presAssocID="{F3A1436B-2352-4D72-9EF2-D2F6B665A150}" presName="rootConnector" presStyleLbl="node1" presStyleIdx="0" presStyleCnt="3"/>
      <dgm:spPr/>
      <dgm:t>
        <a:bodyPr/>
        <a:lstStyle/>
        <a:p>
          <a:endParaRPr lang="es-ES"/>
        </a:p>
      </dgm:t>
    </dgm:pt>
    <dgm:pt modelId="{23D1DD23-D015-4962-8E0D-024C1310F50B}" type="pres">
      <dgm:prSet presAssocID="{F3A1436B-2352-4D72-9EF2-D2F6B665A150}" presName="childShape" presStyleCnt="0"/>
      <dgm:spPr/>
    </dgm:pt>
    <dgm:pt modelId="{DFC46280-02EE-4915-BE47-13384C7D084D}" type="pres">
      <dgm:prSet presAssocID="{47EC5C6C-A3ED-420F-8614-DA4190C8FEB0}" presName="Name13" presStyleLbl="parChTrans1D2" presStyleIdx="0" presStyleCnt="6"/>
      <dgm:spPr/>
      <dgm:t>
        <a:bodyPr/>
        <a:lstStyle/>
        <a:p>
          <a:endParaRPr lang="es-ES"/>
        </a:p>
      </dgm:t>
    </dgm:pt>
    <dgm:pt modelId="{1C00F0DC-0176-4103-A3AB-EDD33F4D7756}" type="pres">
      <dgm:prSet presAssocID="{B7E4D141-63A9-4B84-9E8E-387CF9D1CA26}" presName="childText" presStyleLbl="bgAcc1" presStyleIdx="0" presStyleCnt="6">
        <dgm:presLayoutVars>
          <dgm:bulletEnabled val="1"/>
        </dgm:presLayoutVars>
      </dgm:prSet>
      <dgm:spPr/>
      <dgm:t>
        <a:bodyPr/>
        <a:lstStyle/>
        <a:p>
          <a:endParaRPr lang="es-ES"/>
        </a:p>
      </dgm:t>
    </dgm:pt>
    <dgm:pt modelId="{F1ACF55B-DEA9-43A2-82FC-7D1BCA06FF20}" type="pres">
      <dgm:prSet presAssocID="{818E00A5-8606-40F1-82B3-6A9E593385C0}" presName="Name13" presStyleLbl="parChTrans1D2" presStyleIdx="1" presStyleCnt="6"/>
      <dgm:spPr/>
      <dgm:t>
        <a:bodyPr/>
        <a:lstStyle/>
        <a:p>
          <a:endParaRPr lang="es-ES"/>
        </a:p>
      </dgm:t>
    </dgm:pt>
    <dgm:pt modelId="{DEC3695F-4D40-4E39-BD94-D25672E6E4D4}" type="pres">
      <dgm:prSet presAssocID="{E59FBC72-1EE0-485A-B086-6F967D45C3A1}" presName="childText" presStyleLbl="bgAcc1" presStyleIdx="1" presStyleCnt="6">
        <dgm:presLayoutVars>
          <dgm:bulletEnabled val="1"/>
        </dgm:presLayoutVars>
      </dgm:prSet>
      <dgm:spPr/>
      <dgm:t>
        <a:bodyPr/>
        <a:lstStyle/>
        <a:p>
          <a:endParaRPr lang="es-ES"/>
        </a:p>
      </dgm:t>
    </dgm:pt>
    <dgm:pt modelId="{6C17C275-E72D-4574-89AC-836018C138D8}" type="pres">
      <dgm:prSet presAssocID="{96C70344-7A79-482A-9FFC-DB6ED6855CA9}" presName="root" presStyleCnt="0"/>
      <dgm:spPr/>
    </dgm:pt>
    <dgm:pt modelId="{CB74880A-B355-4E1A-987F-1004D01192E8}" type="pres">
      <dgm:prSet presAssocID="{96C70344-7A79-482A-9FFC-DB6ED6855CA9}" presName="rootComposite" presStyleCnt="0"/>
      <dgm:spPr/>
    </dgm:pt>
    <dgm:pt modelId="{8FC3538F-7732-402D-87C2-4578DB8C37A9}" type="pres">
      <dgm:prSet presAssocID="{96C70344-7A79-482A-9FFC-DB6ED6855CA9}" presName="rootText" presStyleLbl="node1" presStyleIdx="1" presStyleCnt="3"/>
      <dgm:spPr/>
      <dgm:t>
        <a:bodyPr/>
        <a:lstStyle/>
        <a:p>
          <a:endParaRPr lang="es-ES"/>
        </a:p>
      </dgm:t>
    </dgm:pt>
    <dgm:pt modelId="{6859A89B-2455-463F-BB33-B1F0739A311D}" type="pres">
      <dgm:prSet presAssocID="{96C70344-7A79-482A-9FFC-DB6ED6855CA9}" presName="rootConnector" presStyleLbl="node1" presStyleIdx="1" presStyleCnt="3"/>
      <dgm:spPr/>
      <dgm:t>
        <a:bodyPr/>
        <a:lstStyle/>
        <a:p>
          <a:endParaRPr lang="es-ES"/>
        </a:p>
      </dgm:t>
    </dgm:pt>
    <dgm:pt modelId="{5C6D682D-240F-4F55-9ACF-0DFF04518093}" type="pres">
      <dgm:prSet presAssocID="{96C70344-7A79-482A-9FFC-DB6ED6855CA9}" presName="childShape" presStyleCnt="0"/>
      <dgm:spPr/>
    </dgm:pt>
    <dgm:pt modelId="{D5C2D33E-3CA6-41FB-8717-FC5B0766755C}" type="pres">
      <dgm:prSet presAssocID="{01955B4C-DE41-4AF6-912C-5754231B0518}" presName="Name13" presStyleLbl="parChTrans1D2" presStyleIdx="2" presStyleCnt="6"/>
      <dgm:spPr/>
      <dgm:t>
        <a:bodyPr/>
        <a:lstStyle/>
        <a:p>
          <a:endParaRPr lang="es-ES"/>
        </a:p>
      </dgm:t>
    </dgm:pt>
    <dgm:pt modelId="{CABD39DE-2B97-4347-82CC-19D4A9109871}" type="pres">
      <dgm:prSet presAssocID="{F80390D7-043E-4108-AE4B-246761DF8771}" presName="childText" presStyleLbl="bgAcc1" presStyleIdx="2" presStyleCnt="6">
        <dgm:presLayoutVars>
          <dgm:bulletEnabled val="1"/>
        </dgm:presLayoutVars>
      </dgm:prSet>
      <dgm:spPr/>
      <dgm:t>
        <a:bodyPr/>
        <a:lstStyle/>
        <a:p>
          <a:endParaRPr lang="es-ES"/>
        </a:p>
      </dgm:t>
    </dgm:pt>
    <dgm:pt modelId="{82A42E98-6166-4306-B661-14BBF8A3CC60}" type="pres">
      <dgm:prSet presAssocID="{C78423F1-0CAF-4006-B1BC-75C3CB68BF6E}" presName="Name13" presStyleLbl="parChTrans1D2" presStyleIdx="3" presStyleCnt="6"/>
      <dgm:spPr/>
      <dgm:t>
        <a:bodyPr/>
        <a:lstStyle/>
        <a:p>
          <a:endParaRPr lang="es-ES"/>
        </a:p>
      </dgm:t>
    </dgm:pt>
    <dgm:pt modelId="{B71FEA6E-4589-4BB7-A4B0-CBE06FF68EB1}" type="pres">
      <dgm:prSet presAssocID="{D4C9FEEE-0700-42D2-B7D7-2E51B4376E59}" presName="childText" presStyleLbl="bgAcc1" presStyleIdx="3" presStyleCnt="6">
        <dgm:presLayoutVars>
          <dgm:bulletEnabled val="1"/>
        </dgm:presLayoutVars>
      </dgm:prSet>
      <dgm:spPr/>
      <dgm:t>
        <a:bodyPr/>
        <a:lstStyle/>
        <a:p>
          <a:endParaRPr lang="es-ES"/>
        </a:p>
      </dgm:t>
    </dgm:pt>
    <dgm:pt modelId="{CDED2DF5-4EB7-4005-8A8F-A406341BE237}" type="pres">
      <dgm:prSet presAssocID="{1887E004-CB32-4154-88A4-F10A3AB52F42}" presName="root" presStyleCnt="0"/>
      <dgm:spPr/>
    </dgm:pt>
    <dgm:pt modelId="{7BDFF57B-73CB-489F-A619-0C63380ED908}" type="pres">
      <dgm:prSet presAssocID="{1887E004-CB32-4154-88A4-F10A3AB52F42}" presName="rootComposite" presStyleCnt="0"/>
      <dgm:spPr/>
    </dgm:pt>
    <dgm:pt modelId="{2AC6607F-1074-41CC-9077-35B7109625F6}" type="pres">
      <dgm:prSet presAssocID="{1887E004-CB32-4154-88A4-F10A3AB52F42}" presName="rootText" presStyleLbl="node1" presStyleIdx="2" presStyleCnt="3"/>
      <dgm:spPr/>
      <dgm:t>
        <a:bodyPr/>
        <a:lstStyle/>
        <a:p>
          <a:endParaRPr lang="es-ES"/>
        </a:p>
      </dgm:t>
    </dgm:pt>
    <dgm:pt modelId="{D7172B3F-369F-4B65-B3AB-251D990E7291}" type="pres">
      <dgm:prSet presAssocID="{1887E004-CB32-4154-88A4-F10A3AB52F42}" presName="rootConnector" presStyleLbl="node1" presStyleIdx="2" presStyleCnt="3"/>
      <dgm:spPr/>
      <dgm:t>
        <a:bodyPr/>
        <a:lstStyle/>
        <a:p>
          <a:endParaRPr lang="es-ES"/>
        </a:p>
      </dgm:t>
    </dgm:pt>
    <dgm:pt modelId="{0DED8454-8D3C-402E-A974-8AC628C62956}" type="pres">
      <dgm:prSet presAssocID="{1887E004-CB32-4154-88A4-F10A3AB52F42}" presName="childShape" presStyleCnt="0"/>
      <dgm:spPr/>
    </dgm:pt>
    <dgm:pt modelId="{AEEC2437-DC1F-4B27-B748-6151A03715BB}" type="pres">
      <dgm:prSet presAssocID="{D4543F8F-5C1C-4D60-8B29-7F745275F3BD}" presName="Name13" presStyleLbl="parChTrans1D2" presStyleIdx="4" presStyleCnt="6"/>
      <dgm:spPr/>
    </dgm:pt>
    <dgm:pt modelId="{8CC47D97-773E-4FE6-BFFA-F5860AE161C7}" type="pres">
      <dgm:prSet presAssocID="{1494E52C-EC08-47CA-B0A6-C739D38A67D6}" presName="childText" presStyleLbl="bgAcc1" presStyleIdx="4" presStyleCnt="6">
        <dgm:presLayoutVars>
          <dgm:bulletEnabled val="1"/>
        </dgm:presLayoutVars>
      </dgm:prSet>
      <dgm:spPr/>
      <dgm:t>
        <a:bodyPr/>
        <a:lstStyle/>
        <a:p>
          <a:endParaRPr lang="es-ES"/>
        </a:p>
      </dgm:t>
    </dgm:pt>
    <dgm:pt modelId="{A2C066EA-3CCE-494C-AC13-F58FC399178C}" type="pres">
      <dgm:prSet presAssocID="{7AB7DD93-0488-46C5-A9C3-E8CCB2A87F39}" presName="Name13" presStyleLbl="parChTrans1D2" presStyleIdx="5" presStyleCnt="6"/>
      <dgm:spPr/>
    </dgm:pt>
    <dgm:pt modelId="{88D70ADB-7D6D-4583-8D10-06CA554DFF4B}" type="pres">
      <dgm:prSet presAssocID="{558EEAA9-ABDD-46BE-AC9D-462936D7B832}" presName="childText" presStyleLbl="bgAcc1" presStyleIdx="5" presStyleCnt="6">
        <dgm:presLayoutVars>
          <dgm:bulletEnabled val="1"/>
        </dgm:presLayoutVars>
      </dgm:prSet>
      <dgm:spPr/>
      <dgm:t>
        <a:bodyPr/>
        <a:lstStyle/>
        <a:p>
          <a:endParaRPr lang="es-ES"/>
        </a:p>
      </dgm:t>
    </dgm:pt>
  </dgm:ptLst>
  <dgm:cxnLst>
    <dgm:cxn modelId="{0D8EB157-FA06-42B9-9E42-A83D6FC1A944}" type="presOf" srcId="{F3A1436B-2352-4D72-9EF2-D2F6B665A150}" destId="{7E332536-A791-4803-8543-A461B338A38C}" srcOrd="1" destOrd="0" presId="urn:microsoft.com/office/officeart/2005/8/layout/hierarchy3"/>
    <dgm:cxn modelId="{DEF6468E-CFED-4CA7-B706-C3296543EDC7}" type="presOf" srcId="{818E00A5-8606-40F1-82B3-6A9E593385C0}" destId="{F1ACF55B-DEA9-43A2-82FC-7D1BCA06FF20}" srcOrd="0" destOrd="0" presId="urn:microsoft.com/office/officeart/2005/8/layout/hierarchy3"/>
    <dgm:cxn modelId="{6F84015C-C499-4227-A331-02D7741ED4C0}" srcId="{5EE7C298-402B-41EA-B6F4-D4B2D2DEED93}" destId="{96C70344-7A79-482A-9FFC-DB6ED6855CA9}" srcOrd="1" destOrd="0" parTransId="{0D8EC227-5BF1-481A-B6C7-B7B75F366C74}" sibTransId="{60BC9170-1DF2-4BB2-9FD1-A9F5F73F8047}"/>
    <dgm:cxn modelId="{709359B7-9363-4D15-A397-3277953517CD}" type="presOf" srcId="{D4C9FEEE-0700-42D2-B7D7-2E51B4376E59}" destId="{B71FEA6E-4589-4BB7-A4B0-CBE06FF68EB1}" srcOrd="0" destOrd="0" presId="urn:microsoft.com/office/officeart/2005/8/layout/hierarchy3"/>
    <dgm:cxn modelId="{E133E9DE-BBBE-47CF-A190-1623E3489B1D}" srcId="{1887E004-CB32-4154-88A4-F10A3AB52F42}" destId="{1494E52C-EC08-47CA-B0A6-C739D38A67D6}" srcOrd="0" destOrd="0" parTransId="{D4543F8F-5C1C-4D60-8B29-7F745275F3BD}" sibTransId="{83BFF41C-A459-4E05-90C2-FEF8CE40E84D}"/>
    <dgm:cxn modelId="{CEAF1349-53AA-469F-8849-52FCD0177ADD}" type="presOf" srcId="{558EEAA9-ABDD-46BE-AC9D-462936D7B832}" destId="{88D70ADB-7D6D-4583-8D10-06CA554DFF4B}" srcOrd="0" destOrd="0" presId="urn:microsoft.com/office/officeart/2005/8/layout/hierarchy3"/>
    <dgm:cxn modelId="{B2D4C56F-32ED-477B-887F-586B0F6FACA8}" type="presOf" srcId="{D4543F8F-5C1C-4D60-8B29-7F745275F3BD}" destId="{AEEC2437-DC1F-4B27-B748-6151A03715BB}" srcOrd="0" destOrd="0" presId="urn:microsoft.com/office/officeart/2005/8/layout/hierarchy3"/>
    <dgm:cxn modelId="{64EE0FF6-5535-4988-AA4A-F89B9CAFBC65}" srcId="{F3A1436B-2352-4D72-9EF2-D2F6B665A150}" destId="{E59FBC72-1EE0-485A-B086-6F967D45C3A1}" srcOrd="1" destOrd="0" parTransId="{818E00A5-8606-40F1-82B3-6A9E593385C0}" sibTransId="{9943F889-EF61-4E01-8811-C9ED2446D042}"/>
    <dgm:cxn modelId="{2E2BF144-82C6-40DF-A38E-AA2F447241B7}" type="presOf" srcId="{B7E4D141-63A9-4B84-9E8E-387CF9D1CA26}" destId="{1C00F0DC-0176-4103-A3AB-EDD33F4D7756}" srcOrd="0" destOrd="0" presId="urn:microsoft.com/office/officeart/2005/8/layout/hierarchy3"/>
    <dgm:cxn modelId="{EF374781-9EFB-4318-BCAE-A0BC916CFB88}" type="presOf" srcId="{E59FBC72-1EE0-485A-B086-6F967D45C3A1}" destId="{DEC3695F-4D40-4E39-BD94-D25672E6E4D4}" srcOrd="0" destOrd="0" presId="urn:microsoft.com/office/officeart/2005/8/layout/hierarchy3"/>
    <dgm:cxn modelId="{A1D42AAF-5FD9-4AA1-8AD9-D92DA0CD98C2}" type="presOf" srcId="{F80390D7-043E-4108-AE4B-246761DF8771}" destId="{CABD39DE-2B97-4347-82CC-19D4A9109871}" srcOrd="0" destOrd="0" presId="urn:microsoft.com/office/officeart/2005/8/layout/hierarchy3"/>
    <dgm:cxn modelId="{0D3BE8C5-A9EB-4F23-919A-5CCF00DA05D6}" srcId="{1887E004-CB32-4154-88A4-F10A3AB52F42}" destId="{558EEAA9-ABDD-46BE-AC9D-462936D7B832}" srcOrd="1" destOrd="0" parTransId="{7AB7DD93-0488-46C5-A9C3-E8CCB2A87F39}" sibTransId="{28426577-CB9D-4057-BAD3-829238912577}"/>
    <dgm:cxn modelId="{BC787811-2EBC-4E4E-9C72-956F918355C4}" type="presOf" srcId="{1887E004-CB32-4154-88A4-F10A3AB52F42}" destId="{2AC6607F-1074-41CC-9077-35B7109625F6}" srcOrd="0" destOrd="0" presId="urn:microsoft.com/office/officeart/2005/8/layout/hierarchy3"/>
    <dgm:cxn modelId="{C9C0A55E-BF3E-4148-A709-327BBBAE6D00}" srcId="{5EE7C298-402B-41EA-B6F4-D4B2D2DEED93}" destId="{1887E004-CB32-4154-88A4-F10A3AB52F42}" srcOrd="2" destOrd="0" parTransId="{DB207E0F-1992-4C0A-8CDE-65892AB9515F}" sibTransId="{A20B448C-A188-4B41-9973-C45AB9B4E4A3}"/>
    <dgm:cxn modelId="{D760E862-BBC5-476E-8CB6-9E6621CF1FD9}" type="presOf" srcId="{F3A1436B-2352-4D72-9EF2-D2F6B665A150}" destId="{9D67F149-6F9C-459F-A33A-3605E73E7339}" srcOrd="0" destOrd="0" presId="urn:microsoft.com/office/officeart/2005/8/layout/hierarchy3"/>
    <dgm:cxn modelId="{43ABE6A8-B35D-4724-9972-27183F2E3544}" srcId="{96C70344-7A79-482A-9FFC-DB6ED6855CA9}" destId="{D4C9FEEE-0700-42D2-B7D7-2E51B4376E59}" srcOrd="1" destOrd="0" parTransId="{C78423F1-0CAF-4006-B1BC-75C3CB68BF6E}" sibTransId="{AA658C13-EB1D-45E8-BE0B-399C1C7DF9FF}"/>
    <dgm:cxn modelId="{AB862613-36A9-4BA2-9A3A-67C97F1E4D0B}" type="presOf" srcId="{1494E52C-EC08-47CA-B0A6-C739D38A67D6}" destId="{8CC47D97-773E-4FE6-BFFA-F5860AE161C7}" srcOrd="0" destOrd="0" presId="urn:microsoft.com/office/officeart/2005/8/layout/hierarchy3"/>
    <dgm:cxn modelId="{DC1A0846-7FA5-4ED1-A15D-0D3FBE4CAC7D}" srcId="{F3A1436B-2352-4D72-9EF2-D2F6B665A150}" destId="{B7E4D141-63A9-4B84-9E8E-387CF9D1CA26}" srcOrd="0" destOrd="0" parTransId="{47EC5C6C-A3ED-420F-8614-DA4190C8FEB0}" sibTransId="{278C1CB3-FFBB-452B-8D48-13A1E4CA544D}"/>
    <dgm:cxn modelId="{8AE1A6CC-4A72-4E75-978B-E005A8C1B191}" type="presOf" srcId="{7AB7DD93-0488-46C5-A9C3-E8CCB2A87F39}" destId="{A2C066EA-3CCE-494C-AC13-F58FC399178C}" srcOrd="0" destOrd="0" presId="urn:microsoft.com/office/officeart/2005/8/layout/hierarchy3"/>
    <dgm:cxn modelId="{2276B4CD-4D00-4EF7-B4F0-60D3C53C499C}" type="presOf" srcId="{96C70344-7A79-482A-9FFC-DB6ED6855CA9}" destId="{8FC3538F-7732-402D-87C2-4578DB8C37A9}" srcOrd="0" destOrd="0" presId="urn:microsoft.com/office/officeart/2005/8/layout/hierarchy3"/>
    <dgm:cxn modelId="{E24D79B6-ED02-4351-8864-D0CF16CA9C8C}" type="presOf" srcId="{1887E004-CB32-4154-88A4-F10A3AB52F42}" destId="{D7172B3F-369F-4B65-B3AB-251D990E7291}" srcOrd="1" destOrd="0" presId="urn:microsoft.com/office/officeart/2005/8/layout/hierarchy3"/>
    <dgm:cxn modelId="{B41044CB-03C7-46ED-BC15-8114EBD28BE7}" srcId="{5EE7C298-402B-41EA-B6F4-D4B2D2DEED93}" destId="{F3A1436B-2352-4D72-9EF2-D2F6B665A150}" srcOrd="0" destOrd="0" parTransId="{3C5F7739-77BA-4077-B9CD-30D4BB709392}" sibTransId="{2A7F619A-9E7C-4203-B413-8B85301B69F9}"/>
    <dgm:cxn modelId="{8019D934-F0CC-40F8-A014-49D5902BEC54}" type="presOf" srcId="{5EE7C298-402B-41EA-B6F4-D4B2D2DEED93}" destId="{C1E43923-4809-4DF2-8D86-FAB79BBAB483}" srcOrd="0" destOrd="0" presId="urn:microsoft.com/office/officeart/2005/8/layout/hierarchy3"/>
    <dgm:cxn modelId="{1C515CC9-33AC-4233-9C49-4EF3F12D041F}" type="presOf" srcId="{C78423F1-0CAF-4006-B1BC-75C3CB68BF6E}" destId="{82A42E98-6166-4306-B661-14BBF8A3CC60}" srcOrd="0" destOrd="0" presId="urn:microsoft.com/office/officeart/2005/8/layout/hierarchy3"/>
    <dgm:cxn modelId="{1CE53AE7-E929-4108-816B-F0CBDACB4350}" type="presOf" srcId="{47EC5C6C-A3ED-420F-8614-DA4190C8FEB0}" destId="{DFC46280-02EE-4915-BE47-13384C7D084D}" srcOrd="0" destOrd="0" presId="urn:microsoft.com/office/officeart/2005/8/layout/hierarchy3"/>
    <dgm:cxn modelId="{5C1F64CE-D928-4E99-B2C8-0D09204B6BEE}" srcId="{96C70344-7A79-482A-9FFC-DB6ED6855CA9}" destId="{F80390D7-043E-4108-AE4B-246761DF8771}" srcOrd="0" destOrd="0" parTransId="{01955B4C-DE41-4AF6-912C-5754231B0518}" sibTransId="{EC21917D-8DA3-426D-898D-3E6F3F228718}"/>
    <dgm:cxn modelId="{27138F30-2E14-4F93-A6EE-285FE54758A7}" type="presOf" srcId="{96C70344-7A79-482A-9FFC-DB6ED6855CA9}" destId="{6859A89B-2455-463F-BB33-B1F0739A311D}" srcOrd="1" destOrd="0" presId="urn:microsoft.com/office/officeart/2005/8/layout/hierarchy3"/>
    <dgm:cxn modelId="{19C519DC-3E91-43DD-9725-7FC28375E837}" type="presOf" srcId="{01955B4C-DE41-4AF6-912C-5754231B0518}" destId="{D5C2D33E-3CA6-41FB-8717-FC5B0766755C}" srcOrd="0" destOrd="0" presId="urn:microsoft.com/office/officeart/2005/8/layout/hierarchy3"/>
    <dgm:cxn modelId="{E7326BFF-40FF-481A-AD2C-E5BC6F3FC01E}" type="presParOf" srcId="{C1E43923-4809-4DF2-8D86-FAB79BBAB483}" destId="{6AFB8A5D-CADC-418B-A3B7-6DE7033AF6C3}" srcOrd="0" destOrd="0" presId="urn:microsoft.com/office/officeart/2005/8/layout/hierarchy3"/>
    <dgm:cxn modelId="{8B444EFE-1E20-426D-9A94-53CFD9F4EC27}" type="presParOf" srcId="{6AFB8A5D-CADC-418B-A3B7-6DE7033AF6C3}" destId="{659E6C51-3E4A-486B-8C00-8D9E814F6B08}" srcOrd="0" destOrd="0" presId="urn:microsoft.com/office/officeart/2005/8/layout/hierarchy3"/>
    <dgm:cxn modelId="{C875BE12-2659-4512-93A3-CB8A1848CE68}" type="presParOf" srcId="{659E6C51-3E4A-486B-8C00-8D9E814F6B08}" destId="{9D67F149-6F9C-459F-A33A-3605E73E7339}" srcOrd="0" destOrd="0" presId="urn:microsoft.com/office/officeart/2005/8/layout/hierarchy3"/>
    <dgm:cxn modelId="{68CC47AF-C312-4E61-8C12-0B19D2385059}" type="presParOf" srcId="{659E6C51-3E4A-486B-8C00-8D9E814F6B08}" destId="{7E332536-A791-4803-8543-A461B338A38C}" srcOrd="1" destOrd="0" presId="urn:microsoft.com/office/officeart/2005/8/layout/hierarchy3"/>
    <dgm:cxn modelId="{67BD34CA-5446-4C96-A3C6-7DBC72878150}" type="presParOf" srcId="{6AFB8A5D-CADC-418B-A3B7-6DE7033AF6C3}" destId="{23D1DD23-D015-4962-8E0D-024C1310F50B}" srcOrd="1" destOrd="0" presId="urn:microsoft.com/office/officeart/2005/8/layout/hierarchy3"/>
    <dgm:cxn modelId="{34FB1015-11C9-4079-8A08-30DA5DCEC3C2}" type="presParOf" srcId="{23D1DD23-D015-4962-8E0D-024C1310F50B}" destId="{DFC46280-02EE-4915-BE47-13384C7D084D}" srcOrd="0" destOrd="0" presId="urn:microsoft.com/office/officeart/2005/8/layout/hierarchy3"/>
    <dgm:cxn modelId="{EF6B0047-48E3-4E9A-8137-294322C415C3}" type="presParOf" srcId="{23D1DD23-D015-4962-8E0D-024C1310F50B}" destId="{1C00F0DC-0176-4103-A3AB-EDD33F4D7756}" srcOrd="1" destOrd="0" presId="urn:microsoft.com/office/officeart/2005/8/layout/hierarchy3"/>
    <dgm:cxn modelId="{A6249D1B-109B-4115-B7C4-2A744BD47AE0}" type="presParOf" srcId="{23D1DD23-D015-4962-8E0D-024C1310F50B}" destId="{F1ACF55B-DEA9-43A2-82FC-7D1BCA06FF20}" srcOrd="2" destOrd="0" presId="urn:microsoft.com/office/officeart/2005/8/layout/hierarchy3"/>
    <dgm:cxn modelId="{BF564138-7EDB-417F-AA59-9BF1B2B80382}" type="presParOf" srcId="{23D1DD23-D015-4962-8E0D-024C1310F50B}" destId="{DEC3695F-4D40-4E39-BD94-D25672E6E4D4}" srcOrd="3" destOrd="0" presId="urn:microsoft.com/office/officeart/2005/8/layout/hierarchy3"/>
    <dgm:cxn modelId="{DD1D4F67-7593-41B7-9322-81458B61769F}" type="presParOf" srcId="{C1E43923-4809-4DF2-8D86-FAB79BBAB483}" destId="{6C17C275-E72D-4574-89AC-836018C138D8}" srcOrd="1" destOrd="0" presId="urn:microsoft.com/office/officeart/2005/8/layout/hierarchy3"/>
    <dgm:cxn modelId="{65F94D02-8910-4C29-9EAD-3D9AF3B1194C}" type="presParOf" srcId="{6C17C275-E72D-4574-89AC-836018C138D8}" destId="{CB74880A-B355-4E1A-987F-1004D01192E8}" srcOrd="0" destOrd="0" presId="urn:microsoft.com/office/officeart/2005/8/layout/hierarchy3"/>
    <dgm:cxn modelId="{1B489DB3-C91C-4FD9-B8F2-514F918EB13A}" type="presParOf" srcId="{CB74880A-B355-4E1A-987F-1004D01192E8}" destId="{8FC3538F-7732-402D-87C2-4578DB8C37A9}" srcOrd="0" destOrd="0" presId="urn:microsoft.com/office/officeart/2005/8/layout/hierarchy3"/>
    <dgm:cxn modelId="{C246F6E2-6019-41DE-90DC-6865044CC7F7}" type="presParOf" srcId="{CB74880A-B355-4E1A-987F-1004D01192E8}" destId="{6859A89B-2455-463F-BB33-B1F0739A311D}" srcOrd="1" destOrd="0" presId="urn:microsoft.com/office/officeart/2005/8/layout/hierarchy3"/>
    <dgm:cxn modelId="{7C6BCC31-12DC-4526-92D1-DFE59059D6BB}" type="presParOf" srcId="{6C17C275-E72D-4574-89AC-836018C138D8}" destId="{5C6D682D-240F-4F55-9ACF-0DFF04518093}" srcOrd="1" destOrd="0" presId="urn:microsoft.com/office/officeart/2005/8/layout/hierarchy3"/>
    <dgm:cxn modelId="{A7ADA0FE-0DFC-4068-AD71-2AFD313BC63A}" type="presParOf" srcId="{5C6D682D-240F-4F55-9ACF-0DFF04518093}" destId="{D5C2D33E-3CA6-41FB-8717-FC5B0766755C}" srcOrd="0" destOrd="0" presId="urn:microsoft.com/office/officeart/2005/8/layout/hierarchy3"/>
    <dgm:cxn modelId="{FAF0C4CF-F468-4359-87C7-7928E1200536}" type="presParOf" srcId="{5C6D682D-240F-4F55-9ACF-0DFF04518093}" destId="{CABD39DE-2B97-4347-82CC-19D4A9109871}" srcOrd="1" destOrd="0" presId="urn:microsoft.com/office/officeart/2005/8/layout/hierarchy3"/>
    <dgm:cxn modelId="{DFBC2B7B-2F7D-429C-B1B9-E34D593B6940}" type="presParOf" srcId="{5C6D682D-240F-4F55-9ACF-0DFF04518093}" destId="{82A42E98-6166-4306-B661-14BBF8A3CC60}" srcOrd="2" destOrd="0" presId="urn:microsoft.com/office/officeart/2005/8/layout/hierarchy3"/>
    <dgm:cxn modelId="{9E2763F7-B195-42D0-ADBB-F9D92C73ED92}" type="presParOf" srcId="{5C6D682D-240F-4F55-9ACF-0DFF04518093}" destId="{B71FEA6E-4589-4BB7-A4B0-CBE06FF68EB1}" srcOrd="3" destOrd="0" presId="urn:microsoft.com/office/officeart/2005/8/layout/hierarchy3"/>
    <dgm:cxn modelId="{CDC22D4A-4736-4BFE-9DF5-89F8B6AA7E6A}" type="presParOf" srcId="{C1E43923-4809-4DF2-8D86-FAB79BBAB483}" destId="{CDED2DF5-4EB7-4005-8A8F-A406341BE237}" srcOrd="2" destOrd="0" presId="urn:microsoft.com/office/officeart/2005/8/layout/hierarchy3"/>
    <dgm:cxn modelId="{FCBDDD45-981D-4051-9779-A24C63CB6A97}" type="presParOf" srcId="{CDED2DF5-4EB7-4005-8A8F-A406341BE237}" destId="{7BDFF57B-73CB-489F-A619-0C63380ED908}" srcOrd="0" destOrd="0" presId="urn:microsoft.com/office/officeart/2005/8/layout/hierarchy3"/>
    <dgm:cxn modelId="{A04DCE29-03EB-491C-9076-BA401146ED99}" type="presParOf" srcId="{7BDFF57B-73CB-489F-A619-0C63380ED908}" destId="{2AC6607F-1074-41CC-9077-35B7109625F6}" srcOrd="0" destOrd="0" presId="urn:microsoft.com/office/officeart/2005/8/layout/hierarchy3"/>
    <dgm:cxn modelId="{5448A832-E545-4B47-A45C-2D9192C4ADF6}" type="presParOf" srcId="{7BDFF57B-73CB-489F-A619-0C63380ED908}" destId="{D7172B3F-369F-4B65-B3AB-251D990E7291}" srcOrd="1" destOrd="0" presId="urn:microsoft.com/office/officeart/2005/8/layout/hierarchy3"/>
    <dgm:cxn modelId="{410A0913-1BA0-45B0-AED7-A1B5FC06928D}" type="presParOf" srcId="{CDED2DF5-4EB7-4005-8A8F-A406341BE237}" destId="{0DED8454-8D3C-402E-A974-8AC628C62956}" srcOrd="1" destOrd="0" presId="urn:microsoft.com/office/officeart/2005/8/layout/hierarchy3"/>
    <dgm:cxn modelId="{88726552-0C7B-49B0-99BF-EA13A5DE2D58}" type="presParOf" srcId="{0DED8454-8D3C-402E-A974-8AC628C62956}" destId="{AEEC2437-DC1F-4B27-B748-6151A03715BB}" srcOrd="0" destOrd="0" presId="urn:microsoft.com/office/officeart/2005/8/layout/hierarchy3"/>
    <dgm:cxn modelId="{33B31E05-A70B-456A-AA63-1459E2D7BAEF}" type="presParOf" srcId="{0DED8454-8D3C-402E-A974-8AC628C62956}" destId="{8CC47D97-773E-4FE6-BFFA-F5860AE161C7}" srcOrd="1" destOrd="0" presId="urn:microsoft.com/office/officeart/2005/8/layout/hierarchy3"/>
    <dgm:cxn modelId="{174FCEC6-11AD-4DE8-AC07-332B3A25FC6A}" type="presParOf" srcId="{0DED8454-8D3C-402E-A974-8AC628C62956}" destId="{A2C066EA-3CCE-494C-AC13-F58FC399178C}" srcOrd="2" destOrd="0" presId="urn:microsoft.com/office/officeart/2005/8/layout/hierarchy3"/>
    <dgm:cxn modelId="{4162AD65-5FA1-4E85-BD9C-3FA3D26589BF}" type="presParOf" srcId="{0DED8454-8D3C-402E-A974-8AC628C62956}" destId="{88D70ADB-7D6D-4583-8D10-06CA554DFF4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EB608-15DB-4697-8161-308DEAC5765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5D0F310F-43EB-4613-9A2D-E02FBE70F9B3}">
      <dgm:prSet phldrT="[Texto]" phldr="0"/>
      <dgm:spPr/>
      <dgm:t>
        <a:bodyPr/>
        <a:lstStyle/>
        <a:p>
          <a:pPr rtl="0"/>
          <a:r>
            <a:rPr lang="es-ES">
              <a:latin typeface="Calibri Light" panose="020F0302020204030204"/>
            </a:rPr>
            <a:t>Urbano y Rural concentrado</a:t>
          </a:r>
          <a:endParaRPr lang="es-ES"/>
        </a:p>
      </dgm:t>
    </dgm:pt>
    <dgm:pt modelId="{63E03A41-6324-48D9-9109-5A5C2931264A}" type="parTrans" cxnId="{ED53E3B9-365E-4287-960C-CBB4B0948701}">
      <dgm:prSet/>
      <dgm:spPr/>
      <dgm:t>
        <a:bodyPr/>
        <a:lstStyle/>
        <a:p>
          <a:endParaRPr lang="es-ES"/>
        </a:p>
      </dgm:t>
    </dgm:pt>
    <dgm:pt modelId="{C329BAE3-105C-429F-8AE3-D179F299BB1F}" type="sibTrans" cxnId="{ED53E3B9-365E-4287-960C-CBB4B0948701}">
      <dgm:prSet/>
      <dgm:spPr/>
      <dgm:t>
        <a:bodyPr/>
        <a:lstStyle/>
        <a:p>
          <a:endParaRPr lang="es-ES"/>
        </a:p>
      </dgm:t>
    </dgm:pt>
    <dgm:pt modelId="{2EE2E3F9-14CF-49F1-A221-816EABD08227}">
      <dgm:prSet phldrT="[Texto]" phldr="0"/>
      <dgm:spPr/>
      <dgm:t>
        <a:bodyPr/>
        <a:lstStyle/>
        <a:p>
          <a:pPr rtl="0"/>
          <a:r>
            <a:rPr lang="es-ES">
              <a:latin typeface="Calibri Light" panose="020F0302020204030204"/>
            </a:rPr>
            <a:t>Asignar manzanas</a:t>
          </a:r>
          <a:endParaRPr lang="es-ES"/>
        </a:p>
      </dgm:t>
    </dgm:pt>
    <dgm:pt modelId="{E9B6685B-2285-43AF-8545-E901EA158E20}" type="parTrans" cxnId="{1AB47540-7B2D-4917-9B53-663C41C2FB3E}">
      <dgm:prSet/>
      <dgm:spPr/>
      <dgm:t>
        <a:bodyPr/>
        <a:lstStyle/>
        <a:p>
          <a:endParaRPr lang="es-ES"/>
        </a:p>
      </dgm:t>
    </dgm:pt>
    <dgm:pt modelId="{80728EC5-D46B-4EA1-A980-BD31076C711C}" type="sibTrans" cxnId="{1AB47540-7B2D-4917-9B53-663C41C2FB3E}">
      <dgm:prSet/>
      <dgm:spPr/>
      <dgm:t>
        <a:bodyPr/>
        <a:lstStyle/>
        <a:p>
          <a:endParaRPr lang="es-ES"/>
        </a:p>
      </dgm:t>
    </dgm:pt>
    <dgm:pt modelId="{B39B7AE1-2B0F-4399-BD00-5A58E5AA2129}" type="pres">
      <dgm:prSet presAssocID="{D53EB608-15DB-4697-8161-308DEAC5765D}" presName="diagram" presStyleCnt="0">
        <dgm:presLayoutVars>
          <dgm:dir/>
          <dgm:resizeHandles val="exact"/>
        </dgm:presLayoutVars>
      </dgm:prSet>
      <dgm:spPr/>
      <dgm:t>
        <a:bodyPr/>
        <a:lstStyle/>
        <a:p>
          <a:endParaRPr lang="es-ES"/>
        </a:p>
      </dgm:t>
    </dgm:pt>
    <dgm:pt modelId="{9C7439E4-A958-42F0-B203-2D580A44F920}" type="pres">
      <dgm:prSet presAssocID="{5D0F310F-43EB-4613-9A2D-E02FBE70F9B3}" presName="node" presStyleLbl="node1" presStyleIdx="0" presStyleCnt="2">
        <dgm:presLayoutVars>
          <dgm:bulletEnabled val="1"/>
        </dgm:presLayoutVars>
      </dgm:prSet>
      <dgm:spPr/>
      <dgm:t>
        <a:bodyPr/>
        <a:lstStyle/>
        <a:p>
          <a:endParaRPr lang="es-ES"/>
        </a:p>
      </dgm:t>
    </dgm:pt>
    <dgm:pt modelId="{6FA58870-D048-484E-A680-A5FFBE5F1C52}" type="pres">
      <dgm:prSet presAssocID="{C329BAE3-105C-429F-8AE3-D179F299BB1F}" presName="sibTrans" presStyleLbl="sibTrans2D1" presStyleIdx="0" presStyleCnt="1"/>
      <dgm:spPr/>
      <dgm:t>
        <a:bodyPr/>
        <a:lstStyle/>
        <a:p>
          <a:endParaRPr lang="es-ES"/>
        </a:p>
      </dgm:t>
    </dgm:pt>
    <dgm:pt modelId="{F7D438B6-1B28-4628-825E-2153E3BE39CA}" type="pres">
      <dgm:prSet presAssocID="{C329BAE3-105C-429F-8AE3-D179F299BB1F}" presName="connectorText" presStyleLbl="sibTrans2D1" presStyleIdx="0" presStyleCnt="1"/>
      <dgm:spPr/>
      <dgm:t>
        <a:bodyPr/>
        <a:lstStyle/>
        <a:p>
          <a:endParaRPr lang="es-ES"/>
        </a:p>
      </dgm:t>
    </dgm:pt>
    <dgm:pt modelId="{FE077F1B-A64D-479C-8659-57C2534DBFDF}" type="pres">
      <dgm:prSet presAssocID="{2EE2E3F9-14CF-49F1-A221-816EABD08227}" presName="node" presStyleLbl="node1" presStyleIdx="1" presStyleCnt="2">
        <dgm:presLayoutVars>
          <dgm:bulletEnabled val="1"/>
        </dgm:presLayoutVars>
      </dgm:prSet>
      <dgm:spPr/>
      <dgm:t>
        <a:bodyPr/>
        <a:lstStyle/>
        <a:p>
          <a:endParaRPr lang="es-ES"/>
        </a:p>
      </dgm:t>
    </dgm:pt>
  </dgm:ptLst>
  <dgm:cxnLst>
    <dgm:cxn modelId="{1AB47540-7B2D-4917-9B53-663C41C2FB3E}" srcId="{D53EB608-15DB-4697-8161-308DEAC5765D}" destId="{2EE2E3F9-14CF-49F1-A221-816EABD08227}" srcOrd="1" destOrd="0" parTransId="{E9B6685B-2285-43AF-8545-E901EA158E20}" sibTransId="{80728EC5-D46B-4EA1-A980-BD31076C711C}"/>
    <dgm:cxn modelId="{06DA86FF-A1C0-4D42-84A7-03FF4A6491CB}" type="presOf" srcId="{2EE2E3F9-14CF-49F1-A221-816EABD08227}" destId="{FE077F1B-A64D-479C-8659-57C2534DBFDF}" srcOrd="0" destOrd="0" presId="urn:microsoft.com/office/officeart/2005/8/layout/process5"/>
    <dgm:cxn modelId="{B1C7A4E9-F2D9-47AB-87F4-73F0BABE520E}" type="presOf" srcId="{5D0F310F-43EB-4613-9A2D-E02FBE70F9B3}" destId="{9C7439E4-A958-42F0-B203-2D580A44F920}" srcOrd="0" destOrd="0" presId="urn:microsoft.com/office/officeart/2005/8/layout/process5"/>
    <dgm:cxn modelId="{6B84689F-70FD-48A6-8A0A-EE368F264726}" type="presOf" srcId="{D53EB608-15DB-4697-8161-308DEAC5765D}" destId="{B39B7AE1-2B0F-4399-BD00-5A58E5AA2129}" srcOrd="0" destOrd="0" presId="urn:microsoft.com/office/officeart/2005/8/layout/process5"/>
    <dgm:cxn modelId="{5A525B31-E7F1-42AF-B888-F811B2ADC999}" type="presOf" srcId="{C329BAE3-105C-429F-8AE3-D179F299BB1F}" destId="{F7D438B6-1B28-4628-825E-2153E3BE39CA}" srcOrd="1" destOrd="0" presId="urn:microsoft.com/office/officeart/2005/8/layout/process5"/>
    <dgm:cxn modelId="{821BD8B4-CF09-4396-9123-194DF3CFE0B9}" type="presOf" srcId="{C329BAE3-105C-429F-8AE3-D179F299BB1F}" destId="{6FA58870-D048-484E-A680-A5FFBE5F1C52}" srcOrd="0" destOrd="0" presId="urn:microsoft.com/office/officeart/2005/8/layout/process5"/>
    <dgm:cxn modelId="{ED53E3B9-365E-4287-960C-CBB4B0948701}" srcId="{D53EB608-15DB-4697-8161-308DEAC5765D}" destId="{5D0F310F-43EB-4613-9A2D-E02FBE70F9B3}" srcOrd="0" destOrd="0" parTransId="{63E03A41-6324-48D9-9109-5A5C2931264A}" sibTransId="{C329BAE3-105C-429F-8AE3-D179F299BB1F}"/>
    <dgm:cxn modelId="{D768206D-331B-4C72-84B3-DE452F63D517}" type="presParOf" srcId="{B39B7AE1-2B0F-4399-BD00-5A58E5AA2129}" destId="{9C7439E4-A958-42F0-B203-2D580A44F920}" srcOrd="0" destOrd="0" presId="urn:microsoft.com/office/officeart/2005/8/layout/process5"/>
    <dgm:cxn modelId="{3AA1C3C3-B65E-4ECE-8359-CDB4727347FF}" type="presParOf" srcId="{B39B7AE1-2B0F-4399-BD00-5A58E5AA2129}" destId="{6FA58870-D048-484E-A680-A5FFBE5F1C52}" srcOrd="1" destOrd="0" presId="urn:microsoft.com/office/officeart/2005/8/layout/process5"/>
    <dgm:cxn modelId="{2ACFB682-47B1-44AA-A30D-40ADA99E28EF}" type="presParOf" srcId="{6FA58870-D048-484E-A680-A5FFBE5F1C52}" destId="{F7D438B6-1B28-4628-825E-2153E3BE39CA}" srcOrd="0" destOrd="0" presId="urn:microsoft.com/office/officeart/2005/8/layout/process5"/>
    <dgm:cxn modelId="{C1748851-BDBB-4667-8198-22D97752C2A8}" type="presParOf" srcId="{B39B7AE1-2B0F-4399-BD00-5A58E5AA2129}" destId="{FE077F1B-A64D-479C-8659-57C2534DBFDF}" srcOrd="2"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3EB608-15DB-4697-8161-308DEAC5765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2EE2E3F9-14CF-49F1-A221-816EABD08227}">
      <dgm:prSet phldrT="[Texto]" phldr="0"/>
      <dgm:spPr/>
      <dgm:t>
        <a:bodyPr/>
        <a:lstStyle/>
        <a:p>
          <a:pPr rtl="0"/>
          <a:r>
            <a:rPr lang="es-ES">
              <a:latin typeface="Calibri Light" panose="020F0302020204030204"/>
            </a:rPr>
            <a:t>Rural disperso</a:t>
          </a:r>
          <a:endParaRPr lang="es-ES"/>
        </a:p>
      </dgm:t>
    </dgm:pt>
    <dgm:pt modelId="{E9B6685B-2285-43AF-8545-E901EA158E20}" type="parTrans" cxnId="{1AB47540-7B2D-4917-9B53-663C41C2FB3E}">
      <dgm:prSet/>
      <dgm:spPr/>
      <dgm:t>
        <a:bodyPr/>
        <a:lstStyle/>
        <a:p>
          <a:endParaRPr lang="es-ES"/>
        </a:p>
      </dgm:t>
    </dgm:pt>
    <dgm:pt modelId="{80728EC5-D46B-4EA1-A980-BD31076C711C}" type="sibTrans" cxnId="{1AB47540-7B2D-4917-9B53-663C41C2FB3E}">
      <dgm:prSet/>
      <dgm:spPr/>
      <dgm:t>
        <a:bodyPr/>
        <a:lstStyle/>
        <a:p>
          <a:endParaRPr lang="es-ES"/>
        </a:p>
      </dgm:t>
    </dgm:pt>
    <dgm:pt modelId="{C3E9F9BD-5853-4C15-8D6E-D772B06D46F9}">
      <dgm:prSet phldr="0"/>
      <dgm:spPr/>
      <dgm:t>
        <a:bodyPr/>
        <a:lstStyle/>
        <a:p>
          <a:pPr rtl="0"/>
          <a:r>
            <a:rPr lang="es-ES">
              <a:latin typeface="Calibri Light" panose="020F0302020204030204"/>
            </a:rPr>
            <a:t>Asignar áreas de levantamiento</a:t>
          </a:r>
        </a:p>
      </dgm:t>
    </dgm:pt>
    <dgm:pt modelId="{1F4A8D8B-2FB5-44AA-BD81-C275C1D488CB}" type="parTrans" cxnId="{7B8D7BA6-0D1B-415B-8E5F-7F26F1E4081E}">
      <dgm:prSet/>
      <dgm:spPr/>
    </dgm:pt>
    <dgm:pt modelId="{FC540EE6-B937-4537-87AE-9A1F1348A23E}" type="sibTrans" cxnId="{7B8D7BA6-0D1B-415B-8E5F-7F26F1E4081E}">
      <dgm:prSet/>
      <dgm:spPr/>
    </dgm:pt>
    <dgm:pt modelId="{B39B7AE1-2B0F-4399-BD00-5A58E5AA2129}" type="pres">
      <dgm:prSet presAssocID="{D53EB608-15DB-4697-8161-308DEAC5765D}" presName="diagram" presStyleCnt="0">
        <dgm:presLayoutVars>
          <dgm:dir/>
          <dgm:resizeHandles val="exact"/>
        </dgm:presLayoutVars>
      </dgm:prSet>
      <dgm:spPr/>
      <dgm:t>
        <a:bodyPr/>
        <a:lstStyle/>
        <a:p>
          <a:endParaRPr lang="es-ES"/>
        </a:p>
      </dgm:t>
    </dgm:pt>
    <dgm:pt modelId="{FE077F1B-A64D-479C-8659-57C2534DBFDF}" type="pres">
      <dgm:prSet presAssocID="{2EE2E3F9-14CF-49F1-A221-816EABD08227}" presName="node" presStyleLbl="node1" presStyleIdx="0" presStyleCnt="2">
        <dgm:presLayoutVars>
          <dgm:bulletEnabled val="1"/>
        </dgm:presLayoutVars>
      </dgm:prSet>
      <dgm:spPr/>
      <dgm:t>
        <a:bodyPr/>
        <a:lstStyle/>
        <a:p>
          <a:endParaRPr lang="es-ES"/>
        </a:p>
      </dgm:t>
    </dgm:pt>
    <dgm:pt modelId="{13EBA63F-E827-47C5-976F-F9ACF0D1D330}" type="pres">
      <dgm:prSet presAssocID="{80728EC5-D46B-4EA1-A980-BD31076C711C}" presName="sibTrans" presStyleLbl="sibTrans2D1" presStyleIdx="0" presStyleCnt="1"/>
      <dgm:spPr/>
      <dgm:t>
        <a:bodyPr/>
        <a:lstStyle/>
        <a:p>
          <a:endParaRPr lang="es-ES"/>
        </a:p>
      </dgm:t>
    </dgm:pt>
    <dgm:pt modelId="{0794CC20-7E31-435B-9D34-447316D6A6E1}" type="pres">
      <dgm:prSet presAssocID="{80728EC5-D46B-4EA1-A980-BD31076C711C}" presName="connectorText" presStyleLbl="sibTrans2D1" presStyleIdx="0" presStyleCnt="1"/>
      <dgm:spPr/>
      <dgm:t>
        <a:bodyPr/>
        <a:lstStyle/>
        <a:p>
          <a:endParaRPr lang="es-ES"/>
        </a:p>
      </dgm:t>
    </dgm:pt>
    <dgm:pt modelId="{168F50D2-EF97-4830-8464-50D22E296A32}" type="pres">
      <dgm:prSet presAssocID="{C3E9F9BD-5853-4C15-8D6E-D772B06D46F9}" presName="node" presStyleLbl="node1" presStyleIdx="1" presStyleCnt="2">
        <dgm:presLayoutVars>
          <dgm:bulletEnabled val="1"/>
        </dgm:presLayoutVars>
      </dgm:prSet>
      <dgm:spPr/>
      <dgm:t>
        <a:bodyPr/>
        <a:lstStyle/>
        <a:p>
          <a:endParaRPr lang="es-ES"/>
        </a:p>
      </dgm:t>
    </dgm:pt>
  </dgm:ptLst>
  <dgm:cxnLst>
    <dgm:cxn modelId="{1AB47540-7B2D-4917-9B53-663C41C2FB3E}" srcId="{D53EB608-15DB-4697-8161-308DEAC5765D}" destId="{2EE2E3F9-14CF-49F1-A221-816EABD08227}" srcOrd="0" destOrd="0" parTransId="{E9B6685B-2285-43AF-8545-E901EA158E20}" sibTransId="{80728EC5-D46B-4EA1-A980-BD31076C711C}"/>
    <dgm:cxn modelId="{6B84689F-70FD-48A6-8A0A-EE368F264726}" type="presOf" srcId="{D53EB608-15DB-4697-8161-308DEAC5765D}" destId="{B39B7AE1-2B0F-4399-BD00-5A58E5AA2129}" srcOrd="0" destOrd="0" presId="urn:microsoft.com/office/officeart/2005/8/layout/process5"/>
    <dgm:cxn modelId="{DA947CC3-479E-4863-86E4-D80F9879CA68}" type="presOf" srcId="{80728EC5-D46B-4EA1-A980-BD31076C711C}" destId="{0794CC20-7E31-435B-9D34-447316D6A6E1}" srcOrd="1" destOrd="0" presId="urn:microsoft.com/office/officeart/2005/8/layout/process5"/>
    <dgm:cxn modelId="{2335BE42-184A-4F26-B5F9-B8037FEEDCD7}" type="presOf" srcId="{2EE2E3F9-14CF-49F1-A221-816EABD08227}" destId="{FE077F1B-A64D-479C-8659-57C2534DBFDF}" srcOrd="0" destOrd="0" presId="urn:microsoft.com/office/officeart/2005/8/layout/process5"/>
    <dgm:cxn modelId="{83C8FAC4-DF33-440D-8D40-F07CE9275501}" type="presOf" srcId="{80728EC5-D46B-4EA1-A980-BD31076C711C}" destId="{13EBA63F-E827-47C5-976F-F9ACF0D1D330}" srcOrd="0" destOrd="0" presId="urn:microsoft.com/office/officeart/2005/8/layout/process5"/>
    <dgm:cxn modelId="{147A66F4-A588-478C-8464-6DF0E33412B5}" type="presOf" srcId="{C3E9F9BD-5853-4C15-8D6E-D772B06D46F9}" destId="{168F50D2-EF97-4830-8464-50D22E296A32}" srcOrd="0" destOrd="0" presId="urn:microsoft.com/office/officeart/2005/8/layout/process5"/>
    <dgm:cxn modelId="{7B8D7BA6-0D1B-415B-8E5F-7F26F1E4081E}" srcId="{D53EB608-15DB-4697-8161-308DEAC5765D}" destId="{C3E9F9BD-5853-4C15-8D6E-D772B06D46F9}" srcOrd="1" destOrd="0" parTransId="{1F4A8D8B-2FB5-44AA-BD81-C275C1D488CB}" sibTransId="{FC540EE6-B937-4537-87AE-9A1F1348A23E}"/>
    <dgm:cxn modelId="{E22A257F-9AAF-4213-A70B-4BBAA88A66E0}" type="presParOf" srcId="{B39B7AE1-2B0F-4399-BD00-5A58E5AA2129}" destId="{FE077F1B-A64D-479C-8659-57C2534DBFDF}" srcOrd="0" destOrd="0" presId="urn:microsoft.com/office/officeart/2005/8/layout/process5"/>
    <dgm:cxn modelId="{0F6CD98D-72BD-41A3-A023-0344860069EE}" type="presParOf" srcId="{B39B7AE1-2B0F-4399-BD00-5A58E5AA2129}" destId="{13EBA63F-E827-47C5-976F-F9ACF0D1D330}" srcOrd="1" destOrd="0" presId="urn:microsoft.com/office/officeart/2005/8/layout/process5"/>
    <dgm:cxn modelId="{86108336-EFBD-4A38-B4C6-05AE7E0B55B4}" type="presParOf" srcId="{13EBA63F-E827-47C5-976F-F9ACF0D1D330}" destId="{0794CC20-7E31-435B-9D34-447316D6A6E1}" srcOrd="0" destOrd="0" presId="urn:microsoft.com/office/officeart/2005/8/layout/process5"/>
    <dgm:cxn modelId="{940AA2F6-3AFF-40AB-8DFC-678B6206ED97}" type="presParOf" srcId="{B39B7AE1-2B0F-4399-BD00-5A58E5AA2129}" destId="{168F50D2-EF97-4830-8464-50D22E296A32}" srcOrd="2" destOrd="0" presId="urn:microsoft.com/office/officeart/2005/8/layout/process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7F149-6F9C-459F-A33A-3605E73E7339}">
      <dsp:nvSpPr>
        <dsp:cNvPr id="0" name=""/>
        <dsp:cNvSpPr/>
      </dsp:nvSpPr>
      <dsp:spPr>
        <a:xfrm>
          <a:off x="649" y="888241"/>
          <a:ext cx="1520973" cy="7604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s-ES" sz="2300" kern="1200">
              <a:latin typeface="Calibri Light" panose="020F0302020204030204"/>
            </a:rPr>
            <a:t>Tipo de vivienda</a:t>
          </a:r>
          <a:endParaRPr lang="es-ES" sz="2300" kern="1200"/>
        </a:p>
      </dsp:txBody>
      <dsp:txXfrm>
        <a:off x="22923" y="910515"/>
        <a:ext cx="1476425" cy="715938"/>
      </dsp:txXfrm>
    </dsp:sp>
    <dsp:sp modelId="{DFC46280-02EE-4915-BE47-13384C7D084D}">
      <dsp:nvSpPr>
        <dsp:cNvPr id="0" name=""/>
        <dsp:cNvSpPr/>
      </dsp:nvSpPr>
      <dsp:spPr>
        <a:xfrm>
          <a:off x="152747" y="1648727"/>
          <a:ext cx="152097" cy="570365"/>
        </a:xfrm>
        <a:custGeom>
          <a:avLst/>
          <a:gdLst/>
          <a:ahLst/>
          <a:cxnLst/>
          <a:rect l="0" t="0" r="0" b="0"/>
          <a:pathLst>
            <a:path>
              <a:moveTo>
                <a:pt x="0" y="0"/>
              </a:moveTo>
              <a:lnTo>
                <a:pt x="0" y="570365"/>
              </a:lnTo>
              <a:lnTo>
                <a:pt x="152097" y="5703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00F0DC-0176-4103-A3AB-EDD33F4D7756}">
      <dsp:nvSpPr>
        <dsp:cNvPr id="0" name=""/>
        <dsp:cNvSpPr/>
      </dsp:nvSpPr>
      <dsp:spPr>
        <a:xfrm>
          <a:off x="304844" y="1838849"/>
          <a:ext cx="1216778" cy="76048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S" sz="1600" kern="1200">
              <a:latin typeface="Calibri Light" panose="020F0302020204030204"/>
            </a:rPr>
            <a:t>Vivienda Particular</a:t>
          </a:r>
          <a:endParaRPr lang="es-ES" sz="1600" kern="1200"/>
        </a:p>
      </dsp:txBody>
      <dsp:txXfrm>
        <a:off x="327118" y="1861123"/>
        <a:ext cx="1172230" cy="715938"/>
      </dsp:txXfrm>
    </dsp:sp>
    <dsp:sp modelId="{F1ACF55B-DEA9-43A2-82FC-7D1BCA06FF20}">
      <dsp:nvSpPr>
        <dsp:cNvPr id="0" name=""/>
        <dsp:cNvSpPr/>
      </dsp:nvSpPr>
      <dsp:spPr>
        <a:xfrm>
          <a:off x="152747" y="1648727"/>
          <a:ext cx="152097" cy="1520973"/>
        </a:xfrm>
        <a:custGeom>
          <a:avLst/>
          <a:gdLst/>
          <a:ahLst/>
          <a:cxnLst/>
          <a:rect l="0" t="0" r="0" b="0"/>
          <a:pathLst>
            <a:path>
              <a:moveTo>
                <a:pt x="0" y="0"/>
              </a:moveTo>
              <a:lnTo>
                <a:pt x="0" y="1520973"/>
              </a:lnTo>
              <a:lnTo>
                <a:pt x="152097" y="15209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C3695F-4D40-4E39-BD94-D25672E6E4D4}">
      <dsp:nvSpPr>
        <dsp:cNvPr id="0" name=""/>
        <dsp:cNvSpPr/>
      </dsp:nvSpPr>
      <dsp:spPr>
        <a:xfrm>
          <a:off x="304844" y="2789458"/>
          <a:ext cx="1216778" cy="76048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39435"/>
              <a:satOff val="5032"/>
              <a:lumOff val="1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S" sz="1600" kern="1200">
              <a:latin typeface="Calibri Light" panose="020F0302020204030204"/>
            </a:rPr>
            <a:t>Vivienda colectiva</a:t>
          </a:r>
          <a:endParaRPr lang="es-ES" sz="1600" kern="1200"/>
        </a:p>
      </dsp:txBody>
      <dsp:txXfrm>
        <a:off x="327118" y="2811732"/>
        <a:ext cx="1172230" cy="715938"/>
      </dsp:txXfrm>
    </dsp:sp>
    <dsp:sp modelId="{8FC3538F-7732-402D-87C2-4578DB8C37A9}">
      <dsp:nvSpPr>
        <dsp:cNvPr id="0" name=""/>
        <dsp:cNvSpPr/>
      </dsp:nvSpPr>
      <dsp:spPr>
        <a:xfrm>
          <a:off x="1901866" y="888241"/>
          <a:ext cx="1520973" cy="760486"/>
        </a:xfrm>
        <a:prstGeom prst="roundRect">
          <a:avLst>
            <a:gd name="adj" fmla="val 10000"/>
          </a:avLst>
        </a:prstGeom>
        <a:solidFill>
          <a:schemeClr val="accent2">
            <a:hueOff val="848587"/>
            <a:satOff val="12580"/>
            <a:lumOff val="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s-ES" sz="2300" kern="1200">
              <a:latin typeface="Calibri Light" panose="020F0302020204030204"/>
            </a:rPr>
            <a:t>Área geográfica</a:t>
          </a:r>
          <a:endParaRPr lang="es-ES" sz="2300" kern="1200"/>
        </a:p>
      </dsp:txBody>
      <dsp:txXfrm>
        <a:off x="1924140" y="910515"/>
        <a:ext cx="1476425" cy="715938"/>
      </dsp:txXfrm>
    </dsp:sp>
    <dsp:sp modelId="{D5C2D33E-3CA6-41FB-8717-FC5B0766755C}">
      <dsp:nvSpPr>
        <dsp:cNvPr id="0" name=""/>
        <dsp:cNvSpPr/>
      </dsp:nvSpPr>
      <dsp:spPr>
        <a:xfrm>
          <a:off x="2053964" y="1648727"/>
          <a:ext cx="152097" cy="570365"/>
        </a:xfrm>
        <a:custGeom>
          <a:avLst/>
          <a:gdLst/>
          <a:ahLst/>
          <a:cxnLst/>
          <a:rect l="0" t="0" r="0" b="0"/>
          <a:pathLst>
            <a:path>
              <a:moveTo>
                <a:pt x="0" y="0"/>
              </a:moveTo>
              <a:lnTo>
                <a:pt x="0" y="570365"/>
              </a:lnTo>
              <a:lnTo>
                <a:pt x="152097" y="5703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BD39DE-2B97-4347-82CC-19D4A9109871}">
      <dsp:nvSpPr>
        <dsp:cNvPr id="0" name=""/>
        <dsp:cNvSpPr/>
      </dsp:nvSpPr>
      <dsp:spPr>
        <a:xfrm>
          <a:off x="2206061" y="1838849"/>
          <a:ext cx="1216778" cy="76048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78869"/>
              <a:satOff val="10064"/>
              <a:lumOff val="36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a:latin typeface="Calibri Light" panose="020F0302020204030204"/>
            </a:rPr>
            <a:t>Urbano</a:t>
          </a:r>
          <a:endParaRPr lang="es-ES" sz="1600" kern="1200"/>
        </a:p>
      </dsp:txBody>
      <dsp:txXfrm>
        <a:off x="2228335" y="1861123"/>
        <a:ext cx="1172230" cy="715938"/>
      </dsp:txXfrm>
    </dsp:sp>
    <dsp:sp modelId="{82A42E98-6166-4306-B661-14BBF8A3CC60}">
      <dsp:nvSpPr>
        <dsp:cNvPr id="0" name=""/>
        <dsp:cNvSpPr/>
      </dsp:nvSpPr>
      <dsp:spPr>
        <a:xfrm>
          <a:off x="2053964" y="1648727"/>
          <a:ext cx="152097" cy="1520973"/>
        </a:xfrm>
        <a:custGeom>
          <a:avLst/>
          <a:gdLst/>
          <a:ahLst/>
          <a:cxnLst/>
          <a:rect l="0" t="0" r="0" b="0"/>
          <a:pathLst>
            <a:path>
              <a:moveTo>
                <a:pt x="0" y="0"/>
              </a:moveTo>
              <a:lnTo>
                <a:pt x="0" y="1520973"/>
              </a:lnTo>
              <a:lnTo>
                <a:pt x="152097" y="15209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1FEA6E-4589-4BB7-A4B0-CBE06FF68EB1}">
      <dsp:nvSpPr>
        <dsp:cNvPr id="0" name=""/>
        <dsp:cNvSpPr/>
      </dsp:nvSpPr>
      <dsp:spPr>
        <a:xfrm>
          <a:off x="2206061" y="2789458"/>
          <a:ext cx="1216778" cy="76048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18304"/>
              <a:satOff val="15095"/>
              <a:lumOff val="54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a:latin typeface="Calibri Light" panose="020F0302020204030204"/>
            </a:rPr>
            <a:t>Rural</a:t>
          </a:r>
          <a:endParaRPr lang="es-ES" sz="1600" kern="1200"/>
        </a:p>
      </dsp:txBody>
      <dsp:txXfrm>
        <a:off x="2228335" y="2811732"/>
        <a:ext cx="1172230" cy="715938"/>
      </dsp:txXfrm>
    </dsp:sp>
    <dsp:sp modelId="{2AC6607F-1074-41CC-9077-35B7109625F6}">
      <dsp:nvSpPr>
        <dsp:cNvPr id="0" name=""/>
        <dsp:cNvSpPr/>
      </dsp:nvSpPr>
      <dsp:spPr>
        <a:xfrm>
          <a:off x="3803083" y="888241"/>
          <a:ext cx="1520973" cy="760486"/>
        </a:xfrm>
        <a:prstGeom prst="roundRect">
          <a:avLst>
            <a:gd name="adj" fmla="val 10000"/>
          </a:avLst>
        </a:prstGeom>
        <a:solidFill>
          <a:schemeClr val="accent2">
            <a:hueOff val="1697173"/>
            <a:satOff val="25159"/>
            <a:lumOff val="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s-ES" sz="2300" kern="1200">
              <a:latin typeface="Calibri Light" panose="020F0302020204030204"/>
            </a:rPr>
            <a:t>Tipo (rural)</a:t>
          </a:r>
        </a:p>
      </dsp:txBody>
      <dsp:txXfrm>
        <a:off x="3825357" y="910515"/>
        <a:ext cx="1476425" cy="715938"/>
      </dsp:txXfrm>
    </dsp:sp>
    <dsp:sp modelId="{AEEC2437-DC1F-4B27-B748-6151A03715BB}">
      <dsp:nvSpPr>
        <dsp:cNvPr id="0" name=""/>
        <dsp:cNvSpPr/>
      </dsp:nvSpPr>
      <dsp:spPr>
        <a:xfrm>
          <a:off x="3955180" y="1648727"/>
          <a:ext cx="152097" cy="570365"/>
        </a:xfrm>
        <a:custGeom>
          <a:avLst/>
          <a:gdLst/>
          <a:ahLst/>
          <a:cxnLst/>
          <a:rect l="0" t="0" r="0" b="0"/>
          <a:pathLst>
            <a:path>
              <a:moveTo>
                <a:pt x="0" y="0"/>
              </a:moveTo>
              <a:lnTo>
                <a:pt x="0" y="570365"/>
              </a:lnTo>
              <a:lnTo>
                <a:pt x="152097" y="5703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C47D97-773E-4FE6-BFFA-F5860AE161C7}">
      <dsp:nvSpPr>
        <dsp:cNvPr id="0" name=""/>
        <dsp:cNvSpPr/>
      </dsp:nvSpPr>
      <dsp:spPr>
        <a:xfrm>
          <a:off x="4107278" y="1838849"/>
          <a:ext cx="1216778" cy="76048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57738"/>
              <a:satOff val="20127"/>
              <a:lumOff val="72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a:latin typeface="Calibri Light" panose="020F0302020204030204"/>
            </a:rPr>
            <a:t>Concentrado</a:t>
          </a:r>
        </a:p>
      </dsp:txBody>
      <dsp:txXfrm>
        <a:off x="4129552" y="1861123"/>
        <a:ext cx="1172230" cy="715938"/>
      </dsp:txXfrm>
    </dsp:sp>
    <dsp:sp modelId="{A2C066EA-3CCE-494C-AC13-F58FC399178C}">
      <dsp:nvSpPr>
        <dsp:cNvPr id="0" name=""/>
        <dsp:cNvSpPr/>
      </dsp:nvSpPr>
      <dsp:spPr>
        <a:xfrm>
          <a:off x="3955180" y="1648727"/>
          <a:ext cx="152097" cy="1520973"/>
        </a:xfrm>
        <a:custGeom>
          <a:avLst/>
          <a:gdLst/>
          <a:ahLst/>
          <a:cxnLst/>
          <a:rect l="0" t="0" r="0" b="0"/>
          <a:pathLst>
            <a:path>
              <a:moveTo>
                <a:pt x="0" y="0"/>
              </a:moveTo>
              <a:lnTo>
                <a:pt x="0" y="1520973"/>
              </a:lnTo>
              <a:lnTo>
                <a:pt x="152097" y="15209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70ADB-7D6D-4583-8D10-06CA554DFF4B}">
      <dsp:nvSpPr>
        <dsp:cNvPr id="0" name=""/>
        <dsp:cNvSpPr/>
      </dsp:nvSpPr>
      <dsp:spPr>
        <a:xfrm>
          <a:off x="4107278" y="2789458"/>
          <a:ext cx="1216778" cy="76048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697173"/>
              <a:satOff val="25159"/>
              <a:lumOff val="90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a:latin typeface="Calibri Light" panose="020F0302020204030204"/>
            </a:rPr>
            <a:t>Disperso</a:t>
          </a:r>
        </a:p>
      </dsp:txBody>
      <dsp:txXfrm>
        <a:off x="4129552" y="2811732"/>
        <a:ext cx="1172230" cy="715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439E4-A958-42F0-B203-2D580A44F920}">
      <dsp:nvSpPr>
        <dsp:cNvPr id="0" name=""/>
        <dsp:cNvSpPr/>
      </dsp:nvSpPr>
      <dsp:spPr>
        <a:xfrm>
          <a:off x="352925" y="415"/>
          <a:ext cx="1881931" cy="11291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a:latin typeface="Calibri Light" panose="020F0302020204030204"/>
            </a:rPr>
            <a:t>Urbano y Rural concentrado</a:t>
          </a:r>
          <a:endParaRPr lang="es-ES" sz="2100" kern="1200"/>
        </a:p>
      </dsp:txBody>
      <dsp:txXfrm>
        <a:off x="385997" y="33487"/>
        <a:ext cx="1815787" cy="1063014"/>
      </dsp:txXfrm>
    </dsp:sp>
    <dsp:sp modelId="{6FA58870-D048-484E-A680-A5FFBE5F1C52}">
      <dsp:nvSpPr>
        <dsp:cNvPr id="0" name=""/>
        <dsp:cNvSpPr/>
      </dsp:nvSpPr>
      <dsp:spPr>
        <a:xfrm>
          <a:off x="2400467" y="331635"/>
          <a:ext cx="398969" cy="4667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2400467" y="424979"/>
        <a:ext cx="279278" cy="280030"/>
      </dsp:txXfrm>
    </dsp:sp>
    <dsp:sp modelId="{FE077F1B-A64D-479C-8659-57C2534DBFDF}">
      <dsp:nvSpPr>
        <dsp:cNvPr id="0" name=""/>
        <dsp:cNvSpPr/>
      </dsp:nvSpPr>
      <dsp:spPr>
        <a:xfrm>
          <a:off x="2987629" y="415"/>
          <a:ext cx="1881931" cy="1129158"/>
        </a:xfrm>
        <a:prstGeom prst="roundRect">
          <a:avLst>
            <a:gd name="adj" fmla="val 10000"/>
          </a:avLst>
        </a:prstGeom>
        <a:solidFill>
          <a:schemeClr val="accent3">
            <a:hueOff val="15232540"/>
            <a:satOff val="-53893"/>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a:latin typeface="Calibri Light" panose="020F0302020204030204"/>
            </a:rPr>
            <a:t>Asignar manzanas</a:t>
          </a:r>
          <a:endParaRPr lang="es-ES" sz="2100" kern="1200"/>
        </a:p>
      </dsp:txBody>
      <dsp:txXfrm>
        <a:off x="3020701" y="33487"/>
        <a:ext cx="1815787" cy="1063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77F1B-A64D-479C-8659-57C2534DBFDF}">
      <dsp:nvSpPr>
        <dsp:cNvPr id="0" name=""/>
        <dsp:cNvSpPr/>
      </dsp:nvSpPr>
      <dsp:spPr>
        <a:xfrm>
          <a:off x="42328" y="592"/>
          <a:ext cx="1927805" cy="11566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kern="1200">
              <a:latin typeface="Calibri Light" panose="020F0302020204030204"/>
            </a:rPr>
            <a:t>Rural disperso</a:t>
          </a:r>
          <a:endParaRPr lang="es-ES" sz="2200" kern="1200"/>
        </a:p>
      </dsp:txBody>
      <dsp:txXfrm>
        <a:off x="76206" y="34470"/>
        <a:ext cx="1860049" cy="1088927"/>
      </dsp:txXfrm>
    </dsp:sp>
    <dsp:sp modelId="{13EBA63F-E827-47C5-976F-F9ACF0D1D330}">
      <dsp:nvSpPr>
        <dsp:cNvPr id="0" name=""/>
        <dsp:cNvSpPr/>
      </dsp:nvSpPr>
      <dsp:spPr>
        <a:xfrm>
          <a:off x="2139780" y="339886"/>
          <a:ext cx="408694" cy="4780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2139780" y="435505"/>
        <a:ext cx="286086" cy="286857"/>
      </dsp:txXfrm>
    </dsp:sp>
    <dsp:sp modelId="{168F50D2-EF97-4830-8464-50D22E296A32}">
      <dsp:nvSpPr>
        <dsp:cNvPr id="0" name=""/>
        <dsp:cNvSpPr/>
      </dsp:nvSpPr>
      <dsp:spPr>
        <a:xfrm>
          <a:off x="2741256" y="592"/>
          <a:ext cx="1927805" cy="1156683"/>
        </a:xfrm>
        <a:prstGeom prst="roundRect">
          <a:avLst>
            <a:gd name="adj" fmla="val 10000"/>
          </a:avLst>
        </a:prstGeom>
        <a:solidFill>
          <a:schemeClr val="accent3">
            <a:hueOff val="15232540"/>
            <a:satOff val="-53893"/>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kern="1200">
              <a:latin typeface="Calibri Light" panose="020F0302020204030204"/>
            </a:rPr>
            <a:t>Asignar áreas de levantamiento</a:t>
          </a:r>
        </a:p>
      </dsp:txBody>
      <dsp:txXfrm>
        <a:off x="2775134" y="34470"/>
        <a:ext cx="1860049" cy="10889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38351EB-43EC-400C-8D47-B9B4E4CF9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D003774F-8F53-4DDA-BB10-22A23B083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2ADB8-00AA-4008-A6F9-BCAAF1DE2B2A}" type="datetimeFigureOut">
              <a:rPr lang="es-CL" smtClean="0"/>
              <a:t>15-05-2024</a:t>
            </a:fld>
            <a:endParaRPr lang="es-CL"/>
          </a:p>
        </p:txBody>
      </p:sp>
      <p:sp>
        <p:nvSpPr>
          <p:cNvPr id="4" name="Marcador de pie de página 3">
            <a:extLst>
              <a:ext uri="{FF2B5EF4-FFF2-40B4-BE49-F238E27FC236}">
                <a16:creationId xmlns:a16="http://schemas.microsoft.com/office/drawing/2014/main" id="{55E16D96-AFC9-4B10-AABB-D76F2F3E9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35977A8-9A7E-4F3A-B327-30C069902F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3E760-56C8-4C06-A47D-2D1EE57927B7}" type="slidenum">
              <a:rPr lang="es-CL" smtClean="0"/>
              <a:t>‹Nº›</a:t>
            </a:fld>
            <a:endParaRPr lang="es-CL"/>
          </a:p>
        </p:txBody>
      </p:sp>
    </p:spTree>
    <p:extLst>
      <p:ext uri="{BB962C8B-B14F-4D97-AF65-F5344CB8AC3E}">
        <p14:creationId xmlns:p14="http://schemas.microsoft.com/office/powerpoint/2010/main" val="79356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8666F-430F-4574-B68F-CCF3FDFBFAC0}" type="datetimeFigureOut">
              <a:rPr lang="es-CL" smtClean="0"/>
              <a:t>15-05-2024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71785-62E4-461A-B245-697A380444B8}" type="slidenum">
              <a:rPr lang="es-CL" smtClean="0"/>
              <a:t>‹Nº›</a:t>
            </a:fld>
            <a:endParaRPr lang="es-CL"/>
          </a:p>
        </p:txBody>
      </p:sp>
    </p:spTree>
    <p:extLst>
      <p:ext uri="{BB962C8B-B14F-4D97-AF65-F5344CB8AC3E}">
        <p14:creationId xmlns:p14="http://schemas.microsoft.com/office/powerpoint/2010/main" val="23011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27</a:t>
            </a:fld>
            <a:endParaRPr lang="es-CL"/>
          </a:p>
        </p:txBody>
      </p:sp>
    </p:spTree>
    <p:extLst>
      <p:ext uri="{BB962C8B-B14F-4D97-AF65-F5344CB8AC3E}">
        <p14:creationId xmlns:p14="http://schemas.microsoft.com/office/powerpoint/2010/main" val="48404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7.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2.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1.sv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3.svg"/><Relationship Id="rId5" Type="http://schemas.openxmlformats.org/officeDocument/2006/relationships/image" Target="../media/image11.png"/><Relationship Id="rId4" Type="http://schemas.openxmlformats.org/officeDocument/2006/relationships/image" Target="../media/image2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8646704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1569876900"/>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3825552925"/>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253305987"/>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234649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12701843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359173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52149161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10195258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042685054"/>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780034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133179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47106708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05888588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35457615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1499639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80434864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61717130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15-05-2024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3945148727"/>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3908" r:id="rId13"/>
    <p:sldLayoutId id="2147483780" r:id="rId14"/>
    <p:sldLayoutId id="2147484141" r:id="rId15"/>
    <p:sldLayoutId id="2147483882" r:id="rId16"/>
    <p:sldLayoutId id="2147483883" r:id="rId17"/>
    <p:sldLayoutId id="2147483819" r:id="rId18"/>
    <p:sldLayoutId id="2147484147" r:id="rId19"/>
    <p:sldLayoutId id="2147484142" r:id="rId20"/>
    <p:sldLayoutId id="2147484140" r:id="rId21"/>
    <p:sldLayoutId id="2147483795" r:id="rId22"/>
    <p:sldLayoutId id="2147484146" r:id="rId23"/>
    <p:sldLayoutId id="2147483887" r:id="rId24"/>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3076" y="2120801"/>
            <a:ext cx="8000286" cy="2046621"/>
          </a:xfrm>
        </p:spPr>
        <p:txBody>
          <a:bodyPr/>
          <a:lstStyle/>
          <a:p>
            <a:r>
              <a:rPr lang="es-CL" sz="4400" dirty="0">
                <a:latin typeface="Verdana"/>
                <a:ea typeface="Verdana"/>
              </a:rPr>
              <a:t>Submódulo Asignación de Equipos y Carga de Trabajo SGC </a:t>
            </a:r>
          </a:p>
        </p:txBody>
      </p:sp>
      <p:sp>
        <p:nvSpPr>
          <p:cNvPr id="4" name="Marcador de texto 3"/>
          <p:cNvSpPr>
            <a:spLocks noGrp="1"/>
          </p:cNvSpPr>
          <p:nvPr>
            <p:ph type="body" idx="10"/>
          </p:nvPr>
        </p:nvSpPr>
        <p:spPr/>
        <p:txBody>
          <a:bodyPr vert="horz" lIns="0" tIns="45720" rIns="0" bIns="45720" rtlCol="0" anchor="t">
            <a:noAutofit/>
          </a:bodyPr>
          <a:lstStyle/>
          <a:p>
            <a:r>
              <a:rPr lang="es-CL" dirty="0">
                <a:latin typeface="Verdana"/>
                <a:ea typeface="Verdana"/>
              </a:rPr>
              <a:t>2024</a:t>
            </a:r>
            <a:endParaRPr lang="es-ES" dirty="0"/>
          </a:p>
        </p:txBody>
      </p:sp>
      <p:sp>
        <p:nvSpPr>
          <p:cNvPr id="3" name="CuadroTexto 2">
            <a:extLst>
              <a:ext uri="{FF2B5EF4-FFF2-40B4-BE49-F238E27FC236}">
                <a16:creationId xmlns:a16="http://schemas.microsoft.com/office/drawing/2014/main" id="{C3D90A6D-BB90-8B41-9BA2-3081F922D3AA}"/>
              </a:ext>
            </a:extLst>
          </p:cNvPr>
          <p:cNvSpPr txBox="1"/>
          <p:nvPr/>
        </p:nvSpPr>
        <p:spPr>
          <a:xfrm>
            <a:off x="3875698" y="4449885"/>
            <a:ext cx="5934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a:latin typeface="Verdana"/>
                <a:ea typeface="Verdana"/>
                <a:cs typeface="Calibri"/>
              </a:rPr>
              <a:t>Módulo de Operaciones </a:t>
            </a:r>
            <a:endParaRPr lang="es-ES" sz="2000">
              <a:latin typeface="Verdana"/>
              <a:ea typeface="Verdana"/>
            </a:endParaRPr>
          </a:p>
        </p:txBody>
      </p:sp>
    </p:spTree>
    <p:extLst>
      <p:ext uri="{BB962C8B-B14F-4D97-AF65-F5344CB8AC3E}">
        <p14:creationId xmlns:p14="http://schemas.microsoft.com/office/powerpoint/2010/main" val="15831296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B5CDE-C83D-6E38-D2FE-5CECBFE62B44}"/>
            </a:ext>
          </a:extLst>
        </p:cNvPr>
        <p:cNvGrpSpPr/>
        <p:nvPr/>
      </p:nvGrpSpPr>
      <p:grpSpPr>
        <a:xfrm>
          <a:off x="0" y="0"/>
          <a:ext cx="0" cy="0"/>
          <a:chOff x="0" y="0"/>
          <a:chExt cx="0" cy="0"/>
        </a:xfrm>
      </p:grpSpPr>
      <p:sp>
        <p:nvSpPr>
          <p:cNvPr id="5" name="Marcador de texto 4">
            <a:extLst>
              <a:ext uri="{FF2B5EF4-FFF2-40B4-BE49-F238E27FC236}">
                <a16:creationId xmlns:a16="http://schemas.microsoft.com/office/drawing/2014/main" id="{35F378C3-C583-8DB1-6BA5-B08DB3AE72D5}"/>
              </a:ext>
            </a:extLst>
          </p:cNvPr>
          <p:cNvSpPr>
            <a:spLocks noGrp="1"/>
          </p:cNvSpPr>
          <p:nvPr>
            <p:ph type="body" sz="quarter" idx="13"/>
          </p:nvPr>
        </p:nvSpPr>
        <p:spPr/>
        <p:txBody>
          <a:bodyPr/>
          <a:lstStyle/>
          <a:p>
            <a:r>
              <a:rPr lang="es-ES"/>
              <a:t>Sección "Censista o ARC a CG"</a:t>
            </a:r>
          </a:p>
        </p:txBody>
      </p:sp>
      <p:sp>
        <p:nvSpPr>
          <p:cNvPr id="6" name="Marcador de texto 5">
            <a:extLst>
              <a:ext uri="{FF2B5EF4-FFF2-40B4-BE49-F238E27FC236}">
                <a16:creationId xmlns:a16="http://schemas.microsoft.com/office/drawing/2014/main" id="{E0C201AD-3A5C-0F77-A8E2-F25AB98CB369}"/>
              </a:ext>
            </a:extLst>
          </p:cNvPr>
          <p:cNvSpPr>
            <a:spLocks noGrp="1"/>
          </p:cNvSpPr>
          <p:nvPr>
            <p:ph type="body" sz="quarter" idx="40"/>
          </p:nvPr>
        </p:nvSpPr>
        <p:spPr/>
        <p:txBody>
          <a:bodyPr/>
          <a:lstStyle/>
          <a:p>
            <a:r>
              <a:rPr lang="es-ES">
                <a:latin typeface="Verdana"/>
                <a:ea typeface="Verdana"/>
              </a:rPr>
              <a:t>02.</a:t>
            </a:r>
            <a:endParaRPr lang="es-ES"/>
          </a:p>
        </p:txBody>
      </p:sp>
      <p:sp>
        <p:nvSpPr>
          <p:cNvPr id="9" name="Marcador de texto 1">
            <a:extLst>
              <a:ext uri="{FF2B5EF4-FFF2-40B4-BE49-F238E27FC236}">
                <a16:creationId xmlns:a16="http://schemas.microsoft.com/office/drawing/2014/main" id="{135604DF-CC3B-DBB0-4F53-6EDC2F5CE423}"/>
              </a:ext>
            </a:extLst>
          </p:cNvPr>
          <p:cNvSpPr>
            <a:spLocks noGrp="1"/>
          </p:cNvSpPr>
          <p:nvPr>
            <p:ph type="body" sz="quarter" idx="10"/>
          </p:nvPr>
        </p:nvSpPr>
        <p:spPr>
          <a:xfrm>
            <a:off x="531196" y="746206"/>
            <a:ext cx="10880229" cy="779784"/>
          </a:xfrm>
        </p:spPr>
        <p:txBody>
          <a:bodyPr vert="horz" lIns="0" tIns="45720" rIns="0" bIns="45720" rtlCol="0" anchor="t">
            <a:normAutofit/>
          </a:bodyPr>
          <a:lstStyle/>
          <a:p>
            <a:pPr algn="ctr"/>
            <a:r>
              <a:rPr lang="es-ES">
                <a:latin typeface="Verdana"/>
                <a:ea typeface="Verdana"/>
              </a:rPr>
              <a:t>Casilla "Asignar Censista"</a:t>
            </a:r>
            <a:endParaRPr lang="es-ES"/>
          </a:p>
        </p:txBody>
      </p:sp>
      <p:pic>
        <p:nvPicPr>
          <p:cNvPr id="7" name="Picture 6">
            <a:extLst>
              <a:ext uri="{FF2B5EF4-FFF2-40B4-BE49-F238E27FC236}">
                <a16:creationId xmlns:a16="http://schemas.microsoft.com/office/drawing/2014/main" id="{7DF8CD1A-FDEB-91F9-8FD2-A6E1E094CE33}"/>
              </a:ext>
            </a:extLst>
          </p:cNvPr>
          <p:cNvPicPr>
            <a:picLocks noChangeAspect="1"/>
          </p:cNvPicPr>
          <p:nvPr/>
        </p:nvPicPr>
        <p:blipFill>
          <a:blip r:embed="rId2"/>
          <a:stretch>
            <a:fillRect/>
          </a:stretch>
        </p:blipFill>
        <p:spPr>
          <a:xfrm>
            <a:off x="1452996" y="1709172"/>
            <a:ext cx="8979477" cy="4405146"/>
          </a:xfrm>
          <a:prstGeom prst="rect">
            <a:avLst/>
          </a:prstGeom>
          <a:ln>
            <a:solidFill>
              <a:schemeClr val="tx1"/>
            </a:solidFill>
          </a:ln>
        </p:spPr>
      </p:pic>
    </p:spTree>
    <p:extLst>
      <p:ext uri="{BB962C8B-B14F-4D97-AF65-F5344CB8AC3E}">
        <p14:creationId xmlns:p14="http://schemas.microsoft.com/office/powerpoint/2010/main" val="414242187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2F5A896-43BB-03FF-DCB7-EF21F9037A05}"/>
              </a:ext>
            </a:extLst>
          </p:cNvPr>
          <p:cNvSpPr>
            <a:spLocks noGrp="1"/>
          </p:cNvSpPr>
          <p:nvPr>
            <p:ph type="body" sz="quarter" idx="41"/>
          </p:nvPr>
        </p:nvSpPr>
        <p:spPr>
          <a:xfrm>
            <a:off x="1272940" y="1907345"/>
            <a:ext cx="9845975" cy="4505827"/>
          </a:xfrm>
        </p:spPr>
        <p:txBody>
          <a:bodyPr vert="horz" lIns="0" tIns="45720" rIns="0" bIns="45720" rtlCol="0" anchor="t">
            <a:normAutofit/>
          </a:bodyPr>
          <a:lstStyle/>
          <a:p>
            <a:pPr>
              <a:lnSpc>
                <a:spcPct val="150000"/>
              </a:lnSpc>
            </a:pPr>
            <a:r>
              <a:rPr lang="es-419" sz="1800">
                <a:latin typeface="Verdana"/>
                <a:ea typeface="Calibri"/>
                <a:cs typeface="Calibri"/>
              </a:rPr>
              <a:t>Una vez realizada la selección de la opción “Asignar ARC” del Coordinador(a) de Grupo elegido, se despliega en el recuadro izquierdo, todas las áreas de responsabilidad censal disponibles para ser asignadas. </a:t>
            </a:r>
            <a:r>
              <a:rPr lang="es-419" sz="1800" b="1">
                <a:latin typeface="Verdana"/>
                <a:ea typeface="Calibri"/>
                <a:cs typeface="Calibri"/>
              </a:rPr>
              <a:t>Se debe considerar que una ARC puede asignarse solo a una persona Coordinadora de Grupo</a:t>
            </a:r>
            <a:r>
              <a:rPr lang="es-419" sz="1800">
                <a:latin typeface="Verdana"/>
                <a:ea typeface="Calibri"/>
                <a:cs typeface="Calibri"/>
              </a:rPr>
              <a:t>.</a:t>
            </a:r>
            <a:endParaRPr lang="en-US" sz="1800"/>
          </a:p>
          <a:p>
            <a:pPr>
              <a:lnSpc>
                <a:spcPct val="150000"/>
              </a:lnSpc>
            </a:pPr>
            <a:r>
              <a:rPr lang="es-419" sz="1800">
                <a:latin typeface="Verdana"/>
                <a:ea typeface="Calibri"/>
                <a:cs typeface="Calibri"/>
              </a:rPr>
              <a:t>Para realizar la asignación, se debe seleccionar la casilla de la ARC que se quiere asignar y luego, se debe presionar la fecha bidireccional de color azul que indica el texto “</a:t>
            </a:r>
            <a:r>
              <a:rPr lang="es-419" sz="1800" b="1">
                <a:latin typeface="Verdana"/>
                <a:ea typeface="Calibri"/>
                <a:cs typeface="Calibri"/>
              </a:rPr>
              <a:t>Guardar</a:t>
            </a:r>
            <a:r>
              <a:rPr lang="es-419" sz="1800">
                <a:latin typeface="Verdana"/>
                <a:ea typeface="Calibri"/>
                <a:cs typeface="Calibri"/>
              </a:rPr>
              <a:t>”. Una vez realizada esta acción, se despliega un pop up que nos pedirá confirmar o cancelar la acción que estamos realizando.</a:t>
            </a:r>
          </a:p>
        </p:txBody>
      </p:sp>
      <p:sp>
        <p:nvSpPr>
          <p:cNvPr id="5" name="Marcador de texto 4">
            <a:extLst>
              <a:ext uri="{FF2B5EF4-FFF2-40B4-BE49-F238E27FC236}">
                <a16:creationId xmlns:a16="http://schemas.microsoft.com/office/drawing/2014/main" id="{D196C00F-90E0-46E9-3664-8BED6873C9E9}"/>
              </a:ext>
            </a:extLst>
          </p:cNvPr>
          <p:cNvSpPr>
            <a:spLocks noGrp="1"/>
          </p:cNvSpPr>
          <p:nvPr>
            <p:ph type="body" sz="quarter" idx="13"/>
          </p:nvPr>
        </p:nvSpPr>
        <p:spPr/>
        <p:txBody>
          <a:bodyPr/>
          <a:lstStyle/>
          <a:p>
            <a:r>
              <a:rPr lang="es-ES"/>
              <a:t>Sección "Censista o ARC a CG"</a:t>
            </a:r>
          </a:p>
        </p:txBody>
      </p:sp>
      <p:sp>
        <p:nvSpPr>
          <p:cNvPr id="6" name="Marcador de texto 5">
            <a:extLst>
              <a:ext uri="{FF2B5EF4-FFF2-40B4-BE49-F238E27FC236}">
                <a16:creationId xmlns:a16="http://schemas.microsoft.com/office/drawing/2014/main" id="{C62ABAA6-468B-B87F-D3F6-C7121896983E}"/>
              </a:ext>
            </a:extLst>
          </p:cNvPr>
          <p:cNvSpPr>
            <a:spLocks noGrp="1"/>
          </p:cNvSpPr>
          <p:nvPr>
            <p:ph type="body" sz="quarter" idx="40"/>
          </p:nvPr>
        </p:nvSpPr>
        <p:spPr/>
        <p:txBody>
          <a:bodyPr/>
          <a:lstStyle/>
          <a:p>
            <a:r>
              <a:rPr lang="es-ES">
                <a:latin typeface="Verdana"/>
                <a:ea typeface="Verdana"/>
              </a:rPr>
              <a:t>02.</a:t>
            </a:r>
          </a:p>
        </p:txBody>
      </p:sp>
      <p:sp>
        <p:nvSpPr>
          <p:cNvPr id="9" name="Marcador de texto 1">
            <a:extLst>
              <a:ext uri="{FF2B5EF4-FFF2-40B4-BE49-F238E27FC236}">
                <a16:creationId xmlns:a16="http://schemas.microsoft.com/office/drawing/2014/main" id="{53B1F894-9B38-123D-35C5-5D629B61E3BE}"/>
              </a:ext>
            </a:extLst>
          </p:cNvPr>
          <p:cNvSpPr txBox="1">
            <a:spLocks/>
          </p:cNvSpPr>
          <p:nvPr/>
        </p:nvSpPr>
        <p:spPr>
          <a:xfrm>
            <a:off x="755235" y="916663"/>
            <a:ext cx="10889752" cy="565820"/>
          </a:xfrm>
          <a:prstGeom prst="rect">
            <a:avLst/>
          </a:prstGeom>
        </p:spPr>
        <p:txBody>
          <a:bodyPr vert="horz" lIns="0" tIns="45720" rIns="0" bIns="45720" rtlCol="0" anchor="t">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a:latin typeface="Verdana"/>
                <a:ea typeface="Verdana"/>
              </a:rPr>
              <a:t>Casilla "Asignar ARC"</a:t>
            </a:r>
            <a:endParaRPr lang="es-ES"/>
          </a:p>
        </p:txBody>
      </p:sp>
    </p:spTree>
    <p:extLst>
      <p:ext uri="{BB962C8B-B14F-4D97-AF65-F5344CB8AC3E}">
        <p14:creationId xmlns:p14="http://schemas.microsoft.com/office/powerpoint/2010/main" val="333331650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B8907-4C57-715C-AC1E-951591FBEB7C}"/>
            </a:ext>
          </a:extLst>
        </p:cNvPr>
        <p:cNvGrpSpPr/>
        <p:nvPr/>
      </p:nvGrpSpPr>
      <p:grpSpPr>
        <a:xfrm>
          <a:off x="0" y="0"/>
          <a:ext cx="0" cy="0"/>
          <a:chOff x="0" y="0"/>
          <a:chExt cx="0" cy="0"/>
        </a:xfrm>
      </p:grpSpPr>
      <p:sp>
        <p:nvSpPr>
          <p:cNvPr id="5" name="Marcador de texto 4">
            <a:extLst>
              <a:ext uri="{FF2B5EF4-FFF2-40B4-BE49-F238E27FC236}">
                <a16:creationId xmlns:a16="http://schemas.microsoft.com/office/drawing/2014/main" id="{6EAE50B4-8C8D-EF8C-E023-F817F27C129E}"/>
              </a:ext>
            </a:extLst>
          </p:cNvPr>
          <p:cNvSpPr>
            <a:spLocks noGrp="1"/>
          </p:cNvSpPr>
          <p:nvPr>
            <p:ph type="body" sz="quarter" idx="13"/>
          </p:nvPr>
        </p:nvSpPr>
        <p:spPr/>
        <p:txBody>
          <a:bodyPr/>
          <a:lstStyle/>
          <a:p>
            <a:r>
              <a:rPr lang="es-ES"/>
              <a:t>Sección "Censista o ARC a CG"</a:t>
            </a:r>
          </a:p>
        </p:txBody>
      </p:sp>
      <p:sp>
        <p:nvSpPr>
          <p:cNvPr id="6" name="Marcador de texto 5">
            <a:extLst>
              <a:ext uri="{FF2B5EF4-FFF2-40B4-BE49-F238E27FC236}">
                <a16:creationId xmlns:a16="http://schemas.microsoft.com/office/drawing/2014/main" id="{1DDCB3B8-DEDF-9B70-D8F8-5B45BA0C7735}"/>
              </a:ext>
            </a:extLst>
          </p:cNvPr>
          <p:cNvSpPr>
            <a:spLocks noGrp="1"/>
          </p:cNvSpPr>
          <p:nvPr>
            <p:ph type="body" sz="quarter" idx="40"/>
          </p:nvPr>
        </p:nvSpPr>
        <p:spPr/>
        <p:txBody>
          <a:bodyPr/>
          <a:lstStyle/>
          <a:p>
            <a:r>
              <a:rPr lang="es-ES">
                <a:latin typeface="Verdana"/>
                <a:ea typeface="Verdana"/>
              </a:rPr>
              <a:t>02.</a:t>
            </a:r>
          </a:p>
        </p:txBody>
      </p:sp>
      <p:sp>
        <p:nvSpPr>
          <p:cNvPr id="9" name="Marcador de texto 1">
            <a:extLst>
              <a:ext uri="{FF2B5EF4-FFF2-40B4-BE49-F238E27FC236}">
                <a16:creationId xmlns:a16="http://schemas.microsoft.com/office/drawing/2014/main" id="{43455625-6DB5-2E95-994B-B6AE83A86187}"/>
              </a:ext>
            </a:extLst>
          </p:cNvPr>
          <p:cNvSpPr txBox="1">
            <a:spLocks/>
          </p:cNvSpPr>
          <p:nvPr/>
        </p:nvSpPr>
        <p:spPr>
          <a:xfrm>
            <a:off x="644399" y="556445"/>
            <a:ext cx="10889752" cy="565820"/>
          </a:xfrm>
          <a:prstGeom prst="rect">
            <a:avLst/>
          </a:prstGeom>
        </p:spPr>
        <p:txBody>
          <a:bodyPr vert="horz" lIns="0" tIns="45720" rIns="0" bIns="45720" rtlCol="0" anchor="t">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a:latin typeface="Verdana"/>
                <a:ea typeface="Verdana"/>
              </a:rPr>
              <a:t>Casilla "Asignar ARC"</a:t>
            </a:r>
            <a:endParaRPr lang="es-ES"/>
          </a:p>
        </p:txBody>
      </p:sp>
      <p:pic>
        <p:nvPicPr>
          <p:cNvPr id="2" name="Imagen 1" descr="Interfaz de usuario gráfica, Tabla&#10;&#10;Descripción generada automáticamente">
            <a:extLst>
              <a:ext uri="{FF2B5EF4-FFF2-40B4-BE49-F238E27FC236}">
                <a16:creationId xmlns:a16="http://schemas.microsoft.com/office/drawing/2014/main" id="{73667C5A-6A9E-3D9A-F5C1-4717A5498F0F}"/>
              </a:ext>
            </a:extLst>
          </p:cNvPr>
          <p:cNvPicPr>
            <a:picLocks noChangeAspect="1"/>
          </p:cNvPicPr>
          <p:nvPr/>
        </p:nvPicPr>
        <p:blipFill rotWithShape="1">
          <a:blip r:embed="rId2"/>
          <a:srcRect l="-169" t="-110" r="56841" b="160"/>
          <a:stretch/>
        </p:blipFill>
        <p:spPr>
          <a:xfrm>
            <a:off x="2610919" y="1715951"/>
            <a:ext cx="3680319" cy="4499262"/>
          </a:xfrm>
          <a:prstGeom prst="rect">
            <a:avLst/>
          </a:prstGeom>
          <a:ln>
            <a:solidFill>
              <a:schemeClr val="tx1"/>
            </a:solidFill>
          </a:ln>
        </p:spPr>
      </p:pic>
      <p:sp>
        <p:nvSpPr>
          <p:cNvPr id="3" name="CuadroTexto 2">
            <a:extLst>
              <a:ext uri="{FF2B5EF4-FFF2-40B4-BE49-F238E27FC236}">
                <a16:creationId xmlns:a16="http://schemas.microsoft.com/office/drawing/2014/main" id="{0206FB8F-370F-6384-1BCE-47AA19DEF29D}"/>
              </a:ext>
            </a:extLst>
          </p:cNvPr>
          <p:cNvSpPr txBox="1"/>
          <p:nvPr/>
        </p:nvSpPr>
        <p:spPr>
          <a:xfrm>
            <a:off x="286287" y="4255352"/>
            <a:ext cx="1538232" cy="369332"/>
          </a:xfrm>
          <a:prstGeom prst="rect">
            <a:avLst/>
          </a:prstGeom>
          <a:noFill/>
          <a:ln w="28575">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ea typeface="Calibri"/>
                <a:cs typeface="Calibri"/>
              </a:rPr>
              <a:t>ARC Urbano</a:t>
            </a:r>
          </a:p>
        </p:txBody>
      </p:sp>
      <p:sp>
        <p:nvSpPr>
          <p:cNvPr id="4" name="CuadroTexto 3">
            <a:extLst>
              <a:ext uri="{FF2B5EF4-FFF2-40B4-BE49-F238E27FC236}">
                <a16:creationId xmlns:a16="http://schemas.microsoft.com/office/drawing/2014/main" id="{FD8BE629-0D56-B48D-D666-F79469EBC516}"/>
              </a:ext>
            </a:extLst>
          </p:cNvPr>
          <p:cNvSpPr txBox="1"/>
          <p:nvPr/>
        </p:nvSpPr>
        <p:spPr>
          <a:xfrm>
            <a:off x="290511" y="5107984"/>
            <a:ext cx="1538232" cy="646331"/>
          </a:xfrm>
          <a:prstGeom prst="rect">
            <a:avLst/>
          </a:prstGeom>
          <a:noFill/>
          <a:ln w="28575">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ea typeface="Calibri"/>
                <a:cs typeface="Calibri"/>
              </a:rPr>
              <a:t>ARC Rural Concentrado</a:t>
            </a:r>
          </a:p>
        </p:txBody>
      </p:sp>
      <p:sp>
        <p:nvSpPr>
          <p:cNvPr id="8" name="CuadroTexto 7">
            <a:extLst>
              <a:ext uri="{FF2B5EF4-FFF2-40B4-BE49-F238E27FC236}">
                <a16:creationId xmlns:a16="http://schemas.microsoft.com/office/drawing/2014/main" id="{3252F1FA-B569-AF52-18C2-F9C2E6158E57}"/>
              </a:ext>
            </a:extLst>
          </p:cNvPr>
          <p:cNvSpPr txBox="1"/>
          <p:nvPr/>
        </p:nvSpPr>
        <p:spPr>
          <a:xfrm>
            <a:off x="290511" y="3325159"/>
            <a:ext cx="2170134" cy="369332"/>
          </a:xfrm>
          <a:prstGeom prst="rect">
            <a:avLst/>
          </a:prstGeom>
          <a:noFill/>
          <a:ln w="28575">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ea typeface="Calibri"/>
                <a:cs typeface="Calibri"/>
              </a:rPr>
              <a:t>ARC Rural Disperso</a:t>
            </a:r>
          </a:p>
        </p:txBody>
      </p:sp>
      <p:sp>
        <p:nvSpPr>
          <p:cNvPr id="7" name="Flecha: a la derecha 6">
            <a:extLst>
              <a:ext uri="{FF2B5EF4-FFF2-40B4-BE49-F238E27FC236}">
                <a16:creationId xmlns:a16="http://schemas.microsoft.com/office/drawing/2014/main" id="{680D685D-4188-F48C-E22C-C143D8CBB841}"/>
              </a:ext>
            </a:extLst>
          </p:cNvPr>
          <p:cNvSpPr/>
          <p:nvPr/>
        </p:nvSpPr>
        <p:spPr>
          <a:xfrm>
            <a:off x="1993076" y="5203371"/>
            <a:ext cx="2078181" cy="44532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 la derecha 9">
            <a:extLst>
              <a:ext uri="{FF2B5EF4-FFF2-40B4-BE49-F238E27FC236}">
                <a16:creationId xmlns:a16="http://schemas.microsoft.com/office/drawing/2014/main" id="{1EE87B64-72DE-3020-F473-F8D76836B2F5}"/>
              </a:ext>
            </a:extLst>
          </p:cNvPr>
          <p:cNvSpPr/>
          <p:nvPr/>
        </p:nvSpPr>
        <p:spPr>
          <a:xfrm>
            <a:off x="1993075" y="4256314"/>
            <a:ext cx="2078181" cy="286987"/>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2C8C0D2C-6883-0B69-8E84-0E6A871728A1}"/>
              </a:ext>
            </a:extLst>
          </p:cNvPr>
          <p:cNvSpPr/>
          <p:nvPr/>
        </p:nvSpPr>
        <p:spPr>
          <a:xfrm>
            <a:off x="2613561" y="3379519"/>
            <a:ext cx="1454728" cy="247402"/>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descr="Interfaz de usuario gráfica, Aplicación&#10;&#10;Descripción generada automáticamente">
            <a:extLst>
              <a:ext uri="{FF2B5EF4-FFF2-40B4-BE49-F238E27FC236}">
                <a16:creationId xmlns:a16="http://schemas.microsoft.com/office/drawing/2014/main" id="{262A6394-200B-7043-8775-728295254350}"/>
              </a:ext>
            </a:extLst>
          </p:cNvPr>
          <p:cNvPicPr>
            <a:picLocks noChangeAspect="1"/>
          </p:cNvPicPr>
          <p:nvPr/>
        </p:nvPicPr>
        <p:blipFill rotWithShape="1">
          <a:blip r:embed="rId3"/>
          <a:srcRect l="2150" r="60546" b="525"/>
          <a:stretch/>
        </p:blipFill>
        <p:spPr>
          <a:xfrm>
            <a:off x="7385586" y="1909162"/>
            <a:ext cx="4464152" cy="3741561"/>
          </a:xfrm>
          <a:prstGeom prst="rect">
            <a:avLst/>
          </a:prstGeom>
          <a:ln>
            <a:solidFill>
              <a:schemeClr val="tx1"/>
            </a:solidFill>
          </a:ln>
        </p:spPr>
      </p:pic>
      <p:sp>
        <p:nvSpPr>
          <p:cNvPr id="13" name="Flecha: a la derecha 12">
            <a:extLst>
              <a:ext uri="{FF2B5EF4-FFF2-40B4-BE49-F238E27FC236}">
                <a16:creationId xmlns:a16="http://schemas.microsoft.com/office/drawing/2014/main" id="{3EAF2C9C-1A88-0BE4-D8E1-EF996C275E1B}"/>
              </a:ext>
            </a:extLst>
          </p:cNvPr>
          <p:cNvSpPr/>
          <p:nvPr/>
        </p:nvSpPr>
        <p:spPr>
          <a:xfrm>
            <a:off x="6302828" y="3962399"/>
            <a:ext cx="880753" cy="870857"/>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8096202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D4F261-2A97-D0FC-E099-5914C26B2E57}"/>
              </a:ext>
            </a:extLst>
          </p:cNvPr>
          <p:cNvSpPr>
            <a:spLocks noGrp="1"/>
          </p:cNvSpPr>
          <p:nvPr>
            <p:ph type="body" sz="quarter" idx="10"/>
          </p:nvPr>
        </p:nvSpPr>
        <p:spPr>
          <a:xfrm>
            <a:off x="748597" y="782826"/>
            <a:ext cx="10886012" cy="745519"/>
          </a:xfrm>
        </p:spPr>
        <p:txBody>
          <a:bodyPr vert="horz" lIns="0" tIns="45720" rIns="0" bIns="45720" rtlCol="0" anchor="t">
            <a:normAutofit/>
          </a:bodyPr>
          <a:lstStyle/>
          <a:p>
            <a:pPr algn="ctr"/>
            <a:r>
              <a:rPr lang="es-ES" sz="3500">
                <a:latin typeface="Verdana"/>
                <a:ea typeface="Verdana"/>
              </a:rPr>
              <a:t>Casilla "Asignar ARC"</a:t>
            </a:r>
            <a:endParaRPr lang="es-ES"/>
          </a:p>
        </p:txBody>
      </p:sp>
      <p:sp>
        <p:nvSpPr>
          <p:cNvPr id="5" name="Text Placeholder 4">
            <a:extLst>
              <a:ext uri="{FF2B5EF4-FFF2-40B4-BE49-F238E27FC236}">
                <a16:creationId xmlns:a16="http://schemas.microsoft.com/office/drawing/2014/main" id="{2CE8EB50-852C-97EF-BA91-02689CA475BD}"/>
              </a:ext>
            </a:extLst>
          </p:cNvPr>
          <p:cNvSpPr>
            <a:spLocks noGrp="1"/>
          </p:cNvSpPr>
          <p:nvPr>
            <p:ph type="body" sz="quarter" idx="13"/>
          </p:nvPr>
        </p:nvSpPr>
        <p:spPr>
          <a:xfrm>
            <a:off x="751724" y="4898"/>
            <a:ext cx="10888408" cy="496799"/>
          </a:xfrm>
        </p:spPr>
        <p:txBody>
          <a:bodyPr/>
          <a:lstStyle/>
          <a:p>
            <a:r>
              <a:rPr lang="es-ES"/>
              <a:t>Sección "Censista o ARC a CG"</a:t>
            </a:r>
          </a:p>
        </p:txBody>
      </p:sp>
      <p:sp>
        <p:nvSpPr>
          <p:cNvPr id="6" name="Text Placeholder 5">
            <a:extLst>
              <a:ext uri="{FF2B5EF4-FFF2-40B4-BE49-F238E27FC236}">
                <a16:creationId xmlns:a16="http://schemas.microsoft.com/office/drawing/2014/main" id="{FB77DBEE-2130-3670-6BC1-17C4172E6E76}"/>
              </a:ext>
            </a:extLst>
          </p:cNvPr>
          <p:cNvSpPr>
            <a:spLocks noGrp="1"/>
          </p:cNvSpPr>
          <p:nvPr>
            <p:ph type="body" sz="quarter" idx="40"/>
          </p:nvPr>
        </p:nvSpPr>
        <p:spPr/>
        <p:txBody>
          <a:bodyPr/>
          <a:lstStyle/>
          <a:p>
            <a:r>
              <a:rPr lang="en-US">
                <a:latin typeface="Verdana"/>
                <a:ea typeface="Verdana"/>
              </a:rPr>
              <a:t>02.</a:t>
            </a:r>
            <a:endParaRPr lang="en-US"/>
          </a:p>
        </p:txBody>
      </p:sp>
      <p:pic>
        <p:nvPicPr>
          <p:cNvPr id="3" name="Imagen 2" descr="Interfaz de usuario gráfica, Aplicación&#10;&#10;Descripción generada automáticamente">
            <a:extLst>
              <a:ext uri="{FF2B5EF4-FFF2-40B4-BE49-F238E27FC236}">
                <a16:creationId xmlns:a16="http://schemas.microsoft.com/office/drawing/2014/main" id="{6632ABD4-F311-4E5F-7EAE-F686EDD3806B}"/>
              </a:ext>
            </a:extLst>
          </p:cNvPr>
          <p:cNvPicPr>
            <a:picLocks noChangeAspect="1"/>
          </p:cNvPicPr>
          <p:nvPr/>
        </p:nvPicPr>
        <p:blipFill>
          <a:blip r:embed="rId2"/>
          <a:stretch>
            <a:fillRect/>
          </a:stretch>
        </p:blipFill>
        <p:spPr>
          <a:xfrm>
            <a:off x="932336" y="3013913"/>
            <a:ext cx="10331532" cy="3191881"/>
          </a:xfrm>
          <a:prstGeom prst="rect">
            <a:avLst/>
          </a:prstGeom>
          <a:ln>
            <a:solidFill>
              <a:schemeClr val="tx1"/>
            </a:solidFill>
          </a:ln>
        </p:spPr>
      </p:pic>
      <p:sp>
        <p:nvSpPr>
          <p:cNvPr id="4" name="CuadroTexto 3">
            <a:extLst>
              <a:ext uri="{FF2B5EF4-FFF2-40B4-BE49-F238E27FC236}">
                <a16:creationId xmlns:a16="http://schemas.microsoft.com/office/drawing/2014/main" id="{0AB1CDEE-197C-F1F0-6E1E-C228494C2EC1}"/>
              </a:ext>
            </a:extLst>
          </p:cNvPr>
          <p:cNvSpPr txBox="1"/>
          <p:nvPr/>
        </p:nvSpPr>
        <p:spPr>
          <a:xfrm>
            <a:off x="774865" y="1849581"/>
            <a:ext cx="108312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a:latin typeface="Verdana"/>
                <a:ea typeface="Calibri"/>
                <a:cs typeface="Calibri"/>
              </a:rPr>
              <a:t>Luego de realizar el marcaje en la casilla </a:t>
            </a:r>
            <a:r>
              <a:rPr lang="es-ES" b="1">
                <a:latin typeface="Verdana"/>
                <a:ea typeface="Calibri"/>
                <a:cs typeface="Calibri"/>
              </a:rPr>
              <a:t>"ASIGNAR"</a:t>
            </a:r>
            <a:r>
              <a:rPr lang="es-ES">
                <a:latin typeface="Verdana"/>
                <a:ea typeface="Calibri"/>
                <a:cs typeface="Calibri"/>
              </a:rPr>
              <a:t>, se debe presionar el botón </a:t>
            </a:r>
            <a:r>
              <a:rPr lang="es-ES" b="1">
                <a:latin typeface="Verdana"/>
                <a:ea typeface="Calibri"/>
                <a:cs typeface="Calibri"/>
              </a:rPr>
              <a:t>"Guardar"</a:t>
            </a:r>
            <a:r>
              <a:rPr lang="es-ES">
                <a:latin typeface="Verdana"/>
                <a:ea typeface="Calibri"/>
                <a:cs typeface="Calibri"/>
              </a:rPr>
              <a:t> y posteriormente la ARC queda asignada a un(a) CG dentro de la casilla </a:t>
            </a:r>
            <a:r>
              <a:rPr lang="es-ES" b="1">
                <a:latin typeface="Verdana"/>
                <a:ea typeface="Calibri"/>
                <a:cs typeface="Calibri"/>
              </a:rPr>
              <a:t>"ASIGNADOS"</a:t>
            </a:r>
            <a:r>
              <a:rPr lang="es-ES">
                <a:latin typeface="Verdana"/>
                <a:ea typeface="Calibri"/>
                <a:cs typeface="Calibri"/>
              </a:rPr>
              <a:t>.</a:t>
            </a:r>
            <a:endParaRPr lang="es-ES" err="1">
              <a:latin typeface="Verdana"/>
              <a:ea typeface="Verdana"/>
            </a:endParaRPr>
          </a:p>
        </p:txBody>
      </p:sp>
    </p:spTree>
    <p:extLst>
      <p:ext uri="{BB962C8B-B14F-4D97-AF65-F5344CB8AC3E}">
        <p14:creationId xmlns:p14="http://schemas.microsoft.com/office/powerpoint/2010/main" val="315671565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F9FE676-6FE4-8CDF-80E1-9F4DF5814993}"/>
              </a:ext>
            </a:extLst>
          </p:cNvPr>
          <p:cNvSpPr>
            <a:spLocks noGrp="1"/>
          </p:cNvSpPr>
          <p:nvPr>
            <p:ph type="body" sz="quarter" idx="10"/>
          </p:nvPr>
        </p:nvSpPr>
        <p:spPr>
          <a:xfrm>
            <a:off x="755234" y="724414"/>
            <a:ext cx="10889753" cy="1151259"/>
          </a:xfrm>
        </p:spPr>
        <p:txBody>
          <a:bodyPr vert="horz" lIns="0" tIns="45720" rIns="0" bIns="45720" rtlCol="0" anchor="t">
            <a:normAutofit lnSpcReduction="10000"/>
          </a:bodyPr>
          <a:lstStyle/>
          <a:p>
            <a:pPr algn="ctr"/>
            <a:r>
              <a:rPr lang="es-ES">
                <a:latin typeface="Verdana"/>
                <a:ea typeface="Verdana"/>
              </a:rPr>
              <a:t>¿Qué marcajes se pueden habilitar dentro de una ARC?</a:t>
            </a:r>
            <a:endParaRPr lang="es-ES"/>
          </a:p>
        </p:txBody>
      </p:sp>
      <p:sp>
        <p:nvSpPr>
          <p:cNvPr id="3" name="Marcador de texto 2">
            <a:extLst>
              <a:ext uri="{FF2B5EF4-FFF2-40B4-BE49-F238E27FC236}">
                <a16:creationId xmlns:a16="http://schemas.microsoft.com/office/drawing/2014/main" id="{3EF33246-5F2E-872A-B688-64C47CF0D5CA}"/>
              </a:ext>
            </a:extLst>
          </p:cNvPr>
          <p:cNvSpPr>
            <a:spLocks noGrp="1"/>
          </p:cNvSpPr>
          <p:nvPr>
            <p:ph type="body" sz="quarter" idx="41"/>
          </p:nvPr>
        </p:nvSpPr>
        <p:spPr>
          <a:xfrm>
            <a:off x="584898" y="2113187"/>
            <a:ext cx="5261475" cy="4451519"/>
          </a:xfrm>
        </p:spPr>
        <p:txBody>
          <a:bodyPr vert="horz" lIns="0" tIns="45720" rIns="0" bIns="45720" rtlCol="0" anchor="t">
            <a:normAutofit/>
          </a:bodyPr>
          <a:lstStyle/>
          <a:p>
            <a:pPr>
              <a:lnSpc>
                <a:spcPct val="150000"/>
              </a:lnSpc>
            </a:pPr>
            <a:r>
              <a:rPr lang="es-419">
                <a:latin typeface="Verdana"/>
                <a:ea typeface="Verdana"/>
                <a:cs typeface="Calibri"/>
              </a:rPr>
              <a:t>De manera posterior a la asignación de la ARC a determinado CG, es posible marcar las manzanas que son parte de la ARC como: </a:t>
            </a:r>
            <a:endParaRPr lang="es-ES">
              <a:latin typeface="Verdana"/>
              <a:ea typeface="Verdana"/>
              <a:cs typeface="Calibri"/>
            </a:endParaRPr>
          </a:p>
          <a:p>
            <a:pPr marL="285750" indent="-285750">
              <a:lnSpc>
                <a:spcPct val="150000"/>
              </a:lnSpc>
              <a:buChar char="•"/>
            </a:pPr>
            <a:r>
              <a:rPr lang="es-419">
                <a:latin typeface="Verdana"/>
                <a:ea typeface="Verdana"/>
                <a:cs typeface="Calibri"/>
              </a:rPr>
              <a:t>Área de levantamiento focalizado (ALF).</a:t>
            </a:r>
            <a:endParaRPr lang="es-ES">
              <a:latin typeface="Verdana"/>
              <a:ea typeface="Verdana"/>
              <a:cs typeface="Calibri"/>
            </a:endParaRPr>
          </a:p>
          <a:p>
            <a:pPr marL="285750" indent="-285750">
              <a:lnSpc>
                <a:spcPct val="150000"/>
              </a:lnSpc>
              <a:buChar char="•"/>
            </a:pPr>
            <a:r>
              <a:rPr lang="es-419">
                <a:latin typeface="Verdana"/>
                <a:ea typeface="Verdana"/>
                <a:cs typeface="Calibri"/>
              </a:rPr>
              <a:t>Zonas de planificación diferenciadas. </a:t>
            </a:r>
            <a:endParaRPr lang="es-ES">
              <a:latin typeface="Verdana"/>
              <a:ea typeface="Verdana"/>
              <a:cs typeface="Calibri"/>
            </a:endParaRPr>
          </a:p>
          <a:p>
            <a:pPr marL="285750" indent="-285750">
              <a:lnSpc>
                <a:spcPct val="150000"/>
              </a:lnSpc>
              <a:buChar char="•"/>
            </a:pPr>
            <a:r>
              <a:rPr lang="es-419">
                <a:latin typeface="Verdana"/>
                <a:ea typeface="Verdana"/>
                <a:cs typeface="Calibri"/>
              </a:rPr>
              <a:t>Asignar levantamiento de cuestionarios en papel. </a:t>
            </a:r>
            <a:endParaRPr lang="es-ES">
              <a:latin typeface="Verdana"/>
              <a:ea typeface="Verdana"/>
              <a:cs typeface="Calibri"/>
            </a:endParaRPr>
          </a:p>
          <a:p>
            <a:pPr>
              <a:lnSpc>
                <a:spcPct val="150000"/>
              </a:lnSpc>
            </a:pPr>
            <a:r>
              <a:rPr lang="es-419">
                <a:latin typeface="Verdana"/>
                <a:ea typeface="Verdana"/>
                <a:cs typeface="Calibri"/>
              </a:rPr>
              <a:t>Este menú se habilitará tras presionar la lupa ubicada a la derecha, en la columna </a:t>
            </a:r>
            <a:r>
              <a:rPr lang="es-419" b="1">
                <a:latin typeface="Verdana"/>
                <a:ea typeface="Verdana"/>
                <a:cs typeface="Calibri"/>
              </a:rPr>
              <a:t>“Detalle”,</a:t>
            </a:r>
            <a:r>
              <a:rPr lang="es-419">
                <a:latin typeface="Verdana"/>
                <a:ea typeface="Verdana"/>
                <a:cs typeface="Calibri"/>
              </a:rPr>
              <a:t> de la ARC en que se necesite realizar estas marcas.</a:t>
            </a:r>
            <a:endParaRPr lang="es-ES">
              <a:latin typeface="Verdana"/>
              <a:ea typeface="Verdana"/>
              <a:cs typeface="Calibri"/>
            </a:endParaRPr>
          </a:p>
        </p:txBody>
      </p:sp>
      <p:sp>
        <p:nvSpPr>
          <p:cNvPr id="5" name="Marcador de texto 4">
            <a:extLst>
              <a:ext uri="{FF2B5EF4-FFF2-40B4-BE49-F238E27FC236}">
                <a16:creationId xmlns:a16="http://schemas.microsoft.com/office/drawing/2014/main" id="{FEF880AD-86F4-2D1B-3847-AE7D871140F2}"/>
              </a:ext>
            </a:extLst>
          </p:cNvPr>
          <p:cNvSpPr>
            <a:spLocks noGrp="1"/>
          </p:cNvSpPr>
          <p:nvPr>
            <p:ph type="body" sz="quarter" idx="13"/>
          </p:nvPr>
        </p:nvSpPr>
        <p:spPr/>
        <p:txBody>
          <a:bodyPr/>
          <a:lstStyle/>
          <a:p>
            <a:r>
              <a:rPr lang="es-ES"/>
              <a:t>Sección "Censista o ARC a CG"</a:t>
            </a:r>
          </a:p>
        </p:txBody>
      </p:sp>
      <p:sp>
        <p:nvSpPr>
          <p:cNvPr id="6" name="Marcador de texto 5">
            <a:extLst>
              <a:ext uri="{FF2B5EF4-FFF2-40B4-BE49-F238E27FC236}">
                <a16:creationId xmlns:a16="http://schemas.microsoft.com/office/drawing/2014/main" id="{81E3EB0E-157F-4ECF-2375-5CCB4CC50CA9}"/>
              </a:ext>
            </a:extLst>
          </p:cNvPr>
          <p:cNvSpPr>
            <a:spLocks noGrp="1"/>
          </p:cNvSpPr>
          <p:nvPr>
            <p:ph type="body" sz="quarter" idx="40"/>
          </p:nvPr>
        </p:nvSpPr>
        <p:spPr/>
        <p:txBody>
          <a:bodyPr/>
          <a:lstStyle/>
          <a:p>
            <a:r>
              <a:rPr lang="es-ES">
                <a:latin typeface="Verdana"/>
                <a:ea typeface="Verdana"/>
              </a:rPr>
              <a:t>02.</a:t>
            </a:r>
          </a:p>
        </p:txBody>
      </p:sp>
      <p:pic>
        <p:nvPicPr>
          <p:cNvPr id="7" name="Imagen 6" descr="Escala de tiempo&#10;&#10;Descripción generada automáticamente">
            <a:extLst>
              <a:ext uri="{FF2B5EF4-FFF2-40B4-BE49-F238E27FC236}">
                <a16:creationId xmlns:a16="http://schemas.microsoft.com/office/drawing/2014/main" id="{D11B0E4B-7236-ED66-AAC7-99A79FA75FEA}"/>
              </a:ext>
            </a:extLst>
          </p:cNvPr>
          <p:cNvPicPr>
            <a:picLocks noChangeAspect="1"/>
          </p:cNvPicPr>
          <p:nvPr/>
        </p:nvPicPr>
        <p:blipFill>
          <a:blip r:embed="rId2"/>
          <a:stretch>
            <a:fillRect/>
          </a:stretch>
        </p:blipFill>
        <p:spPr>
          <a:xfrm>
            <a:off x="6520355" y="2322952"/>
            <a:ext cx="4852419" cy="3615178"/>
          </a:xfrm>
          <a:prstGeom prst="rect">
            <a:avLst/>
          </a:prstGeom>
          <a:ln>
            <a:solidFill>
              <a:schemeClr val="tx1"/>
            </a:solidFill>
          </a:ln>
        </p:spPr>
      </p:pic>
      <p:sp>
        <p:nvSpPr>
          <p:cNvPr id="9" name="Rectángulo 8">
            <a:extLst>
              <a:ext uri="{FF2B5EF4-FFF2-40B4-BE49-F238E27FC236}">
                <a16:creationId xmlns:a16="http://schemas.microsoft.com/office/drawing/2014/main" id="{F7079E42-F4F8-98D9-382F-FE27CE1A7EFA}"/>
              </a:ext>
            </a:extLst>
          </p:cNvPr>
          <p:cNvSpPr/>
          <p:nvPr/>
        </p:nvSpPr>
        <p:spPr>
          <a:xfrm>
            <a:off x="9703129" y="4127666"/>
            <a:ext cx="1474519" cy="77189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81945513"/>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0D15636-9203-1DAB-762E-9216EF526974}"/>
              </a:ext>
            </a:extLst>
          </p:cNvPr>
          <p:cNvSpPr>
            <a:spLocks noGrp="1"/>
          </p:cNvSpPr>
          <p:nvPr>
            <p:ph type="body" sz="quarter" idx="10"/>
          </p:nvPr>
        </p:nvSpPr>
        <p:spPr>
          <a:xfrm>
            <a:off x="755235" y="1148981"/>
            <a:ext cx="10889752" cy="1151259"/>
          </a:xfrm>
        </p:spPr>
        <p:txBody>
          <a:bodyPr vert="horz" lIns="0" tIns="45720" rIns="0" bIns="45720" rtlCol="0" anchor="t">
            <a:normAutofit/>
          </a:bodyPr>
          <a:lstStyle/>
          <a:p>
            <a:pPr algn="ctr"/>
            <a:r>
              <a:rPr lang="es-ES">
                <a:latin typeface="Verdana"/>
                <a:ea typeface="Verdana"/>
              </a:rPr>
              <a:t>Casilla "Asignar ARC"</a:t>
            </a:r>
            <a:endParaRPr lang="es-ES"/>
          </a:p>
        </p:txBody>
      </p:sp>
      <p:sp>
        <p:nvSpPr>
          <p:cNvPr id="3" name="Marcador de texto 2">
            <a:extLst>
              <a:ext uri="{FF2B5EF4-FFF2-40B4-BE49-F238E27FC236}">
                <a16:creationId xmlns:a16="http://schemas.microsoft.com/office/drawing/2014/main" id="{95B9D160-A531-DFFE-E152-AE8B1BB5BC8B}"/>
              </a:ext>
            </a:extLst>
          </p:cNvPr>
          <p:cNvSpPr>
            <a:spLocks noGrp="1"/>
          </p:cNvSpPr>
          <p:nvPr>
            <p:ph type="body" sz="quarter" idx="41"/>
          </p:nvPr>
        </p:nvSpPr>
        <p:spPr>
          <a:xfrm>
            <a:off x="755235" y="2162601"/>
            <a:ext cx="10884897" cy="1206926"/>
          </a:xfrm>
        </p:spPr>
        <p:txBody>
          <a:bodyPr vert="horz" lIns="0" tIns="45720" rIns="0" bIns="45720" rtlCol="0" anchor="t">
            <a:normAutofit/>
          </a:bodyPr>
          <a:lstStyle/>
          <a:p>
            <a:pPr>
              <a:lnSpc>
                <a:spcPct val="150000"/>
              </a:lnSpc>
            </a:pPr>
            <a:r>
              <a:rPr lang="es-ES">
                <a:latin typeface="Verdana"/>
                <a:ea typeface="Calibri"/>
                <a:cs typeface="Calibri"/>
              </a:rPr>
              <a:t>Esta casilla se utiliza para asignar una o varias áreas de responsabilidad censal (ARC) a una persona Coordinadora de Grupo. Según el perfil con que se realiza esta acción, las opciones “Seleccione </a:t>
            </a:r>
            <a:r>
              <a:rPr lang="es-ES" err="1">
                <a:latin typeface="Verdana"/>
                <a:ea typeface="Calibri"/>
                <a:cs typeface="Calibri"/>
              </a:rPr>
              <a:t>Macrosector</a:t>
            </a:r>
            <a:r>
              <a:rPr lang="es-ES">
                <a:latin typeface="Verdana"/>
                <a:ea typeface="Calibri"/>
                <a:cs typeface="Calibri"/>
              </a:rPr>
              <a:t>”, y “Seleccione Local Censal” podrían estar precargadas o no.</a:t>
            </a:r>
            <a:endParaRPr lang="es-ES"/>
          </a:p>
        </p:txBody>
      </p:sp>
      <p:sp>
        <p:nvSpPr>
          <p:cNvPr id="5" name="Marcador de texto 4">
            <a:extLst>
              <a:ext uri="{FF2B5EF4-FFF2-40B4-BE49-F238E27FC236}">
                <a16:creationId xmlns:a16="http://schemas.microsoft.com/office/drawing/2014/main" id="{7A71A696-510A-29A9-D3D9-333D2D7B57F6}"/>
              </a:ext>
            </a:extLst>
          </p:cNvPr>
          <p:cNvSpPr>
            <a:spLocks noGrp="1"/>
          </p:cNvSpPr>
          <p:nvPr>
            <p:ph type="body" sz="quarter" idx="13"/>
          </p:nvPr>
        </p:nvSpPr>
        <p:spPr/>
        <p:txBody>
          <a:bodyPr/>
          <a:lstStyle/>
          <a:p>
            <a:r>
              <a:rPr lang="es-ES"/>
              <a:t>Sección "Censista o ARC a CG"</a:t>
            </a:r>
          </a:p>
        </p:txBody>
      </p:sp>
      <p:sp>
        <p:nvSpPr>
          <p:cNvPr id="6" name="Marcador de texto 5">
            <a:extLst>
              <a:ext uri="{FF2B5EF4-FFF2-40B4-BE49-F238E27FC236}">
                <a16:creationId xmlns:a16="http://schemas.microsoft.com/office/drawing/2014/main" id="{91FFA12F-8B6F-36CF-8A56-C60A24861061}"/>
              </a:ext>
            </a:extLst>
          </p:cNvPr>
          <p:cNvSpPr>
            <a:spLocks noGrp="1"/>
          </p:cNvSpPr>
          <p:nvPr>
            <p:ph type="body" sz="quarter" idx="40"/>
          </p:nvPr>
        </p:nvSpPr>
        <p:spPr/>
        <p:txBody>
          <a:bodyPr>
            <a:normAutofit/>
          </a:bodyPr>
          <a:lstStyle/>
          <a:p>
            <a:r>
              <a:rPr lang="es-ES">
                <a:latin typeface="Verdana"/>
                <a:ea typeface="Verdana"/>
              </a:rPr>
              <a:t>02.</a:t>
            </a:r>
          </a:p>
        </p:txBody>
      </p:sp>
      <p:pic>
        <p:nvPicPr>
          <p:cNvPr id="9" name="Imagen 8" descr="Interfaz de usuario gráfica, Aplicación&#10;&#10;Descripción generada automáticamente">
            <a:extLst>
              <a:ext uri="{FF2B5EF4-FFF2-40B4-BE49-F238E27FC236}">
                <a16:creationId xmlns:a16="http://schemas.microsoft.com/office/drawing/2014/main" id="{F6832B40-8855-7E8A-75C1-4791569217C6}"/>
              </a:ext>
            </a:extLst>
          </p:cNvPr>
          <p:cNvPicPr>
            <a:picLocks noChangeAspect="1"/>
          </p:cNvPicPr>
          <p:nvPr/>
        </p:nvPicPr>
        <p:blipFill rotWithShape="1">
          <a:blip r:embed="rId2"/>
          <a:srcRect b="6630"/>
          <a:stretch/>
        </p:blipFill>
        <p:spPr>
          <a:xfrm>
            <a:off x="717592" y="4008065"/>
            <a:ext cx="11143012" cy="1700356"/>
          </a:xfrm>
          <a:prstGeom prst="rect">
            <a:avLst/>
          </a:prstGeom>
          <a:ln>
            <a:solidFill>
              <a:srgbClr val="4472C4"/>
            </a:solidFill>
          </a:ln>
        </p:spPr>
      </p:pic>
    </p:spTree>
    <p:extLst>
      <p:ext uri="{BB962C8B-B14F-4D97-AF65-F5344CB8AC3E}">
        <p14:creationId xmlns:p14="http://schemas.microsoft.com/office/powerpoint/2010/main" val="184767670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3E9598C-B715-886C-05CE-578799CE8482}"/>
              </a:ext>
            </a:extLst>
          </p:cNvPr>
          <p:cNvSpPr>
            <a:spLocks noGrp="1"/>
          </p:cNvSpPr>
          <p:nvPr>
            <p:ph type="body" sz="quarter" idx="10"/>
          </p:nvPr>
        </p:nvSpPr>
        <p:spPr>
          <a:xfrm>
            <a:off x="755234" y="805151"/>
            <a:ext cx="10889753" cy="1151259"/>
          </a:xfrm>
        </p:spPr>
        <p:txBody>
          <a:bodyPr vert="horz" lIns="0" tIns="45720" rIns="0" bIns="45720" rtlCol="0" anchor="t">
            <a:normAutofit lnSpcReduction="10000"/>
          </a:bodyPr>
          <a:lstStyle/>
          <a:p>
            <a:pPr algn="ctr"/>
            <a:r>
              <a:rPr lang="es-ES">
                <a:latin typeface="Verdana"/>
                <a:ea typeface="Verdana"/>
              </a:rPr>
              <a:t>¿Cómo realizar un marcaje dentro de una ARC?</a:t>
            </a:r>
            <a:endParaRPr lang="en-US"/>
          </a:p>
        </p:txBody>
      </p:sp>
      <p:sp>
        <p:nvSpPr>
          <p:cNvPr id="3" name="Marcador de texto 2">
            <a:extLst>
              <a:ext uri="{FF2B5EF4-FFF2-40B4-BE49-F238E27FC236}">
                <a16:creationId xmlns:a16="http://schemas.microsoft.com/office/drawing/2014/main" id="{AE3C4046-A0BE-8D5F-E0A5-1C5F69F2BAE9}"/>
              </a:ext>
            </a:extLst>
          </p:cNvPr>
          <p:cNvSpPr>
            <a:spLocks noGrp="1"/>
          </p:cNvSpPr>
          <p:nvPr>
            <p:ph type="body" sz="quarter" idx="41"/>
          </p:nvPr>
        </p:nvSpPr>
        <p:spPr>
          <a:xfrm>
            <a:off x="452293" y="2132168"/>
            <a:ext cx="11288201" cy="2157102"/>
          </a:xfrm>
        </p:spPr>
        <p:txBody>
          <a:bodyPr vert="horz" lIns="0" tIns="45720" rIns="0" bIns="45720" rtlCol="0" anchor="t">
            <a:noAutofit/>
          </a:bodyPr>
          <a:lstStyle/>
          <a:p>
            <a:pPr>
              <a:lnSpc>
                <a:spcPct val="150000"/>
              </a:lnSpc>
            </a:pPr>
            <a:r>
              <a:rPr lang="es-ES">
                <a:latin typeface="Verdana"/>
                <a:ea typeface="Verdana"/>
              </a:rPr>
              <a:t>En caso de marcar una ALF o una Área de Planificación Diferenciada </a:t>
            </a:r>
            <a:r>
              <a:rPr lang="es-419">
                <a:latin typeface="Verdana"/>
                <a:ea typeface="Verdana"/>
                <a:cs typeface="Calibri"/>
              </a:rPr>
              <a:t>se genera un código , el que debe ser entregado por la persona CG, a la o las personas censistas a cargo de esa manzana.</a:t>
            </a:r>
            <a:endParaRPr lang="en-US"/>
          </a:p>
          <a:p>
            <a:pPr>
              <a:lnSpc>
                <a:spcPct val="150000"/>
              </a:lnSpc>
            </a:pPr>
            <a:r>
              <a:rPr lang="es-419">
                <a:latin typeface="Verdana"/>
                <a:ea typeface="Verdana"/>
                <a:cs typeface="Calibri"/>
              </a:rPr>
              <a:t>Este código debe ser registrado en el cuestionario en </a:t>
            </a:r>
            <a:r>
              <a:rPr lang="es-419" err="1">
                <a:latin typeface="Verdana"/>
                <a:ea typeface="Verdana"/>
                <a:cs typeface="Calibri"/>
              </a:rPr>
              <a:t>SuSo</a:t>
            </a:r>
            <a:r>
              <a:rPr lang="es-419">
                <a:latin typeface="Verdana"/>
                <a:ea typeface="Verdana"/>
                <a:cs typeface="Calibri"/>
              </a:rPr>
              <a:t>, lo cual permite vincular el censo en línea con la dirección en la primera visita.</a:t>
            </a:r>
          </a:p>
        </p:txBody>
      </p:sp>
      <p:sp>
        <p:nvSpPr>
          <p:cNvPr id="5" name="Marcador de texto 4">
            <a:extLst>
              <a:ext uri="{FF2B5EF4-FFF2-40B4-BE49-F238E27FC236}">
                <a16:creationId xmlns:a16="http://schemas.microsoft.com/office/drawing/2014/main" id="{51308D15-01B3-E24F-AC30-1B91359C14BF}"/>
              </a:ext>
            </a:extLst>
          </p:cNvPr>
          <p:cNvSpPr>
            <a:spLocks noGrp="1"/>
          </p:cNvSpPr>
          <p:nvPr>
            <p:ph type="body" sz="quarter" idx="13"/>
          </p:nvPr>
        </p:nvSpPr>
        <p:spPr/>
        <p:txBody>
          <a:bodyPr/>
          <a:lstStyle/>
          <a:p>
            <a:r>
              <a:rPr lang="es-ES"/>
              <a:t>Sección "Censista o ARC a CG"</a:t>
            </a:r>
          </a:p>
        </p:txBody>
      </p:sp>
      <p:sp>
        <p:nvSpPr>
          <p:cNvPr id="6" name="Marcador de texto 5">
            <a:extLst>
              <a:ext uri="{FF2B5EF4-FFF2-40B4-BE49-F238E27FC236}">
                <a16:creationId xmlns:a16="http://schemas.microsoft.com/office/drawing/2014/main" id="{7F88F8B0-0E45-26D0-BDF8-91F1135EE83D}"/>
              </a:ext>
            </a:extLst>
          </p:cNvPr>
          <p:cNvSpPr>
            <a:spLocks noGrp="1"/>
          </p:cNvSpPr>
          <p:nvPr>
            <p:ph type="body" sz="quarter" idx="40"/>
          </p:nvPr>
        </p:nvSpPr>
        <p:spPr/>
        <p:txBody>
          <a:bodyPr/>
          <a:lstStyle/>
          <a:p>
            <a:r>
              <a:rPr lang="es-ES">
                <a:latin typeface="Verdana"/>
                <a:ea typeface="Verdana"/>
              </a:rPr>
              <a:t>02.</a:t>
            </a:r>
            <a:endParaRPr lang="es-ES"/>
          </a:p>
        </p:txBody>
      </p:sp>
      <p:pic>
        <p:nvPicPr>
          <p:cNvPr id="4" name="Imagen 3" descr="Interfaz de usuario gráfica, Aplicación&#10;&#10;Descripción generada automáticamente">
            <a:extLst>
              <a:ext uri="{FF2B5EF4-FFF2-40B4-BE49-F238E27FC236}">
                <a16:creationId xmlns:a16="http://schemas.microsoft.com/office/drawing/2014/main" id="{0D67EE1A-3F05-E841-5B6D-1A02446C1168}"/>
              </a:ext>
            </a:extLst>
          </p:cNvPr>
          <p:cNvPicPr>
            <a:picLocks noChangeAspect="1"/>
          </p:cNvPicPr>
          <p:nvPr/>
        </p:nvPicPr>
        <p:blipFill>
          <a:blip r:embed="rId2"/>
          <a:stretch>
            <a:fillRect/>
          </a:stretch>
        </p:blipFill>
        <p:spPr>
          <a:xfrm>
            <a:off x="2782908" y="3894162"/>
            <a:ext cx="6828311" cy="2496202"/>
          </a:xfrm>
          <a:prstGeom prst="rect">
            <a:avLst/>
          </a:prstGeom>
          <a:ln>
            <a:solidFill>
              <a:schemeClr val="tx1"/>
            </a:solidFill>
          </a:ln>
        </p:spPr>
      </p:pic>
      <p:sp>
        <p:nvSpPr>
          <p:cNvPr id="7" name="Rectángulo 6">
            <a:extLst>
              <a:ext uri="{FF2B5EF4-FFF2-40B4-BE49-F238E27FC236}">
                <a16:creationId xmlns:a16="http://schemas.microsoft.com/office/drawing/2014/main" id="{15D55A9B-4045-22B9-DC59-4BC29427A68B}"/>
              </a:ext>
            </a:extLst>
          </p:cNvPr>
          <p:cNvSpPr/>
          <p:nvPr/>
        </p:nvSpPr>
        <p:spPr>
          <a:xfrm>
            <a:off x="5056453" y="5527560"/>
            <a:ext cx="778686" cy="3504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7EE625B1-149C-D4A0-068E-1816E905FC2F}"/>
              </a:ext>
            </a:extLst>
          </p:cNvPr>
          <p:cNvSpPr/>
          <p:nvPr/>
        </p:nvSpPr>
        <p:spPr>
          <a:xfrm>
            <a:off x="8251344" y="5601006"/>
            <a:ext cx="1100011" cy="3504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75738682"/>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1">
            <a:extLst>
              <a:ext uri="{FF2B5EF4-FFF2-40B4-BE49-F238E27FC236}">
                <a16:creationId xmlns:a16="http://schemas.microsoft.com/office/drawing/2014/main" id="{2380B8C1-E6ED-A141-BEFE-326108966E6F}"/>
              </a:ext>
            </a:extLst>
          </p:cNvPr>
          <p:cNvSpPr>
            <a:spLocks noGrp="1"/>
          </p:cNvSpPr>
          <p:nvPr>
            <p:ph type="body" sz="quarter" idx="10"/>
          </p:nvPr>
        </p:nvSpPr>
        <p:spPr>
          <a:xfrm>
            <a:off x="755234" y="805151"/>
            <a:ext cx="10889753" cy="1151259"/>
          </a:xfrm>
        </p:spPr>
        <p:txBody>
          <a:bodyPr vert="horz" lIns="0" tIns="45720" rIns="0" bIns="45720" rtlCol="0" anchor="t">
            <a:normAutofit lnSpcReduction="10000"/>
          </a:bodyPr>
          <a:lstStyle/>
          <a:p>
            <a:pPr algn="ctr"/>
            <a:r>
              <a:rPr lang="es-ES">
                <a:latin typeface="Verdana"/>
                <a:ea typeface="Verdana"/>
              </a:rPr>
              <a:t>¿Cómo habilitar el cuestionario en papel?</a:t>
            </a:r>
            <a:endParaRPr lang="en-US"/>
          </a:p>
        </p:txBody>
      </p:sp>
      <p:sp>
        <p:nvSpPr>
          <p:cNvPr id="3" name="Marcador de texto 2">
            <a:extLst>
              <a:ext uri="{FF2B5EF4-FFF2-40B4-BE49-F238E27FC236}">
                <a16:creationId xmlns:a16="http://schemas.microsoft.com/office/drawing/2014/main" id="{6BC08351-3268-B939-D7F4-1B4AB434DB2F}"/>
              </a:ext>
            </a:extLst>
          </p:cNvPr>
          <p:cNvSpPr>
            <a:spLocks noGrp="1"/>
          </p:cNvSpPr>
          <p:nvPr>
            <p:ph type="body" sz="quarter" idx="41"/>
          </p:nvPr>
        </p:nvSpPr>
        <p:spPr>
          <a:xfrm>
            <a:off x="945734" y="2418383"/>
            <a:ext cx="6791057" cy="4078364"/>
          </a:xfrm>
        </p:spPr>
        <p:txBody>
          <a:bodyPr vert="horz" lIns="0" tIns="45720" rIns="0" bIns="45720" rtlCol="0" anchor="t">
            <a:normAutofit/>
          </a:bodyPr>
          <a:lstStyle/>
          <a:p>
            <a:pPr>
              <a:lnSpc>
                <a:spcPct val="150000"/>
              </a:lnSpc>
            </a:pPr>
            <a:r>
              <a:rPr lang="es-ES" sz="1800">
                <a:latin typeface="Verdana"/>
                <a:ea typeface="Verdana"/>
              </a:rPr>
              <a:t>Para habilitar el cuestionario en papel la o el CG debe identificar la manzana o área de levantamiento (AL) que requiera esta modalidad, y marcarla como ALF o Área de Planificación Diferenciada. Luego, debe presionar el botón que habilita dicho formato.</a:t>
            </a:r>
            <a:endParaRPr lang="es-ES" sz="1800"/>
          </a:p>
          <a:p>
            <a:pPr>
              <a:lnSpc>
                <a:spcPct val="150000"/>
              </a:lnSpc>
            </a:pPr>
            <a:r>
              <a:rPr lang="es-ES" sz="1800">
                <a:latin typeface="Verdana"/>
                <a:ea typeface="Verdana"/>
              </a:rPr>
              <a:t/>
            </a:r>
            <a:br>
              <a:rPr lang="es-ES" sz="1800">
                <a:latin typeface="Verdana"/>
                <a:ea typeface="Verdana"/>
              </a:rPr>
            </a:br>
            <a:r>
              <a:rPr lang="es-ES" sz="1800">
                <a:latin typeface="Verdana"/>
                <a:ea typeface="Verdana"/>
              </a:rPr>
              <a:t>Posterior a esto la o el CG debe cargar los folios que serán utilizados.</a:t>
            </a:r>
            <a:endParaRPr lang="es-ES" sz="1800"/>
          </a:p>
          <a:p>
            <a:endParaRPr lang="es-ES" sz="1800"/>
          </a:p>
          <a:p>
            <a:endParaRPr lang="es-ES" sz="1800"/>
          </a:p>
        </p:txBody>
      </p:sp>
      <p:sp>
        <p:nvSpPr>
          <p:cNvPr id="5" name="Marcador de texto 4">
            <a:extLst>
              <a:ext uri="{FF2B5EF4-FFF2-40B4-BE49-F238E27FC236}">
                <a16:creationId xmlns:a16="http://schemas.microsoft.com/office/drawing/2014/main" id="{11FE351D-8D88-AFDE-0086-937F3BA7E227}"/>
              </a:ext>
            </a:extLst>
          </p:cNvPr>
          <p:cNvSpPr>
            <a:spLocks noGrp="1"/>
          </p:cNvSpPr>
          <p:nvPr>
            <p:ph type="body" sz="quarter" idx="13"/>
          </p:nvPr>
        </p:nvSpPr>
        <p:spPr/>
        <p:txBody>
          <a:bodyPr/>
          <a:lstStyle/>
          <a:p>
            <a:r>
              <a:rPr lang="es-ES">
                <a:latin typeface="Verdana"/>
                <a:ea typeface="Verdana"/>
              </a:rPr>
              <a:t>Sección "Censista o ARC a CG"</a:t>
            </a:r>
          </a:p>
        </p:txBody>
      </p:sp>
      <p:sp>
        <p:nvSpPr>
          <p:cNvPr id="6" name="Marcador de texto 5">
            <a:extLst>
              <a:ext uri="{FF2B5EF4-FFF2-40B4-BE49-F238E27FC236}">
                <a16:creationId xmlns:a16="http://schemas.microsoft.com/office/drawing/2014/main" id="{879414B6-854A-6AD1-7703-819DE4AB90FE}"/>
              </a:ext>
            </a:extLst>
          </p:cNvPr>
          <p:cNvSpPr>
            <a:spLocks noGrp="1"/>
          </p:cNvSpPr>
          <p:nvPr>
            <p:ph type="body" sz="quarter" idx="40"/>
          </p:nvPr>
        </p:nvSpPr>
        <p:spPr/>
        <p:txBody>
          <a:bodyPr/>
          <a:lstStyle/>
          <a:p>
            <a:r>
              <a:rPr lang="es-ES">
                <a:latin typeface="Verdana"/>
                <a:ea typeface="Verdana"/>
              </a:rPr>
              <a:t>02.</a:t>
            </a:r>
            <a:endParaRPr lang="es-ES"/>
          </a:p>
        </p:txBody>
      </p:sp>
      <p:pic>
        <p:nvPicPr>
          <p:cNvPr id="10" name="Imagen 9" descr="Imagen que contiene interior, computer, computadora, tabla&#10;&#10;Descripción generada automáticamente">
            <a:extLst>
              <a:ext uri="{FF2B5EF4-FFF2-40B4-BE49-F238E27FC236}">
                <a16:creationId xmlns:a16="http://schemas.microsoft.com/office/drawing/2014/main" id="{E7A01617-ED40-D4A6-D378-B00395280754}"/>
              </a:ext>
            </a:extLst>
          </p:cNvPr>
          <p:cNvPicPr>
            <a:picLocks noChangeAspect="1"/>
          </p:cNvPicPr>
          <p:nvPr/>
        </p:nvPicPr>
        <p:blipFill>
          <a:blip r:embed="rId2"/>
          <a:stretch>
            <a:fillRect/>
          </a:stretch>
        </p:blipFill>
        <p:spPr>
          <a:xfrm>
            <a:off x="8093665" y="2450945"/>
            <a:ext cx="2962740" cy="2953448"/>
          </a:xfrm>
          <a:prstGeom prst="rect">
            <a:avLst/>
          </a:prstGeom>
        </p:spPr>
      </p:pic>
    </p:spTree>
    <p:extLst>
      <p:ext uri="{BB962C8B-B14F-4D97-AF65-F5344CB8AC3E}">
        <p14:creationId xmlns:p14="http://schemas.microsoft.com/office/powerpoint/2010/main" val="71293637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3BC96E1-0992-F945-9DCF-EE21B5A9BED9}"/>
              </a:ext>
            </a:extLst>
          </p:cNvPr>
          <p:cNvSpPr>
            <a:spLocks noGrp="1"/>
          </p:cNvSpPr>
          <p:nvPr>
            <p:ph type="body" sz="quarter" idx="10"/>
          </p:nvPr>
        </p:nvSpPr>
        <p:spPr/>
        <p:txBody>
          <a:bodyPr/>
          <a:lstStyle/>
          <a:p>
            <a:r>
              <a:rPr lang="es-ES">
                <a:latin typeface="Verdana"/>
                <a:ea typeface="Verdana"/>
              </a:rPr>
              <a:t>Carga de Trabajo</a:t>
            </a:r>
            <a:endParaRPr lang="es-ES"/>
          </a:p>
        </p:txBody>
      </p:sp>
      <p:sp>
        <p:nvSpPr>
          <p:cNvPr id="7" name="Título 6">
            <a:extLst>
              <a:ext uri="{FF2B5EF4-FFF2-40B4-BE49-F238E27FC236}">
                <a16:creationId xmlns:a16="http://schemas.microsoft.com/office/drawing/2014/main" id="{4B0BB256-99DE-5B77-E56D-6778B52A2388}"/>
              </a:ext>
            </a:extLst>
          </p:cNvPr>
          <p:cNvSpPr>
            <a:spLocks noGrp="1"/>
          </p:cNvSpPr>
          <p:nvPr>
            <p:ph type="title"/>
          </p:nvPr>
        </p:nvSpPr>
        <p:spPr/>
        <p:txBody>
          <a:bodyPr/>
          <a:lstStyle/>
          <a:p>
            <a:r>
              <a:rPr lang="es-ES">
                <a:latin typeface="Verdana"/>
                <a:ea typeface="Verdana"/>
              </a:rPr>
              <a:t>03.</a:t>
            </a:r>
            <a:endParaRPr lang="es-ES"/>
          </a:p>
        </p:txBody>
      </p:sp>
    </p:spTree>
    <p:extLst>
      <p:ext uri="{BB962C8B-B14F-4D97-AF65-F5344CB8AC3E}">
        <p14:creationId xmlns:p14="http://schemas.microsoft.com/office/powerpoint/2010/main" val="143312398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591EEBE-AB07-668A-AF83-5C81D46008FF}"/>
              </a:ext>
            </a:extLst>
          </p:cNvPr>
          <p:cNvSpPr>
            <a:spLocks noGrp="1"/>
          </p:cNvSpPr>
          <p:nvPr>
            <p:ph type="body" sz="quarter" idx="10"/>
          </p:nvPr>
        </p:nvSpPr>
        <p:spPr>
          <a:xfrm>
            <a:off x="755234" y="795859"/>
            <a:ext cx="10889753" cy="1151259"/>
          </a:xfrm>
        </p:spPr>
        <p:txBody>
          <a:bodyPr vert="horz" lIns="0" tIns="45720" rIns="0" bIns="45720" rtlCol="0" anchor="t">
            <a:normAutofit/>
          </a:bodyPr>
          <a:lstStyle/>
          <a:p>
            <a:r>
              <a:rPr lang="es-ES">
                <a:latin typeface="Verdana"/>
                <a:ea typeface="Verdana"/>
              </a:rPr>
              <a:t>¿Cómo asignar carga de trabajo?</a:t>
            </a:r>
            <a:endParaRPr lang="es-ES"/>
          </a:p>
        </p:txBody>
      </p:sp>
      <p:sp>
        <p:nvSpPr>
          <p:cNvPr id="6" name="Marcador de texto 5">
            <a:extLst>
              <a:ext uri="{FF2B5EF4-FFF2-40B4-BE49-F238E27FC236}">
                <a16:creationId xmlns:a16="http://schemas.microsoft.com/office/drawing/2014/main" id="{BD366B33-A592-B841-B9E2-00B31037C342}"/>
              </a:ext>
            </a:extLst>
          </p:cNvPr>
          <p:cNvSpPr>
            <a:spLocks noGrp="1"/>
          </p:cNvSpPr>
          <p:nvPr>
            <p:ph type="body" sz="quarter" idx="41"/>
          </p:nvPr>
        </p:nvSpPr>
        <p:spPr>
          <a:xfrm>
            <a:off x="755234" y="2125431"/>
            <a:ext cx="6182799" cy="3613730"/>
          </a:xfrm>
        </p:spPr>
        <p:txBody>
          <a:bodyPr vert="horz" lIns="0" tIns="45720" rIns="0" bIns="45720" rtlCol="0" anchor="t">
            <a:normAutofit/>
          </a:bodyPr>
          <a:lstStyle/>
          <a:p>
            <a:pPr>
              <a:lnSpc>
                <a:spcPct val="150000"/>
              </a:lnSpc>
            </a:pPr>
            <a:r>
              <a:rPr lang="es-ES">
                <a:latin typeface="Verdana"/>
                <a:ea typeface="Verdana"/>
              </a:rPr>
              <a:t>La asignación de carga de trabajo a una persona censista, consiste en entregarle una o más </a:t>
            </a:r>
            <a:r>
              <a:rPr lang="es-ES" b="1">
                <a:latin typeface="Verdana"/>
                <a:ea typeface="Verdana"/>
              </a:rPr>
              <a:t>Manzanas (MZ) o Áreas de Levantamiento (AL)</a:t>
            </a:r>
            <a:r>
              <a:rPr lang="es-ES">
                <a:latin typeface="Verdana"/>
                <a:ea typeface="Verdana"/>
              </a:rPr>
              <a:t> como área de trabajo y responsabilidad. Esta gestión debe ser realizada por el o la </a:t>
            </a:r>
            <a:r>
              <a:rPr lang="es-ES" b="1">
                <a:latin typeface="Verdana"/>
                <a:ea typeface="Verdana"/>
              </a:rPr>
              <a:t>Coordinadora de Grupo.</a:t>
            </a:r>
          </a:p>
          <a:p>
            <a:pPr>
              <a:lnSpc>
                <a:spcPct val="150000"/>
              </a:lnSpc>
            </a:pPr>
            <a:r>
              <a:rPr lang="es-ES">
                <a:latin typeface="Verdana"/>
                <a:ea typeface="Verdana"/>
              </a:rPr>
              <a:t>Se recomienda considerar las características del territorio, así como al o la censista que cuente con conocimientos y o habilidades que favorezcan la recolección en dicho territorio.</a:t>
            </a:r>
            <a:endParaRPr lang="es-ES"/>
          </a:p>
        </p:txBody>
      </p:sp>
      <p:sp>
        <p:nvSpPr>
          <p:cNvPr id="4" name="Marcador de texto 3">
            <a:extLst>
              <a:ext uri="{FF2B5EF4-FFF2-40B4-BE49-F238E27FC236}">
                <a16:creationId xmlns:a16="http://schemas.microsoft.com/office/drawing/2014/main" id="{E1FFF735-F540-F7B9-7F42-0EA9F5607417}"/>
              </a:ext>
            </a:extLst>
          </p:cNvPr>
          <p:cNvSpPr>
            <a:spLocks noGrp="1"/>
          </p:cNvSpPr>
          <p:nvPr>
            <p:ph type="body" sz="quarter" idx="13"/>
          </p:nvPr>
        </p:nvSpPr>
        <p:spPr/>
        <p:txBody>
          <a:bodyPr>
            <a:normAutofit/>
          </a:bodyPr>
          <a:lstStyle/>
          <a:p>
            <a:r>
              <a:rPr lang="es-ES">
                <a:latin typeface="Verdana"/>
                <a:ea typeface="Verdana"/>
              </a:rPr>
              <a:t>Carga de Trabajo</a:t>
            </a:r>
            <a:endParaRPr lang="es-ES"/>
          </a:p>
        </p:txBody>
      </p:sp>
      <p:sp>
        <p:nvSpPr>
          <p:cNvPr id="5" name="Marcador de texto 4">
            <a:extLst>
              <a:ext uri="{FF2B5EF4-FFF2-40B4-BE49-F238E27FC236}">
                <a16:creationId xmlns:a16="http://schemas.microsoft.com/office/drawing/2014/main" id="{BB455E1E-D8CA-5FF6-4538-EC4960C1933E}"/>
              </a:ext>
            </a:extLst>
          </p:cNvPr>
          <p:cNvSpPr>
            <a:spLocks noGrp="1"/>
          </p:cNvSpPr>
          <p:nvPr>
            <p:ph type="body" sz="quarter" idx="40"/>
          </p:nvPr>
        </p:nvSpPr>
        <p:spPr/>
        <p:txBody>
          <a:bodyPr/>
          <a:lstStyle/>
          <a:p>
            <a:r>
              <a:rPr lang="es-ES">
                <a:latin typeface="Verdana"/>
                <a:ea typeface="Verdana"/>
              </a:rPr>
              <a:t>03.</a:t>
            </a:r>
            <a:endParaRPr lang="es-ES"/>
          </a:p>
        </p:txBody>
      </p:sp>
      <p:pic>
        <p:nvPicPr>
          <p:cNvPr id="3" name="Imagen 2" descr="Imagen que contiene Icono&#10;&#10;Descripción generada automáticamente">
            <a:extLst>
              <a:ext uri="{FF2B5EF4-FFF2-40B4-BE49-F238E27FC236}">
                <a16:creationId xmlns:a16="http://schemas.microsoft.com/office/drawing/2014/main" id="{4B337B95-7DE1-323F-023F-98BEFF3167C0}"/>
              </a:ext>
            </a:extLst>
          </p:cNvPr>
          <p:cNvPicPr>
            <a:picLocks noChangeAspect="1"/>
          </p:cNvPicPr>
          <p:nvPr/>
        </p:nvPicPr>
        <p:blipFill>
          <a:blip r:embed="rId2"/>
          <a:stretch>
            <a:fillRect/>
          </a:stretch>
        </p:blipFill>
        <p:spPr>
          <a:xfrm>
            <a:off x="7912059" y="1956707"/>
            <a:ext cx="3333008" cy="3333008"/>
          </a:xfrm>
          <a:prstGeom prst="rect">
            <a:avLst/>
          </a:prstGeom>
        </p:spPr>
      </p:pic>
    </p:spTree>
    <p:extLst>
      <p:ext uri="{BB962C8B-B14F-4D97-AF65-F5344CB8AC3E}">
        <p14:creationId xmlns:p14="http://schemas.microsoft.com/office/powerpoint/2010/main" val="417638865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EAACB7-72BB-0E4E-0D86-E33A249EE0BC}"/>
              </a:ext>
            </a:extLst>
          </p:cNvPr>
          <p:cNvSpPr>
            <a:spLocks noGrp="1"/>
          </p:cNvSpPr>
          <p:nvPr>
            <p:ph type="body" sz="quarter" idx="20"/>
          </p:nvPr>
        </p:nvSpPr>
        <p:spPr/>
        <p:txBody>
          <a:bodyPr vert="horz" lIns="0" tIns="45720" rIns="0" bIns="45720" rtlCol="0" anchor="t">
            <a:normAutofit/>
          </a:bodyPr>
          <a:lstStyle/>
          <a:p>
            <a:pPr marL="285750" indent="-285750">
              <a:buChar char="•"/>
            </a:pPr>
            <a:endParaRPr lang="en-US" sz="2000">
              <a:latin typeface="Verdana"/>
              <a:ea typeface="Verdana"/>
            </a:endParaRPr>
          </a:p>
          <a:p>
            <a:pPr marL="285750" indent="-285750">
              <a:buChar char="•"/>
            </a:pPr>
            <a:endParaRPr lang="en-US" sz="2000">
              <a:latin typeface="Verdana"/>
              <a:ea typeface="Verdana"/>
            </a:endParaRPr>
          </a:p>
          <a:p>
            <a:pPr marL="285750" indent="-285750">
              <a:buChar char="•"/>
            </a:pPr>
            <a:endParaRPr lang="en-US" sz="2000">
              <a:latin typeface="Verdana"/>
              <a:ea typeface="Verdana"/>
            </a:endParaRPr>
          </a:p>
        </p:txBody>
      </p:sp>
      <p:sp>
        <p:nvSpPr>
          <p:cNvPr id="3" name="Title 2">
            <a:extLst>
              <a:ext uri="{FF2B5EF4-FFF2-40B4-BE49-F238E27FC236}">
                <a16:creationId xmlns:a16="http://schemas.microsoft.com/office/drawing/2014/main" id="{EC4CA856-F2D8-E77C-A2F0-D4FB0717D2A2}"/>
              </a:ext>
            </a:extLst>
          </p:cNvPr>
          <p:cNvSpPr>
            <a:spLocks noGrp="1"/>
          </p:cNvSpPr>
          <p:nvPr>
            <p:ph type="title"/>
          </p:nvPr>
        </p:nvSpPr>
        <p:spPr/>
        <p:txBody>
          <a:bodyPr/>
          <a:lstStyle/>
          <a:p>
            <a:r>
              <a:rPr lang="en-US">
                <a:latin typeface="Verdana"/>
                <a:ea typeface="Verdana"/>
              </a:rPr>
              <a:t>¿</a:t>
            </a:r>
            <a:r>
              <a:rPr lang="en-US" err="1">
                <a:latin typeface="Verdana"/>
                <a:ea typeface="Verdana"/>
              </a:rPr>
              <a:t>Qué</a:t>
            </a:r>
            <a:r>
              <a:rPr lang="en-US">
                <a:latin typeface="Verdana"/>
                <a:ea typeface="Verdana"/>
              </a:rPr>
              <a:t> </a:t>
            </a:r>
            <a:r>
              <a:rPr lang="en-US" err="1">
                <a:latin typeface="Verdana"/>
                <a:ea typeface="Verdana"/>
              </a:rPr>
              <a:t>aprenderemos</a:t>
            </a:r>
            <a:r>
              <a:rPr lang="en-US">
                <a:latin typeface="Verdana"/>
                <a:ea typeface="Verdana"/>
              </a:rPr>
              <a:t>?</a:t>
            </a:r>
            <a:endParaRPr lang="en-US"/>
          </a:p>
        </p:txBody>
      </p:sp>
      <p:sp>
        <p:nvSpPr>
          <p:cNvPr id="4" name="Text Placeholder 1">
            <a:extLst>
              <a:ext uri="{FF2B5EF4-FFF2-40B4-BE49-F238E27FC236}">
                <a16:creationId xmlns:a16="http://schemas.microsoft.com/office/drawing/2014/main" id="{E9FB40C5-2EC7-46D5-8221-9A1FC227E37F}"/>
              </a:ext>
            </a:extLst>
          </p:cNvPr>
          <p:cNvSpPr>
            <a:spLocks noGrp="1"/>
          </p:cNvSpPr>
          <p:nvPr/>
        </p:nvSpPr>
        <p:spPr>
          <a:xfrm>
            <a:off x="609600" y="2928650"/>
            <a:ext cx="11108267" cy="2669263"/>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har char="•"/>
            </a:pPr>
            <a:r>
              <a:rPr lang="es-CL" sz="2000" dirty="0">
                <a:latin typeface="Verdana"/>
                <a:ea typeface="Verdana"/>
              </a:rPr>
              <a:t>Cómo asignar a los cargos operativos, los territorios en donde deberán ejercer su rol.</a:t>
            </a:r>
          </a:p>
          <a:p>
            <a:pPr marL="285750" indent="-285750">
              <a:buChar char="•"/>
            </a:pPr>
            <a:r>
              <a:rPr lang="es-CL" sz="2000" dirty="0">
                <a:latin typeface="Verdana"/>
                <a:ea typeface="Verdana"/>
              </a:rPr>
              <a:t>Conformar equipos de trabajo.</a:t>
            </a:r>
          </a:p>
          <a:p>
            <a:pPr marL="285750" indent="-285750">
              <a:buChar char="•"/>
            </a:pPr>
            <a:r>
              <a:rPr lang="es-CL" sz="2000" dirty="0">
                <a:latin typeface="Verdana"/>
                <a:ea typeface="Verdana"/>
              </a:rPr>
              <a:t>Asignar una ARC (Área de Responsabilidad Censal) a una o un coordinador de grupo.</a:t>
            </a:r>
          </a:p>
          <a:p>
            <a:pPr marL="285750" indent="-285750">
              <a:buChar char="•"/>
            </a:pPr>
            <a:r>
              <a:rPr lang="es-CL" sz="2000" dirty="0">
                <a:latin typeface="Verdana"/>
                <a:ea typeface="Verdana"/>
              </a:rPr>
              <a:t>Habilitar el cuestionario en papel.</a:t>
            </a:r>
          </a:p>
          <a:p>
            <a:pPr marL="285750" indent="-285750">
              <a:buChar char="•"/>
            </a:pPr>
            <a:endParaRPr lang="en-US" sz="2000">
              <a:latin typeface="Verdana"/>
              <a:ea typeface="Verdana"/>
            </a:endParaRPr>
          </a:p>
          <a:p>
            <a:pPr marL="285750" indent="-285750">
              <a:buChar char="•"/>
            </a:pPr>
            <a:endParaRPr lang="en-US" sz="2000">
              <a:latin typeface="Verdana"/>
              <a:ea typeface="Verdana"/>
            </a:endParaRPr>
          </a:p>
          <a:p>
            <a:pPr marL="285750" indent="-285750">
              <a:buChar char="•"/>
            </a:pPr>
            <a:endParaRPr lang="en-US" sz="2000">
              <a:latin typeface="Verdana"/>
              <a:ea typeface="Verdana"/>
            </a:endParaRPr>
          </a:p>
        </p:txBody>
      </p:sp>
    </p:spTree>
    <p:extLst>
      <p:ext uri="{BB962C8B-B14F-4D97-AF65-F5344CB8AC3E}">
        <p14:creationId xmlns:p14="http://schemas.microsoft.com/office/powerpoint/2010/main" val="341967485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589DE26-2B2E-9293-692D-412BA35E5280}"/>
              </a:ext>
            </a:extLst>
          </p:cNvPr>
          <p:cNvSpPr>
            <a:spLocks noGrp="1"/>
          </p:cNvSpPr>
          <p:nvPr>
            <p:ph type="body" sz="quarter" idx="10"/>
          </p:nvPr>
        </p:nvSpPr>
        <p:spPr>
          <a:xfrm>
            <a:off x="745941" y="758688"/>
            <a:ext cx="10889753" cy="723796"/>
          </a:xfrm>
        </p:spPr>
        <p:txBody>
          <a:bodyPr vert="horz" lIns="0" tIns="45720" rIns="0" bIns="45720" rtlCol="0" anchor="t">
            <a:normAutofit/>
          </a:bodyPr>
          <a:lstStyle/>
          <a:p>
            <a:r>
              <a:rPr lang="es-ES"/>
              <a:t>¿Cómo asignar carga de trabajo?</a:t>
            </a:r>
          </a:p>
        </p:txBody>
      </p:sp>
      <p:sp>
        <p:nvSpPr>
          <p:cNvPr id="3" name="Marcador de texto 2">
            <a:extLst>
              <a:ext uri="{FF2B5EF4-FFF2-40B4-BE49-F238E27FC236}">
                <a16:creationId xmlns:a16="http://schemas.microsoft.com/office/drawing/2014/main" id="{710C574B-B79B-9A29-AD5B-90742C88227B}"/>
              </a:ext>
            </a:extLst>
          </p:cNvPr>
          <p:cNvSpPr>
            <a:spLocks noGrp="1"/>
          </p:cNvSpPr>
          <p:nvPr>
            <p:ph type="body" sz="quarter" idx="41"/>
          </p:nvPr>
        </p:nvSpPr>
        <p:spPr>
          <a:xfrm>
            <a:off x="429990" y="1837359"/>
            <a:ext cx="3655190" cy="4756729"/>
          </a:xfrm>
        </p:spPr>
        <p:txBody>
          <a:bodyPr vert="horz" lIns="0" tIns="45720" rIns="0" bIns="45720" rtlCol="0" anchor="t">
            <a:normAutofit/>
          </a:bodyPr>
          <a:lstStyle/>
          <a:p>
            <a:pPr marL="285750" indent="-285750">
              <a:lnSpc>
                <a:spcPct val="150000"/>
              </a:lnSpc>
              <a:buChar char="•"/>
            </a:pPr>
            <a:r>
              <a:rPr lang="es-ES" sz="1800">
                <a:latin typeface="Verdana"/>
                <a:ea typeface="Verdana"/>
              </a:rPr>
              <a:t>Dentro del submódulo, el CG debe seleccionar la opción </a:t>
            </a:r>
            <a:r>
              <a:rPr lang="es-ES" sz="1800" b="1">
                <a:latin typeface="Verdana"/>
                <a:ea typeface="Verdana"/>
              </a:rPr>
              <a:t>"Carga de Trabajo."</a:t>
            </a:r>
            <a:endParaRPr lang="es-ES" b="1"/>
          </a:p>
          <a:p>
            <a:pPr>
              <a:lnSpc>
                <a:spcPct val="150000"/>
              </a:lnSpc>
            </a:pPr>
            <a:endParaRPr lang="es-ES" sz="1800">
              <a:latin typeface="Verdana"/>
              <a:ea typeface="Verdana"/>
            </a:endParaRPr>
          </a:p>
          <a:p>
            <a:pPr marL="285750" indent="-285750">
              <a:lnSpc>
                <a:spcPct val="150000"/>
              </a:lnSpc>
              <a:buChar char="•"/>
            </a:pPr>
            <a:r>
              <a:rPr lang="es-ES" sz="1800">
                <a:latin typeface="Verdana"/>
                <a:ea typeface="Verdana"/>
              </a:rPr>
              <a:t>Se despliega un cuadro con la lista de censistas a su cargo, para asignarles una carga debe hacer clic en el botón </a:t>
            </a:r>
            <a:r>
              <a:rPr lang="es-ES" sz="1800" b="1">
                <a:latin typeface="Verdana"/>
                <a:ea typeface="Verdana"/>
              </a:rPr>
              <a:t>"Asignar"</a:t>
            </a:r>
          </a:p>
        </p:txBody>
      </p:sp>
      <p:sp>
        <p:nvSpPr>
          <p:cNvPr id="5" name="Marcador de texto 4">
            <a:extLst>
              <a:ext uri="{FF2B5EF4-FFF2-40B4-BE49-F238E27FC236}">
                <a16:creationId xmlns:a16="http://schemas.microsoft.com/office/drawing/2014/main" id="{D43B8978-2A9F-64F1-EBC2-342243DEDC34}"/>
              </a:ext>
            </a:extLst>
          </p:cNvPr>
          <p:cNvSpPr>
            <a:spLocks noGrp="1"/>
          </p:cNvSpPr>
          <p:nvPr>
            <p:ph type="body" sz="quarter" idx="13"/>
          </p:nvPr>
        </p:nvSpPr>
        <p:spPr/>
        <p:txBody>
          <a:bodyPr/>
          <a:lstStyle/>
          <a:p>
            <a:r>
              <a:rPr lang="es-ES"/>
              <a:t>Carga de Trabajo</a:t>
            </a:r>
          </a:p>
        </p:txBody>
      </p:sp>
      <p:sp>
        <p:nvSpPr>
          <p:cNvPr id="6" name="Marcador de texto 5">
            <a:extLst>
              <a:ext uri="{FF2B5EF4-FFF2-40B4-BE49-F238E27FC236}">
                <a16:creationId xmlns:a16="http://schemas.microsoft.com/office/drawing/2014/main" id="{514BDE65-F046-6836-2F9A-BFF2DCF7AD56}"/>
              </a:ext>
            </a:extLst>
          </p:cNvPr>
          <p:cNvSpPr>
            <a:spLocks noGrp="1"/>
          </p:cNvSpPr>
          <p:nvPr>
            <p:ph type="body" sz="quarter" idx="40"/>
          </p:nvPr>
        </p:nvSpPr>
        <p:spPr/>
        <p:txBody>
          <a:bodyPr>
            <a:normAutofit/>
          </a:bodyPr>
          <a:lstStyle/>
          <a:p>
            <a:r>
              <a:rPr lang="es-ES">
                <a:latin typeface="Verdana"/>
                <a:ea typeface="Verdana"/>
              </a:rPr>
              <a:t>03.</a:t>
            </a:r>
            <a:endParaRPr lang="es-ES"/>
          </a:p>
        </p:txBody>
      </p:sp>
      <p:pic>
        <p:nvPicPr>
          <p:cNvPr id="8" name="Imagen 7" descr="Interfaz de usuario gráfica&#10;&#10;Descripción generada automáticamente">
            <a:extLst>
              <a:ext uri="{FF2B5EF4-FFF2-40B4-BE49-F238E27FC236}">
                <a16:creationId xmlns:a16="http://schemas.microsoft.com/office/drawing/2014/main" id="{4D117819-0A0C-B4A9-25A2-92837418D34F}"/>
              </a:ext>
            </a:extLst>
          </p:cNvPr>
          <p:cNvPicPr>
            <a:picLocks noChangeAspect="1"/>
          </p:cNvPicPr>
          <p:nvPr/>
        </p:nvPicPr>
        <p:blipFill rotWithShape="1">
          <a:blip r:embed="rId2"/>
          <a:srcRect t="30088" r="321" b="22124"/>
          <a:stretch/>
        </p:blipFill>
        <p:spPr>
          <a:xfrm>
            <a:off x="5518200" y="2016861"/>
            <a:ext cx="2886320" cy="505249"/>
          </a:xfrm>
          <a:prstGeom prst="rect">
            <a:avLst/>
          </a:prstGeom>
          <a:ln>
            <a:solidFill>
              <a:srgbClr val="4472C4"/>
            </a:solidFill>
          </a:ln>
        </p:spPr>
      </p:pic>
      <p:pic>
        <p:nvPicPr>
          <p:cNvPr id="9" name="Imagen 8" descr="Interfaz de usuario gráfica, Gráfico, Gráfico de barras, Gráfico de embudo&#10;&#10;Descripción generada automáticamente">
            <a:extLst>
              <a:ext uri="{FF2B5EF4-FFF2-40B4-BE49-F238E27FC236}">
                <a16:creationId xmlns:a16="http://schemas.microsoft.com/office/drawing/2014/main" id="{3304DE7A-304B-FA61-F961-E1B333080C8C}"/>
              </a:ext>
            </a:extLst>
          </p:cNvPr>
          <p:cNvPicPr>
            <a:picLocks noChangeAspect="1"/>
          </p:cNvPicPr>
          <p:nvPr/>
        </p:nvPicPr>
        <p:blipFill rotWithShape="1">
          <a:blip r:embed="rId3"/>
          <a:srcRect r="34909"/>
          <a:stretch/>
        </p:blipFill>
        <p:spPr>
          <a:xfrm>
            <a:off x="5516340" y="3096629"/>
            <a:ext cx="6337612" cy="2629682"/>
          </a:xfrm>
          <a:prstGeom prst="rect">
            <a:avLst/>
          </a:prstGeom>
          <a:ln>
            <a:solidFill>
              <a:srgbClr val="4472C4"/>
            </a:solidFill>
          </a:ln>
        </p:spPr>
      </p:pic>
      <p:sp>
        <p:nvSpPr>
          <p:cNvPr id="10" name="Flecha: a la derecha 9">
            <a:extLst>
              <a:ext uri="{FF2B5EF4-FFF2-40B4-BE49-F238E27FC236}">
                <a16:creationId xmlns:a16="http://schemas.microsoft.com/office/drawing/2014/main" id="{FB7D265A-F5C2-63F0-5F3D-9B3D5AD52AF2}"/>
              </a:ext>
            </a:extLst>
          </p:cNvPr>
          <p:cNvSpPr/>
          <p:nvPr/>
        </p:nvSpPr>
        <p:spPr>
          <a:xfrm>
            <a:off x="4177990" y="1975624"/>
            <a:ext cx="1040780" cy="57614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B7707537-6C85-9D1F-1890-1B43FC8B71F5}"/>
              </a:ext>
            </a:extLst>
          </p:cNvPr>
          <p:cNvSpPr/>
          <p:nvPr/>
        </p:nvSpPr>
        <p:spPr>
          <a:xfrm>
            <a:off x="4177990" y="3889917"/>
            <a:ext cx="1105829" cy="57614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827094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358A71F-23CB-BE6B-C8B2-75BD8998D1A3}"/>
              </a:ext>
            </a:extLst>
          </p:cNvPr>
          <p:cNvSpPr>
            <a:spLocks noGrp="1"/>
          </p:cNvSpPr>
          <p:nvPr>
            <p:ph type="body" sz="quarter" idx="10"/>
          </p:nvPr>
        </p:nvSpPr>
        <p:spPr>
          <a:xfrm>
            <a:off x="755234" y="963127"/>
            <a:ext cx="10889753" cy="1151259"/>
          </a:xfrm>
        </p:spPr>
        <p:txBody>
          <a:bodyPr vert="horz" lIns="0" tIns="45720" rIns="0" bIns="45720" rtlCol="0" anchor="t">
            <a:normAutofit/>
          </a:bodyPr>
          <a:lstStyle/>
          <a:p>
            <a:r>
              <a:rPr lang="es-ES">
                <a:latin typeface="Verdana"/>
                <a:ea typeface="Verdana"/>
              </a:rPr>
              <a:t>¿Cómo asignar carga de trabajo?</a:t>
            </a:r>
          </a:p>
        </p:txBody>
      </p:sp>
      <p:sp>
        <p:nvSpPr>
          <p:cNvPr id="3" name="Marcador de texto 2">
            <a:extLst>
              <a:ext uri="{FF2B5EF4-FFF2-40B4-BE49-F238E27FC236}">
                <a16:creationId xmlns:a16="http://schemas.microsoft.com/office/drawing/2014/main" id="{4C21ED71-3DCF-CCEB-AC3F-B4D680338D0B}"/>
              </a:ext>
            </a:extLst>
          </p:cNvPr>
          <p:cNvSpPr>
            <a:spLocks noGrp="1"/>
          </p:cNvSpPr>
          <p:nvPr>
            <p:ph type="body" sz="quarter" idx="41"/>
          </p:nvPr>
        </p:nvSpPr>
        <p:spPr>
          <a:xfrm>
            <a:off x="755234" y="1893114"/>
            <a:ext cx="10884897" cy="4766022"/>
          </a:xfrm>
        </p:spPr>
        <p:txBody>
          <a:bodyPr vert="horz" lIns="0" tIns="45720" rIns="0" bIns="45720" rtlCol="0" anchor="t">
            <a:normAutofit/>
          </a:bodyPr>
          <a:lstStyle/>
          <a:p>
            <a:pPr marL="285750" indent="-285750">
              <a:buChar char="•"/>
            </a:pPr>
            <a:r>
              <a:rPr lang="es-ES">
                <a:latin typeface="Verdana"/>
                <a:ea typeface="Verdana"/>
              </a:rPr>
              <a:t>Se desplegará una serie de filtros dependiendo del área seleccionada con sus categorías correspondientes, posteriormente debes hacer clic en el botón "asignar Manzana Completa" o Asignar Áreas de levantamiento:</a:t>
            </a:r>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285750" indent="-285750">
              <a:buFont typeface="Arial" panose="020B0604020202020204" pitchFamily="34" charset="0"/>
              <a:buChar char="•"/>
            </a:pPr>
            <a:endParaRPr lang="es-ES"/>
          </a:p>
          <a:p>
            <a:pPr marL="971550" lvl="1" indent="-285750">
              <a:buFont typeface="Courier New" panose="020B0604020202020204" pitchFamily="34" charset="0"/>
              <a:buChar char="o"/>
            </a:pPr>
            <a:endParaRPr lang="es-ES"/>
          </a:p>
        </p:txBody>
      </p:sp>
      <p:sp>
        <p:nvSpPr>
          <p:cNvPr id="5" name="Marcador de texto 4">
            <a:extLst>
              <a:ext uri="{FF2B5EF4-FFF2-40B4-BE49-F238E27FC236}">
                <a16:creationId xmlns:a16="http://schemas.microsoft.com/office/drawing/2014/main" id="{0B716F2E-6B0B-683D-4520-C0C58073548A}"/>
              </a:ext>
            </a:extLst>
          </p:cNvPr>
          <p:cNvSpPr>
            <a:spLocks noGrp="1"/>
          </p:cNvSpPr>
          <p:nvPr>
            <p:ph type="body" sz="quarter" idx="13"/>
          </p:nvPr>
        </p:nvSpPr>
        <p:spPr/>
        <p:txBody>
          <a:bodyPr/>
          <a:lstStyle/>
          <a:p>
            <a:r>
              <a:rPr lang="es-ES"/>
              <a:t>Carga de Trabajo</a:t>
            </a:r>
          </a:p>
        </p:txBody>
      </p:sp>
      <p:sp>
        <p:nvSpPr>
          <p:cNvPr id="6" name="Marcador de texto 5">
            <a:extLst>
              <a:ext uri="{FF2B5EF4-FFF2-40B4-BE49-F238E27FC236}">
                <a16:creationId xmlns:a16="http://schemas.microsoft.com/office/drawing/2014/main" id="{1283D26C-7E06-CACE-54E4-AA3FC2F9C1F2}"/>
              </a:ext>
            </a:extLst>
          </p:cNvPr>
          <p:cNvSpPr>
            <a:spLocks noGrp="1"/>
          </p:cNvSpPr>
          <p:nvPr>
            <p:ph type="body" sz="quarter" idx="40"/>
          </p:nvPr>
        </p:nvSpPr>
        <p:spPr/>
        <p:txBody>
          <a:bodyPr/>
          <a:lstStyle/>
          <a:p>
            <a:r>
              <a:rPr lang="es-ES"/>
              <a:t>03.</a:t>
            </a:r>
          </a:p>
        </p:txBody>
      </p:sp>
      <p:graphicFrame>
        <p:nvGraphicFramePr>
          <p:cNvPr id="1635" name="Diagrama 1634">
            <a:extLst>
              <a:ext uri="{FF2B5EF4-FFF2-40B4-BE49-F238E27FC236}">
                <a16:creationId xmlns:a16="http://schemas.microsoft.com/office/drawing/2014/main" id="{52EADE49-ADFF-3274-C0DD-C3224ED93426}"/>
              </a:ext>
            </a:extLst>
          </p:cNvPr>
          <p:cNvGraphicFramePr/>
          <p:nvPr>
            <p:extLst>
              <p:ext uri="{D42A27DB-BD31-4B8C-83A1-F6EECF244321}">
                <p14:modId xmlns:p14="http://schemas.microsoft.com/office/powerpoint/2010/main" val="4279862165"/>
              </p:ext>
            </p:extLst>
          </p:nvPr>
        </p:nvGraphicFramePr>
        <p:xfrm>
          <a:off x="873512" y="2222810"/>
          <a:ext cx="5324707" cy="443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09" name="Diagrama 3208">
            <a:extLst>
              <a:ext uri="{FF2B5EF4-FFF2-40B4-BE49-F238E27FC236}">
                <a16:creationId xmlns:a16="http://schemas.microsoft.com/office/drawing/2014/main" id="{3CB94B1F-A9AC-5A60-CF2F-9E3CC85C8A93}"/>
              </a:ext>
            </a:extLst>
          </p:cNvPr>
          <p:cNvGraphicFramePr/>
          <p:nvPr>
            <p:extLst>
              <p:ext uri="{D42A27DB-BD31-4B8C-83A1-F6EECF244321}">
                <p14:modId xmlns:p14="http://schemas.microsoft.com/office/powerpoint/2010/main" val="3998639830"/>
              </p:ext>
            </p:extLst>
          </p:nvPr>
        </p:nvGraphicFramePr>
        <p:xfrm>
          <a:off x="6384072" y="3133494"/>
          <a:ext cx="5222487" cy="11299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358" name="Diagrama 3357">
            <a:extLst>
              <a:ext uri="{FF2B5EF4-FFF2-40B4-BE49-F238E27FC236}">
                <a16:creationId xmlns:a16="http://schemas.microsoft.com/office/drawing/2014/main" id="{4C07CFA0-2487-00B2-B6A9-A862353F7DC0}"/>
              </a:ext>
            </a:extLst>
          </p:cNvPr>
          <p:cNvGraphicFramePr/>
          <p:nvPr>
            <p:extLst>
              <p:ext uri="{D42A27DB-BD31-4B8C-83A1-F6EECF244321}">
                <p14:modId xmlns:p14="http://schemas.microsoft.com/office/powerpoint/2010/main" val="1794697165"/>
              </p:ext>
            </p:extLst>
          </p:nvPr>
        </p:nvGraphicFramePr>
        <p:xfrm>
          <a:off x="6634975" y="4750420"/>
          <a:ext cx="4711390" cy="11578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4492414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10A582A-BE8B-F92B-8147-063999932216}"/>
              </a:ext>
            </a:extLst>
          </p:cNvPr>
          <p:cNvSpPr>
            <a:spLocks noGrp="1"/>
          </p:cNvSpPr>
          <p:nvPr>
            <p:ph type="body" sz="quarter" idx="10"/>
          </p:nvPr>
        </p:nvSpPr>
        <p:spPr>
          <a:xfrm>
            <a:off x="745339" y="632091"/>
            <a:ext cx="10889752" cy="1151259"/>
          </a:xfrm>
        </p:spPr>
        <p:txBody>
          <a:bodyPr vert="horz" lIns="0" tIns="45720" rIns="0" bIns="45720" rtlCol="0" anchor="t">
            <a:noAutofit/>
          </a:bodyPr>
          <a:lstStyle/>
          <a:p>
            <a:pPr algn="ctr"/>
            <a:r>
              <a:rPr lang="es-ES" sz="3600">
                <a:latin typeface="Verdana"/>
                <a:ea typeface="Verdana"/>
              </a:rPr>
              <a:t>Carga de trabajo en Área Urbana y Rural Concentrado</a:t>
            </a:r>
            <a:endParaRPr lang="es-ES"/>
          </a:p>
        </p:txBody>
      </p:sp>
      <p:sp>
        <p:nvSpPr>
          <p:cNvPr id="3" name="Marcador de texto 2">
            <a:extLst>
              <a:ext uri="{FF2B5EF4-FFF2-40B4-BE49-F238E27FC236}">
                <a16:creationId xmlns:a16="http://schemas.microsoft.com/office/drawing/2014/main" id="{2537B461-A493-318B-259C-29D376E8BE23}"/>
              </a:ext>
            </a:extLst>
          </p:cNvPr>
          <p:cNvSpPr>
            <a:spLocks noGrp="1"/>
          </p:cNvSpPr>
          <p:nvPr>
            <p:ph type="body" sz="quarter" idx="41"/>
          </p:nvPr>
        </p:nvSpPr>
        <p:spPr>
          <a:xfrm>
            <a:off x="755235" y="2044573"/>
            <a:ext cx="3933970" cy="4775315"/>
          </a:xfrm>
        </p:spPr>
        <p:txBody>
          <a:bodyPr vert="horz" lIns="0" tIns="45720" rIns="0" bIns="45720" rtlCol="0" anchor="t">
            <a:normAutofit fontScale="92500" lnSpcReduction="10000"/>
          </a:bodyPr>
          <a:lstStyle/>
          <a:p>
            <a:pPr marL="285750" indent="-285750">
              <a:lnSpc>
                <a:spcPct val="150000"/>
              </a:lnSpc>
              <a:buFont typeface="Arial" panose="020B0604020202020204" pitchFamily="34" charset="0"/>
              <a:buChar char="•"/>
            </a:pPr>
            <a:r>
              <a:rPr lang="es-ES">
                <a:latin typeface="Verdana"/>
                <a:ea typeface="Verdana"/>
              </a:rPr>
              <a:t>A continuación, se desplegará la lista de manzanas dentro de la ARC previamente seleccionada y debe marcar las manzanas que desea asignarle a la persona censista.</a:t>
            </a:r>
            <a:endParaRPr lang="es-ES"/>
          </a:p>
          <a:p>
            <a:pPr marL="285750" indent="-285750">
              <a:lnSpc>
                <a:spcPct val="150000"/>
              </a:lnSpc>
              <a:buFont typeface="Arial" panose="020B0604020202020204" pitchFamily="34" charset="0"/>
              <a:buChar char="•"/>
            </a:pPr>
            <a:r>
              <a:rPr lang="es-ES">
                <a:latin typeface="Verdana"/>
                <a:ea typeface="Verdana"/>
              </a:rPr>
              <a:t>Posteriormente debe hacer clic en el botón "Guardar".</a:t>
            </a:r>
          </a:p>
          <a:p>
            <a:pPr marL="285750" indent="-285750">
              <a:lnSpc>
                <a:spcPct val="150000"/>
              </a:lnSpc>
              <a:buFont typeface="Arial" panose="020B0604020202020204" pitchFamily="34" charset="0"/>
              <a:buChar char="•"/>
            </a:pPr>
            <a:r>
              <a:rPr lang="es-ES">
                <a:latin typeface="Verdana"/>
                <a:ea typeface="Verdana"/>
              </a:rPr>
              <a:t>Debes recordar que en la columna "Tipo" el color </a:t>
            </a:r>
            <a:r>
              <a:rPr lang="es-ES">
                <a:solidFill>
                  <a:schemeClr val="accent3"/>
                </a:solidFill>
                <a:latin typeface="Verdana"/>
                <a:ea typeface="Verdana"/>
              </a:rPr>
              <a:t>Naranja</a:t>
            </a:r>
            <a:r>
              <a:rPr lang="es-ES">
                <a:latin typeface="Verdana"/>
                <a:ea typeface="Verdana"/>
              </a:rPr>
              <a:t> indica que se trata de un área de planificación diferenciada, mientras que el color </a:t>
            </a:r>
            <a:r>
              <a:rPr lang="es-ES">
                <a:solidFill>
                  <a:srgbClr val="FF0000"/>
                </a:solidFill>
                <a:latin typeface="Verdana"/>
                <a:ea typeface="Verdana"/>
              </a:rPr>
              <a:t>Rojo</a:t>
            </a:r>
            <a:r>
              <a:rPr lang="es-ES">
                <a:latin typeface="Verdana"/>
                <a:ea typeface="Verdana"/>
              </a:rPr>
              <a:t> indica un Área de levantamiento focalizado.</a:t>
            </a:r>
            <a:endParaRPr lang="es-ES" err="1"/>
          </a:p>
          <a:p>
            <a:pPr marL="285750" indent="-285750">
              <a:lnSpc>
                <a:spcPct val="150000"/>
              </a:lnSpc>
              <a:buFont typeface="Arial" panose="020B0604020202020204" pitchFamily="34" charset="0"/>
              <a:buChar char="•"/>
            </a:pPr>
            <a:endParaRPr lang="es-ES"/>
          </a:p>
        </p:txBody>
      </p:sp>
      <p:sp>
        <p:nvSpPr>
          <p:cNvPr id="5" name="Marcador de texto 4">
            <a:extLst>
              <a:ext uri="{FF2B5EF4-FFF2-40B4-BE49-F238E27FC236}">
                <a16:creationId xmlns:a16="http://schemas.microsoft.com/office/drawing/2014/main" id="{AC1E2418-17BF-E6DA-F985-0DC81E92F162}"/>
              </a:ext>
            </a:extLst>
          </p:cNvPr>
          <p:cNvSpPr>
            <a:spLocks noGrp="1"/>
          </p:cNvSpPr>
          <p:nvPr>
            <p:ph type="body" sz="quarter" idx="13"/>
          </p:nvPr>
        </p:nvSpPr>
        <p:spPr/>
        <p:txBody>
          <a:bodyPr/>
          <a:lstStyle/>
          <a:p>
            <a:r>
              <a:rPr lang="es-ES"/>
              <a:t>Carga de Trabajo</a:t>
            </a:r>
          </a:p>
        </p:txBody>
      </p:sp>
      <p:sp>
        <p:nvSpPr>
          <p:cNvPr id="6" name="Marcador de texto 5">
            <a:extLst>
              <a:ext uri="{FF2B5EF4-FFF2-40B4-BE49-F238E27FC236}">
                <a16:creationId xmlns:a16="http://schemas.microsoft.com/office/drawing/2014/main" id="{C271EE9E-051D-B98A-1EF0-F6A2F996CF58}"/>
              </a:ext>
            </a:extLst>
          </p:cNvPr>
          <p:cNvSpPr>
            <a:spLocks noGrp="1"/>
          </p:cNvSpPr>
          <p:nvPr>
            <p:ph type="body" sz="quarter" idx="40"/>
          </p:nvPr>
        </p:nvSpPr>
        <p:spPr/>
        <p:txBody>
          <a:bodyPr/>
          <a:lstStyle/>
          <a:p>
            <a:r>
              <a:rPr lang="es-ES"/>
              <a:t>03.</a:t>
            </a:r>
          </a:p>
        </p:txBody>
      </p:sp>
      <p:pic>
        <p:nvPicPr>
          <p:cNvPr id="7" name="Imagen 6" descr="Interfaz de usuario gráfica, Aplicación&#10;&#10;Descripción generada automáticamente">
            <a:extLst>
              <a:ext uri="{FF2B5EF4-FFF2-40B4-BE49-F238E27FC236}">
                <a16:creationId xmlns:a16="http://schemas.microsoft.com/office/drawing/2014/main" id="{3261BB55-5276-2B38-7C76-224C14CA09FA}"/>
              </a:ext>
            </a:extLst>
          </p:cNvPr>
          <p:cNvPicPr>
            <a:picLocks noChangeAspect="1"/>
          </p:cNvPicPr>
          <p:nvPr/>
        </p:nvPicPr>
        <p:blipFill rotWithShape="1">
          <a:blip r:embed="rId2"/>
          <a:srcRect r="45484" b="-462"/>
          <a:stretch/>
        </p:blipFill>
        <p:spPr>
          <a:xfrm>
            <a:off x="5134965" y="2213573"/>
            <a:ext cx="6785115" cy="3466944"/>
          </a:xfrm>
          <a:prstGeom prst="rect">
            <a:avLst/>
          </a:prstGeom>
          <a:ln>
            <a:solidFill>
              <a:srgbClr val="4472C4"/>
            </a:solidFill>
          </a:ln>
        </p:spPr>
      </p:pic>
    </p:spTree>
    <p:extLst>
      <p:ext uri="{BB962C8B-B14F-4D97-AF65-F5344CB8AC3E}">
        <p14:creationId xmlns:p14="http://schemas.microsoft.com/office/powerpoint/2010/main" val="18283964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38DA1F7-6302-D8BB-5A7F-26A212ADD5C4}"/>
              </a:ext>
            </a:extLst>
          </p:cNvPr>
          <p:cNvSpPr>
            <a:spLocks noGrp="1"/>
          </p:cNvSpPr>
          <p:nvPr>
            <p:ph type="body" sz="quarter" idx="10"/>
          </p:nvPr>
        </p:nvSpPr>
        <p:spPr>
          <a:xfrm>
            <a:off x="788181" y="802618"/>
            <a:ext cx="10886012" cy="1151259"/>
          </a:xfrm>
        </p:spPr>
        <p:txBody>
          <a:bodyPr vert="horz" lIns="0" tIns="45720" rIns="0" bIns="45720" rtlCol="0" anchor="t">
            <a:normAutofit/>
          </a:bodyPr>
          <a:lstStyle/>
          <a:p>
            <a:pPr algn="ctr"/>
            <a:r>
              <a:rPr lang="es-ES" sz="3600">
                <a:latin typeface="Verdana"/>
                <a:ea typeface="Verdana"/>
              </a:rPr>
              <a:t>Carga de trabajo en Rural Disperso</a:t>
            </a:r>
            <a:endParaRPr lang="es-ES" sz="3600"/>
          </a:p>
        </p:txBody>
      </p:sp>
      <p:sp>
        <p:nvSpPr>
          <p:cNvPr id="3" name="Marcador de texto 2">
            <a:extLst>
              <a:ext uri="{FF2B5EF4-FFF2-40B4-BE49-F238E27FC236}">
                <a16:creationId xmlns:a16="http://schemas.microsoft.com/office/drawing/2014/main" id="{7DE8791D-9EA8-E539-F947-C4E56215C414}"/>
              </a:ext>
            </a:extLst>
          </p:cNvPr>
          <p:cNvSpPr>
            <a:spLocks noGrp="1"/>
          </p:cNvSpPr>
          <p:nvPr>
            <p:ph type="body" sz="quarter" idx="41"/>
          </p:nvPr>
        </p:nvSpPr>
        <p:spPr>
          <a:xfrm>
            <a:off x="788181" y="2016935"/>
            <a:ext cx="4577821" cy="3957318"/>
          </a:xfrm>
        </p:spPr>
        <p:txBody>
          <a:bodyPr vert="horz" lIns="0" tIns="45720" rIns="0" bIns="45720" rtlCol="0" anchor="t">
            <a:normAutofit/>
          </a:bodyPr>
          <a:lstStyle/>
          <a:p>
            <a:pPr marL="285750" indent="-285750">
              <a:lnSpc>
                <a:spcPct val="150000"/>
              </a:lnSpc>
              <a:buChar char="•"/>
            </a:pPr>
            <a:r>
              <a:rPr lang="es-ES" sz="1800">
                <a:latin typeface="Verdana"/>
                <a:ea typeface="Verdana"/>
              </a:rPr>
              <a:t>A diferencia de las ARC anteriores, en el caso de Rural disperso se muestra una lista de direcciones pertenecientes a un área de levantamiento que deben ser visitadas.</a:t>
            </a:r>
          </a:p>
          <a:p>
            <a:pPr marL="285750" indent="-285750">
              <a:lnSpc>
                <a:spcPct val="150000"/>
              </a:lnSpc>
              <a:buChar char="•"/>
            </a:pPr>
            <a:r>
              <a:rPr lang="es-ES" sz="1800">
                <a:latin typeface="Verdana"/>
                <a:ea typeface="Verdana"/>
              </a:rPr>
              <a:t>Luego de seleccionarlas, debe presionar el botón "Guardar".</a:t>
            </a:r>
            <a:endParaRPr lang="es-ES" sz="1800"/>
          </a:p>
        </p:txBody>
      </p:sp>
      <p:sp>
        <p:nvSpPr>
          <p:cNvPr id="5" name="Marcador de texto 4">
            <a:extLst>
              <a:ext uri="{FF2B5EF4-FFF2-40B4-BE49-F238E27FC236}">
                <a16:creationId xmlns:a16="http://schemas.microsoft.com/office/drawing/2014/main" id="{F9834BAB-89C0-E4B0-25CB-62B3765F5848}"/>
              </a:ext>
            </a:extLst>
          </p:cNvPr>
          <p:cNvSpPr>
            <a:spLocks noGrp="1"/>
          </p:cNvSpPr>
          <p:nvPr>
            <p:ph type="body" sz="quarter" idx="13"/>
          </p:nvPr>
        </p:nvSpPr>
        <p:spPr/>
        <p:txBody>
          <a:bodyPr/>
          <a:lstStyle/>
          <a:p>
            <a:r>
              <a:rPr lang="es-ES"/>
              <a:t>Carga de Trabajo</a:t>
            </a:r>
          </a:p>
        </p:txBody>
      </p:sp>
      <p:sp>
        <p:nvSpPr>
          <p:cNvPr id="6" name="Marcador de texto 5">
            <a:extLst>
              <a:ext uri="{FF2B5EF4-FFF2-40B4-BE49-F238E27FC236}">
                <a16:creationId xmlns:a16="http://schemas.microsoft.com/office/drawing/2014/main" id="{37877069-BF38-E010-4E9C-3A2778033AC3}"/>
              </a:ext>
            </a:extLst>
          </p:cNvPr>
          <p:cNvSpPr>
            <a:spLocks noGrp="1"/>
          </p:cNvSpPr>
          <p:nvPr>
            <p:ph type="body" sz="quarter" idx="40"/>
          </p:nvPr>
        </p:nvSpPr>
        <p:spPr/>
        <p:txBody>
          <a:bodyPr/>
          <a:lstStyle/>
          <a:p>
            <a:r>
              <a:rPr lang="es-ES">
                <a:latin typeface="Verdana"/>
                <a:ea typeface="Verdana"/>
              </a:rPr>
              <a:t>03.</a:t>
            </a:r>
            <a:endParaRPr lang="es-ES"/>
          </a:p>
        </p:txBody>
      </p:sp>
      <p:pic>
        <p:nvPicPr>
          <p:cNvPr id="7" name="Imagen 6" descr="Interfaz de usuario gráfica, Aplicación&#10;&#10;Descripción generada automáticamente">
            <a:extLst>
              <a:ext uri="{FF2B5EF4-FFF2-40B4-BE49-F238E27FC236}">
                <a16:creationId xmlns:a16="http://schemas.microsoft.com/office/drawing/2014/main" id="{41F5AC05-246B-332C-D1FA-DD2715FAC3ED}"/>
              </a:ext>
            </a:extLst>
          </p:cNvPr>
          <p:cNvPicPr>
            <a:picLocks noChangeAspect="1"/>
          </p:cNvPicPr>
          <p:nvPr/>
        </p:nvPicPr>
        <p:blipFill rotWithShape="1">
          <a:blip r:embed="rId2"/>
          <a:srcRect r="57131"/>
          <a:stretch/>
        </p:blipFill>
        <p:spPr>
          <a:xfrm>
            <a:off x="5465317" y="1710134"/>
            <a:ext cx="5885463" cy="4354459"/>
          </a:xfrm>
          <a:prstGeom prst="rect">
            <a:avLst/>
          </a:prstGeom>
          <a:ln>
            <a:solidFill>
              <a:srgbClr val="4472C4"/>
            </a:solidFill>
          </a:ln>
        </p:spPr>
      </p:pic>
    </p:spTree>
    <p:extLst>
      <p:ext uri="{BB962C8B-B14F-4D97-AF65-F5344CB8AC3E}">
        <p14:creationId xmlns:p14="http://schemas.microsoft.com/office/powerpoint/2010/main" val="3232754441"/>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55AF962-9384-12EB-64E4-FE5FA7270E28}"/>
              </a:ext>
            </a:extLst>
          </p:cNvPr>
          <p:cNvSpPr>
            <a:spLocks noGrp="1"/>
          </p:cNvSpPr>
          <p:nvPr>
            <p:ph type="body" sz="quarter" idx="10"/>
          </p:nvPr>
        </p:nvSpPr>
        <p:spPr>
          <a:xfrm>
            <a:off x="748597" y="644280"/>
            <a:ext cx="10886012" cy="1151259"/>
          </a:xfrm>
          <a:ln>
            <a:noFill/>
          </a:ln>
        </p:spPr>
        <p:txBody>
          <a:bodyPr vert="horz" lIns="0" tIns="45720" rIns="0" bIns="45720" rtlCol="0" anchor="t">
            <a:normAutofit/>
          </a:bodyPr>
          <a:lstStyle/>
          <a:p>
            <a:pPr algn="ctr"/>
            <a:r>
              <a:rPr lang="es-ES">
                <a:latin typeface="Verdana"/>
                <a:ea typeface="Verdana"/>
              </a:rPr>
              <a:t>Visualización de carga asignada</a:t>
            </a:r>
            <a:endParaRPr lang="es-ES"/>
          </a:p>
        </p:txBody>
      </p:sp>
      <p:sp>
        <p:nvSpPr>
          <p:cNvPr id="3" name="Marcador de texto 2">
            <a:extLst>
              <a:ext uri="{FF2B5EF4-FFF2-40B4-BE49-F238E27FC236}">
                <a16:creationId xmlns:a16="http://schemas.microsoft.com/office/drawing/2014/main" id="{A4371C1E-64F4-B5B4-C3B1-B20C9058D75B}"/>
              </a:ext>
            </a:extLst>
          </p:cNvPr>
          <p:cNvSpPr>
            <a:spLocks noGrp="1"/>
          </p:cNvSpPr>
          <p:nvPr>
            <p:ph type="body" sz="quarter" idx="41"/>
          </p:nvPr>
        </p:nvSpPr>
        <p:spPr>
          <a:xfrm>
            <a:off x="748597" y="2145585"/>
            <a:ext cx="5755456" cy="4462018"/>
          </a:xfrm>
        </p:spPr>
        <p:txBody>
          <a:bodyPr vert="horz" lIns="0" tIns="45720" rIns="0" bIns="45720" rtlCol="0" anchor="t">
            <a:normAutofit/>
          </a:bodyPr>
          <a:lstStyle/>
          <a:p>
            <a:pPr marL="285750" indent="-285750">
              <a:lnSpc>
                <a:spcPct val="150000"/>
              </a:lnSpc>
              <a:buChar char="•"/>
            </a:pPr>
            <a:r>
              <a:rPr lang="es-ES" dirty="0">
                <a:latin typeface="Verdana"/>
                <a:ea typeface="Verdana"/>
              </a:rPr>
              <a:t>Ya asignada la carga de trabajo, esta se visualiza como en la imagen. </a:t>
            </a:r>
            <a:endParaRPr lang="es-ES" dirty="0"/>
          </a:p>
          <a:p>
            <a:pPr marL="285750" indent="-285750">
              <a:lnSpc>
                <a:spcPct val="150000"/>
              </a:lnSpc>
              <a:buChar char="•"/>
            </a:pPr>
            <a:r>
              <a:rPr lang="es-ES" dirty="0">
                <a:latin typeface="Verdana"/>
                <a:ea typeface="Verdana"/>
              </a:rPr>
              <a:t>Adicionalmente es importante destacar los siguientes íconos:</a:t>
            </a:r>
          </a:p>
          <a:p>
            <a:pPr marL="971550" lvl="1">
              <a:lnSpc>
                <a:spcPct val="150000"/>
              </a:lnSpc>
              <a:buFont typeface="Courier New" panose="020B0604020202020204" pitchFamily="34" charset="0"/>
              <a:buChar char="o"/>
            </a:pPr>
            <a:r>
              <a:rPr lang="es-ES" sz="1600" dirty="0">
                <a:latin typeface="Verdana"/>
                <a:ea typeface="Verdana"/>
              </a:rPr>
              <a:t>Información de referencia sobre la manzana.</a:t>
            </a:r>
            <a:endParaRPr lang="es-ES" sz="1600" dirty="0"/>
          </a:p>
          <a:p>
            <a:pPr marL="971550" lvl="1">
              <a:lnSpc>
                <a:spcPct val="150000"/>
              </a:lnSpc>
              <a:buFont typeface="Courier New" panose="020B0604020202020204" pitchFamily="34" charset="0"/>
              <a:buChar char="o"/>
            </a:pPr>
            <a:r>
              <a:rPr lang="es-ES" sz="1600" dirty="0">
                <a:latin typeface="Verdana"/>
                <a:ea typeface="Verdana"/>
              </a:rPr>
              <a:t>Reasignar manzana a la misma persona censista.</a:t>
            </a:r>
            <a:endParaRPr lang="es-ES" sz="1600" dirty="0"/>
          </a:p>
          <a:p>
            <a:pPr marL="971550" lvl="1">
              <a:lnSpc>
                <a:spcPct val="150000"/>
              </a:lnSpc>
              <a:buFont typeface="Courier New" panose="020B0604020202020204" pitchFamily="34" charset="0"/>
              <a:buChar char="o"/>
            </a:pPr>
            <a:r>
              <a:rPr lang="es-ES" sz="1600" dirty="0">
                <a:latin typeface="Verdana"/>
                <a:ea typeface="Verdana"/>
              </a:rPr>
              <a:t>Asignar folios de cuestionario en papel.</a:t>
            </a:r>
            <a:endParaRPr lang="es-ES" sz="1600" dirty="0"/>
          </a:p>
          <a:p>
            <a:pPr marL="971550" lvl="1">
              <a:buFont typeface="Courier New" panose="020B0604020202020204" pitchFamily="34" charset="0"/>
              <a:buChar char="o"/>
            </a:pPr>
            <a:endParaRPr lang="es-ES"/>
          </a:p>
        </p:txBody>
      </p:sp>
      <p:sp>
        <p:nvSpPr>
          <p:cNvPr id="5" name="Marcador de texto 4">
            <a:extLst>
              <a:ext uri="{FF2B5EF4-FFF2-40B4-BE49-F238E27FC236}">
                <a16:creationId xmlns:a16="http://schemas.microsoft.com/office/drawing/2014/main" id="{D9878AF8-05DF-10BF-AAAC-9D1FB430EC15}"/>
              </a:ext>
            </a:extLst>
          </p:cNvPr>
          <p:cNvSpPr>
            <a:spLocks noGrp="1"/>
          </p:cNvSpPr>
          <p:nvPr>
            <p:ph type="body" sz="quarter" idx="13"/>
          </p:nvPr>
        </p:nvSpPr>
        <p:spPr/>
        <p:txBody>
          <a:bodyPr/>
          <a:lstStyle/>
          <a:p>
            <a:r>
              <a:rPr lang="es-ES"/>
              <a:t>Carga de Trabajo</a:t>
            </a:r>
          </a:p>
        </p:txBody>
      </p:sp>
      <p:sp>
        <p:nvSpPr>
          <p:cNvPr id="6" name="Marcador de texto 5">
            <a:extLst>
              <a:ext uri="{FF2B5EF4-FFF2-40B4-BE49-F238E27FC236}">
                <a16:creationId xmlns:a16="http://schemas.microsoft.com/office/drawing/2014/main" id="{73555CC3-9551-7E9A-4230-699E5A899A21}"/>
              </a:ext>
            </a:extLst>
          </p:cNvPr>
          <p:cNvSpPr>
            <a:spLocks noGrp="1"/>
          </p:cNvSpPr>
          <p:nvPr>
            <p:ph type="body" sz="quarter" idx="40"/>
          </p:nvPr>
        </p:nvSpPr>
        <p:spPr/>
        <p:txBody>
          <a:bodyPr/>
          <a:lstStyle/>
          <a:p>
            <a:r>
              <a:rPr lang="es-ES"/>
              <a:t>03.</a:t>
            </a:r>
          </a:p>
        </p:txBody>
      </p:sp>
      <p:pic>
        <p:nvPicPr>
          <p:cNvPr id="7" name="Imagen 6" descr="Interfaz de usuario gráfica, Aplicación&#10;&#10;Descripción generada automáticamente">
            <a:extLst>
              <a:ext uri="{FF2B5EF4-FFF2-40B4-BE49-F238E27FC236}">
                <a16:creationId xmlns:a16="http://schemas.microsoft.com/office/drawing/2014/main" id="{0305AB39-92EF-85CE-2BFA-FBEA46D9FB0E}"/>
              </a:ext>
            </a:extLst>
          </p:cNvPr>
          <p:cNvPicPr>
            <a:picLocks noChangeAspect="1"/>
          </p:cNvPicPr>
          <p:nvPr/>
        </p:nvPicPr>
        <p:blipFill rotWithShape="1">
          <a:blip r:embed="rId2"/>
          <a:srcRect l="56842" t="8239" r="-46" b="284"/>
          <a:stretch/>
        </p:blipFill>
        <p:spPr>
          <a:xfrm>
            <a:off x="6763124" y="2431972"/>
            <a:ext cx="4874018" cy="3184277"/>
          </a:xfrm>
          <a:prstGeom prst="rect">
            <a:avLst/>
          </a:prstGeom>
          <a:ln>
            <a:solidFill>
              <a:srgbClr val="4472C4"/>
            </a:solidFill>
          </a:ln>
        </p:spPr>
      </p:pic>
      <p:pic>
        <p:nvPicPr>
          <p:cNvPr id="8" name="Imagen 7">
            <a:extLst>
              <a:ext uri="{FF2B5EF4-FFF2-40B4-BE49-F238E27FC236}">
                <a16:creationId xmlns:a16="http://schemas.microsoft.com/office/drawing/2014/main" id="{6D2D670A-CA60-3C8B-F12A-F61A27E0AC2F}"/>
              </a:ext>
            </a:extLst>
          </p:cNvPr>
          <p:cNvPicPr>
            <a:picLocks noChangeAspect="1"/>
          </p:cNvPicPr>
          <p:nvPr/>
        </p:nvPicPr>
        <p:blipFill>
          <a:blip r:embed="rId3"/>
          <a:stretch>
            <a:fillRect/>
          </a:stretch>
        </p:blipFill>
        <p:spPr>
          <a:xfrm>
            <a:off x="1179513" y="3883025"/>
            <a:ext cx="506413" cy="381000"/>
          </a:xfrm>
          <a:prstGeom prst="rect">
            <a:avLst/>
          </a:prstGeom>
        </p:spPr>
      </p:pic>
      <p:pic>
        <p:nvPicPr>
          <p:cNvPr id="10" name="Imagen 9">
            <a:extLst>
              <a:ext uri="{FF2B5EF4-FFF2-40B4-BE49-F238E27FC236}">
                <a16:creationId xmlns:a16="http://schemas.microsoft.com/office/drawing/2014/main" id="{0615B312-5A29-6560-C286-374D3D85CEDC}"/>
              </a:ext>
            </a:extLst>
          </p:cNvPr>
          <p:cNvPicPr>
            <a:picLocks noChangeAspect="1"/>
          </p:cNvPicPr>
          <p:nvPr/>
        </p:nvPicPr>
        <p:blipFill>
          <a:blip r:embed="rId4"/>
          <a:stretch>
            <a:fillRect/>
          </a:stretch>
        </p:blipFill>
        <p:spPr>
          <a:xfrm>
            <a:off x="1188363" y="4369929"/>
            <a:ext cx="508000" cy="381000"/>
          </a:xfrm>
          <a:prstGeom prst="rect">
            <a:avLst/>
          </a:prstGeom>
        </p:spPr>
      </p:pic>
      <p:pic>
        <p:nvPicPr>
          <p:cNvPr id="11" name="Imagen 10">
            <a:extLst>
              <a:ext uri="{FF2B5EF4-FFF2-40B4-BE49-F238E27FC236}">
                <a16:creationId xmlns:a16="http://schemas.microsoft.com/office/drawing/2014/main" id="{BC4841D6-7F7E-AAC7-8D79-E35304D4F16A}"/>
              </a:ext>
            </a:extLst>
          </p:cNvPr>
          <p:cNvPicPr>
            <a:picLocks noChangeAspect="1"/>
          </p:cNvPicPr>
          <p:nvPr/>
        </p:nvPicPr>
        <p:blipFill>
          <a:blip r:embed="rId5"/>
          <a:stretch>
            <a:fillRect/>
          </a:stretch>
        </p:blipFill>
        <p:spPr>
          <a:xfrm>
            <a:off x="1185863" y="5032746"/>
            <a:ext cx="493713" cy="381000"/>
          </a:xfrm>
          <a:prstGeom prst="rect">
            <a:avLst/>
          </a:prstGeom>
        </p:spPr>
      </p:pic>
      <p:pic>
        <p:nvPicPr>
          <p:cNvPr id="4" name="Imagen 3" descr="Interfaz de usuario gráfica, Aplicación&#10;&#10;Descripción generada automáticamente">
            <a:extLst>
              <a:ext uri="{FF2B5EF4-FFF2-40B4-BE49-F238E27FC236}">
                <a16:creationId xmlns:a16="http://schemas.microsoft.com/office/drawing/2014/main" id="{D555E025-104D-2D6E-A7A6-5EBD08E45C34}"/>
              </a:ext>
            </a:extLst>
          </p:cNvPr>
          <p:cNvPicPr>
            <a:picLocks noChangeAspect="1"/>
          </p:cNvPicPr>
          <p:nvPr/>
        </p:nvPicPr>
        <p:blipFill rotWithShape="1">
          <a:blip r:embed="rId2"/>
          <a:srcRect l="92507" t="65075" r="3700" b="26426"/>
          <a:stretch/>
        </p:blipFill>
        <p:spPr>
          <a:xfrm>
            <a:off x="10061642" y="4412113"/>
            <a:ext cx="313071" cy="285410"/>
          </a:xfrm>
          <a:prstGeom prst="rect">
            <a:avLst/>
          </a:prstGeom>
          <a:ln>
            <a:noFill/>
          </a:ln>
        </p:spPr>
      </p:pic>
      <p:pic>
        <p:nvPicPr>
          <p:cNvPr id="12" name="Imagen 11" descr="Interfaz de usuario gráfica, Aplicación&#10;&#10;Descripción generada automáticamente">
            <a:extLst>
              <a:ext uri="{FF2B5EF4-FFF2-40B4-BE49-F238E27FC236}">
                <a16:creationId xmlns:a16="http://schemas.microsoft.com/office/drawing/2014/main" id="{36926D4E-B4A0-AD4A-EBBD-FDA63F36D7F8}"/>
              </a:ext>
            </a:extLst>
          </p:cNvPr>
          <p:cNvPicPr>
            <a:picLocks noChangeAspect="1"/>
          </p:cNvPicPr>
          <p:nvPr/>
        </p:nvPicPr>
        <p:blipFill rotWithShape="1">
          <a:blip r:embed="rId2"/>
          <a:srcRect l="88496" t="81988" r="7712" b="9627"/>
          <a:stretch/>
        </p:blipFill>
        <p:spPr>
          <a:xfrm>
            <a:off x="10061642" y="4693949"/>
            <a:ext cx="313055" cy="281588"/>
          </a:xfrm>
          <a:prstGeom prst="rect">
            <a:avLst/>
          </a:prstGeom>
          <a:ln>
            <a:noFill/>
          </a:ln>
        </p:spPr>
      </p:pic>
    </p:spTree>
    <p:extLst>
      <p:ext uri="{BB962C8B-B14F-4D97-AF65-F5344CB8AC3E}">
        <p14:creationId xmlns:p14="http://schemas.microsoft.com/office/powerpoint/2010/main" val="1823439733"/>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608EED5-0365-78EC-FD0A-7E53D273B721}"/>
              </a:ext>
            </a:extLst>
          </p:cNvPr>
          <p:cNvSpPr>
            <a:spLocks noGrp="1"/>
          </p:cNvSpPr>
          <p:nvPr>
            <p:ph type="body" sz="quarter" idx="10"/>
          </p:nvPr>
        </p:nvSpPr>
        <p:spPr>
          <a:xfrm>
            <a:off x="748597" y="782825"/>
            <a:ext cx="10886012" cy="1151259"/>
          </a:xfrm>
        </p:spPr>
        <p:txBody>
          <a:bodyPr vert="horz" lIns="0" tIns="45720" rIns="0" bIns="45720" rtlCol="0" anchor="t">
            <a:normAutofit/>
          </a:bodyPr>
          <a:lstStyle/>
          <a:p>
            <a:r>
              <a:rPr lang="es-ES">
                <a:latin typeface="Verdana"/>
                <a:ea typeface="Verdana"/>
              </a:rPr>
              <a:t>Asignación de cuestionario en papel</a:t>
            </a:r>
            <a:endParaRPr lang="es-ES"/>
          </a:p>
        </p:txBody>
      </p:sp>
      <p:sp>
        <p:nvSpPr>
          <p:cNvPr id="3" name="Marcador de texto 2">
            <a:extLst>
              <a:ext uri="{FF2B5EF4-FFF2-40B4-BE49-F238E27FC236}">
                <a16:creationId xmlns:a16="http://schemas.microsoft.com/office/drawing/2014/main" id="{DE473154-B57C-B6F0-6CAD-F9EBE39079D8}"/>
              </a:ext>
            </a:extLst>
          </p:cNvPr>
          <p:cNvSpPr>
            <a:spLocks noGrp="1"/>
          </p:cNvSpPr>
          <p:nvPr>
            <p:ph type="body" sz="quarter" idx="41"/>
          </p:nvPr>
        </p:nvSpPr>
        <p:spPr>
          <a:xfrm>
            <a:off x="530883" y="1927870"/>
            <a:ext cx="4666886" cy="4353162"/>
          </a:xfrm>
        </p:spPr>
        <p:txBody>
          <a:bodyPr vert="horz" lIns="0" tIns="45720" rIns="0" bIns="45720" rtlCol="0" anchor="t">
            <a:normAutofit/>
          </a:bodyPr>
          <a:lstStyle/>
          <a:p>
            <a:pPr marL="285750" indent="-285750">
              <a:lnSpc>
                <a:spcPct val="150000"/>
              </a:lnSpc>
              <a:buChar char="•"/>
            </a:pPr>
            <a:r>
              <a:rPr lang="es-ES">
                <a:latin typeface="Verdana"/>
                <a:ea typeface="Verdana"/>
              </a:rPr>
              <a:t>Para asignar un folio a una persona censista, se debe pistolear el código de barra presente en el papel, o en su defecto digitarlo de forma manual. Posteriormente se debe hacer clic en </a:t>
            </a:r>
            <a:r>
              <a:rPr lang="es-ES" b="1">
                <a:latin typeface="Verdana"/>
                <a:ea typeface="Verdana"/>
              </a:rPr>
              <a:t>"Guardar".</a:t>
            </a:r>
            <a:endParaRPr lang="es-ES" b="1"/>
          </a:p>
        </p:txBody>
      </p:sp>
      <p:sp>
        <p:nvSpPr>
          <p:cNvPr id="5" name="Marcador de texto 4">
            <a:extLst>
              <a:ext uri="{FF2B5EF4-FFF2-40B4-BE49-F238E27FC236}">
                <a16:creationId xmlns:a16="http://schemas.microsoft.com/office/drawing/2014/main" id="{F5512767-5942-D6EE-E01C-86EFD4BE9D36}"/>
              </a:ext>
            </a:extLst>
          </p:cNvPr>
          <p:cNvSpPr>
            <a:spLocks noGrp="1"/>
          </p:cNvSpPr>
          <p:nvPr>
            <p:ph type="body" sz="quarter" idx="13"/>
          </p:nvPr>
        </p:nvSpPr>
        <p:spPr/>
        <p:txBody>
          <a:bodyPr/>
          <a:lstStyle/>
          <a:p>
            <a:r>
              <a:rPr lang="es-ES"/>
              <a:t>Carga de Trabajo</a:t>
            </a:r>
          </a:p>
        </p:txBody>
      </p:sp>
      <p:sp>
        <p:nvSpPr>
          <p:cNvPr id="6" name="Marcador de texto 5">
            <a:extLst>
              <a:ext uri="{FF2B5EF4-FFF2-40B4-BE49-F238E27FC236}">
                <a16:creationId xmlns:a16="http://schemas.microsoft.com/office/drawing/2014/main" id="{5EE6A19B-04CF-A4DD-7579-C0929CE00872}"/>
              </a:ext>
            </a:extLst>
          </p:cNvPr>
          <p:cNvSpPr>
            <a:spLocks noGrp="1"/>
          </p:cNvSpPr>
          <p:nvPr>
            <p:ph type="body" sz="quarter" idx="40"/>
          </p:nvPr>
        </p:nvSpPr>
        <p:spPr/>
        <p:txBody>
          <a:bodyPr/>
          <a:lstStyle/>
          <a:p>
            <a:r>
              <a:rPr lang="es-ES">
                <a:latin typeface="Verdana"/>
                <a:ea typeface="Verdana"/>
              </a:rPr>
              <a:t>03.</a:t>
            </a:r>
            <a:endParaRPr lang="es-ES"/>
          </a:p>
        </p:txBody>
      </p:sp>
      <p:pic>
        <p:nvPicPr>
          <p:cNvPr id="7" name="Imagen 6" descr="Interfaz de usuario gráfica, Aplicación&#10;&#10;Descripción generada automáticamente">
            <a:extLst>
              <a:ext uri="{FF2B5EF4-FFF2-40B4-BE49-F238E27FC236}">
                <a16:creationId xmlns:a16="http://schemas.microsoft.com/office/drawing/2014/main" id="{62F3B58C-8293-189D-28D6-571FB0FB5463}"/>
              </a:ext>
            </a:extLst>
          </p:cNvPr>
          <p:cNvPicPr>
            <a:picLocks noChangeAspect="1"/>
          </p:cNvPicPr>
          <p:nvPr/>
        </p:nvPicPr>
        <p:blipFill>
          <a:blip r:embed="rId2"/>
          <a:stretch>
            <a:fillRect/>
          </a:stretch>
        </p:blipFill>
        <p:spPr>
          <a:xfrm>
            <a:off x="5280685" y="2496918"/>
            <a:ext cx="6303819" cy="3222405"/>
          </a:xfrm>
          <a:prstGeom prst="rect">
            <a:avLst/>
          </a:prstGeom>
          <a:ln>
            <a:solidFill>
              <a:srgbClr val="4472C4"/>
            </a:solidFill>
          </a:ln>
        </p:spPr>
      </p:pic>
      <p:pic>
        <p:nvPicPr>
          <p:cNvPr id="8" name="Imagen 7" descr="Logotipo&#10;&#10;Descripción generada automáticamente">
            <a:extLst>
              <a:ext uri="{FF2B5EF4-FFF2-40B4-BE49-F238E27FC236}">
                <a16:creationId xmlns:a16="http://schemas.microsoft.com/office/drawing/2014/main" id="{D58EA3A3-CC51-A79A-D614-46AE4C177930}"/>
              </a:ext>
            </a:extLst>
          </p:cNvPr>
          <p:cNvPicPr>
            <a:picLocks noChangeAspect="1"/>
          </p:cNvPicPr>
          <p:nvPr/>
        </p:nvPicPr>
        <p:blipFill>
          <a:blip r:embed="rId3"/>
          <a:stretch>
            <a:fillRect/>
          </a:stretch>
        </p:blipFill>
        <p:spPr>
          <a:xfrm>
            <a:off x="993693" y="4109109"/>
            <a:ext cx="2224645" cy="2214749"/>
          </a:xfrm>
          <a:prstGeom prst="rect">
            <a:avLst/>
          </a:prstGeom>
        </p:spPr>
      </p:pic>
    </p:spTree>
    <p:extLst>
      <p:ext uri="{BB962C8B-B14F-4D97-AF65-F5344CB8AC3E}">
        <p14:creationId xmlns:p14="http://schemas.microsoft.com/office/powerpoint/2010/main" val="130404261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p:txBody>
          <a:bodyPr/>
          <a:lstStyle/>
          <a:p>
            <a:r>
              <a:rPr lang="es-CL"/>
              <a:t>¿Alguna pregunta o comentario?</a:t>
            </a:r>
          </a:p>
        </p:txBody>
      </p:sp>
    </p:spTree>
    <p:extLst>
      <p:ext uri="{BB962C8B-B14F-4D97-AF65-F5344CB8AC3E}">
        <p14:creationId xmlns:p14="http://schemas.microsoft.com/office/powerpoint/2010/main" val="322828778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1397-03E1-874F-BD91-C5A1CB52FFF3}"/>
              </a:ext>
            </a:extLst>
          </p:cNvPr>
          <p:cNvSpPr>
            <a:spLocks noGrp="1"/>
          </p:cNvSpPr>
          <p:nvPr>
            <p:ph type="title"/>
          </p:nvPr>
        </p:nvSpPr>
        <p:spPr/>
        <p:txBody>
          <a:bodyPr/>
          <a:lstStyle/>
          <a:p>
            <a:r>
              <a:rPr lang="es-CL"/>
              <a:t>¡Muchas gracias!</a:t>
            </a:r>
          </a:p>
        </p:txBody>
      </p:sp>
    </p:spTree>
    <p:extLst>
      <p:ext uri="{BB962C8B-B14F-4D97-AF65-F5344CB8AC3E}">
        <p14:creationId xmlns:p14="http://schemas.microsoft.com/office/powerpoint/2010/main" val="103948468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47E22A5-5095-4104-124A-B773B78F8775}"/>
              </a:ext>
            </a:extLst>
          </p:cNvPr>
          <p:cNvSpPr>
            <a:spLocks noGrp="1"/>
          </p:cNvSpPr>
          <p:nvPr>
            <p:ph type="body" sz="quarter" idx="13"/>
          </p:nvPr>
        </p:nvSpPr>
        <p:spPr>
          <a:xfrm>
            <a:off x="6194185" y="2477905"/>
            <a:ext cx="5692058" cy="482251"/>
          </a:xfrm>
        </p:spPr>
        <p:txBody>
          <a:bodyPr>
            <a:normAutofit/>
          </a:bodyPr>
          <a:lstStyle/>
          <a:p>
            <a:r>
              <a:rPr lang="es-ES" sz="2400">
                <a:latin typeface="Verdana"/>
                <a:ea typeface="Verdana"/>
              </a:rPr>
              <a:t>Acceso al submódulo</a:t>
            </a:r>
            <a:endParaRPr lang="es-ES" sz="2400"/>
          </a:p>
        </p:txBody>
      </p:sp>
      <p:sp>
        <p:nvSpPr>
          <p:cNvPr id="4" name="Marcador de texto 3">
            <a:extLst>
              <a:ext uri="{FF2B5EF4-FFF2-40B4-BE49-F238E27FC236}">
                <a16:creationId xmlns:a16="http://schemas.microsoft.com/office/drawing/2014/main" id="{2AB0B8E3-036D-5F9F-8F51-5A06C73E5D2A}"/>
              </a:ext>
            </a:extLst>
          </p:cNvPr>
          <p:cNvSpPr>
            <a:spLocks noGrp="1"/>
          </p:cNvSpPr>
          <p:nvPr>
            <p:ph type="body" sz="quarter" idx="16"/>
          </p:nvPr>
        </p:nvSpPr>
        <p:spPr>
          <a:xfrm>
            <a:off x="6194184" y="3245158"/>
            <a:ext cx="5692057" cy="482400"/>
          </a:xfrm>
        </p:spPr>
        <p:txBody>
          <a:bodyPr>
            <a:normAutofit/>
          </a:bodyPr>
          <a:lstStyle/>
          <a:p>
            <a:r>
              <a:rPr lang="es-ES" sz="2400" baseline="0">
                <a:solidFill>
                  <a:srgbClr val="122361"/>
                </a:solidFill>
                <a:latin typeface="Verdana"/>
                <a:ea typeface="Verdana"/>
              </a:rPr>
              <a:t>Sección "</a:t>
            </a:r>
            <a:r>
              <a:rPr lang="es-ES" sz="2400">
                <a:solidFill>
                  <a:srgbClr val="122361"/>
                </a:solidFill>
                <a:latin typeface="Verdana"/>
                <a:ea typeface="Verdana"/>
              </a:rPr>
              <a:t>Censista o ARC a CG"</a:t>
            </a:r>
            <a:endParaRPr lang="es-ES" sz="2400">
              <a:ea typeface="Verdana"/>
            </a:endParaRPr>
          </a:p>
        </p:txBody>
      </p:sp>
      <p:sp>
        <p:nvSpPr>
          <p:cNvPr id="6" name="Marcador de texto 5">
            <a:extLst>
              <a:ext uri="{FF2B5EF4-FFF2-40B4-BE49-F238E27FC236}">
                <a16:creationId xmlns:a16="http://schemas.microsoft.com/office/drawing/2014/main" id="{07158F0D-3F16-DEF6-8ACD-33F591AF55EC}"/>
              </a:ext>
            </a:extLst>
          </p:cNvPr>
          <p:cNvSpPr>
            <a:spLocks noGrp="1"/>
          </p:cNvSpPr>
          <p:nvPr>
            <p:ph type="body" sz="quarter" idx="19"/>
          </p:nvPr>
        </p:nvSpPr>
        <p:spPr>
          <a:xfrm>
            <a:off x="6194184" y="4032571"/>
            <a:ext cx="5692057" cy="482400"/>
          </a:xfrm>
        </p:spPr>
        <p:txBody>
          <a:bodyPr>
            <a:normAutofit/>
          </a:bodyPr>
          <a:lstStyle/>
          <a:p>
            <a:r>
              <a:rPr lang="es-ES" sz="2400">
                <a:latin typeface="Verdana"/>
                <a:ea typeface="Verdana"/>
              </a:rPr>
              <a:t>Sección "Carga de Trabajo"</a:t>
            </a:r>
            <a:endParaRPr lang="es-ES" sz="2400"/>
          </a:p>
        </p:txBody>
      </p:sp>
      <p:sp>
        <p:nvSpPr>
          <p:cNvPr id="8" name="Marcador de texto 7">
            <a:extLst>
              <a:ext uri="{FF2B5EF4-FFF2-40B4-BE49-F238E27FC236}">
                <a16:creationId xmlns:a16="http://schemas.microsoft.com/office/drawing/2014/main" id="{A745946F-3BA1-BD6E-18AD-F58046969FA8}"/>
              </a:ext>
            </a:extLst>
          </p:cNvPr>
          <p:cNvSpPr>
            <a:spLocks noGrp="1"/>
          </p:cNvSpPr>
          <p:nvPr>
            <p:ph type="body" sz="quarter" idx="40"/>
          </p:nvPr>
        </p:nvSpPr>
        <p:spPr>
          <a:xfrm>
            <a:off x="4925020" y="2434624"/>
            <a:ext cx="1053503" cy="482400"/>
          </a:xfrm>
        </p:spPr>
        <p:txBody>
          <a:bodyPr/>
          <a:lstStyle/>
          <a:p>
            <a:r>
              <a:rPr lang="es-ES" sz="4000"/>
              <a:t>01.</a:t>
            </a:r>
          </a:p>
        </p:txBody>
      </p:sp>
      <p:sp>
        <p:nvSpPr>
          <p:cNvPr id="9" name="Marcador de texto 8">
            <a:extLst>
              <a:ext uri="{FF2B5EF4-FFF2-40B4-BE49-F238E27FC236}">
                <a16:creationId xmlns:a16="http://schemas.microsoft.com/office/drawing/2014/main" id="{71C78531-BD91-A7A4-E061-402511819AEE}"/>
              </a:ext>
            </a:extLst>
          </p:cNvPr>
          <p:cNvSpPr>
            <a:spLocks noGrp="1"/>
          </p:cNvSpPr>
          <p:nvPr>
            <p:ph type="body" sz="quarter" idx="41"/>
          </p:nvPr>
        </p:nvSpPr>
        <p:spPr>
          <a:xfrm>
            <a:off x="4925020" y="3202026"/>
            <a:ext cx="1053503" cy="482400"/>
          </a:xfrm>
        </p:spPr>
        <p:txBody>
          <a:bodyPr/>
          <a:lstStyle/>
          <a:p>
            <a:r>
              <a:rPr lang="es-ES" sz="4000">
                <a:latin typeface="Verdana"/>
                <a:ea typeface="Verdana"/>
              </a:rPr>
              <a:t>02.</a:t>
            </a:r>
            <a:endParaRPr lang="es-ES" sz="4000"/>
          </a:p>
        </p:txBody>
      </p:sp>
      <p:sp>
        <p:nvSpPr>
          <p:cNvPr id="10" name="Marcador de texto 9">
            <a:extLst>
              <a:ext uri="{FF2B5EF4-FFF2-40B4-BE49-F238E27FC236}">
                <a16:creationId xmlns:a16="http://schemas.microsoft.com/office/drawing/2014/main" id="{E3601083-79E7-BFC5-816E-158037EEB335}"/>
              </a:ext>
            </a:extLst>
          </p:cNvPr>
          <p:cNvSpPr>
            <a:spLocks noGrp="1"/>
          </p:cNvSpPr>
          <p:nvPr>
            <p:ph type="body" sz="quarter" idx="42"/>
          </p:nvPr>
        </p:nvSpPr>
        <p:spPr>
          <a:xfrm>
            <a:off x="4925020" y="3989439"/>
            <a:ext cx="1053503" cy="482400"/>
          </a:xfrm>
        </p:spPr>
        <p:txBody>
          <a:bodyPr/>
          <a:lstStyle/>
          <a:p>
            <a:r>
              <a:rPr lang="es-ES" sz="4000"/>
              <a:t>03.</a:t>
            </a:r>
          </a:p>
        </p:txBody>
      </p:sp>
      <p:sp>
        <p:nvSpPr>
          <p:cNvPr id="14" name="Título 13">
            <a:extLst>
              <a:ext uri="{FF2B5EF4-FFF2-40B4-BE49-F238E27FC236}">
                <a16:creationId xmlns:a16="http://schemas.microsoft.com/office/drawing/2014/main" id="{3EEF5433-70AB-80EE-8544-B704E41B31A5}"/>
              </a:ext>
            </a:extLst>
          </p:cNvPr>
          <p:cNvSpPr>
            <a:spLocks noGrp="1"/>
          </p:cNvSpPr>
          <p:nvPr>
            <p:ph type="title"/>
          </p:nvPr>
        </p:nvSpPr>
        <p:spPr/>
        <p:txBody>
          <a:bodyPr/>
          <a:lstStyle/>
          <a:p>
            <a:r>
              <a:rPr lang="es-ES">
                <a:latin typeface="Verdana"/>
                <a:ea typeface="Verdana"/>
              </a:rPr>
              <a:t>Contenidos</a:t>
            </a:r>
            <a:endParaRPr lang="en-US"/>
          </a:p>
        </p:txBody>
      </p:sp>
    </p:spTree>
    <p:extLst>
      <p:ext uri="{BB962C8B-B14F-4D97-AF65-F5344CB8AC3E}">
        <p14:creationId xmlns:p14="http://schemas.microsoft.com/office/powerpoint/2010/main" val="89613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88EB21-4721-7C55-4AF6-087803C43AE1}"/>
              </a:ext>
            </a:extLst>
          </p:cNvPr>
          <p:cNvSpPr>
            <a:spLocks noGrp="1"/>
          </p:cNvSpPr>
          <p:nvPr>
            <p:ph type="body" sz="quarter" idx="10"/>
          </p:nvPr>
        </p:nvSpPr>
        <p:spPr/>
        <p:txBody>
          <a:bodyPr/>
          <a:lstStyle/>
          <a:p>
            <a:r>
              <a:rPr lang="es-ES">
                <a:latin typeface="Verdana"/>
                <a:ea typeface="Verdana"/>
              </a:rPr>
              <a:t>Acceso al submódulo</a:t>
            </a:r>
            <a:endParaRPr lang="es-ES"/>
          </a:p>
        </p:txBody>
      </p:sp>
      <p:sp>
        <p:nvSpPr>
          <p:cNvPr id="14" name="Título 13">
            <a:extLst>
              <a:ext uri="{FF2B5EF4-FFF2-40B4-BE49-F238E27FC236}">
                <a16:creationId xmlns:a16="http://schemas.microsoft.com/office/drawing/2014/main" id="{60601F0C-F0BE-DF9C-02F6-F38492050CAF}"/>
              </a:ext>
            </a:extLst>
          </p:cNvPr>
          <p:cNvSpPr>
            <a:spLocks noGrp="1"/>
          </p:cNvSpPr>
          <p:nvPr>
            <p:ph type="title"/>
          </p:nvPr>
        </p:nvSpPr>
        <p:spPr/>
        <p:txBody>
          <a:bodyPr/>
          <a:lstStyle/>
          <a:p>
            <a:r>
              <a:rPr lang="es-ES">
                <a:latin typeface="Verdana"/>
                <a:ea typeface="Verdana"/>
              </a:rPr>
              <a:t>01</a:t>
            </a:r>
            <a:endParaRPr lang="es-ES"/>
          </a:p>
        </p:txBody>
      </p:sp>
    </p:spTree>
    <p:extLst>
      <p:ext uri="{BB962C8B-B14F-4D97-AF65-F5344CB8AC3E}">
        <p14:creationId xmlns:p14="http://schemas.microsoft.com/office/powerpoint/2010/main" val="375800728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07558B0-DD1A-F4F8-676F-C8454D9F958A}"/>
              </a:ext>
            </a:extLst>
          </p:cNvPr>
          <p:cNvSpPr>
            <a:spLocks noGrp="1"/>
          </p:cNvSpPr>
          <p:nvPr>
            <p:ph type="body" sz="quarter" idx="10"/>
          </p:nvPr>
        </p:nvSpPr>
        <p:spPr>
          <a:xfrm>
            <a:off x="755235" y="721518"/>
            <a:ext cx="10892286" cy="1151259"/>
          </a:xfrm>
        </p:spPr>
        <p:txBody>
          <a:bodyPr vert="horz" lIns="0" tIns="45720" rIns="0" bIns="45720" rtlCol="0" anchor="t">
            <a:normAutofit/>
          </a:bodyPr>
          <a:lstStyle/>
          <a:p>
            <a:pPr algn="ctr"/>
            <a:r>
              <a:rPr lang="es-ES" sz="3700">
                <a:latin typeface="Verdana"/>
                <a:ea typeface="Verdana"/>
              </a:rPr>
              <a:t>Acceso por perfil operativo</a:t>
            </a:r>
            <a:endParaRPr lang="es-ES"/>
          </a:p>
        </p:txBody>
      </p:sp>
      <p:sp>
        <p:nvSpPr>
          <p:cNvPr id="3" name="Marcador de texto 2">
            <a:extLst>
              <a:ext uri="{FF2B5EF4-FFF2-40B4-BE49-F238E27FC236}">
                <a16:creationId xmlns:a16="http://schemas.microsoft.com/office/drawing/2014/main" id="{52BDA142-FF91-7EAE-2FEE-F3F2EC6DB84D}"/>
              </a:ext>
            </a:extLst>
          </p:cNvPr>
          <p:cNvSpPr>
            <a:spLocks noGrp="1"/>
          </p:cNvSpPr>
          <p:nvPr>
            <p:ph type="body" sz="quarter" idx="41"/>
          </p:nvPr>
        </p:nvSpPr>
        <p:spPr>
          <a:xfrm>
            <a:off x="6782003" y="1912276"/>
            <a:ext cx="4966156" cy="3937563"/>
          </a:xfrm>
        </p:spPr>
        <p:txBody>
          <a:bodyPr vert="horz" lIns="0" tIns="45720" rIns="0" bIns="45720" rtlCol="0" anchor="t">
            <a:noAutofit/>
          </a:bodyPr>
          <a:lstStyle/>
          <a:p>
            <a:pPr>
              <a:lnSpc>
                <a:spcPct val="150000"/>
              </a:lnSpc>
            </a:pPr>
            <a:r>
              <a:rPr lang="es-419" sz="1800">
                <a:latin typeface="Verdana"/>
                <a:ea typeface="Verdana"/>
                <a:cs typeface="Calibri"/>
              </a:rPr>
              <a:t>Este submódulo es visible para los perfiles mencionados en la </a:t>
            </a:r>
            <a:r>
              <a:rPr lang="es-419" sz="1800">
                <a:latin typeface="Verdana"/>
                <a:ea typeface="Verdana"/>
                <a:cs typeface="Calibri Light"/>
              </a:rPr>
              <a:t>tabla, quienes </a:t>
            </a:r>
            <a:r>
              <a:rPr lang="es-419" sz="1800">
                <a:latin typeface="Verdana"/>
                <a:ea typeface="Verdana"/>
                <a:cs typeface="Calibri"/>
              </a:rPr>
              <a:t>deben asignar a las y los diferentes cargos operativos los territorios en donde desarrollarán sus funciones.</a:t>
            </a:r>
            <a:endParaRPr lang="es-ES" sz="1800">
              <a:latin typeface="Verdana"/>
              <a:ea typeface="Verdana"/>
              <a:cs typeface="Calibri"/>
            </a:endParaRPr>
          </a:p>
          <a:p>
            <a:pPr>
              <a:lnSpc>
                <a:spcPct val="150000"/>
              </a:lnSpc>
            </a:pPr>
            <a:r>
              <a:rPr lang="es-419" sz="1800">
                <a:latin typeface="Verdana"/>
                <a:ea typeface="Verdana"/>
                <a:cs typeface="Calibri"/>
              </a:rPr>
              <a:t>Para esto, deben ingresar al </a:t>
            </a:r>
            <a:r>
              <a:rPr lang="es-419" sz="1800" b="1">
                <a:latin typeface="Verdana"/>
                <a:ea typeface="Verdana"/>
                <a:cs typeface="Calibri"/>
              </a:rPr>
              <a:t>módulo “Operaciones”</a:t>
            </a:r>
            <a:r>
              <a:rPr lang="es-419" sz="1800">
                <a:latin typeface="Verdana"/>
                <a:ea typeface="Verdana"/>
                <a:cs typeface="Calibri"/>
              </a:rPr>
              <a:t>, y luego presionar el submódulo </a:t>
            </a:r>
            <a:r>
              <a:rPr lang="es-419" sz="1800" b="1">
                <a:latin typeface="Verdana"/>
                <a:ea typeface="Verdana"/>
                <a:cs typeface="Calibri"/>
              </a:rPr>
              <a:t>“Asignación Equipos y Carga de Trabajo”</a:t>
            </a:r>
            <a:r>
              <a:rPr lang="es-419" sz="1800">
                <a:latin typeface="Verdana"/>
                <a:ea typeface="Verdana"/>
                <a:cs typeface="Calibri"/>
              </a:rPr>
              <a:t>.</a:t>
            </a:r>
            <a:endParaRPr lang="es-ES"/>
          </a:p>
          <a:p>
            <a:endParaRPr lang="es-ES"/>
          </a:p>
        </p:txBody>
      </p:sp>
      <p:sp>
        <p:nvSpPr>
          <p:cNvPr id="5" name="Marcador de texto 4">
            <a:extLst>
              <a:ext uri="{FF2B5EF4-FFF2-40B4-BE49-F238E27FC236}">
                <a16:creationId xmlns:a16="http://schemas.microsoft.com/office/drawing/2014/main" id="{E4BF7329-4978-F84F-4A09-2FE0C0302BFB}"/>
              </a:ext>
            </a:extLst>
          </p:cNvPr>
          <p:cNvSpPr>
            <a:spLocks noGrp="1"/>
          </p:cNvSpPr>
          <p:nvPr>
            <p:ph type="body" sz="quarter" idx="13"/>
          </p:nvPr>
        </p:nvSpPr>
        <p:spPr/>
        <p:txBody>
          <a:bodyPr/>
          <a:lstStyle/>
          <a:p>
            <a:r>
              <a:rPr lang="es-ES">
                <a:latin typeface="Verdana"/>
                <a:ea typeface="Verdana"/>
              </a:rPr>
              <a:t>Acceso al submódulo</a:t>
            </a:r>
            <a:endParaRPr lang="es-ES"/>
          </a:p>
        </p:txBody>
      </p:sp>
      <p:sp>
        <p:nvSpPr>
          <p:cNvPr id="6" name="Marcador de texto 5">
            <a:extLst>
              <a:ext uri="{FF2B5EF4-FFF2-40B4-BE49-F238E27FC236}">
                <a16:creationId xmlns:a16="http://schemas.microsoft.com/office/drawing/2014/main" id="{6D494D5D-76AC-5A9C-1483-2086D6311FE9}"/>
              </a:ext>
            </a:extLst>
          </p:cNvPr>
          <p:cNvSpPr>
            <a:spLocks noGrp="1"/>
          </p:cNvSpPr>
          <p:nvPr>
            <p:ph type="body" sz="quarter" idx="40"/>
          </p:nvPr>
        </p:nvSpPr>
        <p:spPr/>
        <p:txBody>
          <a:bodyPr/>
          <a:lstStyle/>
          <a:p>
            <a:r>
              <a:rPr lang="es-ES">
                <a:latin typeface="Verdana"/>
                <a:ea typeface="Verdana"/>
              </a:rPr>
              <a:t>01.</a:t>
            </a:r>
            <a:endParaRPr lang="es-ES"/>
          </a:p>
        </p:txBody>
      </p:sp>
      <p:graphicFrame>
        <p:nvGraphicFramePr>
          <p:cNvPr id="7" name="Tabla 6">
            <a:extLst>
              <a:ext uri="{FF2B5EF4-FFF2-40B4-BE49-F238E27FC236}">
                <a16:creationId xmlns:a16="http://schemas.microsoft.com/office/drawing/2014/main" id="{5F6AF53A-7608-3EC0-32AA-57670F8B95E7}"/>
              </a:ext>
            </a:extLst>
          </p:cNvPr>
          <p:cNvGraphicFramePr>
            <a:graphicFrameLocks noGrp="1"/>
          </p:cNvGraphicFramePr>
          <p:nvPr>
            <p:extLst>
              <p:ext uri="{D42A27DB-BD31-4B8C-83A1-F6EECF244321}">
                <p14:modId xmlns:p14="http://schemas.microsoft.com/office/powerpoint/2010/main" val="3565542082"/>
              </p:ext>
            </p:extLst>
          </p:nvPr>
        </p:nvGraphicFramePr>
        <p:xfrm>
          <a:off x="802436" y="1813344"/>
          <a:ext cx="5531359" cy="4187785"/>
        </p:xfrm>
        <a:graphic>
          <a:graphicData uri="http://schemas.openxmlformats.org/drawingml/2006/table">
            <a:tbl>
              <a:tblPr firstRow="1" bandRow="1">
                <a:tableStyleId>{17292A2E-F333-43FB-9621-5CBBE7FDCDCB}</a:tableStyleId>
              </a:tblPr>
              <a:tblGrid>
                <a:gridCol w="4109224">
                  <a:extLst>
                    <a:ext uri="{9D8B030D-6E8A-4147-A177-3AD203B41FA5}">
                      <a16:colId xmlns:a16="http://schemas.microsoft.com/office/drawing/2014/main" val="2915822763"/>
                    </a:ext>
                  </a:extLst>
                </a:gridCol>
                <a:gridCol w="1422135">
                  <a:extLst>
                    <a:ext uri="{9D8B030D-6E8A-4147-A177-3AD203B41FA5}">
                      <a16:colId xmlns:a16="http://schemas.microsoft.com/office/drawing/2014/main" val="2236979639"/>
                    </a:ext>
                  </a:extLst>
                </a:gridCol>
              </a:tblGrid>
              <a:tr h="598255">
                <a:tc>
                  <a:txBody>
                    <a:bodyPr/>
                    <a:lstStyle/>
                    <a:p>
                      <a:pPr lvl="0">
                        <a:buNone/>
                      </a:pPr>
                      <a:r>
                        <a:rPr lang="es-ES" dirty="0"/>
                        <a:t>Perfil</a:t>
                      </a:r>
                    </a:p>
                  </a:txBody>
                  <a:tcPr>
                    <a:lnL w="12700">
                      <a:solidFill>
                        <a:schemeClr val="accent4"/>
                      </a:solidFill>
                    </a:lnL>
                    <a:lnR w="12700">
                      <a:solidFill>
                        <a:schemeClr val="accent4"/>
                      </a:solidFill>
                    </a:lnR>
                    <a:lnT w="12700">
                      <a:solidFill>
                        <a:schemeClr val="accent4"/>
                      </a:solidFill>
                    </a:lnT>
                    <a:lnB w="12700">
                      <a:solidFill>
                        <a:schemeClr val="accent4"/>
                      </a:solidFill>
                    </a:lnB>
                  </a:tcPr>
                </a:tc>
                <a:tc>
                  <a:txBody>
                    <a:bodyPr/>
                    <a:lstStyle/>
                    <a:p>
                      <a:r>
                        <a:rPr lang="es-ES" dirty="0"/>
                        <a:t>Acceso</a:t>
                      </a:r>
                    </a:p>
                  </a:txBody>
                  <a:tcPr>
                    <a:lnL w="12700">
                      <a:solidFill>
                        <a:schemeClr val="accent4"/>
                      </a:solidFill>
                    </a:lnL>
                    <a:lnR w="12700">
                      <a:solidFill>
                        <a:schemeClr val="accent4"/>
                      </a:solidFill>
                    </a:lnR>
                    <a:lnT w="12700">
                      <a:solidFill>
                        <a:schemeClr val="accent4"/>
                      </a:solidFill>
                    </a:lnT>
                    <a:lnB w="12700">
                      <a:solidFill>
                        <a:schemeClr val="accent4"/>
                      </a:solidFill>
                    </a:lnB>
                  </a:tcPr>
                </a:tc>
                <a:extLst>
                  <a:ext uri="{0D108BD9-81ED-4DB2-BD59-A6C34878D82A}">
                    <a16:rowId xmlns:a16="http://schemas.microsoft.com/office/drawing/2014/main" val="462443434"/>
                  </a:ext>
                </a:extLst>
              </a:tr>
              <a:tr h="598255">
                <a:tc>
                  <a:txBody>
                    <a:bodyPr/>
                    <a:lstStyle/>
                    <a:p>
                      <a:r>
                        <a:rPr lang="es-ES" dirty="0"/>
                        <a:t>Coordinador(a) Operativo Regional</a:t>
                      </a:r>
                    </a:p>
                  </a:txBody>
                  <a:tcPr>
                    <a:lnL w="12700">
                      <a:solidFill>
                        <a:schemeClr val="accent4"/>
                      </a:solidFill>
                    </a:lnL>
                    <a:lnR w="12700">
                      <a:solidFill>
                        <a:schemeClr val="accent4"/>
                      </a:solidFill>
                    </a:lnR>
                    <a:lnT w="12700">
                      <a:solidFill>
                        <a:schemeClr val="accent4"/>
                      </a:solidFill>
                    </a:lnT>
                    <a:lnB w="12700">
                      <a:solidFill>
                        <a:schemeClr val="accent4"/>
                      </a:solidFill>
                    </a:lnB>
                  </a:tcPr>
                </a:tc>
                <a:tc>
                  <a:txBody>
                    <a:bodyPr/>
                    <a:lstStyle/>
                    <a:p>
                      <a:r>
                        <a:rPr lang="es-ES" dirty="0"/>
                        <a:t>SÍ</a:t>
                      </a:r>
                    </a:p>
                  </a:txBody>
                  <a:tcPr>
                    <a:lnL w="12700">
                      <a:solidFill>
                        <a:schemeClr val="accent4"/>
                      </a:solidFill>
                    </a:lnL>
                    <a:lnR w="12700">
                      <a:solidFill>
                        <a:schemeClr val="accent4"/>
                      </a:solidFill>
                    </a:lnR>
                    <a:lnT w="12700">
                      <a:solidFill>
                        <a:schemeClr val="accent4"/>
                      </a:solidFill>
                    </a:lnT>
                    <a:lnB w="12700">
                      <a:solidFill>
                        <a:schemeClr val="accent4"/>
                      </a:solidFill>
                    </a:lnB>
                  </a:tcPr>
                </a:tc>
                <a:extLst>
                  <a:ext uri="{0D108BD9-81ED-4DB2-BD59-A6C34878D82A}">
                    <a16:rowId xmlns:a16="http://schemas.microsoft.com/office/drawing/2014/main" val="2740786005"/>
                  </a:ext>
                </a:extLst>
              </a:tr>
              <a:tr h="598255">
                <a:tc>
                  <a:txBody>
                    <a:bodyPr/>
                    <a:lstStyle/>
                    <a:p>
                      <a:pPr lvl="0">
                        <a:buNone/>
                      </a:pPr>
                      <a:r>
                        <a:rPr lang="es-ES" sz="1800" u="none" strike="noStrike" noProof="0" dirty="0">
                          <a:solidFill>
                            <a:srgbClr val="122361"/>
                          </a:solidFill>
                        </a:rPr>
                        <a:t>Coordinador(a) Operativo de Sector</a:t>
                      </a:r>
                      <a:endParaRPr lang="es-ES" dirty="0"/>
                    </a:p>
                  </a:txBody>
                  <a:tcPr>
                    <a:lnL w="12700">
                      <a:solidFill>
                        <a:schemeClr val="accent4"/>
                      </a:solidFill>
                    </a:lnL>
                    <a:lnR w="12700">
                      <a:solidFill>
                        <a:schemeClr val="accent4"/>
                      </a:solidFill>
                    </a:lnR>
                    <a:lnT w="12700">
                      <a:solidFill>
                        <a:schemeClr val="accent4"/>
                      </a:solidFill>
                    </a:lnT>
                    <a:lnB w="12700">
                      <a:solidFill>
                        <a:schemeClr val="accent4"/>
                      </a:solidFill>
                    </a:lnB>
                  </a:tcPr>
                </a:tc>
                <a:tc>
                  <a:txBody>
                    <a:bodyPr/>
                    <a:lstStyle/>
                    <a:p>
                      <a:r>
                        <a:rPr lang="es-ES" dirty="0"/>
                        <a:t>SÍ</a:t>
                      </a:r>
                    </a:p>
                  </a:txBody>
                  <a:tcPr>
                    <a:lnL w="12700">
                      <a:solidFill>
                        <a:schemeClr val="accent4"/>
                      </a:solidFill>
                    </a:lnL>
                    <a:lnR w="12700">
                      <a:solidFill>
                        <a:schemeClr val="accent4"/>
                      </a:solidFill>
                    </a:lnR>
                    <a:lnT w="12700">
                      <a:solidFill>
                        <a:schemeClr val="accent4"/>
                      </a:solidFill>
                    </a:lnT>
                    <a:lnB w="12700">
                      <a:solidFill>
                        <a:schemeClr val="accent4"/>
                      </a:solidFill>
                    </a:lnB>
                  </a:tcPr>
                </a:tc>
                <a:extLst>
                  <a:ext uri="{0D108BD9-81ED-4DB2-BD59-A6C34878D82A}">
                    <a16:rowId xmlns:a16="http://schemas.microsoft.com/office/drawing/2014/main" val="1129242272"/>
                  </a:ext>
                </a:extLst>
              </a:tr>
              <a:tr h="598255">
                <a:tc>
                  <a:txBody>
                    <a:bodyPr/>
                    <a:lstStyle/>
                    <a:p>
                      <a:pPr lvl="0">
                        <a:buNone/>
                      </a:pPr>
                      <a:r>
                        <a:rPr lang="es-ES" sz="1800" u="none" strike="noStrike" noProof="0" dirty="0">
                          <a:solidFill>
                            <a:srgbClr val="122361"/>
                          </a:solidFill>
                        </a:rPr>
                        <a:t>Coordinador(a) de Local</a:t>
                      </a:r>
                      <a:endParaRPr lang="es-ES" dirty="0"/>
                    </a:p>
                  </a:txBody>
                  <a:tcPr>
                    <a:lnL w="12700">
                      <a:solidFill>
                        <a:schemeClr val="accent4"/>
                      </a:solidFill>
                    </a:lnL>
                    <a:lnR w="12700">
                      <a:solidFill>
                        <a:schemeClr val="accent4"/>
                      </a:solidFill>
                    </a:lnR>
                    <a:lnT w="12700">
                      <a:solidFill>
                        <a:schemeClr val="accent4"/>
                      </a:solidFill>
                    </a:lnT>
                    <a:lnB w="12700">
                      <a:solidFill>
                        <a:schemeClr val="accent4"/>
                      </a:solidFill>
                    </a:lnB>
                  </a:tcPr>
                </a:tc>
                <a:tc>
                  <a:txBody>
                    <a:bodyPr/>
                    <a:lstStyle/>
                    <a:p>
                      <a:r>
                        <a:rPr lang="es-ES" dirty="0"/>
                        <a:t>SÍ</a:t>
                      </a:r>
                    </a:p>
                  </a:txBody>
                  <a:tcPr>
                    <a:lnL w="12700">
                      <a:solidFill>
                        <a:schemeClr val="accent4"/>
                      </a:solidFill>
                    </a:lnL>
                    <a:lnR w="12700">
                      <a:solidFill>
                        <a:schemeClr val="accent4"/>
                      </a:solidFill>
                    </a:lnR>
                    <a:lnT w="12700">
                      <a:solidFill>
                        <a:schemeClr val="accent4"/>
                      </a:solidFill>
                    </a:lnT>
                    <a:lnB w="12700">
                      <a:solidFill>
                        <a:schemeClr val="accent4"/>
                      </a:solidFill>
                    </a:lnB>
                  </a:tcPr>
                </a:tc>
                <a:extLst>
                  <a:ext uri="{0D108BD9-81ED-4DB2-BD59-A6C34878D82A}">
                    <a16:rowId xmlns:a16="http://schemas.microsoft.com/office/drawing/2014/main" val="448248431"/>
                  </a:ext>
                </a:extLst>
              </a:tr>
              <a:tr h="598255">
                <a:tc>
                  <a:txBody>
                    <a:bodyPr/>
                    <a:lstStyle/>
                    <a:p>
                      <a:pPr lvl="0">
                        <a:buNone/>
                      </a:pPr>
                      <a:r>
                        <a:rPr lang="es-ES" sz="1800" u="none" strike="noStrike" noProof="0" dirty="0">
                          <a:solidFill>
                            <a:srgbClr val="122361"/>
                          </a:solidFill>
                        </a:rPr>
                        <a:t>Coordinador(a) de Grupo</a:t>
                      </a:r>
                      <a:endParaRPr lang="es-ES" dirty="0"/>
                    </a:p>
                  </a:txBody>
                  <a:tcPr>
                    <a:lnL w="12700">
                      <a:solidFill>
                        <a:schemeClr val="accent4"/>
                      </a:solidFill>
                    </a:lnL>
                    <a:lnR w="12700">
                      <a:solidFill>
                        <a:schemeClr val="accent4"/>
                      </a:solidFill>
                    </a:lnR>
                    <a:lnT w="12700">
                      <a:solidFill>
                        <a:schemeClr val="accent4"/>
                      </a:solidFill>
                    </a:lnT>
                    <a:lnB w="12700">
                      <a:solidFill>
                        <a:schemeClr val="accent4"/>
                      </a:solidFill>
                    </a:lnB>
                  </a:tcPr>
                </a:tc>
                <a:tc>
                  <a:txBody>
                    <a:bodyPr/>
                    <a:lstStyle/>
                    <a:p>
                      <a:r>
                        <a:rPr lang="es-ES" dirty="0"/>
                        <a:t>SÍ</a:t>
                      </a:r>
                    </a:p>
                  </a:txBody>
                  <a:tcPr>
                    <a:lnL w="12700">
                      <a:solidFill>
                        <a:schemeClr val="accent4"/>
                      </a:solidFill>
                    </a:lnL>
                    <a:lnR w="12700">
                      <a:solidFill>
                        <a:schemeClr val="accent4"/>
                      </a:solidFill>
                    </a:lnR>
                    <a:lnT w="12700">
                      <a:solidFill>
                        <a:schemeClr val="accent4"/>
                      </a:solidFill>
                    </a:lnT>
                    <a:lnB w="12700">
                      <a:solidFill>
                        <a:schemeClr val="accent4"/>
                      </a:solidFill>
                    </a:lnB>
                  </a:tcPr>
                </a:tc>
                <a:extLst>
                  <a:ext uri="{0D108BD9-81ED-4DB2-BD59-A6C34878D82A}">
                    <a16:rowId xmlns:a16="http://schemas.microsoft.com/office/drawing/2014/main" val="1081321976"/>
                  </a:ext>
                </a:extLst>
              </a:tr>
              <a:tr h="598255">
                <a:tc>
                  <a:txBody>
                    <a:bodyPr/>
                    <a:lstStyle/>
                    <a:p>
                      <a:r>
                        <a:rPr lang="es-ES" dirty="0"/>
                        <a:t>Gestor(a) Administrativo</a:t>
                      </a:r>
                    </a:p>
                  </a:txBody>
                  <a:tcPr>
                    <a:lnL w="12700">
                      <a:solidFill>
                        <a:schemeClr val="accent4"/>
                      </a:solidFill>
                    </a:lnL>
                    <a:lnR w="12700">
                      <a:solidFill>
                        <a:schemeClr val="accent4"/>
                      </a:solidFill>
                    </a:lnR>
                    <a:lnT w="12700">
                      <a:solidFill>
                        <a:schemeClr val="accent4"/>
                      </a:solidFill>
                    </a:lnT>
                    <a:lnB w="12700">
                      <a:solidFill>
                        <a:schemeClr val="accent4"/>
                      </a:solidFill>
                    </a:lnB>
                  </a:tcPr>
                </a:tc>
                <a:tc>
                  <a:txBody>
                    <a:bodyPr/>
                    <a:lstStyle/>
                    <a:p>
                      <a:r>
                        <a:rPr lang="es-ES" dirty="0">
                          <a:solidFill>
                            <a:srgbClr val="FF0000"/>
                          </a:solidFill>
                        </a:rPr>
                        <a:t>NO</a:t>
                      </a:r>
                    </a:p>
                  </a:txBody>
                  <a:tcPr>
                    <a:lnL w="12700">
                      <a:solidFill>
                        <a:schemeClr val="accent4"/>
                      </a:solidFill>
                    </a:lnL>
                    <a:lnR w="12700">
                      <a:solidFill>
                        <a:schemeClr val="accent4"/>
                      </a:solidFill>
                    </a:lnR>
                    <a:lnT w="12700">
                      <a:solidFill>
                        <a:schemeClr val="accent4"/>
                      </a:solidFill>
                    </a:lnT>
                    <a:lnB w="12700">
                      <a:solidFill>
                        <a:schemeClr val="accent4"/>
                      </a:solidFill>
                    </a:lnB>
                  </a:tcPr>
                </a:tc>
                <a:extLst>
                  <a:ext uri="{0D108BD9-81ED-4DB2-BD59-A6C34878D82A}">
                    <a16:rowId xmlns:a16="http://schemas.microsoft.com/office/drawing/2014/main" val="1179258407"/>
                  </a:ext>
                </a:extLst>
              </a:tr>
              <a:tr h="598255">
                <a:tc>
                  <a:txBody>
                    <a:bodyPr/>
                    <a:lstStyle/>
                    <a:p>
                      <a:r>
                        <a:rPr lang="es-ES" dirty="0"/>
                        <a:t>Otros perfiles de gestión operativa</a:t>
                      </a:r>
                    </a:p>
                  </a:txBody>
                  <a:tcPr>
                    <a:lnL w="12700">
                      <a:solidFill>
                        <a:schemeClr val="accent4"/>
                      </a:solidFill>
                    </a:lnL>
                    <a:lnR w="12700">
                      <a:solidFill>
                        <a:schemeClr val="accent4"/>
                      </a:solidFill>
                    </a:lnR>
                    <a:lnT w="12700">
                      <a:solidFill>
                        <a:schemeClr val="accent4"/>
                      </a:solidFill>
                    </a:lnT>
                    <a:lnB w="12700">
                      <a:solidFill>
                        <a:schemeClr val="accent4"/>
                      </a:solidFill>
                    </a:lnB>
                  </a:tcPr>
                </a:tc>
                <a:tc>
                  <a:txBody>
                    <a:bodyPr/>
                    <a:lstStyle/>
                    <a:p>
                      <a:r>
                        <a:rPr lang="es-ES" dirty="0">
                          <a:solidFill>
                            <a:srgbClr val="FF0000"/>
                          </a:solidFill>
                        </a:rPr>
                        <a:t>NO</a:t>
                      </a:r>
                    </a:p>
                  </a:txBody>
                  <a:tcPr>
                    <a:lnL w="12700">
                      <a:solidFill>
                        <a:schemeClr val="accent4"/>
                      </a:solidFill>
                    </a:lnL>
                    <a:lnR w="12700">
                      <a:solidFill>
                        <a:schemeClr val="accent4"/>
                      </a:solidFill>
                    </a:lnR>
                    <a:lnT w="12700">
                      <a:solidFill>
                        <a:schemeClr val="accent4"/>
                      </a:solidFill>
                    </a:lnT>
                    <a:lnB w="12700">
                      <a:solidFill>
                        <a:schemeClr val="accent4"/>
                      </a:solidFill>
                    </a:lnB>
                  </a:tcPr>
                </a:tc>
                <a:extLst>
                  <a:ext uri="{0D108BD9-81ED-4DB2-BD59-A6C34878D82A}">
                    <a16:rowId xmlns:a16="http://schemas.microsoft.com/office/drawing/2014/main" val="1790622132"/>
                  </a:ext>
                </a:extLst>
              </a:tr>
            </a:tbl>
          </a:graphicData>
        </a:graphic>
      </p:graphicFrame>
    </p:spTree>
    <p:extLst>
      <p:ext uri="{BB962C8B-B14F-4D97-AF65-F5344CB8AC3E}">
        <p14:creationId xmlns:p14="http://schemas.microsoft.com/office/powerpoint/2010/main" val="235318345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7F61F9-B593-CAE8-B305-D67B37C73C9E}"/>
              </a:ext>
            </a:extLst>
          </p:cNvPr>
          <p:cNvSpPr>
            <a:spLocks noGrp="1"/>
          </p:cNvSpPr>
          <p:nvPr>
            <p:ph type="body" sz="quarter" idx="10"/>
          </p:nvPr>
        </p:nvSpPr>
        <p:spPr/>
        <p:txBody>
          <a:bodyPr/>
          <a:lstStyle/>
          <a:p>
            <a:r>
              <a:rPr lang="es-ES">
                <a:latin typeface="Verdana"/>
                <a:ea typeface="Verdana"/>
              </a:rPr>
              <a:t>Sección "Censista o ARC a CG"</a:t>
            </a:r>
            <a:endParaRPr lang="es-ES"/>
          </a:p>
        </p:txBody>
      </p:sp>
      <p:sp>
        <p:nvSpPr>
          <p:cNvPr id="3" name="Título 2">
            <a:extLst>
              <a:ext uri="{FF2B5EF4-FFF2-40B4-BE49-F238E27FC236}">
                <a16:creationId xmlns:a16="http://schemas.microsoft.com/office/drawing/2014/main" id="{D15ED679-A510-C55A-0440-729241C877D4}"/>
              </a:ext>
            </a:extLst>
          </p:cNvPr>
          <p:cNvSpPr>
            <a:spLocks noGrp="1"/>
          </p:cNvSpPr>
          <p:nvPr>
            <p:ph type="title"/>
          </p:nvPr>
        </p:nvSpPr>
        <p:spPr/>
        <p:txBody>
          <a:bodyPr/>
          <a:lstStyle/>
          <a:p>
            <a:r>
              <a:rPr lang="es-ES">
                <a:latin typeface="Verdana"/>
                <a:ea typeface="Verdana"/>
              </a:rPr>
              <a:t>02.</a:t>
            </a:r>
            <a:endParaRPr lang="es-ES"/>
          </a:p>
        </p:txBody>
      </p:sp>
    </p:spTree>
    <p:extLst>
      <p:ext uri="{BB962C8B-B14F-4D97-AF65-F5344CB8AC3E}">
        <p14:creationId xmlns:p14="http://schemas.microsoft.com/office/powerpoint/2010/main" val="258467702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4A7F8E1-FACA-EC35-5211-838164682E16}"/>
              </a:ext>
            </a:extLst>
          </p:cNvPr>
          <p:cNvSpPr>
            <a:spLocks noGrp="1"/>
          </p:cNvSpPr>
          <p:nvPr>
            <p:ph type="body" sz="quarter" idx="10"/>
          </p:nvPr>
        </p:nvSpPr>
        <p:spPr>
          <a:xfrm>
            <a:off x="755234" y="1139688"/>
            <a:ext cx="10852582" cy="1151259"/>
          </a:xfrm>
        </p:spPr>
        <p:txBody>
          <a:bodyPr vert="horz" lIns="0" tIns="45720" rIns="0" bIns="45720" rtlCol="0" anchor="t">
            <a:normAutofit/>
          </a:bodyPr>
          <a:lstStyle/>
          <a:p>
            <a:pPr algn="ctr"/>
            <a:r>
              <a:rPr lang="es-ES">
                <a:latin typeface="Verdana"/>
                <a:ea typeface="Verdana"/>
              </a:rPr>
              <a:t>Objetivo de la sección</a:t>
            </a:r>
            <a:endParaRPr lang="es-ES"/>
          </a:p>
        </p:txBody>
      </p:sp>
      <p:sp>
        <p:nvSpPr>
          <p:cNvPr id="3" name="Marcador de texto 2">
            <a:extLst>
              <a:ext uri="{FF2B5EF4-FFF2-40B4-BE49-F238E27FC236}">
                <a16:creationId xmlns:a16="http://schemas.microsoft.com/office/drawing/2014/main" id="{BD588394-0CFE-4E83-D8C8-4D0A5DF8DFB9}"/>
              </a:ext>
            </a:extLst>
          </p:cNvPr>
          <p:cNvSpPr>
            <a:spLocks noGrp="1"/>
          </p:cNvSpPr>
          <p:nvPr>
            <p:ph type="body" sz="quarter" idx="41"/>
          </p:nvPr>
        </p:nvSpPr>
        <p:spPr>
          <a:xfrm>
            <a:off x="755234" y="2292699"/>
            <a:ext cx="10884898" cy="2461437"/>
          </a:xfrm>
        </p:spPr>
        <p:txBody>
          <a:bodyPr vert="horz" lIns="0" tIns="45720" rIns="0" bIns="45720" rtlCol="0" anchor="t">
            <a:normAutofit/>
          </a:bodyPr>
          <a:lstStyle/>
          <a:p>
            <a:pPr>
              <a:lnSpc>
                <a:spcPct val="150000"/>
              </a:lnSpc>
            </a:pPr>
            <a:r>
              <a:rPr lang="es-419">
                <a:latin typeface="Verdana"/>
                <a:ea typeface="Calibri"/>
                <a:cs typeface="Calibri"/>
              </a:rPr>
              <a:t>El objetivo de esta sección es poder conformar los equipos de trabajo de cada Coordinador(a) de Grupo, además de asignar las áreas de responsabilidad censal (ARC) de cada uno de ellos(as). </a:t>
            </a:r>
          </a:p>
          <a:p>
            <a:pPr>
              <a:lnSpc>
                <a:spcPct val="150000"/>
              </a:lnSpc>
            </a:pPr>
            <a:r>
              <a:rPr lang="es-419">
                <a:latin typeface="Verdana"/>
                <a:ea typeface="Calibri"/>
                <a:cs typeface="Calibri"/>
              </a:rPr>
              <a:t>Al seleccionar esta opción en la parte inferior de la pantalla se carga el listado de Coordinadores(as) de Grupo del local censal seleccionado, junto con dos opciones </a:t>
            </a:r>
            <a:r>
              <a:rPr lang="es-419" b="1">
                <a:latin typeface="Verdana"/>
                <a:ea typeface="Calibri"/>
                <a:cs typeface="Calibri"/>
              </a:rPr>
              <a:t>“Asignar Censista” y “Asignar ARC”.</a:t>
            </a:r>
          </a:p>
        </p:txBody>
      </p:sp>
      <p:sp>
        <p:nvSpPr>
          <p:cNvPr id="5" name="Marcador de texto 4">
            <a:extLst>
              <a:ext uri="{FF2B5EF4-FFF2-40B4-BE49-F238E27FC236}">
                <a16:creationId xmlns:a16="http://schemas.microsoft.com/office/drawing/2014/main" id="{8007F688-8865-7326-E1CA-D59C702F5845}"/>
              </a:ext>
            </a:extLst>
          </p:cNvPr>
          <p:cNvSpPr>
            <a:spLocks noGrp="1"/>
          </p:cNvSpPr>
          <p:nvPr>
            <p:ph type="body" sz="quarter" idx="13"/>
          </p:nvPr>
        </p:nvSpPr>
        <p:spPr/>
        <p:txBody>
          <a:bodyPr/>
          <a:lstStyle/>
          <a:p>
            <a:r>
              <a:rPr lang="es-ES">
                <a:latin typeface="Verdana"/>
                <a:ea typeface="Verdana"/>
              </a:rPr>
              <a:t>Sección "Censista o ARC a CG"</a:t>
            </a:r>
            <a:endParaRPr lang="es-ES"/>
          </a:p>
        </p:txBody>
      </p:sp>
      <p:sp>
        <p:nvSpPr>
          <p:cNvPr id="6" name="Marcador de texto 5">
            <a:extLst>
              <a:ext uri="{FF2B5EF4-FFF2-40B4-BE49-F238E27FC236}">
                <a16:creationId xmlns:a16="http://schemas.microsoft.com/office/drawing/2014/main" id="{49682A2E-E484-7C8B-095D-DF8E480CA462}"/>
              </a:ext>
            </a:extLst>
          </p:cNvPr>
          <p:cNvSpPr>
            <a:spLocks noGrp="1"/>
          </p:cNvSpPr>
          <p:nvPr>
            <p:ph type="body" sz="quarter" idx="40"/>
          </p:nvPr>
        </p:nvSpPr>
        <p:spPr/>
        <p:txBody>
          <a:bodyPr/>
          <a:lstStyle/>
          <a:p>
            <a:r>
              <a:rPr lang="es-ES">
                <a:latin typeface="Verdana"/>
                <a:ea typeface="Verdana"/>
              </a:rPr>
              <a:t>02.</a:t>
            </a:r>
          </a:p>
        </p:txBody>
      </p:sp>
      <p:pic>
        <p:nvPicPr>
          <p:cNvPr id="7" name="Imagen 6" descr="Imagen que contiene Texto&#10;&#10;Descripción generada automáticamente">
            <a:extLst>
              <a:ext uri="{FF2B5EF4-FFF2-40B4-BE49-F238E27FC236}">
                <a16:creationId xmlns:a16="http://schemas.microsoft.com/office/drawing/2014/main" id="{E7F44AE4-7053-71CA-B3CF-B871FA133F4A}"/>
              </a:ext>
            </a:extLst>
          </p:cNvPr>
          <p:cNvPicPr>
            <a:picLocks noChangeAspect="1"/>
          </p:cNvPicPr>
          <p:nvPr/>
        </p:nvPicPr>
        <p:blipFill rotWithShape="1">
          <a:blip r:embed="rId2"/>
          <a:srcRect l="36046"/>
          <a:stretch/>
        </p:blipFill>
        <p:spPr>
          <a:xfrm>
            <a:off x="1754827" y="4575480"/>
            <a:ext cx="8875302" cy="814360"/>
          </a:xfrm>
          <a:prstGeom prst="rect">
            <a:avLst/>
          </a:prstGeom>
          <a:ln>
            <a:solidFill>
              <a:schemeClr val="tx1"/>
            </a:solidFill>
          </a:ln>
        </p:spPr>
      </p:pic>
    </p:spTree>
    <p:extLst>
      <p:ext uri="{BB962C8B-B14F-4D97-AF65-F5344CB8AC3E}">
        <p14:creationId xmlns:p14="http://schemas.microsoft.com/office/powerpoint/2010/main" val="149809962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82E27FE-E70F-66A7-E69B-A39799D9B1BE}"/>
              </a:ext>
            </a:extLst>
          </p:cNvPr>
          <p:cNvSpPr>
            <a:spLocks noGrp="1"/>
          </p:cNvSpPr>
          <p:nvPr>
            <p:ph type="body" sz="quarter" idx="10"/>
          </p:nvPr>
        </p:nvSpPr>
        <p:spPr>
          <a:xfrm>
            <a:off x="745941" y="1223322"/>
            <a:ext cx="10889754" cy="1151259"/>
          </a:xfrm>
        </p:spPr>
        <p:txBody>
          <a:bodyPr vert="horz" lIns="0" tIns="45720" rIns="0" bIns="45720" rtlCol="0" anchor="t">
            <a:normAutofit/>
          </a:bodyPr>
          <a:lstStyle/>
          <a:p>
            <a:pPr algn="ctr"/>
            <a:r>
              <a:rPr lang="es-ES">
                <a:latin typeface="Verdana"/>
                <a:ea typeface="Verdana"/>
              </a:rPr>
              <a:t>Casilla "Asignar Censista"</a:t>
            </a:r>
            <a:endParaRPr lang="es-ES"/>
          </a:p>
        </p:txBody>
      </p:sp>
      <p:sp>
        <p:nvSpPr>
          <p:cNvPr id="3" name="Marcador de texto 2">
            <a:extLst>
              <a:ext uri="{FF2B5EF4-FFF2-40B4-BE49-F238E27FC236}">
                <a16:creationId xmlns:a16="http://schemas.microsoft.com/office/drawing/2014/main" id="{C0D720CE-52D3-F4C8-2A78-2CF348860B47}"/>
              </a:ext>
            </a:extLst>
          </p:cNvPr>
          <p:cNvSpPr>
            <a:spLocks noGrp="1"/>
          </p:cNvSpPr>
          <p:nvPr>
            <p:ph type="body" sz="quarter" idx="41"/>
          </p:nvPr>
        </p:nvSpPr>
        <p:spPr>
          <a:xfrm>
            <a:off x="755233" y="2261314"/>
            <a:ext cx="10884898" cy="3474340"/>
          </a:xfrm>
        </p:spPr>
        <p:txBody>
          <a:bodyPr vert="horz" lIns="0" tIns="45720" rIns="0" bIns="45720" rtlCol="0" anchor="t">
            <a:normAutofit/>
          </a:bodyPr>
          <a:lstStyle/>
          <a:p>
            <a:pPr>
              <a:lnSpc>
                <a:spcPct val="150000"/>
              </a:lnSpc>
            </a:pPr>
            <a:r>
              <a:rPr lang="es-419" sz="1800">
                <a:latin typeface="Verdana"/>
                <a:ea typeface="Calibri"/>
                <a:cs typeface="Calibri"/>
              </a:rPr>
              <a:t>El listado que se despliega toma como base la información ingresada en la sección </a:t>
            </a:r>
            <a:r>
              <a:rPr lang="es-419" sz="1800" b="1">
                <a:latin typeface="Verdana"/>
                <a:ea typeface="Calibri"/>
                <a:cs typeface="Calibri"/>
              </a:rPr>
              <a:t>“Distribución Geográfica”</a:t>
            </a:r>
            <a:r>
              <a:rPr lang="es-419" sz="1800">
                <a:latin typeface="Verdana"/>
                <a:ea typeface="Calibri"/>
                <a:cs typeface="Calibri"/>
              </a:rPr>
              <a:t>, lo que permite visualizar </a:t>
            </a:r>
            <a:r>
              <a:rPr lang="es-419" sz="1800" b="1">
                <a:latin typeface="Verdana"/>
                <a:ea typeface="Calibri"/>
                <a:cs typeface="Calibri"/>
              </a:rPr>
              <a:t>solo aquellas personas censistas correspondientes a la respectiva área geográfica</a:t>
            </a:r>
            <a:r>
              <a:rPr lang="es-419" sz="1800">
                <a:latin typeface="Verdana"/>
                <a:ea typeface="Calibri"/>
                <a:cs typeface="Calibri"/>
              </a:rPr>
              <a:t>, para asociarlos con su respectivo Coordinador(a) de Grupo seleccionado.</a:t>
            </a:r>
            <a:endParaRPr lang="es-ES" sz="1800">
              <a:latin typeface="Verdana"/>
              <a:ea typeface="Calibri"/>
              <a:cs typeface="Calibri"/>
            </a:endParaRPr>
          </a:p>
        </p:txBody>
      </p:sp>
      <p:sp>
        <p:nvSpPr>
          <p:cNvPr id="5" name="Marcador de texto 4">
            <a:extLst>
              <a:ext uri="{FF2B5EF4-FFF2-40B4-BE49-F238E27FC236}">
                <a16:creationId xmlns:a16="http://schemas.microsoft.com/office/drawing/2014/main" id="{EA58FEAE-8326-B4A9-2B94-39A238396990}"/>
              </a:ext>
            </a:extLst>
          </p:cNvPr>
          <p:cNvSpPr>
            <a:spLocks noGrp="1"/>
          </p:cNvSpPr>
          <p:nvPr>
            <p:ph type="body" sz="quarter" idx="13"/>
          </p:nvPr>
        </p:nvSpPr>
        <p:spPr/>
        <p:txBody>
          <a:bodyPr/>
          <a:lstStyle/>
          <a:p>
            <a:r>
              <a:rPr lang="es-ES"/>
              <a:t>Sección "Censista o ARC a CG"</a:t>
            </a:r>
          </a:p>
        </p:txBody>
      </p:sp>
      <p:sp>
        <p:nvSpPr>
          <p:cNvPr id="6" name="Marcador de texto 5">
            <a:extLst>
              <a:ext uri="{FF2B5EF4-FFF2-40B4-BE49-F238E27FC236}">
                <a16:creationId xmlns:a16="http://schemas.microsoft.com/office/drawing/2014/main" id="{AEC87CB9-F180-DBF4-8245-A62CA4A3684A}"/>
              </a:ext>
            </a:extLst>
          </p:cNvPr>
          <p:cNvSpPr>
            <a:spLocks noGrp="1"/>
          </p:cNvSpPr>
          <p:nvPr>
            <p:ph type="body" sz="quarter" idx="40"/>
          </p:nvPr>
        </p:nvSpPr>
        <p:spPr/>
        <p:txBody>
          <a:bodyPr/>
          <a:lstStyle/>
          <a:p>
            <a:r>
              <a:rPr lang="es-ES">
                <a:latin typeface="Verdana"/>
                <a:ea typeface="Verdana"/>
              </a:rPr>
              <a:t>02.</a:t>
            </a:r>
            <a:endParaRPr lang="es-ES"/>
          </a:p>
        </p:txBody>
      </p:sp>
      <p:pic>
        <p:nvPicPr>
          <p:cNvPr id="9" name="Imagen 8" descr="Interfaz de usuario gráfica, Texto, Aplicación&#10;&#10;Descripción generada automáticamente">
            <a:extLst>
              <a:ext uri="{FF2B5EF4-FFF2-40B4-BE49-F238E27FC236}">
                <a16:creationId xmlns:a16="http://schemas.microsoft.com/office/drawing/2014/main" id="{CA08DBAC-B74B-C4D6-5C90-2A04B503AE47}"/>
              </a:ext>
            </a:extLst>
          </p:cNvPr>
          <p:cNvPicPr>
            <a:picLocks noChangeAspect="1"/>
          </p:cNvPicPr>
          <p:nvPr/>
        </p:nvPicPr>
        <p:blipFill>
          <a:blip r:embed="rId2"/>
          <a:stretch>
            <a:fillRect/>
          </a:stretch>
        </p:blipFill>
        <p:spPr>
          <a:xfrm>
            <a:off x="3699288" y="4058992"/>
            <a:ext cx="5660572" cy="2374361"/>
          </a:xfrm>
          <a:prstGeom prst="rect">
            <a:avLst/>
          </a:prstGeom>
          <a:ln>
            <a:solidFill>
              <a:srgbClr val="4472C4"/>
            </a:solidFill>
          </a:ln>
        </p:spPr>
      </p:pic>
    </p:spTree>
    <p:extLst>
      <p:ext uri="{BB962C8B-B14F-4D97-AF65-F5344CB8AC3E}">
        <p14:creationId xmlns:p14="http://schemas.microsoft.com/office/powerpoint/2010/main" val="162079446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7CB688B-A3D5-EA92-2759-ACCC0C888CBB}"/>
              </a:ext>
            </a:extLst>
          </p:cNvPr>
          <p:cNvSpPr>
            <a:spLocks noGrp="1"/>
          </p:cNvSpPr>
          <p:nvPr>
            <p:ph type="body" sz="quarter" idx="41"/>
          </p:nvPr>
        </p:nvSpPr>
        <p:spPr>
          <a:xfrm>
            <a:off x="1783935" y="2596802"/>
            <a:ext cx="8672393" cy="2415903"/>
          </a:xfrm>
        </p:spPr>
        <p:txBody>
          <a:bodyPr vert="horz" lIns="0" tIns="45720" rIns="0" bIns="45720" rtlCol="0" anchor="t">
            <a:noAutofit/>
          </a:bodyPr>
          <a:lstStyle/>
          <a:p>
            <a:pPr>
              <a:lnSpc>
                <a:spcPct val="150000"/>
              </a:lnSpc>
            </a:pPr>
            <a:r>
              <a:rPr lang="es-419" sz="2000">
                <a:latin typeface="Verdana"/>
                <a:ea typeface="Calibri"/>
                <a:cs typeface="Calibri"/>
              </a:rPr>
              <a:t>En el recuadro ubicado a la izquierda de la pantalla, se debe seleccionar la casilla del o la censista que se quiere asignar al CG elegido y luego, se debe presionar la fecha bidireccional de color azul que indica el texto </a:t>
            </a:r>
            <a:r>
              <a:rPr lang="es-419" sz="2000" b="1">
                <a:latin typeface="Verdana"/>
                <a:ea typeface="Calibri"/>
                <a:cs typeface="Calibri"/>
              </a:rPr>
              <a:t>“Guardar”.</a:t>
            </a:r>
            <a:r>
              <a:rPr lang="es-419" sz="2000">
                <a:latin typeface="Verdana"/>
                <a:ea typeface="Calibri"/>
                <a:cs typeface="Calibri"/>
              </a:rPr>
              <a:t> Una vez realizada esta acción, se despliega un pop up que nos pedirá confirmar o cancelar la acción que estamos realizando.</a:t>
            </a:r>
            <a:endParaRPr lang="es-ES" sz="2000"/>
          </a:p>
        </p:txBody>
      </p:sp>
      <p:sp>
        <p:nvSpPr>
          <p:cNvPr id="5" name="Marcador de texto 4">
            <a:extLst>
              <a:ext uri="{FF2B5EF4-FFF2-40B4-BE49-F238E27FC236}">
                <a16:creationId xmlns:a16="http://schemas.microsoft.com/office/drawing/2014/main" id="{668E2939-11DD-68E9-EE66-C348EE04E87A}"/>
              </a:ext>
            </a:extLst>
          </p:cNvPr>
          <p:cNvSpPr>
            <a:spLocks noGrp="1"/>
          </p:cNvSpPr>
          <p:nvPr>
            <p:ph type="body" sz="quarter" idx="13"/>
          </p:nvPr>
        </p:nvSpPr>
        <p:spPr/>
        <p:txBody>
          <a:bodyPr/>
          <a:lstStyle/>
          <a:p>
            <a:r>
              <a:rPr lang="es-ES"/>
              <a:t>Sección "Censista o ARC a CG"</a:t>
            </a:r>
          </a:p>
        </p:txBody>
      </p:sp>
      <p:sp>
        <p:nvSpPr>
          <p:cNvPr id="6" name="Marcador de texto 5">
            <a:extLst>
              <a:ext uri="{FF2B5EF4-FFF2-40B4-BE49-F238E27FC236}">
                <a16:creationId xmlns:a16="http://schemas.microsoft.com/office/drawing/2014/main" id="{F81BFA3C-0EF4-8026-FAA8-74876F944968}"/>
              </a:ext>
            </a:extLst>
          </p:cNvPr>
          <p:cNvSpPr>
            <a:spLocks noGrp="1"/>
          </p:cNvSpPr>
          <p:nvPr>
            <p:ph type="body" sz="quarter" idx="40"/>
          </p:nvPr>
        </p:nvSpPr>
        <p:spPr/>
        <p:txBody>
          <a:bodyPr/>
          <a:lstStyle/>
          <a:p>
            <a:r>
              <a:rPr lang="es-ES">
                <a:latin typeface="Verdana"/>
                <a:ea typeface="Verdana"/>
              </a:rPr>
              <a:t>02.</a:t>
            </a:r>
            <a:endParaRPr lang="es-ES"/>
          </a:p>
        </p:txBody>
      </p:sp>
      <p:sp>
        <p:nvSpPr>
          <p:cNvPr id="9" name="Marcador de texto 1">
            <a:extLst>
              <a:ext uri="{FF2B5EF4-FFF2-40B4-BE49-F238E27FC236}">
                <a16:creationId xmlns:a16="http://schemas.microsoft.com/office/drawing/2014/main" id="{CEA29C74-824F-1506-0BB7-1400BAC94E35}"/>
              </a:ext>
            </a:extLst>
          </p:cNvPr>
          <p:cNvSpPr>
            <a:spLocks noGrp="1"/>
          </p:cNvSpPr>
          <p:nvPr>
            <p:ph type="body" sz="quarter" idx="10"/>
          </p:nvPr>
        </p:nvSpPr>
        <p:spPr>
          <a:xfrm>
            <a:off x="745941" y="1223322"/>
            <a:ext cx="10889754" cy="1151259"/>
          </a:xfrm>
        </p:spPr>
        <p:txBody>
          <a:bodyPr vert="horz" lIns="0" tIns="45720" rIns="0" bIns="45720" rtlCol="0" anchor="t">
            <a:normAutofit/>
          </a:bodyPr>
          <a:lstStyle/>
          <a:p>
            <a:pPr algn="ctr"/>
            <a:r>
              <a:rPr lang="es-ES">
                <a:latin typeface="Verdana"/>
                <a:ea typeface="Verdana"/>
              </a:rPr>
              <a:t>Casilla "Asignar Censista"</a:t>
            </a:r>
            <a:endParaRPr lang="es-ES"/>
          </a:p>
        </p:txBody>
      </p:sp>
    </p:spTree>
    <p:extLst>
      <p:ext uri="{BB962C8B-B14F-4D97-AF65-F5344CB8AC3E}">
        <p14:creationId xmlns:p14="http://schemas.microsoft.com/office/powerpoint/2010/main" val="1553173837"/>
      </p:ext>
    </p:extLst>
  </p:cSld>
  <p:clrMapOvr>
    <a:masterClrMapping/>
  </p:clrMapOvr>
  <p:transition spd="slow">
    <p:cover/>
  </p:transition>
</p:sld>
</file>

<file path=ppt/theme/theme1.xml><?xml version="1.0" encoding="utf-8"?>
<a:theme xmlns:a="http://schemas.openxmlformats.org/drawingml/2006/main" name="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D041909C0359B45B747A090B3DBAE2C" ma:contentTypeVersion="17" ma:contentTypeDescription="Crear nuevo documento." ma:contentTypeScope="" ma:versionID="a76b06292f393ad747094621e5e5e326">
  <xsd:schema xmlns:xsd="http://www.w3.org/2001/XMLSchema" xmlns:xs="http://www.w3.org/2001/XMLSchema" xmlns:p="http://schemas.microsoft.com/office/2006/metadata/properties" xmlns:ns2="a369e572-027a-44c0-8f11-2f588a2a1334" xmlns:ns3="6fc35979-dbb1-4d4b-8727-6470e0646fe1" targetNamespace="http://schemas.microsoft.com/office/2006/metadata/properties" ma:root="true" ma:fieldsID="25511ec4625b26fdc2a3b618e4c30d27" ns2:_="" ns3:_="">
    <xsd:import namespace="a369e572-027a-44c0-8f11-2f588a2a1334"/>
    <xsd:import namespace="6fc35979-dbb1-4d4b-8727-6470e0646f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9e572-027a-44c0-8f11-2f588a2a1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c6d0a366-f013-4afb-8079-7418cfb1d1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35979-dbb1-4d4b-8727-6470e0646fe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784829f-89f2-4552-8458-d36d51c2f480}" ma:internalName="TaxCatchAll" ma:showField="CatchAllData" ma:web="6fc35979-dbb1-4d4b-8727-6470e0646f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fc35979-dbb1-4d4b-8727-6470e0646fe1">
      <UserInfo>
        <DisplayName>Limited Access System Group For Web 8e2e1c30-a0a3-4aeb-a4a7-0def530503c1</DisplayName>
        <AccountId>30</AccountId>
        <AccountType/>
      </UserInfo>
      <UserInfo>
        <DisplayName>Todos excepto los usuarios externos</DisplayName>
        <AccountId>9</AccountId>
        <AccountType/>
      </UserInfo>
      <UserInfo>
        <DisplayName>Maximiliano Benito Molina Duarte</DisplayName>
        <AccountId>499</AccountId>
        <AccountType/>
      </UserInfo>
    </SharedWithUsers>
    <lcf76f155ced4ddcb4097134ff3c332f xmlns="a369e572-027a-44c0-8f11-2f588a2a1334">
      <Terms xmlns="http://schemas.microsoft.com/office/infopath/2007/PartnerControls"/>
    </lcf76f155ced4ddcb4097134ff3c332f>
    <TaxCatchAll xmlns="6fc35979-dbb1-4d4b-8727-6470e0646fe1" xsi:nil="true"/>
  </documentManagement>
</p:properties>
</file>

<file path=customXml/itemProps1.xml><?xml version="1.0" encoding="utf-8"?>
<ds:datastoreItem xmlns:ds="http://schemas.openxmlformats.org/officeDocument/2006/customXml" ds:itemID="{5614BEFE-46A2-4460-9301-790EB8E72089}">
  <ds:schemaRefs>
    <ds:schemaRef ds:uri="http://schemas.microsoft.com/sharepoint/v3/contenttype/forms"/>
  </ds:schemaRefs>
</ds:datastoreItem>
</file>

<file path=customXml/itemProps2.xml><?xml version="1.0" encoding="utf-8"?>
<ds:datastoreItem xmlns:ds="http://schemas.openxmlformats.org/officeDocument/2006/customXml" ds:itemID="{A2E012E1-9406-4A37-BF5E-878E31FBD630}">
  <ds:schemaRefs>
    <ds:schemaRef ds:uri="6fc35979-dbb1-4d4b-8727-6470e0646fe1"/>
    <ds:schemaRef ds:uri="a369e572-027a-44c0-8f11-2f588a2a1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D2BDAD-513B-4B88-892F-43642AA53E55}">
  <ds:schemaRefs>
    <ds:schemaRef ds:uri="6fc35979-dbb1-4d4b-8727-6470e0646fe1"/>
    <ds:schemaRef ds:uri="http://purl.org/dc/terms/"/>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369e572-027a-44c0-8f11-2f588a2a13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1464</Words>
  <Application>Microsoft Office PowerPoint</Application>
  <PresentationFormat>Panorámica</PresentationFormat>
  <Paragraphs>158</Paragraphs>
  <Slides>28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Avenir Next Demi Bold</vt:lpstr>
      <vt:lpstr>Calibri</vt:lpstr>
      <vt:lpstr>Calibri Light</vt:lpstr>
      <vt:lpstr>Courier New</vt:lpstr>
      <vt:lpstr>Verdana</vt:lpstr>
      <vt:lpstr>Tema de Office</vt:lpstr>
      <vt:lpstr>Submódulo Asignación de Equipos y Carga de Trabajo SGC </vt:lpstr>
      <vt:lpstr>¿Qué aprenderemos?</vt:lpstr>
      <vt:lpstr>Contenidos</vt:lpstr>
      <vt:lpstr>01</vt:lpstr>
      <vt:lpstr>Presentación de PowerPoint</vt:lpstr>
      <vt:lpstr>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 pregunta o comentario?</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Myriam Gaete Gaete</dc:creator>
  <cp:lastModifiedBy>Alberto Carlos Farias Aguilera</cp:lastModifiedBy>
  <cp:revision>49</cp:revision>
  <dcterms:created xsi:type="dcterms:W3CDTF">2021-02-12T20:31:37Z</dcterms:created>
  <dcterms:modified xsi:type="dcterms:W3CDTF">2024-05-15T20:58:06Z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0x0101000D041909C0359B45B747A090B3DBAE2C</vt:lpwstr>
  </property>
  <property fmtid="{D5CDD505-2E9C-101B-9397-08002B2CF9AE}" pid="3" name="MediaServiceImageTags">
    <vt:lpwstr/>
  </property>
  <property fmtid="{D5CDD505-2E9C-101B-9397-08002B2CF9AE}" pid="4" name="_MarkAsFinal">
    <vt:bool>true</vt:bool>
  </property>
</Properties>
</file>