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9" r:id="rId4"/>
  </p:sldMasterIdLst>
  <p:notesMasterIdLst>
    <p:notesMasterId r:id="rId36"/>
  </p:notesMasterIdLst>
  <p:handoutMasterIdLst>
    <p:handoutMasterId r:id="rId37"/>
  </p:handoutMasterIdLst>
  <p:sldIdLst>
    <p:sldId id="1195" r:id="rId5"/>
    <p:sldId id="1275" r:id="rId6"/>
    <p:sldId id="1291" r:id="rId7"/>
    <p:sldId id="3415" r:id="rId8"/>
    <p:sldId id="1375" r:id="rId9"/>
    <p:sldId id="1380" r:id="rId10"/>
    <p:sldId id="3416" r:id="rId11"/>
    <p:sldId id="3413" r:id="rId12"/>
    <p:sldId id="1343" r:id="rId13"/>
    <p:sldId id="3414" r:id="rId14"/>
    <p:sldId id="3417" r:id="rId15"/>
    <p:sldId id="3418" r:id="rId16"/>
    <p:sldId id="1304" r:id="rId17"/>
    <p:sldId id="1348" r:id="rId18"/>
    <p:sldId id="1331" r:id="rId19"/>
    <p:sldId id="1374" r:id="rId20"/>
    <p:sldId id="1373" r:id="rId21"/>
    <p:sldId id="1335" r:id="rId22"/>
    <p:sldId id="3423" r:id="rId23"/>
    <p:sldId id="1370" r:id="rId24"/>
    <p:sldId id="3419" r:id="rId25"/>
    <p:sldId id="3420" r:id="rId26"/>
    <p:sldId id="3421" r:id="rId27"/>
    <p:sldId id="3422" r:id="rId28"/>
    <p:sldId id="3426" r:id="rId29"/>
    <p:sldId id="3424" r:id="rId30"/>
    <p:sldId id="1359" r:id="rId31"/>
    <p:sldId id="3425" r:id="rId32"/>
    <p:sldId id="1318" r:id="rId33"/>
    <p:sldId id="1317" r:id="rId34"/>
    <p:sldId id="1316" r:id="rId35"/>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D4A510-ADFC-A195-4FA2-787D47D34E6F}" name="Jorge Urzua Faune" initials="JF" userId="S::jurzuaf@ine.gob.cl::e3d1f6fd-3dfd-412f-bf4b-d45b3998aa38" providerId="AD"/>
  <p188:author id="{27ABB716-4E97-7C29-A9DE-625D9ADB33A1}" name="Camila Fernanda Salinas Silva" initials="" userId="S::cfsalinass@ine.gob.cl::54e2938f-5cc8-4510-b4a8-a55ff76a83d2" providerId="AD"/>
  <p188:author id="{AD61A11D-84A2-216B-B70F-4356C9832F85}" name="Susana Andrea Fuenzalida Maldonado" initials="SM" userId="S::safuenzalidam@ine.gob.cl::872a9081-2a29-4b88-b35a-bed93a47cb1f" providerId="AD"/>
  <p188:author id="{1ABEFA21-92FC-8AEB-C249-0EDD1EA45A6C}" name="Maria De Los Angeles Ibañez Browne" initials="MB" userId="S::maibanezb@ine.gob.cl::558c17b7-5dd4-4081-ae28-3aff3a7a8d27" providerId="AD"/>
  <p188:author id="{85018337-CF64-96EA-2D03-C9C69D8B24BD}" name="Maria Magdalena Marquez Pichuman" initials="MP" userId="S::mmmarquezp@ine.gob.cl::40ee0c62-5986-4c4d-8f79-f125591f15fe" providerId="AD"/>
  <p188:author id="{50B95E3B-3596-7003-FC6F-2D3E8BCA83D1}" name="Maria Francisca Nahmias Navarro" initials="MN" userId="S::mfnahmiasn@ine.gob.cl::86367c2d-3c5c-48c2-a570-423cb479ed9a" providerId="AD"/>
  <p188:author id="{956AE440-3974-A6EA-8AA1-7CC9F6414C5E}" name="Caterine Del Carmen Cerda Valerio" initials="CV" userId="S::cdcerdav@ine.gob.cl::19c78425-7937-4bf2-9713-6a21ee724f50" providerId="AD"/>
  <p188:author id="{C9D40049-341E-BF98-443A-6BE032784E93}" name="Manuel Alejando Roa Romero" initials="MR" userId="S::maroar@ine.gob.cl::75e0aeb1-2630-47df-b4c2-9725596f4086" providerId="AD"/>
  <p188:author id="{BFA5A64C-253C-4F67-DD0E-885D0FA4E12E}" name="Maria Magdalena Marquez Pichuman" initials="" userId="S::MMMARQUEZP@ine.gob.cl::40ee0c62-5986-4c4d-8f79-f125591f15fe" providerId="AD"/>
  <p188:author id="{350CFC4F-D62E-2D08-0112-39468D1326FF}" name="Macarena Margarita Alvarado Moscoso" initials="MMAM" userId="S::mmalvaradom@ine.gob.cl::97eb5301-70cb-4ad6-b369-5221ed2e3c24" providerId="AD"/>
  <p188:author id="{83F96F54-0C16-4D04-A207-4ECA5D8C8288}" name="Maria Cristina Rojas Gonzalez" initials="MG" userId="S::mcrojasg@ine.gob.cl::823db842-bb46-4851-b6a7-ed239df02e91" providerId="AD"/>
  <p188:author id="{4E6147A6-85B7-6141-820D-8B18FED02775}" name="Felipe Alonso Seiltgens Hachim" initials="FH" userId="S::faseiltgensh@ine.gob.cl::1b257bd2-7bd8-42e3-ac4d-aee0bca05170" providerId="AD"/>
  <p188:author id="{39440EA7-7EFC-9C50-A6FC-E55DAF6F3B30}" name="Moises David Hazan Meyohas" initials="MDHM" userId="S::mdhazanm@ine.gob.cl::5d5b3851-8a5e-4f5d-8401-5dce42f168fd" providerId="AD"/>
  <p188:author id="{8862A9C3-0400-B9B4-5265-84A70B731181}" name="Albert Enrique Soto Vilches" initials="AV" userId="S::aesotov@ine.gob.cl::5be8a67b-2ea2-43cd-a4ca-88d1212c8e77" providerId="AD"/>
  <p188:author id="{2571E6C3-D93C-866B-2236-2FC215D1A9E9}" name="Ariel Esteban Ibarra Naegel" initials="" userId="S::aeibarran@ine.gob.cl::2f94f751-714d-4f4c-98c2-306ef456e789" providerId="AD"/>
  <p188:author id="{845685D3-E53A-D1AC-18AD-3A8E1A11213C}" name="Camila Fernanda Scapini Faundez" initials="CF" userId="S::cfscapinif@ine.gob.cl::0917e44e-7cc2-48dd-8b4a-4fc3de2a8350" providerId="AD"/>
  <p188:author id="{9C2723D8-EC31-5FFB-09C8-AE6F7059E300}" name="Andres Elias Olivares Rubilar" initials="AR" userId="S::aeolivaresr@ine.gob.cl::83085abb-9a7c-4013-9e56-e4b5653cd197" providerId="AD"/>
  <p188:author id="{9006B0D9-5D55-45E5-9F30-79EFBC4176D3}" name="Patricia Estephanie Casanova Vidal" initials="PV" userId="S::pecasanovav@ine.gob.cl::22b9f4f8-25f9-414d-98e2-b60c7c4093d2" providerId="AD"/>
  <p188:author id="{6772A6E3-DB01-427E-B830-9E9B9FB99010}" name="Miguel Angel Lara Arzola" initials="MALA" userId="S::malaraa@ine.gob.cl::efad392e-06be-4271-b894-ef0177d8f771" providerId="AD"/>
  <p188:author id="{E956CAEE-CFFC-2215-47EA-1CCCD9ED24B7}" name="Alberto Carlos Farias Aguilera" initials="AA" userId="S::acfariasa@ine.gob.cl::0d355c96-1873-4b3e-b34a-6b9171f81435" providerId="AD"/>
  <p188:author id="{0533C1FD-DC60-3790-EC0D-83C2DAD1516F}" name="Diego Javier George-Nascimento Escobar" initials="DE" userId="S::dgnascimentoe@ine.gob.cl::62f5108b-a580-4268-b738-08ab9e30b647" providerId="AD"/>
  <p188:author id="{CA9FA1FF-B4CE-E062-B9F4-57EB4FACBF79}" name="Bernardita Luz Saona Urmeneta" initials="BLSU" userId="S::blsaonau@ine.gob.cl::6444f610-708a-4d53-bc10-9155bdd3281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orena Cecilia Espinosa Caceres" initials="LC" lastIdx="11" clrIdx="0">
    <p:extLst>
      <p:ext uri="{19B8F6BF-5375-455C-9EA6-DF929625EA0E}">
        <p15:presenceInfo xmlns:p15="http://schemas.microsoft.com/office/powerpoint/2012/main" userId="S::lcespinosac@ine.gob.cl::3bfe4ca0-6f44-4b10-9d37-cb203dbab9dc" providerId="AD"/>
      </p:ext>
    </p:extLst>
  </p:cmAuthor>
  <p:cmAuthor id="2" name="Bernardita Luz Saona Urmeneta" initials="BU" lastIdx="3" clrIdx="1">
    <p:extLst>
      <p:ext uri="{19B8F6BF-5375-455C-9EA6-DF929625EA0E}">
        <p15:presenceInfo xmlns:p15="http://schemas.microsoft.com/office/powerpoint/2012/main" userId="S::blsaonau@ine.gob.cl::6444f610-708a-4d53-bc10-9155bdd32811" providerId="AD"/>
      </p:ext>
    </p:extLst>
  </p:cmAuthor>
  <p:cmAuthor id="3" name="Carolina de la Paz Mascareño Orellana" initials="CO" lastIdx="3" clrIdx="2">
    <p:extLst>
      <p:ext uri="{19B8F6BF-5375-455C-9EA6-DF929625EA0E}">
        <p15:presenceInfo xmlns:p15="http://schemas.microsoft.com/office/powerpoint/2012/main" userId="S::cpmascarenoo@ine.gob.cl::dea08ac7-1536-470d-9939-1c4e33ed7efe" providerId="AD"/>
      </p:ext>
    </p:extLst>
  </p:cmAuthor>
  <p:cmAuthor id="4" name="Alex Philip Caro Hidalgo" initials="APCH" lastIdx="1" clrIdx="3">
    <p:extLst>
      <p:ext uri="{19B8F6BF-5375-455C-9EA6-DF929625EA0E}">
        <p15:presenceInfo xmlns:p15="http://schemas.microsoft.com/office/powerpoint/2012/main" userId="Alex Philip Caro Hidalg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8A64D"/>
    <a:srgbClr val="009EE2"/>
    <a:srgbClr val="509235"/>
    <a:srgbClr val="EE7D00"/>
    <a:srgbClr val="2C427E"/>
    <a:srgbClr val="B12020"/>
    <a:srgbClr val="663C77"/>
    <a:srgbClr val="94B422"/>
    <a:srgbClr val="E377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7283AC-8C0A-B2E2-CA9F-EEE6B4FB1545}" v="2" dt="2024-05-08T16:43:06.400"/>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438351EB-43EC-400C-8D47-B9B4E4CF9C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a:extLst>
              <a:ext uri="{FF2B5EF4-FFF2-40B4-BE49-F238E27FC236}">
                <a16:creationId xmlns:a16="http://schemas.microsoft.com/office/drawing/2014/main" id="{D003774F-8F53-4DDA-BB10-22A23B0834C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D2ADB8-00AA-4008-A6F9-BCAAF1DE2B2A}" type="datetimeFigureOut">
              <a:rPr lang="es-CL" smtClean="0"/>
              <a:t>08-05-2024</a:t>
            </a:fld>
            <a:endParaRPr lang="es-CL"/>
          </a:p>
        </p:txBody>
      </p:sp>
      <p:sp>
        <p:nvSpPr>
          <p:cNvPr id="4" name="Marcador de pie de página 3">
            <a:extLst>
              <a:ext uri="{FF2B5EF4-FFF2-40B4-BE49-F238E27FC236}">
                <a16:creationId xmlns:a16="http://schemas.microsoft.com/office/drawing/2014/main" id="{55E16D96-AFC9-4B10-AABB-D76F2F3E928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5" name="Marcador de número de diapositiva 4">
            <a:extLst>
              <a:ext uri="{FF2B5EF4-FFF2-40B4-BE49-F238E27FC236}">
                <a16:creationId xmlns:a16="http://schemas.microsoft.com/office/drawing/2014/main" id="{D35977A8-9A7E-4F3A-B327-30C069902F8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A73E760-56C8-4C06-A47D-2D1EE57927B7}" type="slidenum">
              <a:rPr lang="es-CL" smtClean="0"/>
              <a:t>‹Nº›</a:t>
            </a:fld>
            <a:endParaRPr lang="es-CL"/>
          </a:p>
        </p:txBody>
      </p:sp>
    </p:spTree>
    <p:extLst>
      <p:ext uri="{BB962C8B-B14F-4D97-AF65-F5344CB8AC3E}">
        <p14:creationId xmlns:p14="http://schemas.microsoft.com/office/powerpoint/2010/main" val="793566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A8666F-430F-4574-B68F-CCF3FDFBFAC0}" type="datetimeFigureOut">
              <a:rPr lang="es-CL" smtClean="0"/>
              <a:t>08-05-2024</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E71785-62E4-461A-B245-697A380444B8}" type="slidenum">
              <a:rPr lang="es-CL" smtClean="0"/>
              <a:t>‹Nº›</a:t>
            </a:fld>
            <a:endParaRPr lang="es-CL"/>
          </a:p>
        </p:txBody>
      </p:sp>
    </p:spTree>
    <p:extLst>
      <p:ext uri="{BB962C8B-B14F-4D97-AF65-F5344CB8AC3E}">
        <p14:creationId xmlns:p14="http://schemas.microsoft.com/office/powerpoint/2010/main" val="2301161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5DE71785-62E4-461A-B245-697A380444B8}" type="slidenum">
              <a:rPr lang="es-CL" smtClean="0"/>
              <a:t>30</a:t>
            </a:fld>
            <a:endParaRPr lang="es-CL"/>
          </a:p>
        </p:txBody>
      </p:sp>
    </p:spTree>
    <p:extLst>
      <p:ext uri="{BB962C8B-B14F-4D97-AF65-F5344CB8AC3E}">
        <p14:creationId xmlns:p14="http://schemas.microsoft.com/office/powerpoint/2010/main" val="4840497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6.png"/><Relationship Id="rId4" Type="http://schemas.openxmlformats.org/officeDocument/2006/relationships/image" Target="../media/image5.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9.svg"/><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20.sv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23.svg"/><Relationship Id="rId5" Type="http://schemas.openxmlformats.org/officeDocument/2006/relationships/image" Target="../media/image14.png"/><Relationship Id="rId4" Type="http://schemas.openxmlformats.org/officeDocument/2006/relationships/image" Target="../media/image2.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6.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6.png"/><Relationship Id="rId4" Type="http://schemas.openxmlformats.org/officeDocument/2006/relationships/image" Target="../media/image5.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3.svg"/><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5.svg"/><Relationship Id="rId5" Type="http://schemas.openxmlformats.org/officeDocument/2006/relationships/image" Target="../media/image12.pn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bg>
      <p:bgRef idx="1001">
        <a:schemeClr val="bg1"/>
      </p:bgRef>
    </p:bg>
    <p:spTree>
      <p:nvGrpSpPr>
        <p:cNvPr id="1" name=""/>
        <p:cNvGrpSpPr/>
        <p:nvPr/>
      </p:nvGrpSpPr>
      <p:grpSpPr>
        <a:xfrm>
          <a:off x="0" y="0"/>
          <a:ext cx="0" cy="0"/>
          <a:chOff x="0" y="0"/>
          <a:chExt cx="0" cy="0"/>
        </a:xfrm>
      </p:grpSpPr>
      <p:sp>
        <p:nvSpPr>
          <p:cNvPr id="40" name="Rectángulo 39">
            <a:extLst>
              <a:ext uri="{FF2B5EF4-FFF2-40B4-BE49-F238E27FC236}">
                <a16:creationId xmlns:a16="http://schemas.microsoft.com/office/drawing/2014/main" id="{1BB8A75A-2B9D-9440-8C37-31422C7C0E9E}"/>
              </a:ext>
            </a:extLst>
          </p:cNvPr>
          <p:cNvSpPr/>
          <p:nvPr userDrawn="1"/>
        </p:nvSpPr>
        <p:spPr>
          <a:xfrm>
            <a:off x="-1" y="1896857"/>
            <a:ext cx="12192001" cy="4961143"/>
          </a:xfrm>
          <a:prstGeom prst="rect">
            <a:avLst/>
          </a:prstGeom>
          <a:solidFill>
            <a:schemeClr val="tx2"/>
          </a:solidFill>
          <a:ln>
            <a:noFill/>
          </a:ln>
          <a:effectLst>
            <a:outerShdw blurRad="50800" dist="38100" dir="27000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2"/>
              </a:solidFill>
            </a:endParaRPr>
          </a:p>
        </p:txBody>
      </p:sp>
      <p:sp>
        <p:nvSpPr>
          <p:cNvPr id="29" name="Rectángulo 28">
            <a:extLst>
              <a:ext uri="{FF2B5EF4-FFF2-40B4-BE49-F238E27FC236}">
                <a16:creationId xmlns:a16="http://schemas.microsoft.com/office/drawing/2014/main" id="{1BB8A75A-2B9D-9440-8C37-31422C7C0E9E}"/>
              </a:ext>
            </a:extLst>
          </p:cNvPr>
          <p:cNvSpPr/>
          <p:nvPr userDrawn="1"/>
        </p:nvSpPr>
        <p:spPr>
          <a:xfrm>
            <a:off x="-1" y="1"/>
            <a:ext cx="12192001" cy="5502621"/>
          </a:xfrm>
          <a:prstGeom prst="rect">
            <a:avLst/>
          </a:prstGeom>
          <a:solidFill>
            <a:schemeClr val="bg1"/>
          </a:solidFill>
          <a:ln>
            <a:noFill/>
          </a:ln>
          <a:effectLst>
            <a:outerShdw blurRad="50800" dist="38100" dir="27000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u="sng">
              <a:solidFill>
                <a:schemeClr val="tx2"/>
              </a:solidFill>
            </a:endParaRPr>
          </a:p>
        </p:txBody>
      </p:sp>
      <p:sp>
        <p:nvSpPr>
          <p:cNvPr id="30" name="Título 1">
            <a:extLst>
              <a:ext uri="{FF2B5EF4-FFF2-40B4-BE49-F238E27FC236}">
                <a16:creationId xmlns:a16="http://schemas.microsoft.com/office/drawing/2014/main" id="{5EE5ED13-15D3-4F53-8498-F4BA6FD335E0}"/>
              </a:ext>
            </a:extLst>
          </p:cNvPr>
          <p:cNvSpPr>
            <a:spLocks noGrp="1"/>
          </p:cNvSpPr>
          <p:nvPr>
            <p:ph type="title" hasCustomPrompt="1"/>
          </p:nvPr>
        </p:nvSpPr>
        <p:spPr>
          <a:xfrm>
            <a:off x="3967397" y="2347311"/>
            <a:ext cx="7777262" cy="1718922"/>
          </a:xfrm>
        </p:spPr>
        <p:txBody>
          <a:bodyPr lIns="0" anchor="b">
            <a:noAutofit/>
          </a:bodyPr>
          <a:lstStyle>
            <a:lvl1pPr algn="l">
              <a:defRPr sz="6000" b="1" i="0" u="none"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s-ES"/>
              <a:t>Título presentación</a:t>
            </a:r>
            <a:endParaRPr lang="es-CL"/>
          </a:p>
        </p:txBody>
      </p:sp>
      <p:sp>
        <p:nvSpPr>
          <p:cNvPr id="31" name="Marcador de texto 2">
            <a:extLst>
              <a:ext uri="{FF2B5EF4-FFF2-40B4-BE49-F238E27FC236}">
                <a16:creationId xmlns:a16="http://schemas.microsoft.com/office/drawing/2014/main" id="{DEF9AB8C-2940-4485-9730-BE32B497044E}"/>
              </a:ext>
            </a:extLst>
          </p:cNvPr>
          <p:cNvSpPr>
            <a:spLocks noGrp="1"/>
          </p:cNvSpPr>
          <p:nvPr>
            <p:ph type="body" idx="1" hasCustomPrompt="1"/>
          </p:nvPr>
        </p:nvSpPr>
        <p:spPr>
          <a:xfrm>
            <a:off x="3967397" y="4346191"/>
            <a:ext cx="7777262" cy="483181"/>
          </a:xfrm>
        </p:spPr>
        <p:txBody>
          <a:bodyPr lIns="0">
            <a:normAutofit/>
          </a:bodyPr>
          <a:lstStyle>
            <a:lvl1pPr marL="0" indent="0" algn="l">
              <a:buNone/>
              <a:defRPr sz="2400" b="0" u="none"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Bajada de título</a:t>
            </a:r>
          </a:p>
        </p:txBody>
      </p:sp>
      <p:sp>
        <p:nvSpPr>
          <p:cNvPr id="32" name="Marcador de texto 2">
            <a:extLst>
              <a:ext uri="{FF2B5EF4-FFF2-40B4-BE49-F238E27FC236}">
                <a16:creationId xmlns:a16="http://schemas.microsoft.com/office/drawing/2014/main" id="{7DE4E7D3-D5C1-6F4B-A690-8E90E6A0738E}"/>
              </a:ext>
            </a:extLst>
          </p:cNvPr>
          <p:cNvSpPr>
            <a:spLocks noGrp="1"/>
          </p:cNvSpPr>
          <p:nvPr>
            <p:ph type="body" idx="10" hasCustomPrompt="1"/>
          </p:nvPr>
        </p:nvSpPr>
        <p:spPr>
          <a:xfrm>
            <a:off x="6788494" y="6080306"/>
            <a:ext cx="4896697" cy="285640"/>
          </a:xfrm>
        </p:spPr>
        <p:txBody>
          <a:bodyPr lIns="0" rIns="0">
            <a:noAutofit/>
          </a:bodyPr>
          <a:lstStyle>
            <a:lvl1pPr marL="0" indent="0" algn="r">
              <a:buNone/>
              <a:defRPr sz="1600" b="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Mes y año</a:t>
            </a:r>
          </a:p>
        </p:txBody>
      </p:sp>
      <p:pic>
        <p:nvPicPr>
          <p:cNvPr id="34" name="Gráfico 23">
            <a:extLst>
              <a:ext uri="{FF2B5EF4-FFF2-40B4-BE49-F238E27FC236}">
                <a16:creationId xmlns:a16="http://schemas.microsoft.com/office/drawing/2014/main" id="{0D15FF19-B2D7-9C40-B151-E021173D5B16}"/>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3906156" y="443434"/>
            <a:ext cx="1979637" cy="978471"/>
          </a:xfrm>
          <a:prstGeom prst="rect">
            <a:avLst/>
          </a:prstGeom>
        </p:spPr>
      </p:pic>
      <p:sp>
        <p:nvSpPr>
          <p:cNvPr id="33" name="Triángulo 4">
            <a:extLst>
              <a:ext uri="{FF2B5EF4-FFF2-40B4-BE49-F238E27FC236}">
                <a16:creationId xmlns:a16="http://schemas.microsoft.com/office/drawing/2014/main" id="{62F9BE83-0940-E247-94C9-45B1A2277F41}"/>
              </a:ext>
            </a:extLst>
          </p:cNvPr>
          <p:cNvSpPr/>
          <p:nvPr userDrawn="1"/>
        </p:nvSpPr>
        <p:spPr>
          <a:xfrm rot="16200000" flipH="1" flipV="1">
            <a:off x="2748181" y="5403135"/>
            <a:ext cx="1429764" cy="1479968"/>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 name="Gráfico 2">
            <a:extLst>
              <a:ext uri="{FF2B5EF4-FFF2-40B4-BE49-F238E27FC236}">
                <a16:creationId xmlns:a16="http://schemas.microsoft.com/office/drawing/2014/main" id="{F8C21114-1347-2E40-9B7A-BDF8E474B9D8}"/>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1575" y="0"/>
            <a:ext cx="2734654" cy="6858000"/>
          </a:xfrm>
          <a:prstGeom prst="rect">
            <a:avLst/>
          </a:prstGeom>
        </p:spPr>
      </p:pic>
      <p:pic>
        <p:nvPicPr>
          <p:cNvPr id="39" name="Gráfico 7">
            <a:extLst>
              <a:ext uri="{FF2B5EF4-FFF2-40B4-BE49-F238E27FC236}">
                <a16:creationId xmlns:a16="http://schemas.microsoft.com/office/drawing/2014/main" id="{917F818E-2443-074B-8BBB-7BD103FBDA21}"/>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258973" y="5769432"/>
            <a:ext cx="846565" cy="821757"/>
          </a:xfrm>
          <a:prstGeom prst="rect">
            <a:avLst/>
          </a:prstGeom>
        </p:spPr>
      </p:pic>
      <p:sp>
        <p:nvSpPr>
          <p:cNvPr id="2" name="Rectángulo 1">
            <a:extLst>
              <a:ext uri="{FF2B5EF4-FFF2-40B4-BE49-F238E27FC236}">
                <a16:creationId xmlns:a16="http://schemas.microsoft.com/office/drawing/2014/main" id="{B14DFF54-851F-714B-94DE-90DC5ED9A991}"/>
              </a:ext>
            </a:extLst>
          </p:cNvPr>
          <p:cNvSpPr/>
          <p:nvPr userDrawn="1"/>
        </p:nvSpPr>
        <p:spPr>
          <a:xfrm>
            <a:off x="1210235" y="6248400"/>
            <a:ext cx="268941"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899033024"/>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IDOS (INDICE)">
    <p:bg>
      <p:bgRef idx="1001">
        <a:schemeClr val="bg1"/>
      </p:bgRef>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CBEEF77D-FE13-B34D-B2DD-68FFA546FC3B}"/>
              </a:ext>
            </a:extLst>
          </p:cNvPr>
          <p:cNvSpPr/>
          <p:nvPr userDrawn="1"/>
        </p:nvSpPr>
        <p:spPr>
          <a:xfrm>
            <a:off x="1" y="0"/>
            <a:ext cx="4405528"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bg2"/>
              </a:solidFill>
            </a:endParaRPr>
          </a:p>
        </p:txBody>
      </p:sp>
      <p:sp>
        <p:nvSpPr>
          <p:cNvPr id="7" name="Marcador de texto 6">
            <a:extLst>
              <a:ext uri="{FF2B5EF4-FFF2-40B4-BE49-F238E27FC236}">
                <a16:creationId xmlns:a16="http://schemas.microsoft.com/office/drawing/2014/main" id="{266D3748-50DD-4A84-9F65-596714C2FAD6}"/>
              </a:ext>
            </a:extLst>
          </p:cNvPr>
          <p:cNvSpPr>
            <a:spLocks noGrp="1"/>
          </p:cNvSpPr>
          <p:nvPr>
            <p:ph type="body" sz="quarter" idx="13" hasCustomPrompt="1"/>
          </p:nvPr>
        </p:nvSpPr>
        <p:spPr>
          <a:xfrm>
            <a:off x="6093543" y="1385226"/>
            <a:ext cx="5692058" cy="482251"/>
          </a:xfrm>
        </p:spPr>
        <p:txBody>
          <a:bodyPr lIns="0" anchor="ctr" anchorCtr="0">
            <a:normAutofit/>
          </a:bodyPr>
          <a:lstStyle>
            <a:lvl1pPr marL="0" indent="0">
              <a:buNone/>
              <a:defRPr sz="1600" b="0">
                <a:solidFill>
                  <a:schemeClr val="tx1"/>
                </a:solidFill>
              </a:defRPr>
            </a:lvl1pPr>
          </a:lstStyle>
          <a:p>
            <a:pPr lvl="0"/>
            <a:r>
              <a:rPr lang="es-ES"/>
              <a:t>Nombre del capítulo</a:t>
            </a:r>
            <a:endParaRPr lang="es-CL"/>
          </a:p>
        </p:txBody>
      </p:sp>
      <p:sp>
        <p:nvSpPr>
          <p:cNvPr id="11" name="Marcador de texto 6">
            <a:extLst>
              <a:ext uri="{FF2B5EF4-FFF2-40B4-BE49-F238E27FC236}">
                <a16:creationId xmlns:a16="http://schemas.microsoft.com/office/drawing/2014/main" id="{7D78D2D8-C7E2-4325-9899-E5196E2E18E7}"/>
              </a:ext>
            </a:extLst>
          </p:cNvPr>
          <p:cNvSpPr>
            <a:spLocks noGrp="1"/>
          </p:cNvSpPr>
          <p:nvPr>
            <p:ph type="body" sz="quarter" idx="14" hasCustomPrompt="1"/>
          </p:nvPr>
        </p:nvSpPr>
        <p:spPr>
          <a:xfrm>
            <a:off x="6093542" y="4510880"/>
            <a:ext cx="5692057" cy="482400"/>
          </a:xfrm>
        </p:spPr>
        <p:txBody>
          <a:bodyPr lIns="0" anchor="ctr" anchorCtr="0">
            <a:normAutofit/>
          </a:bodyPr>
          <a:lstStyle>
            <a:lvl1pPr marL="0" indent="0">
              <a:buNone/>
              <a:defRPr sz="1600" b="0">
                <a:solidFill>
                  <a:schemeClr val="tx1"/>
                </a:solidFill>
              </a:defRPr>
            </a:lvl1pPr>
          </a:lstStyle>
          <a:p>
            <a:pPr lvl="0"/>
            <a:r>
              <a:rPr lang="es-ES"/>
              <a:t>Nombre del capítulo</a:t>
            </a:r>
            <a:endParaRPr lang="es-CL"/>
          </a:p>
        </p:txBody>
      </p:sp>
      <p:sp>
        <p:nvSpPr>
          <p:cNvPr id="15" name="Marcador de texto 6">
            <a:extLst>
              <a:ext uri="{FF2B5EF4-FFF2-40B4-BE49-F238E27FC236}">
                <a16:creationId xmlns:a16="http://schemas.microsoft.com/office/drawing/2014/main" id="{9DAE64B2-3A4A-4EE1-BD2E-70DE35569DBD}"/>
              </a:ext>
            </a:extLst>
          </p:cNvPr>
          <p:cNvSpPr>
            <a:spLocks noGrp="1"/>
          </p:cNvSpPr>
          <p:nvPr>
            <p:ph type="body" sz="quarter" idx="16" hasCustomPrompt="1"/>
          </p:nvPr>
        </p:nvSpPr>
        <p:spPr>
          <a:xfrm>
            <a:off x="6093542" y="2152479"/>
            <a:ext cx="5692057" cy="482400"/>
          </a:xfrm>
        </p:spPr>
        <p:txBody>
          <a:bodyPr lIns="0" anchor="ctr" anchorCtr="0">
            <a:normAutofit/>
          </a:bodyPr>
          <a:lstStyle>
            <a:lvl1pPr marL="0" indent="0">
              <a:buNone/>
              <a:defRPr sz="1600" b="0">
                <a:solidFill>
                  <a:schemeClr val="tx1"/>
                </a:solidFill>
              </a:defRPr>
            </a:lvl1pPr>
          </a:lstStyle>
          <a:p>
            <a:pPr lvl="0"/>
            <a:r>
              <a:rPr lang="es-ES"/>
              <a:t>Nombre del capítulo</a:t>
            </a:r>
            <a:endParaRPr lang="es-CL"/>
          </a:p>
        </p:txBody>
      </p:sp>
      <p:sp>
        <p:nvSpPr>
          <p:cNvPr id="17" name="Marcador de texto 6">
            <a:extLst>
              <a:ext uri="{FF2B5EF4-FFF2-40B4-BE49-F238E27FC236}">
                <a16:creationId xmlns:a16="http://schemas.microsoft.com/office/drawing/2014/main" id="{0F8A4489-CB53-4D9E-BFDD-9F3BEECF1B5C}"/>
              </a:ext>
            </a:extLst>
          </p:cNvPr>
          <p:cNvSpPr>
            <a:spLocks noGrp="1"/>
          </p:cNvSpPr>
          <p:nvPr>
            <p:ph type="body" sz="quarter" idx="17" hasCustomPrompt="1"/>
          </p:nvPr>
        </p:nvSpPr>
        <p:spPr>
          <a:xfrm>
            <a:off x="6093542" y="5312664"/>
            <a:ext cx="5692057" cy="482400"/>
          </a:xfrm>
        </p:spPr>
        <p:txBody>
          <a:bodyPr lIns="0" anchor="ctr" anchorCtr="0">
            <a:normAutofit/>
          </a:bodyPr>
          <a:lstStyle>
            <a:lvl1pPr marL="0" indent="0">
              <a:buNone/>
              <a:defRPr sz="1600" b="0">
                <a:solidFill>
                  <a:schemeClr val="tx1"/>
                </a:solidFill>
              </a:defRPr>
            </a:lvl1pPr>
          </a:lstStyle>
          <a:p>
            <a:pPr lvl="0"/>
            <a:r>
              <a:rPr lang="es-ES"/>
              <a:t>Nombre del capítulo</a:t>
            </a:r>
            <a:endParaRPr lang="es-CL"/>
          </a:p>
        </p:txBody>
      </p:sp>
      <p:sp>
        <p:nvSpPr>
          <p:cNvPr id="21" name="Marcador de texto 6">
            <a:extLst>
              <a:ext uri="{FF2B5EF4-FFF2-40B4-BE49-F238E27FC236}">
                <a16:creationId xmlns:a16="http://schemas.microsoft.com/office/drawing/2014/main" id="{693EA85D-1FFD-4C09-BBCA-285CD9734A80}"/>
              </a:ext>
            </a:extLst>
          </p:cNvPr>
          <p:cNvSpPr>
            <a:spLocks noGrp="1"/>
          </p:cNvSpPr>
          <p:nvPr>
            <p:ph type="body" sz="quarter" idx="19" hasCustomPrompt="1"/>
          </p:nvPr>
        </p:nvSpPr>
        <p:spPr>
          <a:xfrm>
            <a:off x="6093542" y="2939892"/>
            <a:ext cx="5692057" cy="482400"/>
          </a:xfrm>
        </p:spPr>
        <p:txBody>
          <a:bodyPr lIns="0" anchor="ctr" anchorCtr="0">
            <a:normAutofit/>
          </a:bodyPr>
          <a:lstStyle>
            <a:lvl1pPr marL="0" indent="0">
              <a:buNone/>
              <a:defRPr sz="1600" b="0" baseline="0">
                <a:solidFill>
                  <a:schemeClr val="tx1"/>
                </a:solidFill>
              </a:defRPr>
            </a:lvl1pPr>
          </a:lstStyle>
          <a:p>
            <a:pPr lvl="0"/>
            <a:r>
              <a:rPr lang="es-ES"/>
              <a:t>Nombre del capítulo</a:t>
            </a:r>
            <a:endParaRPr lang="es-CL"/>
          </a:p>
        </p:txBody>
      </p:sp>
      <p:sp>
        <p:nvSpPr>
          <p:cNvPr id="23" name="Marcador de texto 6">
            <a:extLst>
              <a:ext uri="{FF2B5EF4-FFF2-40B4-BE49-F238E27FC236}">
                <a16:creationId xmlns:a16="http://schemas.microsoft.com/office/drawing/2014/main" id="{DE4A06C0-2958-42AB-983D-DA25907262D1}"/>
              </a:ext>
            </a:extLst>
          </p:cNvPr>
          <p:cNvSpPr>
            <a:spLocks noGrp="1"/>
          </p:cNvSpPr>
          <p:nvPr>
            <p:ph type="body" sz="quarter" idx="20" hasCustomPrompt="1"/>
          </p:nvPr>
        </p:nvSpPr>
        <p:spPr>
          <a:xfrm>
            <a:off x="6093542" y="3735436"/>
            <a:ext cx="5692057" cy="482400"/>
          </a:xfrm>
        </p:spPr>
        <p:txBody>
          <a:bodyPr lIns="0" anchor="ctr" anchorCtr="0">
            <a:normAutofit/>
          </a:bodyPr>
          <a:lstStyle>
            <a:lvl1pPr marL="0" indent="0">
              <a:buNone/>
              <a:defRPr sz="1600" b="0" baseline="0">
                <a:solidFill>
                  <a:schemeClr val="tx1"/>
                </a:solidFill>
              </a:defRPr>
            </a:lvl1pPr>
          </a:lstStyle>
          <a:p>
            <a:pPr lvl="0"/>
            <a:r>
              <a:rPr lang="es-ES"/>
              <a:t>Nombre del capítulo</a:t>
            </a:r>
            <a:endParaRPr lang="es-CL"/>
          </a:p>
        </p:txBody>
      </p:sp>
      <p:sp>
        <p:nvSpPr>
          <p:cNvPr id="10" name="Marcador de texto 9">
            <a:extLst>
              <a:ext uri="{FF2B5EF4-FFF2-40B4-BE49-F238E27FC236}">
                <a16:creationId xmlns:a16="http://schemas.microsoft.com/office/drawing/2014/main" id="{375EAC8E-8401-3845-8F3A-AC73E05012AE}"/>
              </a:ext>
            </a:extLst>
          </p:cNvPr>
          <p:cNvSpPr>
            <a:spLocks noGrp="1"/>
          </p:cNvSpPr>
          <p:nvPr userDrawn="1">
            <p:ph type="body" sz="quarter" idx="40" hasCustomPrompt="1"/>
          </p:nvPr>
        </p:nvSpPr>
        <p:spPr>
          <a:xfrm>
            <a:off x="5040039" y="1385077"/>
            <a:ext cx="1053503" cy="482400"/>
          </a:xfrm>
        </p:spPr>
        <p:txBody>
          <a:bodyPr lIns="0" anchor="ctr" anchorCtr="0">
            <a:noAutofit/>
          </a:bodyPr>
          <a:lstStyle>
            <a:lvl1pPr marL="0" indent="0">
              <a:buNone/>
              <a:defRPr sz="3400">
                <a:solidFill>
                  <a:schemeClr val="bg2"/>
                </a:solidFill>
              </a:defRPr>
            </a:lvl1pPr>
          </a:lstStyle>
          <a:p>
            <a:pPr lvl="0"/>
            <a:r>
              <a:rPr lang="es-MX"/>
              <a:t>01.</a:t>
            </a:r>
            <a:endParaRPr lang="es-CL"/>
          </a:p>
        </p:txBody>
      </p:sp>
      <p:sp>
        <p:nvSpPr>
          <p:cNvPr id="13" name="Marcador de texto 12">
            <a:extLst>
              <a:ext uri="{FF2B5EF4-FFF2-40B4-BE49-F238E27FC236}">
                <a16:creationId xmlns:a16="http://schemas.microsoft.com/office/drawing/2014/main" id="{9E488484-B611-FD4B-9755-F561E8E6EEF7}"/>
              </a:ext>
            </a:extLst>
          </p:cNvPr>
          <p:cNvSpPr>
            <a:spLocks noGrp="1"/>
          </p:cNvSpPr>
          <p:nvPr userDrawn="1">
            <p:ph type="body" sz="quarter" idx="41" hasCustomPrompt="1"/>
          </p:nvPr>
        </p:nvSpPr>
        <p:spPr>
          <a:xfrm>
            <a:off x="5040039" y="2152479"/>
            <a:ext cx="1053503" cy="482400"/>
          </a:xfrm>
        </p:spPr>
        <p:txBody>
          <a:bodyPr lIns="0" anchor="ctr" anchorCtr="0">
            <a:noAutofit/>
          </a:bodyPr>
          <a:lstStyle>
            <a:lvl1pPr marL="0" indent="0">
              <a:buNone/>
              <a:defRPr sz="3400">
                <a:solidFill>
                  <a:schemeClr val="bg2"/>
                </a:solidFill>
              </a:defRPr>
            </a:lvl1pPr>
          </a:lstStyle>
          <a:p>
            <a:pPr lvl="0"/>
            <a:r>
              <a:rPr lang="es-MX"/>
              <a:t>02.</a:t>
            </a:r>
            <a:endParaRPr lang="es-CL"/>
          </a:p>
        </p:txBody>
      </p:sp>
      <p:sp>
        <p:nvSpPr>
          <p:cNvPr id="37" name="Marcador de texto 36">
            <a:extLst>
              <a:ext uri="{FF2B5EF4-FFF2-40B4-BE49-F238E27FC236}">
                <a16:creationId xmlns:a16="http://schemas.microsoft.com/office/drawing/2014/main" id="{0DB0D21C-114B-BE45-8F7B-29D8E7D144D0}"/>
              </a:ext>
            </a:extLst>
          </p:cNvPr>
          <p:cNvSpPr>
            <a:spLocks noGrp="1"/>
          </p:cNvSpPr>
          <p:nvPr userDrawn="1">
            <p:ph type="body" sz="quarter" idx="42" hasCustomPrompt="1"/>
          </p:nvPr>
        </p:nvSpPr>
        <p:spPr>
          <a:xfrm>
            <a:off x="5040039" y="2939892"/>
            <a:ext cx="1053503" cy="482400"/>
          </a:xfrm>
        </p:spPr>
        <p:txBody>
          <a:bodyPr lIns="0" anchor="ctr" anchorCtr="0">
            <a:noAutofit/>
          </a:bodyPr>
          <a:lstStyle>
            <a:lvl1pPr marL="0" indent="0">
              <a:buNone/>
              <a:defRPr sz="3400">
                <a:solidFill>
                  <a:schemeClr val="bg2"/>
                </a:solidFill>
              </a:defRPr>
            </a:lvl1pPr>
          </a:lstStyle>
          <a:p>
            <a:pPr lvl="0"/>
            <a:r>
              <a:rPr lang="es-MX"/>
              <a:t>03.</a:t>
            </a:r>
            <a:endParaRPr lang="es-CL"/>
          </a:p>
        </p:txBody>
      </p:sp>
      <p:sp>
        <p:nvSpPr>
          <p:cNvPr id="39" name="Marcador de texto 38">
            <a:extLst>
              <a:ext uri="{FF2B5EF4-FFF2-40B4-BE49-F238E27FC236}">
                <a16:creationId xmlns:a16="http://schemas.microsoft.com/office/drawing/2014/main" id="{E21FBF6D-E4A9-234F-9941-C65EE1B5EE28}"/>
              </a:ext>
            </a:extLst>
          </p:cNvPr>
          <p:cNvSpPr>
            <a:spLocks noGrp="1"/>
          </p:cNvSpPr>
          <p:nvPr userDrawn="1">
            <p:ph type="body" sz="quarter" idx="43" hasCustomPrompt="1"/>
          </p:nvPr>
        </p:nvSpPr>
        <p:spPr>
          <a:xfrm>
            <a:off x="5040039" y="3735436"/>
            <a:ext cx="1053503" cy="482400"/>
          </a:xfrm>
        </p:spPr>
        <p:txBody>
          <a:bodyPr lIns="0" anchor="ctr" anchorCtr="0">
            <a:noAutofit/>
          </a:bodyPr>
          <a:lstStyle>
            <a:lvl1pPr marL="0" indent="0">
              <a:buNone/>
              <a:defRPr sz="3400">
                <a:solidFill>
                  <a:schemeClr val="bg2"/>
                </a:solidFill>
              </a:defRPr>
            </a:lvl1pPr>
          </a:lstStyle>
          <a:p>
            <a:pPr lvl="0"/>
            <a:r>
              <a:rPr lang="es-MX"/>
              <a:t>04.</a:t>
            </a:r>
            <a:endParaRPr lang="es-CL"/>
          </a:p>
        </p:txBody>
      </p:sp>
      <p:sp>
        <p:nvSpPr>
          <p:cNvPr id="41" name="Marcador de texto 40">
            <a:extLst>
              <a:ext uri="{FF2B5EF4-FFF2-40B4-BE49-F238E27FC236}">
                <a16:creationId xmlns:a16="http://schemas.microsoft.com/office/drawing/2014/main" id="{F1F8302E-FB56-D74C-AD08-B9FAA6C6EC71}"/>
              </a:ext>
            </a:extLst>
          </p:cNvPr>
          <p:cNvSpPr>
            <a:spLocks noGrp="1"/>
          </p:cNvSpPr>
          <p:nvPr userDrawn="1">
            <p:ph type="body" sz="quarter" idx="44" hasCustomPrompt="1"/>
          </p:nvPr>
        </p:nvSpPr>
        <p:spPr>
          <a:xfrm>
            <a:off x="5040039" y="4510880"/>
            <a:ext cx="1053503" cy="482400"/>
          </a:xfrm>
        </p:spPr>
        <p:txBody>
          <a:bodyPr lIns="0" anchor="ctr" anchorCtr="0">
            <a:noAutofit/>
          </a:bodyPr>
          <a:lstStyle>
            <a:lvl1pPr marL="0" indent="0">
              <a:buNone/>
              <a:defRPr sz="3400">
                <a:solidFill>
                  <a:schemeClr val="bg2"/>
                </a:solidFill>
              </a:defRPr>
            </a:lvl1pPr>
          </a:lstStyle>
          <a:p>
            <a:pPr lvl="0"/>
            <a:r>
              <a:rPr lang="es-MX"/>
              <a:t>05.</a:t>
            </a:r>
            <a:endParaRPr lang="es-CL"/>
          </a:p>
        </p:txBody>
      </p:sp>
      <p:sp>
        <p:nvSpPr>
          <p:cNvPr id="43" name="Marcador de texto 42">
            <a:extLst>
              <a:ext uri="{FF2B5EF4-FFF2-40B4-BE49-F238E27FC236}">
                <a16:creationId xmlns:a16="http://schemas.microsoft.com/office/drawing/2014/main" id="{E3995E5B-126B-C343-B555-95526E55E488}"/>
              </a:ext>
            </a:extLst>
          </p:cNvPr>
          <p:cNvSpPr>
            <a:spLocks noGrp="1"/>
          </p:cNvSpPr>
          <p:nvPr userDrawn="1">
            <p:ph type="body" sz="quarter" idx="45" hasCustomPrompt="1"/>
          </p:nvPr>
        </p:nvSpPr>
        <p:spPr>
          <a:xfrm>
            <a:off x="5040039" y="5312664"/>
            <a:ext cx="1053503" cy="482400"/>
          </a:xfrm>
        </p:spPr>
        <p:txBody>
          <a:bodyPr lIns="0" anchor="ctr" anchorCtr="0">
            <a:noAutofit/>
          </a:bodyPr>
          <a:lstStyle>
            <a:lvl1pPr marL="0" indent="0">
              <a:buNone/>
              <a:defRPr sz="3400">
                <a:solidFill>
                  <a:schemeClr val="bg2"/>
                </a:solidFill>
              </a:defRPr>
            </a:lvl1pPr>
          </a:lstStyle>
          <a:p>
            <a:pPr lvl="0"/>
            <a:r>
              <a:rPr lang="es-MX"/>
              <a:t>06.</a:t>
            </a:r>
            <a:endParaRPr lang="es-CL"/>
          </a:p>
        </p:txBody>
      </p:sp>
      <p:sp>
        <p:nvSpPr>
          <p:cNvPr id="2" name="Título 1">
            <a:extLst>
              <a:ext uri="{FF2B5EF4-FFF2-40B4-BE49-F238E27FC236}">
                <a16:creationId xmlns:a16="http://schemas.microsoft.com/office/drawing/2014/main" id="{F76ACCD4-E98B-431B-AB58-AA4C1C0D28BC}"/>
              </a:ext>
            </a:extLst>
          </p:cNvPr>
          <p:cNvSpPr>
            <a:spLocks noGrp="1"/>
          </p:cNvSpPr>
          <p:nvPr userDrawn="1">
            <p:ph type="title" hasCustomPrompt="1"/>
          </p:nvPr>
        </p:nvSpPr>
        <p:spPr>
          <a:xfrm>
            <a:off x="526942" y="2356360"/>
            <a:ext cx="3885359" cy="824732"/>
          </a:xfrm>
        </p:spPr>
        <p:txBody>
          <a:bodyPr lIns="0" anchor="ctr" anchorCtr="0"/>
          <a:lstStyle>
            <a:lvl1pPr algn="l">
              <a:defRPr sz="4000" b="1" baseline="0">
                <a:solidFill>
                  <a:schemeClr val="bg1"/>
                </a:solidFill>
              </a:defRPr>
            </a:lvl1pPr>
          </a:lstStyle>
          <a:p>
            <a:r>
              <a:rPr lang="es-ES"/>
              <a:t>Contenidos</a:t>
            </a:r>
            <a:endParaRPr lang="es-CL"/>
          </a:p>
        </p:txBody>
      </p:sp>
      <p:pic>
        <p:nvPicPr>
          <p:cNvPr id="20" name="Gráfico 19">
            <a:extLst>
              <a:ext uri="{FF2B5EF4-FFF2-40B4-BE49-F238E27FC236}">
                <a16:creationId xmlns:a16="http://schemas.microsoft.com/office/drawing/2014/main" id="{EBA418DF-9CE4-B846-BE19-F056C63357E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0" y="3921117"/>
            <a:ext cx="4412301" cy="2944083"/>
          </a:xfrm>
          <a:prstGeom prst="rect">
            <a:avLst/>
          </a:prstGeom>
        </p:spPr>
      </p:pic>
      <p:grpSp>
        <p:nvGrpSpPr>
          <p:cNvPr id="22" name="Grupo 21">
            <a:extLst>
              <a:ext uri="{FF2B5EF4-FFF2-40B4-BE49-F238E27FC236}">
                <a16:creationId xmlns:a16="http://schemas.microsoft.com/office/drawing/2014/main" id="{CDF661F0-98B2-1644-9646-86BECE2A6B29}"/>
              </a:ext>
            </a:extLst>
          </p:cNvPr>
          <p:cNvGrpSpPr/>
          <p:nvPr userDrawn="1"/>
        </p:nvGrpSpPr>
        <p:grpSpPr>
          <a:xfrm>
            <a:off x="10386821" y="6244977"/>
            <a:ext cx="1534817" cy="419297"/>
            <a:chOff x="9996727" y="6219983"/>
            <a:chExt cx="1626307" cy="444291"/>
          </a:xfrm>
        </p:grpSpPr>
        <p:pic>
          <p:nvPicPr>
            <p:cNvPr id="24" name="Imagen 23">
              <a:extLst>
                <a:ext uri="{FF2B5EF4-FFF2-40B4-BE49-F238E27FC236}">
                  <a16:creationId xmlns:a16="http://schemas.microsoft.com/office/drawing/2014/main" id="{5734CEEE-8653-E04B-9CDB-FEACBB6E605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96727" y="6278757"/>
              <a:ext cx="370251" cy="353767"/>
            </a:xfrm>
            <a:prstGeom prst="rect">
              <a:avLst/>
            </a:prstGeom>
          </p:spPr>
        </p:pic>
        <p:pic>
          <p:nvPicPr>
            <p:cNvPr id="25" name="Gráfico 24">
              <a:extLst>
                <a:ext uri="{FF2B5EF4-FFF2-40B4-BE49-F238E27FC236}">
                  <a16:creationId xmlns:a16="http://schemas.microsoft.com/office/drawing/2014/main" id="{2AD578A7-7E8F-4144-9F9D-F8AC5577A810}"/>
                </a:ext>
              </a:extLst>
            </p:cNvPr>
            <p:cNvPicPr>
              <a:picLocks noChangeAspect="1"/>
            </p:cNvPicPr>
            <p:nvPr userDrawn="1"/>
          </p:nvPicPr>
          <p:blipFill rotWithShape="1">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rcRect/>
            <a:stretch/>
          </p:blipFill>
          <p:spPr>
            <a:xfrm>
              <a:off x="10516715" y="6219983"/>
              <a:ext cx="1106319" cy="444291"/>
            </a:xfrm>
            <a:prstGeom prst="rect">
              <a:avLst/>
            </a:prstGeom>
          </p:spPr>
        </p:pic>
      </p:grpSp>
    </p:spTree>
    <p:extLst>
      <p:ext uri="{BB962C8B-B14F-4D97-AF65-F5344CB8AC3E}">
        <p14:creationId xmlns:p14="http://schemas.microsoft.com/office/powerpoint/2010/main" val="22346494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PARACIÓN CAPITULO">
    <p:bg>
      <p:bgRef idx="1001">
        <a:schemeClr val="bg1"/>
      </p:bgRef>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CBEEF77D-FE13-B34D-B2DD-68FFA546FC3B}"/>
              </a:ext>
            </a:extLst>
          </p:cNvPr>
          <p:cNvSpPr/>
          <p:nvPr userDrawn="1"/>
        </p:nvSpPr>
        <p:spPr>
          <a:xfrm>
            <a:off x="0" y="0"/>
            <a:ext cx="12192000"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bg2"/>
              </a:solidFill>
            </a:endParaRPr>
          </a:p>
        </p:txBody>
      </p:sp>
      <p:sp>
        <p:nvSpPr>
          <p:cNvPr id="52" name="Marcador de texto 51">
            <a:extLst>
              <a:ext uri="{FF2B5EF4-FFF2-40B4-BE49-F238E27FC236}">
                <a16:creationId xmlns:a16="http://schemas.microsoft.com/office/drawing/2014/main" id="{C378963B-B5E6-014F-9B1B-CB38734633A4}"/>
              </a:ext>
            </a:extLst>
          </p:cNvPr>
          <p:cNvSpPr>
            <a:spLocks noGrp="1"/>
          </p:cNvSpPr>
          <p:nvPr userDrawn="1">
            <p:ph type="body" sz="quarter" idx="10" hasCustomPrompt="1"/>
          </p:nvPr>
        </p:nvSpPr>
        <p:spPr>
          <a:xfrm>
            <a:off x="5036949" y="2702676"/>
            <a:ext cx="6568898" cy="1501201"/>
          </a:xfrm>
        </p:spPr>
        <p:txBody>
          <a:bodyPr lIns="0" anchor="ctr" anchorCtr="0">
            <a:normAutofit/>
          </a:bodyPr>
          <a:lstStyle>
            <a:lvl1pPr marL="0" indent="0">
              <a:lnSpc>
                <a:spcPct val="100000"/>
              </a:lnSpc>
              <a:buNone/>
              <a:defRPr sz="4400">
                <a:solidFill>
                  <a:schemeClr val="bg1"/>
                </a:solidFill>
              </a:defRPr>
            </a:lvl1pPr>
          </a:lstStyle>
          <a:p>
            <a:pPr lvl="0"/>
            <a:r>
              <a:rPr lang="es-MX"/>
              <a:t>Título del capítulo</a:t>
            </a:r>
            <a:endParaRPr lang="es-CL"/>
          </a:p>
        </p:txBody>
      </p:sp>
      <p:sp>
        <p:nvSpPr>
          <p:cNvPr id="3" name="Rectángulo 2"/>
          <p:cNvSpPr/>
          <p:nvPr userDrawn="1"/>
        </p:nvSpPr>
        <p:spPr>
          <a:xfrm>
            <a:off x="-5968" y="2262887"/>
            <a:ext cx="4603106" cy="232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3" name="Título 52">
            <a:extLst>
              <a:ext uri="{FF2B5EF4-FFF2-40B4-BE49-F238E27FC236}">
                <a16:creationId xmlns:a16="http://schemas.microsoft.com/office/drawing/2014/main" id="{1CAEE97E-D32B-2244-B664-F02D5E1A6B97}"/>
              </a:ext>
            </a:extLst>
          </p:cNvPr>
          <p:cNvSpPr>
            <a:spLocks noGrp="1"/>
          </p:cNvSpPr>
          <p:nvPr userDrawn="1">
            <p:ph type="title" hasCustomPrompt="1"/>
          </p:nvPr>
        </p:nvSpPr>
        <p:spPr>
          <a:xfrm>
            <a:off x="-48985" y="2702677"/>
            <a:ext cx="4319902" cy="1501200"/>
          </a:xfrm>
        </p:spPr>
        <p:txBody>
          <a:bodyPr lIns="90000" rIns="90000"/>
          <a:lstStyle>
            <a:lvl1pPr algn="r">
              <a:defRPr sz="7900">
                <a:solidFill>
                  <a:schemeClr val="tx2"/>
                </a:solidFill>
              </a:defRPr>
            </a:lvl1pPr>
          </a:lstStyle>
          <a:p>
            <a:r>
              <a:rPr lang="es-MX"/>
              <a:t>00.</a:t>
            </a:r>
            <a:endParaRPr lang="es-CL"/>
          </a:p>
        </p:txBody>
      </p:sp>
      <p:pic>
        <p:nvPicPr>
          <p:cNvPr id="7" name="Gráfico 6">
            <a:extLst>
              <a:ext uri="{FF2B5EF4-FFF2-40B4-BE49-F238E27FC236}">
                <a16:creationId xmlns:a16="http://schemas.microsoft.com/office/drawing/2014/main" id="{1AE6D03C-48CA-2040-A9A3-EE7F8E9B430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0" y="0"/>
            <a:ext cx="4603106" cy="2282675"/>
          </a:xfrm>
          <a:prstGeom prst="rect">
            <a:avLst/>
          </a:prstGeom>
        </p:spPr>
      </p:pic>
      <p:pic>
        <p:nvPicPr>
          <p:cNvPr id="13" name="Gráfico 12">
            <a:extLst>
              <a:ext uri="{FF2B5EF4-FFF2-40B4-BE49-F238E27FC236}">
                <a16:creationId xmlns:a16="http://schemas.microsoft.com/office/drawing/2014/main" id="{59284CB5-07F8-9B46-A929-38F361635FF7}"/>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0" y="4571926"/>
            <a:ext cx="4597138" cy="2286074"/>
          </a:xfrm>
          <a:prstGeom prst="rect">
            <a:avLst/>
          </a:prstGeom>
        </p:spPr>
      </p:pic>
    </p:spTree>
    <p:extLst>
      <p:ext uri="{BB962C8B-B14F-4D97-AF65-F5344CB8AC3E}">
        <p14:creationId xmlns:p14="http://schemas.microsoft.com/office/powerpoint/2010/main" val="1127018438"/>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ÁGINA A">
    <p:bg>
      <p:bgRef idx="1001">
        <a:schemeClr val="bg1"/>
      </p:bgRef>
    </p:bg>
    <p:spTree>
      <p:nvGrpSpPr>
        <p:cNvPr id="1" name=""/>
        <p:cNvGrpSpPr/>
        <p:nvPr/>
      </p:nvGrpSpPr>
      <p:grpSpPr>
        <a:xfrm>
          <a:off x="0" y="0"/>
          <a:ext cx="0" cy="0"/>
          <a:chOff x="0" y="0"/>
          <a:chExt cx="0" cy="0"/>
        </a:xfrm>
      </p:grpSpPr>
      <p:sp>
        <p:nvSpPr>
          <p:cNvPr id="22" name="Marcador de texto 51">
            <a:extLst>
              <a:ext uri="{FF2B5EF4-FFF2-40B4-BE49-F238E27FC236}">
                <a16:creationId xmlns:a16="http://schemas.microsoft.com/office/drawing/2014/main" id="{F64D07E4-9251-5142-9627-EFE699259FF9}"/>
              </a:ext>
            </a:extLst>
          </p:cNvPr>
          <p:cNvSpPr>
            <a:spLocks noGrp="1"/>
          </p:cNvSpPr>
          <p:nvPr>
            <p:ph type="body" sz="quarter" idx="10" hasCustomPrompt="1"/>
          </p:nvPr>
        </p:nvSpPr>
        <p:spPr>
          <a:xfrm>
            <a:off x="5429454" y="1148981"/>
            <a:ext cx="4394168" cy="1151259"/>
          </a:xfrm>
        </p:spPr>
        <p:txBody>
          <a:bodyPr lIns="0" rIns="0"/>
          <a:lstStyle>
            <a:lvl1pPr marL="0" indent="0">
              <a:lnSpc>
                <a:spcPct val="100000"/>
              </a:lnSpc>
              <a:buNone/>
              <a:defRPr/>
            </a:lvl1pPr>
          </a:lstStyle>
          <a:p>
            <a:pPr lvl="0"/>
            <a:r>
              <a:rPr lang="es-MX"/>
              <a:t>Título de esta página</a:t>
            </a:r>
            <a:endParaRPr lang="es-CL"/>
          </a:p>
        </p:txBody>
      </p:sp>
      <p:sp>
        <p:nvSpPr>
          <p:cNvPr id="23" name="Marcador de texto 6">
            <a:extLst>
              <a:ext uri="{FF2B5EF4-FFF2-40B4-BE49-F238E27FC236}">
                <a16:creationId xmlns:a16="http://schemas.microsoft.com/office/drawing/2014/main" id="{2103AC25-BB69-324A-9797-04237C049C80}"/>
              </a:ext>
            </a:extLst>
          </p:cNvPr>
          <p:cNvSpPr>
            <a:spLocks noGrp="1"/>
          </p:cNvSpPr>
          <p:nvPr>
            <p:ph type="body" sz="quarter" idx="41" hasCustomPrompt="1"/>
          </p:nvPr>
        </p:nvSpPr>
        <p:spPr>
          <a:xfrm>
            <a:off x="5429454" y="2729455"/>
            <a:ext cx="6210678" cy="3046877"/>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shdjfhdsjfhdfjmvnmnvmsvfhsdfhdsjfhjdbfjdsfdshfjdshjkfhsdjfndsjbvdjvhdjsxkghjkshgnjkdfhgjkdfhgkfdhgjkdfhgjkdzfhgjkdfhgjkdhfsgjkdhfgjhdfghdfjgkhdfjkghjghsdjkghakhgjkdfhgksdhgksdjhgkaldhsgjkasgjkdshgkjfdhgjfdhgjdfshgfkjdajsdsdfjdsfjdsfjsrafgsfaj,gjafsgj</a:t>
            </a:r>
            <a:endParaRPr lang="es-CL"/>
          </a:p>
        </p:txBody>
      </p:sp>
      <p:sp>
        <p:nvSpPr>
          <p:cNvPr id="27" name="Marcador de SmartArt 26">
            <a:extLst>
              <a:ext uri="{FF2B5EF4-FFF2-40B4-BE49-F238E27FC236}">
                <a16:creationId xmlns:a16="http://schemas.microsoft.com/office/drawing/2014/main" id="{A5F9AAB5-0136-2643-8FD6-652C62F1A155}"/>
              </a:ext>
            </a:extLst>
          </p:cNvPr>
          <p:cNvSpPr>
            <a:spLocks noGrp="1"/>
          </p:cNvSpPr>
          <p:nvPr>
            <p:ph type="dgm" sz="quarter" idx="42"/>
          </p:nvPr>
        </p:nvSpPr>
        <p:spPr>
          <a:xfrm>
            <a:off x="751724" y="1294793"/>
            <a:ext cx="4232248" cy="4493632"/>
          </a:xfrm>
        </p:spPr>
        <p:txBody>
          <a:bodyPr>
            <a:normAutofit/>
          </a:bodyPr>
          <a:lstStyle>
            <a:lvl1pPr>
              <a:defRPr sz="1000" b="0"/>
            </a:lvl1pPr>
          </a:lstStyle>
          <a:p>
            <a:endParaRPr lang="es-CL"/>
          </a:p>
        </p:txBody>
      </p:sp>
      <p:grpSp>
        <p:nvGrpSpPr>
          <p:cNvPr id="3" name="Grupo 2">
            <a:extLst>
              <a:ext uri="{FF2B5EF4-FFF2-40B4-BE49-F238E27FC236}">
                <a16:creationId xmlns:a16="http://schemas.microsoft.com/office/drawing/2014/main" id="{01427CCB-A00F-6B42-981B-ABA53E3931B6}"/>
              </a:ext>
            </a:extLst>
          </p:cNvPr>
          <p:cNvGrpSpPr/>
          <p:nvPr userDrawn="1"/>
        </p:nvGrpSpPr>
        <p:grpSpPr>
          <a:xfrm>
            <a:off x="0" y="0"/>
            <a:ext cx="668643" cy="1026554"/>
            <a:chOff x="0" y="0"/>
            <a:chExt cx="668643" cy="1026554"/>
          </a:xfrm>
        </p:grpSpPr>
        <p:sp>
          <p:nvSpPr>
            <p:cNvPr id="9" name="Rectángulo 8">
              <a:extLst>
                <a:ext uri="{FF2B5EF4-FFF2-40B4-BE49-F238E27FC236}">
                  <a16:creationId xmlns:a16="http://schemas.microsoft.com/office/drawing/2014/main" id="{907A6B9B-48DA-464E-9845-325344CDF619}"/>
                </a:ext>
              </a:extLst>
            </p:cNvPr>
            <p:cNvSpPr/>
            <p:nvPr userDrawn="1"/>
          </p:nvSpPr>
          <p:spPr>
            <a:xfrm>
              <a:off x="1" y="0"/>
              <a:ext cx="581609" cy="57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1" name="Gráfico 10">
              <a:extLst>
                <a:ext uri="{FF2B5EF4-FFF2-40B4-BE49-F238E27FC236}">
                  <a16:creationId xmlns:a16="http://schemas.microsoft.com/office/drawing/2014/main" id="{94EC81A6-E8C2-D24A-9CA9-C070DD444EF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0" y="420575"/>
              <a:ext cx="582364" cy="288794"/>
            </a:xfrm>
            <a:prstGeom prst="rect">
              <a:avLst/>
            </a:prstGeom>
          </p:spPr>
        </p:pic>
        <p:pic>
          <p:nvPicPr>
            <p:cNvPr id="12" name="Gráfico 11">
              <a:extLst>
                <a:ext uri="{FF2B5EF4-FFF2-40B4-BE49-F238E27FC236}">
                  <a16:creationId xmlns:a16="http://schemas.microsoft.com/office/drawing/2014/main" id="{1DAC480D-04D8-B14F-B037-72AA47F3F978}"/>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284" y="692697"/>
              <a:ext cx="581609" cy="289224"/>
            </a:xfrm>
            <a:prstGeom prst="rect">
              <a:avLst/>
            </a:prstGeom>
          </p:spPr>
        </p:pic>
        <p:sp>
          <p:nvSpPr>
            <p:cNvPr id="14" name="Rectángulo 13">
              <a:extLst>
                <a:ext uri="{FF2B5EF4-FFF2-40B4-BE49-F238E27FC236}">
                  <a16:creationId xmlns:a16="http://schemas.microsoft.com/office/drawing/2014/main" id="{DD721523-573C-364D-9781-6DCD017CF46B}"/>
                </a:ext>
              </a:extLst>
            </p:cNvPr>
            <p:cNvSpPr/>
            <p:nvPr userDrawn="1"/>
          </p:nvSpPr>
          <p:spPr>
            <a:xfrm>
              <a:off x="575550" y="0"/>
              <a:ext cx="93093" cy="102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9" name="Marcador de texto 6">
            <a:extLst>
              <a:ext uri="{FF2B5EF4-FFF2-40B4-BE49-F238E27FC236}">
                <a16:creationId xmlns:a16="http://schemas.microsoft.com/office/drawing/2014/main" id="{4DBF8D3D-75E5-604E-B709-C69E9813A2C1}"/>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0" name="Marcador de texto 9">
            <a:extLst>
              <a:ext uri="{FF2B5EF4-FFF2-40B4-BE49-F238E27FC236}">
                <a16:creationId xmlns:a16="http://schemas.microsoft.com/office/drawing/2014/main" id="{2331725F-E0C3-634F-8922-517AE126A16B}"/>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bg1"/>
                </a:solidFill>
              </a:defRPr>
            </a:lvl1pPr>
          </a:lstStyle>
          <a:p>
            <a:pPr lvl="0"/>
            <a:r>
              <a:rPr lang="es-MX"/>
              <a:t>00.</a:t>
            </a:r>
            <a:endParaRPr lang="es-CL"/>
          </a:p>
        </p:txBody>
      </p:sp>
      <p:grpSp>
        <p:nvGrpSpPr>
          <p:cNvPr id="17" name="Grupo 16">
            <a:extLst>
              <a:ext uri="{FF2B5EF4-FFF2-40B4-BE49-F238E27FC236}">
                <a16:creationId xmlns:a16="http://schemas.microsoft.com/office/drawing/2014/main" id="{40876A4F-697D-8B43-AC11-F958293E80AF}"/>
              </a:ext>
            </a:extLst>
          </p:cNvPr>
          <p:cNvGrpSpPr/>
          <p:nvPr userDrawn="1"/>
        </p:nvGrpSpPr>
        <p:grpSpPr>
          <a:xfrm>
            <a:off x="10386821" y="6244977"/>
            <a:ext cx="1534817" cy="419297"/>
            <a:chOff x="9996727" y="6219983"/>
            <a:chExt cx="1626307" cy="444291"/>
          </a:xfrm>
        </p:grpSpPr>
        <p:pic>
          <p:nvPicPr>
            <p:cNvPr id="24" name="Imagen 23">
              <a:extLst>
                <a:ext uri="{FF2B5EF4-FFF2-40B4-BE49-F238E27FC236}">
                  <a16:creationId xmlns:a16="http://schemas.microsoft.com/office/drawing/2014/main" id="{5544ED63-E331-C644-9F8F-8E9A48E1140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996727" y="6278757"/>
              <a:ext cx="370251" cy="353767"/>
            </a:xfrm>
            <a:prstGeom prst="rect">
              <a:avLst/>
            </a:prstGeom>
          </p:spPr>
        </p:pic>
        <p:pic>
          <p:nvPicPr>
            <p:cNvPr id="25" name="Gráfico 24">
              <a:extLst>
                <a:ext uri="{FF2B5EF4-FFF2-40B4-BE49-F238E27FC236}">
                  <a16:creationId xmlns:a16="http://schemas.microsoft.com/office/drawing/2014/main" id="{A4447E24-7D77-5D40-A70D-CAEE6382311F}"/>
                </a:ext>
              </a:extLst>
            </p:cNvPr>
            <p:cNvPicPr>
              <a:picLocks noChangeAspect="1"/>
            </p:cNvPicPr>
            <p:nvPr userDrawn="1"/>
          </p:nvPicPr>
          <p:blipFill rotWithShape="1">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rcRect/>
            <a:stretch/>
          </p:blipFill>
          <p:spPr>
            <a:xfrm>
              <a:off x="10516715" y="6219983"/>
              <a:ext cx="1106319" cy="444291"/>
            </a:xfrm>
            <a:prstGeom prst="rect">
              <a:avLst/>
            </a:prstGeom>
          </p:spPr>
        </p:pic>
      </p:grpSp>
    </p:spTree>
    <p:extLst>
      <p:ext uri="{BB962C8B-B14F-4D97-AF65-F5344CB8AC3E}">
        <p14:creationId xmlns:p14="http://schemas.microsoft.com/office/powerpoint/2010/main" val="2359173527"/>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ÁGINA B">
    <p:bg>
      <p:bgRef idx="1001">
        <a:schemeClr val="bg1"/>
      </p:bgRef>
    </p:bg>
    <p:spTree>
      <p:nvGrpSpPr>
        <p:cNvPr id="1" name=""/>
        <p:cNvGrpSpPr/>
        <p:nvPr/>
      </p:nvGrpSpPr>
      <p:grpSpPr>
        <a:xfrm>
          <a:off x="0" y="0"/>
          <a:ext cx="0" cy="0"/>
          <a:chOff x="0" y="0"/>
          <a:chExt cx="0" cy="0"/>
        </a:xfrm>
      </p:grpSpPr>
      <p:sp>
        <p:nvSpPr>
          <p:cNvPr id="22" name="Marcador de texto 51">
            <a:extLst>
              <a:ext uri="{FF2B5EF4-FFF2-40B4-BE49-F238E27FC236}">
                <a16:creationId xmlns:a16="http://schemas.microsoft.com/office/drawing/2014/main" id="{F64D07E4-9251-5142-9627-EFE699259FF9}"/>
              </a:ext>
            </a:extLst>
          </p:cNvPr>
          <p:cNvSpPr>
            <a:spLocks noGrp="1"/>
          </p:cNvSpPr>
          <p:nvPr>
            <p:ph type="body" sz="quarter" idx="10" hasCustomPrompt="1"/>
          </p:nvPr>
        </p:nvSpPr>
        <p:spPr>
          <a:xfrm>
            <a:off x="793289" y="1283332"/>
            <a:ext cx="10888408" cy="800649"/>
          </a:xfrm>
        </p:spPr>
        <p:txBody>
          <a:bodyPr lIns="0" rIns="0"/>
          <a:lstStyle>
            <a:lvl1pPr marL="0" indent="0">
              <a:lnSpc>
                <a:spcPct val="100000"/>
              </a:lnSpc>
              <a:buNone/>
              <a:defRPr/>
            </a:lvl1pPr>
          </a:lstStyle>
          <a:p>
            <a:pPr lvl="0"/>
            <a:r>
              <a:rPr lang="es-MX"/>
              <a:t>Título de esta página</a:t>
            </a:r>
            <a:endParaRPr lang="es-CL"/>
          </a:p>
        </p:txBody>
      </p:sp>
      <p:sp>
        <p:nvSpPr>
          <p:cNvPr id="23" name="Marcador de texto 6">
            <a:extLst>
              <a:ext uri="{FF2B5EF4-FFF2-40B4-BE49-F238E27FC236}">
                <a16:creationId xmlns:a16="http://schemas.microsoft.com/office/drawing/2014/main" id="{2103AC25-BB69-324A-9797-04237C049C80}"/>
              </a:ext>
            </a:extLst>
          </p:cNvPr>
          <p:cNvSpPr>
            <a:spLocks noGrp="1"/>
          </p:cNvSpPr>
          <p:nvPr>
            <p:ph type="body" sz="quarter" idx="41" hasCustomPrompt="1"/>
          </p:nvPr>
        </p:nvSpPr>
        <p:spPr>
          <a:xfrm>
            <a:off x="751724" y="2519374"/>
            <a:ext cx="10888408" cy="1723018"/>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a:t>
            </a:r>
            <a:endParaRPr lang="es-CL"/>
          </a:p>
        </p:txBody>
      </p:sp>
      <p:sp>
        <p:nvSpPr>
          <p:cNvPr id="13" name="Marcador de texto 6">
            <a:extLst>
              <a:ext uri="{FF2B5EF4-FFF2-40B4-BE49-F238E27FC236}">
                <a16:creationId xmlns:a16="http://schemas.microsoft.com/office/drawing/2014/main" id="{20F46EBE-15F1-F74C-B6DA-29942F588C08}"/>
              </a:ext>
            </a:extLst>
          </p:cNvPr>
          <p:cNvSpPr>
            <a:spLocks noGrp="1"/>
          </p:cNvSpPr>
          <p:nvPr>
            <p:ph type="body" sz="quarter" idx="42" hasCustomPrompt="1"/>
          </p:nvPr>
        </p:nvSpPr>
        <p:spPr>
          <a:xfrm>
            <a:off x="741092" y="4585298"/>
            <a:ext cx="10888408" cy="989370"/>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gkaldhsgjkasgjkdshgkjfdhgjfdhgjdfshgfkjfhgjkdhgdhgjkhgjhwrnejvbghrjvbrejbvrjgbjrwvnjnvrvrfbrvjrbjrbcjhrbchbhjrvgrfiujkshfjahfoieghwkjnvkjrvnjkrebvjnvkqlnvrklvnrjvblrvnkjrenvrnvervnrenvkrnvrnvrvnerjvnerlvjrvnerjvnrubgijgerghrengjreknvjerbnvjerbnrjknckjrewnvjhregrwjknvrejgbrkggr</a:t>
            </a:r>
            <a:endParaRPr lang="es-CL"/>
          </a:p>
        </p:txBody>
      </p:sp>
      <p:grpSp>
        <p:nvGrpSpPr>
          <p:cNvPr id="11" name="Grupo 10">
            <a:extLst>
              <a:ext uri="{FF2B5EF4-FFF2-40B4-BE49-F238E27FC236}">
                <a16:creationId xmlns:a16="http://schemas.microsoft.com/office/drawing/2014/main" id="{652CB02B-821E-7943-8905-F307CDF2C99C}"/>
              </a:ext>
            </a:extLst>
          </p:cNvPr>
          <p:cNvGrpSpPr/>
          <p:nvPr userDrawn="1"/>
        </p:nvGrpSpPr>
        <p:grpSpPr>
          <a:xfrm>
            <a:off x="0" y="0"/>
            <a:ext cx="668643" cy="1026554"/>
            <a:chOff x="0" y="0"/>
            <a:chExt cx="668643" cy="1026554"/>
          </a:xfrm>
        </p:grpSpPr>
        <p:sp>
          <p:nvSpPr>
            <p:cNvPr id="12" name="Rectángulo 11">
              <a:extLst>
                <a:ext uri="{FF2B5EF4-FFF2-40B4-BE49-F238E27FC236}">
                  <a16:creationId xmlns:a16="http://schemas.microsoft.com/office/drawing/2014/main" id="{6973E58F-CAB0-0846-A697-9235689BF0F0}"/>
                </a:ext>
              </a:extLst>
            </p:cNvPr>
            <p:cNvSpPr/>
            <p:nvPr userDrawn="1"/>
          </p:nvSpPr>
          <p:spPr>
            <a:xfrm>
              <a:off x="1" y="0"/>
              <a:ext cx="581609" cy="57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Gráfico 13">
              <a:extLst>
                <a:ext uri="{FF2B5EF4-FFF2-40B4-BE49-F238E27FC236}">
                  <a16:creationId xmlns:a16="http://schemas.microsoft.com/office/drawing/2014/main" id="{C41A4156-46EB-9F48-809B-F2C0553F223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0" y="420575"/>
              <a:ext cx="582364" cy="288794"/>
            </a:xfrm>
            <a:prstGeom prst="rect">
              <a:avLst/>
            </a:prstGeom>
          </p:spPr>
        </p:pic>
        <p:pic>
          <p:nvPicPr>
            <p:cNvPr id="15" name="Gráfico 14">
              <a:extLst>
                <a:ext uri="{FF2B5EF4-FFF2-40B4-BE49-F238E27FC236}">
                  <a16:creationId xmlns:a16="http://schemas.microsoft.com/office/drawing/2014/main" id="{8166B611-341B-7A40-8CF8-806996CDE982}"/>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284" y="692697"/>
              <a:ext cx="581609" cy="289224"/>
            </a:xfrm>
            <a:prstGeom prst="rect">
              <a:avLst/>
            </a:prstGeom>
          </p:spPr>
        </p:pic>
        <p:sp>
          <p:nvSpPr>
            <p:cNvPr id="16" name="Rectángulo 15">
              <a:extLst>
                <a:ext uri="{FF2B5EF4-FFF2-40B4-BE49-F238E27FC236}">
                  <a16:creationId xmlns:a16="http://schemas.microsoft.com/office/drawing/2014/main" id="{4FB2176A-42A7-A347-9B9B-4D8654523D2F}"/>
                </a:ext>
              </a:extLst>
            </p:cNvPr>
            <p:cNvSpPr/>
            <p:nvPr userDrawn="1"/>
          </p:nvSpPr>
          <p:spPr>
            <a:xfrm>
              <a:off x="575550" y="0"/>
              <a:ext cx="93093" cy="102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9" name="Marcador de texto 6">
            <a:extLst>
              <a:ext uri="{FF2B5EF4-FFF2-40B4-BE49-F238E27FC236}">
                <a16:creationId xmlns:a16="http://schemas.microsoft.com/office/drawing/2014/main" id="{A41571EF-F3B7-A348-8E50-5AF25D8CD8F4}"/>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6" name="Marcador de texto 9">
            <a:extLst>
              <a:ext uri="{FF2B5EF4-FFF2-40B4-BE49-F238E27FC236}">
                <a16:creationId xmlns:a16="http://schemas.microsoft.com/office/drawing/2014/main" id="{907A9929-5D9A-0C49-A7E1-6CEBCB617BA4}"/>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bg1"/>
                </a:solidFill>
              </a:defRPr>
            </a:lvl1pPr>
          </a:lstStyle>
          <a:p>
            <a:pPr lvl="0"/>
            <a:r>
              <a:rPr lang="es-MX"/>
              <a:t>00.</a:t>
            </a:r>
            <a:endParaRPr lang="es-CL"/>
          </a:p>
        </p:txBody>
      </p:sp>
      <p:grpSp>
        <p:nvGrpSpPr>
          <p:cNvPr id="27" name="Grupo 26">
            <a:extLst>
              <a:ext uri="{FF2B5EF4-FFF2-40B4-BE49-F238E27FC236}">
                <a16:creationId xmlns:a16="http://schemas.microsoft.com/office/drawing/2014/main" id="{020044ED-B92F-9A43-9434-5E2508B0F0A2}"/>
              </a:ext>
            </a:extLst>
          </p:cNvPr>
          <p:cNvGrpSpPr/>
          <p:nvPr userDrawn="1"/>
        </p:nvGrpSpPr>
        <p:grpSpPr>
          <a:xfrm>
            <a:off x="10386821" y="6244977"/>
            <a:ext cx="1534817" cy="419297"/>
            <a:chOff x="9996727" y="6219983"/>
            <a:chExt cx="1626307" cy="444291"/>
          </a:xfrm>
        </p:grpSpPr>
        <p:pic>
          <p:nvPicPr>
            <p:cNvPr id="28" name="Imagen 27">
              <a:extLst>
                <a:ext uri="{FF2B5EF4-FFF2-40B4-BE49-F238E27FC236}">
                  <a16:creationId xmlns:a16="http://schemas.microsoft.com/office/drawing/2014/main" id="{8E938CED-0BBD-2641-8244-BD8C4097BF8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996727" y="6278757"/>
              <a:ext cx="370251" cy="353767"/>
            </a:xfrm>
            <a:prstGeom prst="rect">
              <a:avLst/>
            </a:prstGeom>
          </p:spPr>
        </p:pic>
        <p:pic>
          <p:nvPicPr>
            <p:cNvPr id="29" name="Gráfico 28">
              <a:extLst>
                <a:ext uri="{FF2B5EF4-FFF2-40B4-BE49-F238E27FC236}">
                  <a16:creationId xmlns:a16="http://schemas.microsoft.com/office/drawing/2014/main" id="{32506368-5A18-FD47-B30A-7AFF3B81D9F8}"/>
                </a:ext>
              </a:extLst>
            </p:cNvPr>
            <p:cNvPicPr>
              <a:picLocks noChangeAspect="1"/>
            </p:cNvPicPr>
            <p:nvPr userDrawn="1"/>
          </p:nvPicPr>
          <p:blipFill rotWithShape="1">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rcRect/>
            <a:stretch/>
          </p:blipFill>
          <p:spPr>
            <a:xfrm>
              <a:off x="10516715" y="6219983"/>
              <a:ext cx="1106319" cy="444291"/>
            </a:xfrm>
            <a:prstGeom prst="rect">
              <a:avLst/>
            </a:prstGeom>
          </p:spPr>
        </p:pic>
      </p:grpSp>
    </p:spTree>
    <p:extLst>
      <p:ext uri="{BB962C8B-B14F-4D97-AF65-F5344CB8AC3E}">
        <p14:creationId xmlns:p14="http://schemas.microsoft.com/office/powerpoint/2010/main" val="521491618"/>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ÁGINA B">
    <p:bg>
      <p:bgRef idx="1001">
        <a:schemeClr val="bg1"/>
      </p:bgRef>
    </p:bg>
    <p:spTree>
      <p:nvGrpSpPr>
        <p:cNvPr id="1" name=""/>
        <p:cNvGrpSpPr/>
        <p:nvPr/>
      </p:nvGrpSpPr>
      <p:grpSpPr>
        <a:xfrm>
          <a:off x="0" y="0"/>
          <a:ext cx="0" cy="0"/>
          <a:chOff x="0" y="0"/>
          <a:chExt cx="0" cy="0"/>
        </a:xfrm>
      </p:grpSpPr>
      <p:grpSp>
        <p:nvGrpSpPr>
          <p:cNvPr id="11" name="Grupo 10">
            <a:extLst>
              <a:ext uri="{FF2B5EF4-FFF2-40B4-BE49-F238E27FC236}">
                <a16:creationId xmlns:a16="http://schemas.microsoft.com/office/drawing/2014/main" id="{652CB02B-821E-7943-8905-F307CDF2C99C}"/>
              </a:ext>
            </a:extLst>
          </p:cNvPr>
          <p:cNvGrpSpPr/>
          <p:nvPr userDrawn="1"/>
        </p:nvGrpSpPr>
        <p:grpSpPr>
          <a:xfrm>
            <a:off x="0" y="0"/>
            <a:ext cx="668643" cy="1026554"/>
            <a:chOff x="0" y="0"/>
            <a:chExt cx="668643" cy="1026554"/>
          </a:xfrm>
        </p:grpSpPr>
        <p:sp>
          <p:nvSpPr>
            <p:cNvPr id="12" name="Rectángulo 11">
              <a:extLst>
                <a:ext uri="{FF2B5EF4-FFF2-40B4-BE49-F238E27FC236}">
                  <a16:creationId xmlns:a16="http://schemas.microsoft.com/office/drawing/2014/main" id="{6973E58F-CAB0-0846-A697-9235689BF0F0}"/>
                </a:ext>
              </a:extLst>
            </p:cNvPr>
            <p:cNvSpPr/>
            <p:nvPr userDrawn="1"/>
          </p:nvSpPr>
          <p:spPr>
            <a:xfrm>
              <a:off x="1" y="0"/>
              <a:ext cx="581609" cy="57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Gráfico 13">
              <a:extLst>
                <a:ext uri="{FF2B5EF4-FFF2-40B4-BE49-F238E27FC236}">
                  <a16:creationId xmlns:a16="http://schemas.microsoft.com/office/drawing/2014/main" id="{C41A4156-46EB-9F48-809B-F2C0553F223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0" y="420575"/>
              <a:ext cx="582364" cy="288794"/>
            </a:xfrm>
            <a:prstGeom prst="rect">
              <a:avLst/>
            </a:prstGeom>
          </p:spPr>
        </p:pic>
        <p:pic>
          <p:nvPicPr>
            <p:cNvPr id="15" name="Gráfico 14">
              <a:extLst>
                <a:ext uri="{FF2B5EF4-FFF2-40B4-BE49-F238E27FC236}">
                  <a16:creationId xmlns:a16="http://schemas.microsoft.com/office/drawing/2014/main" id="{8166B611-341B-7A40-8CF8-806996CDE982}"/>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284" y="692697"/>
              <a:ext cx="581609" cy="289224"/>
            </a:xfrm>
            <a:prstGeom prst="rect">
              <a:avLst/>
            </a:prstGeom>
          </p:spPr>
        </p:pic>
        <p:sp>
          <p:nvSpPr>
            <p:cNvPr id="16" name="Rectángulo 15">
              <a:extLst>
                <a:ext uri="{FF2B5EF4-FFF2-40B4-BE49-F238E27FC236}">
                  <a16:creationId xmlns:a16="http://schemas.microsoft.com/office/drawing/2014/main" id="{4FB2176A-42A7-A347-9B9B-4D8654523D2F}"/>
                </a:ext>
              </a:extLst>
            </p:cNvPr>
            <p:cNvSpPr/>
            <p:nvPr userDrawn="1"/>
          </p:nvSpPr>
          <p:spPr>
            <a:xfrm>
              <a:off x="575550" y="0"/>
              <a:ext cx="93093" cy="102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9" name="Marcador de texto 6">
            <a:extLst>
              <a:ext uri="{FF2B5EF4-FFF2-40B4-BE49-F238E27FC236}">
                <a16:creationId xmlns:a16="http://schemas.microsoft.com/office/drawing/2014/main" id="{A41571EF-F3B7-A348-8E50-5AF25D8CD8F4}"/>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6" name="Marcador de texto 9">
            <a:extLst>
              <a:ext uri="{FF2B5EF4-FFF2-40B4-BE49-F238E27FC236}">
                <a16:creationId xmlns:a16="http://schemas.microsoft.com/office/drawing/2014/main" id="{907A9929-5D9A-0C49-A7E1-6CEBCB617BA4}"/>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bg1"/>
                </a:solidFill>
              </a:defRPr>
            </a:lvl1pPr>
          </a:lstStyle>
          <a:p>
            <a:pPr lvl="0"/>
            <a:r>
              <a:rPr lang="es-MX"/>
              <a:t>00.</a:t>
            </a:r>
            <a:endParaRPr lang="es-CL"/>
          </a:p>
        </p:txBody>
      </p:sp>
      <p:grpSp>
        <p:nvGrpSpPr>
          <p:cNvPr id="27" name="Grupo 26">
            <a:extLst>
              <a:ext uri="{FF2B5EF4-FFF2-40B4-BE49-F238E27FC236}">
                <a16:creationId xmlns:a16="http://schemas.microsoft.com/office/drawing/2014/main" id="{020044ED-B92F-9A43-9434-5E2508B0F0A2}"/>
              </a:ext>
            </a:extLst>
          </p:cNvPr>
          <p:cNvGrpSpPr/>
          <p:nvPr userDrawn="1"/>
        </p:nvGrpSpPr>
        <p:grpSpPr>
          <a:xfrm>
            <a:off x="10386821" y="6244977"/>
            <a:ext cx="1534817" cy="419297"/>
            <a:chOff x="9996727" y="6219983"/>
            <a:chExt cx="1626307" cy="444291"/>
          </a:xfrm>
        </p:grpSpPr>
        <p:pic>
          <p:nvPicPr>
            <p:cNvPr id="28" name="Imagen 27">
              <a:extLst>
                <a:ext uri="{FF2B5EF4-FFF2-40B4-BE49-F238E27FC236}">
                  <a16:creationId xmlns:a16="http://schemas.microsoft.com/office/drawing/2014/main" id="{8E938CED-0BBD-2641-8244-BD8C4097BF8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996727" y="6278757"/>
              <a:ext cx="370251" cy="353767"/>
            </a:xfrm>
            <a:prstGeom prst="rect">
              <a:avLst/>
            </a:prstGeom>
          </p:spPr>
        </p:pic>
        <p:pic>
          <p:nvPicPr>
            <p:cNvPr id="29" name="Gráfico 28">
              <a:extLst>
                <a:ext uri="{FF2B5EF4-FFF2-40B4-BE49-F238E27FC236}">
                  <a16:creationId xmlns:a16="http://schemas.microsoft.com/office/drawing/2014/main" id="{32506368-5A18-FD47-B30A-7AFF3B81D9F8}"/>
                </a:ext>
              </a:extLst>
            </p:cNvPr>
            <p:cNvPicPr>
              <a:picLocks noChangeAspect="1"/>
            </p:cNvPicPr>
            <p:nvPr userDrawn="1"/>
          </p:nvPicPr>
          <p:blipFill rotWithShape="1">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rcRect/>
            <a:stretch/>
          </p:blipFill>
          <p:spPr>
            <a:xfrm>
              <a:off x="10516715" y="6219983"/>
              <a:ext cx="1106319" cy="444291"/>
            </a:xfrm>
            <a:prstGeom prst="rect">
              <a:avLst/>
            </a:prstGeom>
          </p:spPr>
        </p:pic>
      </p:grpSp>
    </p:spTree>
    <p:extLst>
      <p:ext uri="{BB962C8B-B14F-4D97-AF65-F5344CB8AC3E}">
        <p14:creationId xmlns:p14="http://schemas.microsoft.com/office/powerpoint/2010/main" val="3101952581"/>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ÁGINA C">
    <p:bg>
      <p:bgRef idx="1001">
        <a:schemeClr val="bg1"/>
      </p:bgRef>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69703411-F6D8-554B-B1BE-46BFF8414D30}"/>
              </a:ext>
            </a:extLst>
          </p:cNvPr>
          <p:cNvSpPr/>
          <p:nvPr userDrawn="1"/>
        </p:nvSpPr>
        <p:spPr>
          <a:xfrm>
            <a:off x="0" y="0"/>
            <a:ext cx="603152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Marcador de texto 51">
            <a:extLst>
              <a:ext uri="{FF2B5EF4-FFF2-40B4-BE49-F238E27FC236}">
                <a16:creationId xmlns:a16="http://schemas.microsoft.com/office/drawing/2014/main" id="{F640F261-C267-D744-87C4-4661F47A5955}"/>
              </a:ext>
            </a:extLst>
          </p:cNvPr>
          <p:cNvSpPr>
            <a:spLocks noGrp="1"/>
          </p:cNvSpPr>
          <p:nvPr>
            <p:ph type="body" sz="quarter" idx="10" hasCustomPrompt="1"/>
          </p:nvPr>
        </p:nvSpPr>
        <p:spPr>
          <a:xfrm>
            <a:off x="751723" y="1583573"/>
            <a:ext cx="4200288" cy="1845427"/>
          </a:xfrm>
        </p:spPr>
        <p:txBody>
          <a:bodyPr lIns="0" rIns="0"/>
          <a:lstStyle>
            <a:lvl1pPr marL="0" indent="0">
              <a:lnSpc>
                <a:spcPct val="100000"/>
              </a:lnSpc>
              <a:buNone/>
              <a:defRPr>
                <a:solidFill>
                  <a:schemeClr val="bg1"/>
                </a:solidFill>
              </a:defRPr>
            </a:lvl1pPr>
          </a:lstStyle>
          <a:p>
            <a:pPr lvl="0"/>
            <a:r>
              <a:rPr lang="es-MX"/>
              <a:t>Título de esta página</a:t>
            </a:r>
            <a:endParaRPr lang="es-CL"/>
          </a:p>
        </p:txBody>
      </p:sp>
      <p:sp>
        <p:nvSpPr>
          <p:cNvPr id="28" name="Marcador de texto 6">
            <a:extLst>
              <a:ext uri="{FF2B5EF4-FFF2-40B4-BE49-F238E27FC236}">
                <a16:creationId xmlns:a16="http://schemas.microsoft.com/office/drawing/2014/main" id="{623D112E-F888-9F46-A52A-02CC4161F076}"/>
              </a:ext>
            </a:extLst>
          </p:cNvPr>
          <p:cNvSpPr>
            <a:spLocks noGrp="1"/>
          </p:cNvSpPr>
          <p:nvPr>
            <p:ph type="body" sz="quarter" idx="43" hasCustomPrompt="1"/>
          </p:nvPr>
        </p:nvSpPr>
        <p:spPr>
          <a:xfrm>
            <a:off x="751723" y="3839902"/>
            <a:ext cx="4802915" cy="1845427"/>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sp>
        <p:nvSpPr>
          <p:cNvPr id="29" name="Marcador de texto 6">
            <a:extLst>
              <a:ext uri="{FF2B5EF4-FFF2-40B4-BE49-F238E27FC236}">
                <a16:creationId xmlns:a16="http://schemas.microsoft.com/office/drawing/2014/main" id="{304E816D-D997-7040-AB4C-B8DFAA389166}"/>
              </a:ext>
            </a:extLst>
          </p:cNvPr>
          <p:cNvSpPr>
            <a:spLocks noGrp="1"/>
          </p:cNvSpPr>
          <p:nvPr>
            <p:ph type="body" sz="quarter" idx="41" hasCustomPrompt="1"/>
          </p:nvPr>
        </p:nvSpPr>
        <p:spPr>
          <a:xfrm>
            <a:off x="6664568" y="1552402"/>
            <a:ext cx="5137965" cy="4132928"/>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a:t>
            </a:r>
          </a:p>
          <a:p>
            <a:pPr lvl="0"/>
            <a:r>
              <a:rPr lang="es-ES"/>
              <a:t>shdjfhdsjfhdfjmvnmnvmsvfhsdfhdsjfhjdbfjdsfdshfjdshjkfhsdjfndsjbvdjvhdjsxkghjkshgnjkdfhgjkdfhgkfdhgjkdfhgjkdzfhgjkdfhgjkdhfsgjkdhfgjhdfghdfjgkhdfjkghjghsdjkghakhgjkdfhgksdhgksdjhgkaldhsgjkasgjkdshgkjfdhgjfdhgjdfshgfkj</a:t>
            </a:r>
            <a:endParaRPr lang="es-CL"/>
          </a:p>
        </p:txBody>
      </p:sp>
      <p:grpSp>
        <p:nvGrpSpPr>
          <p:cNvPr id="13" name="Grupo 12">
            <a:extLst>
              <a:ext uri="{FF2B5EF4-FFF2-40B4-BE49-F238E27FC236}">
                <a16:creationId xmlns:a16="http://schemas.microsoft.com/office/drawing/2014/main" id="{A1C962F0-9DDE-324B-9E52-EF79D9E149EA}"/>
              </a:ext>
            </a:extLst>
          </p:cNvPr>
          <p:cNvGrpSpPr/>
          <p:nvPr userDrawn="1"/>
        </p:nvGrpSpPr>
        <p:grpSpPr>
          <a:xfrm>
            <a:off x="0" y="0"/>
            <a:ext cx="668643" cy="1026554"/>
            <a:chOff x="0" y="0"/>
            <a:chExt cx="668643" cy="1026554"/>
          </a:xfrm>
        </p:grpSpPr>
        <p:sp>
          <p:nvSpPr>
            <p:cNvPr id="14" name="Rectángulo 13">
              <a:extLst>
                <a:ext uri="{FF2B5EF4-FFF2-40B4-BE49-F238E27FC236}">
                  <a16:creationId xmlns:a16="http://schemas.microsoft.com/office/drawing/2014/main" id="{5084ACE8-4E2B-AA46-B873-5FDD507EE72B}"/>
                </a:ext>
              </a:extLst>
            </p:cNvPr>
            <p:cNvSpPr/>
            <p:nvPr userDrawn="1"/>
          </p:nvSpPr>
          <p:spPr>
            <a:xfrm>
              <a:off x="1" y="0"/>
              <a:ext cx="581609" cy="571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5" name="Gráfico 14">
              <a:extLst>
                <a:ext uri="{FF2B5EF4-FFF2-40B4-BE49-F238E27FC236}">
                  <a16:creationId xmlns:a16="http://schemas.microsoft.com/office/drawing/2014/main" id="{BD18FAA8-AEAB-8D4D-A0C9-DD0D46013E89}"/>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0" y="420575"/>
              <a:ext cx="582364" cy="288794"/>
            </a:xfrm>
            <a:prstGeom prst="rect">
              <a:avLst/>
            </a:prstGeom>
          </p:spPr>
        </p:pic>
        <p:pic>
          <p:nvPicPr>
            <p:cNvPr id="22" name="Gráfico 21">
              <a:extLst>
                <a:ext uri="{FF2B5EF4-FFF2-40B4-BE49-F238E27FC236}">
                  <a16:creationId xmlns:a16="http://schemas.microsoft.com/office/drawing/2014/main" id="{C0FFB74F-5D03-2E4F-98C5-823129ADF422}"/>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284" y="692697"/>
              <a:ext cx="581609" cy="289224"/>
            </a:xfrm>
            <a:prstGeom prst="rect">
              <a:avLst/>
            </a:prstGeom>
          </p:spPr>
        </p:pic>
        <p:sp>
          <p:nvSpPr>
            <p:cNvPr id="23" name="Rectángulo 22">
              <a:extLst>
                <a:ext uri="{FF2B5EF4-FFF2-40B4-BE49-F238E27FC236}">
                  <a16:creationId xmlns:a16="http://schemas.microsoft.com/office/drawing/2014/main" id="{FE16AA22-221F-834E-BABA-CF0BB32C0C06}"/>
                </a:ext>
              </a:extLst>
            </p:cNvPr>
            <p:cNvSpPr/>
            <p:nvPr userDrawn="1"/>
          </p:nvSpPr>
          <p:spPr>
            <a:xfrm>
              <a:off x="575550" y="0"/>
              <a:ext cx="93093" cy="102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24" name="Marcador de texto 9">
            <a:extLst>
              <a:ext uri="{FF2B5EF4-FFF2-40B4-BE49-F238E27FC236}">
                <a16:creationId xmlns:a16="http://schemas.microsoft.com/office/drawing/2014/main" id="{529904A9-F176-0448-A640-5CBF6D027F39}"/>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tx2"/>
                </a:solidFill>
              </a:defRPr>
            </a:lvl1pPr>
          </a:lstStyle>
          <a:p>
            <a:pPr lvl="0"/>
            <a:r>
              <a:rPr lang="es-MX"/>
              <a:t>00.</a:t>
            </a:r>
            <a:endParaRPr lang="es-CL"/>
          </a:p>
        </p:txBody>
      </p:sp>
      <p:sp>
        <p:nvSpPr>
          <p:cNvPr id="26" name="Marcador de texto 6">
            <a:extLst>
              <a:ext uri="{FF2B5EF4-FFF2-40B4-BE49-F238E27FC236}">
                <a16:creationId xmlns:a16="http://schemas.microsoft.com/office/drawing/2014/main" id="{0ACE18AB-0700-F543-B8BF-28AA2A8C22F3}"/>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bg1"/>
                </a:solidFill>
              </a:defRPr>
            </a:lvl1pPr>
          </a:lstStyle>
          <a:p>
            <a:pPr lvl="0"/>
            <a:r>
              <a:rPr lang="es-ES"/>
              <a:t>Nombre de este capítulo</a:t>
            </a:r>
            <a:endParaRPr lang="es-CL"/>
          </a:p>
        </p:txBody>
      </p:sp>
      <p:grpSp>
        <p:nvGrpSpPr>
          <p:cNvPr id="32" name="Grupo 31">
            <a:extLst>
              <a:ext uri="{FF2B5EF4-FFF2-40B4-BE49-F238E27FC236}">
                <a16:creationId xmlns:a16="http://schemas.microsoft.com/office/drawing/2014/main" id="{66F8F232-DB3D-4749-8CBF-607422607A97}"/>
              </a:ext>
            </a:extLst>
          </p:cNvPr>
          <p:cNvGrpSpPr/>
          <p:nvPr userDrawn="1"/>
        </p:nvGrpSpPr>
        <p:grpSpPr>
          <a:xfrm>
            <a:off x="10386821" y="6244977"/>
            <a:ext cx="1534817" cy="419297"/>
            <a:chOff x="9996727" y="6219983"/>
            <a:chExt cx="1626307" cy="444291"/>
          </a:xfrm>
        </p:grpSpPr>
        <p:pic>
          <p:nvPicPr>
            <p:cNvPr id="33" name="Imagen 32">
              <a:extLst>
                <a:ext uri="{FF2B5EF4-FFF2-40B4-BE49-F238E27FC236}">
                  <a16:creationId xmlns:a16="http://schemas.microsoft.com/office/drawing/2014/main" id="{6D6078EC-57DD-C24D-805C-20EBB641E08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996727" y="6278757"/>
              <a:ext cx="370251" cy="353767"/>
            </a:xfrm>
            <a:prstGeom prst="rect">
              <a:avLst/>
            </a:prstGeom>
          </p:spPr>
        </p:pic>
        <p:pic>
          <p:nvPicPr>
            <p:cNvPr id="34" name="Gráfico 33">
              <a:extLst>
                <a:ext uri="{FF2B5EF4-FFF2-40B4-BE49-F238E27FC236}">
                  <a16:creationId xmlns:a16="http://schemas.microsoft.com/office/drawing/2014/main" id="{AE9E5A32-867E-D347-B23E-F6F58BB2CC6C}"/>
                </a:ext>
              </a:extLst>
            </p:cNvPr>
            <p:cNvPicPr>
              <a:picLocks noChangeAspect="1"/>
            </p:cNvPicPr>
            <p:nvPr userDrawn="1"/>
          </p:nvPicPr>
          <p:blipFill rotWithShape="1">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rcRect/>
            <a:stretch/>
          </p:blipFill>
          <p:spPr>
            <a:xfrm>
              <a:off x="10516715" y="6219983"/>
              <a:ext cx="1106319" cy="444291"/>
            </a:xfrm>
            <a:prstGeom prst="rect">
              <a:avLst/>
            </a:prstGeom>
          </p:spPr>
        </p:pic>
      </p:grpSp>
    </p:spTree>
    <p:extLst>
      <p:ext uri="{BB962C8B-B14F-4D97-AF65-F5344CB8AC3E}">
        <p14:creationId xmlns:p14="http://schemas.microsoft.com/office/powerpoint/2010/main" val="1778003493"/>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ÁGINA D">
    <p:bg>
      <p:bgRef idx="1001">
        <a:schemeClr val="bg1"/>
      </p:bgRef>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FD72E79-F4C4-184F-BE98-DB846CD21AE7}"/>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Marcador de texto 6">
            <a:extLst>
              <a:ext uri="{FF2B5EF4-FFF2-40B4-BE49-F238E27FC236}">
                <a16:creationId xmlns:a16="http://schemas.microsoft.com/office/drawing/2014/main" id="{2A9CEA81-9BDF-154A-9C52-8DE2F59F48BE}"/>
              </a:ext>
            </a:extLst>
          </p:cNvPr>
          <p:cNvSpPr>
            <a:spLocks noGrp="1"/>
          </p:cNvSpPr>
          <p:nvPr>
            <p:ph type="body" sz="quarter" idx="43" hasCustomPrompt="1"/>
          </p:nvPr>
        </p:nvSpPr>
        <p:spPr>
          <a:xfrm>
            <a:off x="676769" y="4524580"/>
            <a:ext cx="11158591" cy="1285745"/>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sp>
        <p:nvSpPr>
          <p:cNvPr id="28" name="Marcador de texto 51">
            <a:extLst>
              <a:ext uri="{FF2B5EF4-FFF2-40B4-BE49-F238E27FC236}">
                <a16:creationId xmlns:a16="http://schemas.microsoft.com/office/drawing/2014/main" id="{BB7A5C48-E7DF-9041-9A3B-E6A434BEC74F}"/>
              </a:ext>
            </a:extLst>
          </p:cNvPr>
          <p:cNvSpPr>
            <a:spLocks noGrp="1"/>
          </p:cNvSpPr>
          <p:nvPr>
            <p:ph type="body" sz="quarter" idx="10" hasCustomPrompt="1"/>
          </p:nvPr>
        </p:nvSpPr>
        <p:spPr>
          <a:xfrm>
            <a:off x="700925" y="2127310"/>
            <a:ext cx="4021410" cy="1683002"/>
          </a:xfrm>
        </p:spPr>
        <p:txBody>
          <a:bodyPr lIns="0" rIns="0"/>
          <a:lstStyle>
            <a:lvl1pPr marL="0" indent="0">
              <a:lnSpc>
                <a:spcPct val="100000"/>
              </a:lnSpc>
              <a:buNone/>
              <a:defRPr>
                <a:solidFill>
                  <a:schemeClr val="bg1"/>
                </a:solidFill>
              </a:defRPr>
            </a:lvl1pPr>
          </a:lstStyle>
          <a:p>
            <a:pPr lvl="0"/>
            <a:r>
              <a:rPr lang="es-MX"/>
              <a:t>Título de esta página</a:t>
            </a:r>
            <a:endParaRPr lang="es-CL"/>
          </a:p>
        </p:txBody>
      </p:sp>
      <p:sp>
        <p:nvSpPr>
          <p:cNvPr id="29" name="Marcador de texto 6">
            <a:extLst>
              <a:ext uri="{FF2B5EF4-FFF2-40B4-BE49-F238E27FC236}">
                <a16:creationId xmlns:a16="http://schemas.microsoft.com/office/drawing/2014/main" id="{0BE4FAAE-840C-B149-81E3-E133BA697F45}"/>
              </a:ext>
            </a:extLst>
          </p:cNvPr>
          <p:cNvSpPr>
            <a:spLocks noGrp="1"/>
          </p:cNvSpPr>
          <p:nvPr>
            <p:ph type="body" sz="quarter" idx="41" hasCustomPrompt="1"/>
          </p:nvPr>
        </p:nvSpPr>
        <p:spPr>
          <a:xfrm>
            <a:off x="5462560" y="2127310"/>
            <a:ext cx="6306107" cy="1876598"/>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grpSp>
        <p:nvGrpSpPr>
          <p:cNvPr id="23" name="Grupo 22">
            <a:extLst>
              <a:ext uri="{FF2B5EF4-FFF2-40B4-BE49-F238E27FC236}">
                <a16:creationId xmlns:a16="http://schemas.microsoft.com/office/drawing/2014/main" id="{E248BA9F-FAD1-834E-94B9-48E3DF1F7EDA}"/>
              </a:ext>
            </a:extLst>
          </p:cNvPr>
          <p:cNvGrpSpPr/>
          <p:nvPr userDrawn="1"/>
        </p:nvGrpSpPr>
        <p:grpSpPr>
          <a:xfrm>
            <a:off x="0" y="0"/>
            <a:ext cx="668643" cy="1026554"/>
            <a:chOff x="0" y="0"/>
            <a:chExt cx="668643" cy="1026554"/>
          </a:xfrm>
        </p:grpSpPr>
        <p:sp>
          <p:nvSpPr>
            <p:cNvPr id="24" name="Rectángulo 23">
              <a:extLst>
                <a:ext uri="{FF2B5EF4-FFF2-40B4-BE49-F238E27FC236}">
                  <a16:creationId xmlns:a16="http://schemas.microsoft.com/office/drawing/2014/main" id="{68822E21-E574-E34B-91DE-D2D125D3F388}"/>
                </a:ext>
              </a:extLst>
            </p:cNvPr>
            <p:cNvSpPr/>
            <p:nvPr userDrawn="1"/>
          </p:nvSpPr>
          <p:spPr>
            <a:xfrm>
              <a:off x="1" y="0"/>
              <a:ext cx="581609" cy="571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5" name="Gráfico 24">
              <a:extLst>
                <a:ext uri="{FF2B5EF4-FFF2-40B4-BE49-F238E27FC236}">
                  <a16:creationId xmlns:a16="http://schemas.microsoft.com/office/drawing/2014/main" id="{BD94292C-0F6B-0A45-A6DE-E71E87774F48}"/>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0" y="420575"/>
              <a:ext cx="582364" cy="288794"/>
            </a:xfrm>
            <a:prstGeom prst="rect">
              <a:avLst/>
            </a:prstGeom>
          </p:spPr>
        </p:pic>
        <p:pic>
          <p:nvPicPr>
            <p:cNvPr id="32" name="Gráfico 31">
              <a:extLst>
                <a:ext uri="{FF2B5EF4-FFF2-40B4-BE49-F238E27FC236}">
                  <a16:creationId xmlns:a16="http://schemas.microsoft.com/office/drawing/2014/main" id="{C84E048F-4A4E-574B-8CD9-D92630E2A312}"/>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284" y="692697"/>
              <a:ext cx="581609" cy="289224"/>
            </a:xfrm>
            <a:prstGeom prst="rect">
              <a:avLst/>
            </a:prstGeom>
          </p:spPr>
        </p:pic>
        <p:sp>
          <p:nvSpPr>
            <p:cNvPr id="33" name="Rectángulo 32">
              <a:extLst>
                <a:ext uri="{FF2B5EF4-FFF2-40B4-BE49-F238E27FC236}">
                  <a16:creationId xmlns:a16="http://schemas.microsoft.com/office/drawing/2014/main" id="{201F1CA6-AB54-4642-9F69-B48553916D9E}"/>
                </a:ext>
              </a:extLst>
            </p:cNvPr>
            <p:cNvSpPr/>
            <p:nvPr userDrawn="1"/>
          </p:nvSpPr>
          <p:spPr>
            <a:xfrm>
              <a:off x="575550" y="0"/>
              <a:ext cx="93093" cy="102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34" name="Marcador de texto 9">
            <a:extLst>
              <a:ext uri="{FF2B5EF4-FFF2-40B4-BE49-F238E27FC236}">
                <a16:creationId xmlns:a16="http://schemas.microsoft.com/office/drawing/2014/main" id="{649DAE1C-34EE-444E-98F7-625F6A1D5411}"/>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tx2"/>
                </a:solidFill>
              </a:defRPr>
            </a:lvl1pPr>
          </a:lstStyle>
          <a:p>
            <a:pPr lvl="0"/>
            <a:r>
              <a:rPr lang="es-MX"/>
              <a:t>00.</a:t>
            </a:r>
            <a:endParaRPr lang="es-CL"/>
          </a:p>
        </p:txBody>
      </p:sp>
      <p:sp>
        <p:nvSpPr>
          <p:cNvPr id="35" name="Marcador de texto 6">
            <a:extLst>
              <a:ext uri="{FF2B5EF4-FFF2-40B4-BE49-F238E27FC236}">
                <a16:creationId xmlns:a16="http://schemas.microsoft.com/office/drawing/2014/main" id="{7E5BBB0F-736F-814B-A3FA-F1FA211ED7F3}"/>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bg1"/>
                </a:solidFill>
              </a:defRPr>
            </a:lvl1pPr>
          </a:lstStyle>
          <a:p>
            <a:pPr lvl="0"/>
            <a:r>
              <a:rPr lang="es-ES"/>
              <a:t>Nombre de este capítulo</a:t>
            </a:r>
            <a:endParaRPr lang="es-CL"/>
          </a:p>
        </p:txBody>
      </p:sp>
      <p:grpSp>
        <p:nvGrpSpPr>
          <p:cNvPr id="36" name="Grupo 35">
            <a:extLst>
              <a:ext uri="{FF2B5EF4-FFF2-40B4-BE49-F238E27FC236}">
                <a16:creationId xmlns:a16="http://schemas.microsoft.com/office/drawing/2014/main" id="{4FDDC898-65D6-A143-A1C4-241F93476571}"/>
              </a:ext>
            </a:extLst>
          </p:cNvPr>
          <p:cNvGrpSpPr/>
          <p:nvPr userDrawn="1"/>
        </p:nvGrpSpPr>
        <p:grpSpPr>
          <a:xfrm>
            <a:off x="10303915" y="6244977"/>
            <a:ext cx="1583852" cy="454132"/>
            <a:chOff x="10083786" y="6244977"/>
            <a:chExt cx="1583852" cy="454132"/>
          </a:xfrm>
        </p:grpSpPr>
        <p:pic>
          <p:nvPicPr>
            <p:cNvPr id="37" name="Gráfico 36">
              <a:extLst>
                <a:ext uri="{FF2B5EF4-FFF2-40B4-BE49-F238E27FC236}">
                  <a16:creationId xmlns:a16="http://schemas.microsoft.com/office/drawing/2014/main" id="{4A14EC7D-238D-3A4E-9030-491E4E486B0E}"/>
                </a:ext>
              </a:extLst>
            </p:cNvPr>
            <p:cNvPicPr>
              <a:picLocks noChangeAspect="1"/>
            </p:cNvPicPr>
            <p:nvPr userDrawn="1"/>
          </p:nvPicPr>
          <p:blipFill rotWithShape="1">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rcRect/>
            <a:stretch/>
          </p:blipFill>
          <p:spPr>
            <a:xfrm>
              <a:off x="10623556" y="6244977"/>
              <a:ext cx="1044082" cy="419297"/>
            </a:xfrm>
            <a:prstGeom prst="rect">
              <a:avLst/>
            </a:prstGeom>
          </p:spPr>
        </p:pic>
        <p:pic>
          <p:nvPicPr>
            <p:cNvPr id="38" name="Gráfico 37">
              <a:extLst>
                <a:ext uri="{FF2B5EF4-FFF2-40B4-BE49-F238E27FC236}">
                  <a16:creationId xmlns:a16="http://schemas.microsoft.com/office/drawing/2014/main" id="{174294EA-5490-054D-A312-B0FCB50D68D6}"/>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10083786" y="6267286"/>
              <a:ext cx="460018" cy="431823"/>
            </a:xfrm>
            <a:prstGeom prst="rect">
              <a:avLst/>
            </a:prstGeom>
          </p:spPr>
        </p:pic>
      </p:grpSp>
    </p:spTree>
    <p:extLst>
      <p:ext uri="{BB962C8B-B14F-4D97-AF65-F5344CB8AC3E}">
        <p14:creationId xmlns:p14="http://schemas.microsoft.com/office/powerpoint/2010/main" val="3321953189"/>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EGUNTAS/COMENTARIOS">
    <p:spTree>
      <p:nvGrpSpPr>
        <p:cNvPr id="1" name=""/>
        <p:cNvGrpSpPr/>
        <p:nvPr/>
      </p:nvGrpSpPr>
      <p:grpSpPr>
        <a:xfrm>
          <a:off x="0" y="0"/>
          <a:ext cx="0" cy="0"/>
          <a:chOff x="0" y="0"/>
          <a:chExt cx="0" cy="0"/>
        </a:xfrm>
      </p:grpSpPr>
      <p:sp>
        <p:nvSpPr>
          <p:cNvPr id="13" name="Título 1">
            <a:extLst>
              <a:ext uri="{FF2B5EF4-FFF2-40B4-BE49-F238E27FC236}">
                <a16:creationId xmlns:a16="http://schemas.microsoft.com/office/drawing/2014/main" id="{B3173424-6F1E-DA4F-85BA-46A72094E5B9}"/>
              </a:ext>
            </a:extLst>
          </p:cNvPr>
          <p:cNvSpPr>
            <a:spLocks noGrp="1"/>
          </p:cNvSpPr>
          <p:nvPr>
            <p:ph type="title" hasCustomPrompt="1"/>
          </p:nvPr>
        </p:nvSpPr>
        <p:spPr>
          <a:xfrm>
            <a:off x="838197" y="3403600"/>
            <a:ext cx="6003441" cy="1325563"/>
          </a:xfrm>
        </p:spPr>
        <p:txBody>
          <a:bodyPr lIns="0" rIns="0"/>
          <a:lstStyle>
            <a:lvl1pPr>
              <a:lnSpc>
                <a:spcPct val="100000"/>
              </a:lnSpc>
              <a:defRPr sz="4500">
                <a:solidFill>
                  <a:schemeClr val="tx1"/>
                </a:solidFill>
              </a:defRPr>
            </a:lvl1pPr>
          </a:lstStyle>
          <a:p>
            <a:r>
              <a:rPr lang="es-MX"/>
              <a:t>¿Alguna pregunta </a:t>
            </a:r>
            <a:br>
              <a:rPr lang="es-MX"/>
            </a:br>
            <a:r>
              <a:rPr lang="es-MX"/>
              <a:t>o comentario?</a:t>
            </a:r>
            <a:endParaRPr lang="es-CL"/>
          </a:p>
        </p:txBody>
      </p:sp>
      <p:grpSp>
        <p:nvGrpSpPr>
          <p:cNvPr id="11" name="Grupo 10">
            <a:extLst>
              <a:ext uri="{FF2B5EF4-FFF2-40B4-BE49-F238E27FC236}">
                <a16:creationId xmlns:a16="http://schemas.microsoft.com/office/drawing/2014/main" id="{98335E4B-3928-2343-B66F-5F2D516A8E40}"/>
              </a:ext>
            </a:extLst>
          </p:cNvPr>
          <p:cNvGrpSpPr/>
          <p:nvPr userDrawn="1"/>
        </p:nvGrpSpPr>
        <p:grpSpPr>
          <a:xfrm>
            <a:off x="10386821" y="6244977"/>
            <a:ext cx="1534817" cy="419297"/>
            <a:chOff x="9996727" y="6219983"/>
            <a:chExt cx="1626307" cy="444291"/>
          </a:xfrm>
        </p:grpSpPr>
        <p:pic>
          <p:nvPicPr>
            <p:cNvPr id="14" name="Imagen 13">
              <a:extLst>
                <a:ext uri="{FF2B5EF4-FFF2-40B4-BE49-F238E27FC236}">
                  <a16:creationId xmlns:a16="http://schemas.microsoft.com/office/drawing/2014/main" id="{C565969C-0062-564B-8329-5318EFA9B84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96727" y="6278757"/>
              <a:ext cx="370251" cy="353767"/>
            </a:xfrm>
            <a:prstGeom prst="rect">
              <a:avLst/>
            </a:prstGeom>
          </p:spPr>
        </p:pic>
        <p:pic>
          <p:nvPicPr>
            <p:cNvPr id="15" name="Gráfico 14">
              <a:extLst>
                <a:ext uri="{FF2B5EF4-FFF2-40B4-BE49-F238E27FC236}">
                  <a16:creationId xmlns:a16="http://schemas.microsoft.com/office/drawing/2014/main" id="{2A8DFC88-B165-8043-B7AE-EF095D099ABB}"/>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p:blipFill>
          <p:spPr>
            <a:xfrm>
              <a:off x="10516715" y="6219983"/>
              <a:ext cx="1106319" cy="444291"/>
            </a:xfrm>
            <a:prstGeom prst="rect">
              <a:avLst/>
            </a:prstGeom>
          </p:spPr>
        </p:pic>
      </p:grpSp>
      <p:pic>
        <p:nvPicPr>
          <p:cNvPr id="22" name="Gráfico 21">
            <a:extLst>
              <a:ext uri="{FF2B5EF4-FFF2-40B4-BE49-F238E27FC236}">
                <a16:creationId xmlns:a16="http://schemas.microsoft.com/office/drawing/2014/main" id="{555AD4A7-8A7C-6149-83CD-5B2EE1A2AC6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7315200" y="0"/>
            <a:ext cx="4876800" cy="4914900"/>
          </a:xfrm>
          <a:prstGeom prst="rect">
            <a:avLst/>
          </a:prstGeom>
        </p:spPr>
      </p:pic>
    </p:spTree>
    <p:extLst>
      <p:ext uri="{BB962C8B-B14F-4D97-AF65-F5344CB8AC3E}">
        <p14:creationId xmlns:p14="http://schemas.microsoft.com/office/powerpoint/2010/main" val="916966736"/>
      </p:ext>
    </p:extLst>
  </p:cSld>
  <p:clrMapOvr>
    <a:masterClrMapping/>
  </p:clrMapOvr>
  <p:transition spd="slow">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AGRADECIMIENTO">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96F2751-1870-994C-A951-8AE2328A7BBB}"/>
              </a:ext>
            </a:extLst>
          </p:cNvPr>
          <p:cNvSpPr/>
          <p:nvPr userDrawn="1"/>
        </p:nvSpPr>
        <p:spPr>
          <a:xfrm>
            <a:off x="0" y="-42817"/>
            <a:ext cx="12192000" cy="6900817"/>
          </a:xfrm>
          <a:prstGeom prst="rect">
            <a:avLst/>
          </a:prstGeom>
          <a:solidFill>
            <a:schemeClr val="tx2"/>
          </a:solidFill>
          <a:ln>
            <a:noFill/>
          </a:ln>
          <a:effectLst>
            <a:outerShdw blurRad="50800" dist="38100" dir="27000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Título 1">
            <a:extLst>
              <a:ext uri="{FF2B5EF4-FFF2-40B4-BE49-F238E27FC236}">
                <a16:creationId xmlns:a16="http://schemas.microsoft.com/office/drawing/2014/main" id="{B3173424-6F1E-DA4F-85BA-46A72094E5B9}"/>
              </a:ext>
            </a:extLst>
          </p:cNvPr>
          <p:cNvSpPr>
            <a:spLocks noGrp="1"/>
          </p:cNvSpPr>
          <p:nvPr>
            <p:ph type="title" hasCustomPrompt="1"/>
          </p:nvPr>
        </p:nvSpPr>
        <p:spPr>
          <a:xfrm>
            <a:off x="0" y="2183354"/>
            <a:ext cx="12192000" cy="1325563"/>
          </a:xfrm>
        </p:spPr>
        <p:txBody>
          <a:bodyPr lIns="0" rIns="0"/>
          <a:lstStyle>
            <a:lvl1pPr algn="ctr">
              <a:defRPr sz="4200">
                <a:solidFill>
                  <a:schemeClr val="bg1"/>
                </a:solidFill>
              </a:defRPr>
            </a:lvl1pPr>
          </a:lstStyle>
          <a:p>
            <a:r>
              <a:rPr lang="es-MX"/>
              <a:t>¡Muchas gracias!</a:t>
            </a:r>
            <a:endParaRPr lang="es-CL"/>
          </a:p>
        </p:txBody>
      </p:sp>
      <p:grpSp>
        <p:nvGrpSpPr>
          <p:cNvPr id="14" name="Grupo 13">
            <a:extLst>
              <a:ext uri="{FF2B5EF4-FFF2-40B4-BE49-F238E27FC236}">
                <a16:creationId xmlns:a16="http://schemas.microsoft.com/office/drawing/2014/main" id="{6095E2F1-8B58-8A4B-8F7E-C833BBA03D17}"/>
              </a:ext>
            </a:extLst>
          </p:cNvPr>
          <p:cNvGrpSpPr/>
          <p:nvPr userDrawn="1"/>
        </p:nvGrpSpPr>
        <p:grpSpPr>
          <a:xfrm>
            <a:off x="5031364" y="3892209"/>
            <a:ext cx="2129273" cy="575673"/>
            <a:chOff x="4021159" y="2712420"/>
            <a:chExt cx="4498639" cy="1219704"/>
          </a:xfrm>
        </p:grpSpPr>
        <p:pic>
          <p:nvPicPr>
            <p:cNvPr id="15" name="Imagen 14">
              <a:extLst>
                <a:ext uri="{FF2B5EF4-FFF2-40B4-BE49-F238E27FC236}">
                  <a16:creationId xmlns:a16="http://schemas.microsoft.com/office/drawing/2014/main" id="{84C3E054-EBC8-A843-8C6D-E02E8748020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21159" y="2814366"/>
              <a:ext cx="1149000" cy="1117758"/>
            </a:xfrm>
            <a:prstGeom prst="rect">
              <a:avLst/>
            </a:prstGeom>
          </p:spPr>
        </p:pic>
        <p:pic>
          <p:nvPicPr>
            <p:cNvPr id="16" name="Gráfico 2">
              <a:extLst>
                <a:ext uri="{FF2B5EF4-FFF2-40B4-BE49-F238E27FC236}">
                  <a16:creationId xmlns:a16="http://schemas.microsoft.com/office/drawing/2014/main" id="{CBC589AF-DAE6-9042-82B6-231B61B8D0DD}"/>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p:blipFill>
          <p:spPr>
            <a:xfrm>
              <a:off x="5523888" y="2712420"/>
              <a:ext cx="2995910" cy="1203076"/>
            </a:xfrm>
            <a:prstGeom prst="rect">
              <a:avLst/>
            </a:prstGeom>
          </p:spPr>
        </p:pic>
      </p:grpSp>
      <p:grpSp>
        <p:nvGrpSpPr>
          <p:cNvPr id="8" name="Grupo 7"/>
          <p:cNvGrpSpPr/>
          <p:nvPr userDrawn="1"/>
        </p:nvGrpSpPr>
        <p:grpSpPr>
          <a:xfrm>
            <a:off x="0" y="5502876"/>
            <a:ext cx="12192000" cy="1355124"/>
            <a:chOff x="8250" y="3890473"/>
            <a:chExt cx="11895591" cy="1322182"/>
          </a:xfrm>
        </p:grpSpPr>
        <p:pic>
          <p:nvPicPr>
            <p:cNvPr id="3" name="Imagen 2"/>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294172" y="3890473"/>
              <a:ext cx="6609669" cy="1322181"/>
            </a:xfrm>
            <a:prstGeom prst="rect">
              <a:avLst/>
            </a:prstGeom>
          </p:spPr>
        </p:pic>
        <p:pic>
          <p:nvPicPr>
            <p:cNvPr id="6" name="Imagen 5"/>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8250" y="3901283"/>
              <a:ext cx="5293172" cy="1311372"/>
            </a:xfrm>
            <a:prstGeom prst="rect">
              <a:avLst/>
            </a:prstGeom>
          </p:spPr>
        </p:pic>
      </p:grpSp>
    </p:spTree>
    <p:extLst>
      <p:ext uri="{BB962C8B-B14F-4D97-AF65-F5344CB8AC3E}">
        <p14:creationId xmlns:p14="http://schemas.microsoft.com/office/powerpoint/2010/main" val="4160342987"/>
      </p:ext>
    </p:extLst>
  </p:cSld>
  <p:clrMapOvr>
    <a:masterClrMapping/>
  </p:clrMapOvr>
  <p:transition spd="slow">
    <p:cov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67E4218-0997-844B-A78A-551E81C193CA}"/>
              </a:ext>
            </a:extLst>
          </p:cNvPr>
          <p:cNvSpPr/>
          <p:nvPr userDrawn="1"/>
        </p:nvSpPr>
        <p:spPr>
          <a:xfrm>
            <a:off x="0" y="-1"/>
            <a:ext cx="12192000" cy="6858001"/>
          </a:xfrm>
          <a:prstGeom prst="rect">
            <a:avLst/>
          </a:prstGeom>
          <a:solidFill>
            <a:schemeClr val="tx2"/>
          </a:solidFill>
          <a:ln>
            <a:noFill/>
          </a:ln>
          <a:effectLst>
            <a:outerShdw blurRad="50800" dist="38100" dir="27000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5" name="Imagen 14">
            <a:extLst>
              <a:ext uri="{FF2B5EF4-FFF2-40B4-BE49-F238E27FC236}">
                <a16:creationId xmlns:a16="http://schemas.microsoft.com/office/drawing/2014/main" id="{E0EE6E2A-AA94-5743-A5AF-8C8C27D289A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69036" y="5616244"/>
            <a:ext cx="2853929" cy="523780"/>
          </a:xfrm>
          <a:prstGeom prst="rect">
            <a:avLst/>
          </a:prstGeom>
        </p:spPr>
      </p:pic>
      <p:grpSp>
        <p:nvGrpSpPr>
          <p:cNvPr id="2" name="Grupo 1">
            <a:extLst>
              <a:ext uri="{FF2B5EF4-FFF2-40B4-BE49-F238E27FC236}">
                <a16:creationId xmlns:a16="http://schemas.microsoft.com/office/drawing/2014/main" id="{3F3CBC0E-5DC0-8740-BBE6-0795078BFFC0}"/>
              </a:ext>
            </a:extLst>
          </p:cNvPr>
          <p:cNvGrpSpPr/>
          <p:nvPr userDrawn="1"/>
        </p:nvGrpSpPr>
        <p:grpSpPr>
          <a:xfrm>
            <a:off x="4021159" y="2726002"/>
            <a:ext cx="4258545" cy="1151346"/>
            <a:chOff x="4021159" y="2712420"/>
            <a:chExt cx="4498639" cy="1219704"/>
          </a:xfrm>
        </p:grpSpPr>
        <p:pic>
          <p:nvPicPr>
            <p:cNvPr id="8" name="Imagen 7">
              <a:extLst>
                <a:ext uri="{FF2B5EF4-FFF2-40B4-BE49-F238E27FC236}">
                  <a16:creationId xmlns:a16="http://schemas.microsoft.com/office/drawing/2014/main" id="{D802B214-C334-6C4E-9997-F63D54AB003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21159" y="2814366"/>
              <a:ext cx="1149000" cy="1117758"/>
            </a:xfrm>
            <a:prstGeom prst="rect">
              <a:avLst/>
            </a:prstGeom>
          </p:spPr>
        </p:pic>
        <p:pic>
          <p:nvPicPr>
            <p:cNvPr id="9" name="Gráfico 2">
              <a:extLst>
                <a:ext uri="{FF2B5EF4-FFF2-40B4-BE49-F238E27FC236}">
                  <a16:creationId xmlns:a16="http://schemas.microsoft.com/office/drawing/2014/main" id="{6EB0A66D-D307-FA40-9263-8C9CF2E13959}"/>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p:blipFill>
          <p:spPr>
            <a:xfrm>
              <a:off x="5523888" y="2712420"/>
              <a:ext cx="2995910" cy="1203076"/>
            </a:xfrm>
            <a:prstGeom prst="rect">
              <a:avLst/>
            </a:prstGeom>
          </p:spPr>
        </p:pic>
      </p:grpSp>
    </p:spTree>
    <p:extLst>
      <p:ext uri="{BB962C8B-B14F-4D97-AF65-F5344CB8AC3E}">
        <p14:creationId xmlns:p14="http://schemas.microsoft.com/office/powerpoint/2010/main" val="3439971275"/>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CIÓN GENERAL">
    <p:spTree>
      <p:nvGrpSpPr>
        <p:cNvPr id="1" name=""/>
        <p:cNvGrpSpPr/>
        <p:nvPr/>
      </p:nvGrpSpPr>
      <p:grpSpPr>
        <a:xfrm>
          <a:off x="0" y="0"/>
          <a:ext cx="0" cy="0"/>
          <a:chOff x="0" y="0"/>
          <a:chExt cx="0" cy="0"/>
        </a:xfrm>
      </p:grpSpPr>
      <p:sp>
        <p:nvSpPr>
          <p:cNvPr id="2" name="Rectángulo 1"/>
          <p:cNvSpPr/>
          <p:nvPr userDrawn="1"/>
        </p:nvSpPr>
        <p:spPr>
          <a:xfrm>
            <a:off x="1" y="0"/>
            <a:ext cx="12191999" cy="1856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7" name="Marcador de texto 6">
            <a:extLst>
              <a:ext uri="{FF2B5EF4-FFF2-40B4-BE49-F238E27FC236}">
                <a16:creationId xmlns:a16="http://schemas.microsoft.com/office/drawing/2014/main" id="{4180EC64-0020-E942-ABC1-9BA18003BC09}"/>
              </a:ext>
            </a:extLst>
          </p:cNvPr>
          <p:cNvSpPr>
            <a:spLocks noGrp="1"/>
          </p:cNvSpPr>
          <p:nvPr>
            <p:ph type="body" sz="quarter" idx="20" hasCustomPrompt="1"/>
          </p:nvPr>
        </p:nvSpPr>
        <p:spPr>
          <a:xfrm>
            <a:off x="609600" y="2928650"/>
            <a:ext cx="11108267" cy="2669263"/>
          </a:xfrm>
        </p:spPr>
        <p:txBody>
          <a:bodyPr lIns="0" rIns="0">
            <a:normAutofit/>
          </a:bodyPr>
          <a:lstStyle>
            <a:lvl1pPr marL="0" indent="0">
              <a:lnSpc>
                <a:spcPct val="100000"/>
              </a:lnSpc>
              <a:buNone/>
              <a:defRPr sz="1600" b="0" i="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a:t>
            </a:r>
          </a:p>
        </p:txBody>
      </p:sp>
      <p:sp>
        <p:nvSpPr>
          <p:cNvPr id="19" name="Título 1">
            <a:extLst>
              <a:ext uri="{FF2B5EF4-FFF2-40B4-BE49-F238E27FC236}">
                <a16:creationId xmlns:a16="http://schemas.microsoft.com/office/drawing/2014/main" id="{F7ECF646-821E-8D47-90FC-883E1C3C4F08}"/>
              </a:ext>
            </a:extLst>
          </p:cNvPr>
          <p:cNvSpPr>
            <a:spLocks noGrp="1"/>
          </p:cNvSpPr>
          <p:nvPr>
            <p:ph type="title" hasCustomPrompt="1"/>
          </p:nvPr>
        </p:nvSpPr>
        <p:spPr>
          <a:xfrm>
            <a:off x="2602124" y="525103"/>
            <a:ext cx="8316031" cy="846497"/>
          </a:xfrm>
        </p:spPr>
        <p:txBody>
          <a:bodyPr lIns="0" rIns="0"/>
          <a:lstStyle>
            <a:lvl1pPr algn="l">
              <a:defRPr sz="4000">
                <a:solidFill>
                  <a:schemeClr val="bg1"/>
                </a:solidFill>
              </a:defRPr>
            </a:lvl1pPr>
          </a:lstStyle>
          <a:p>
            <a:r>
              <a:rPr lang="es-MX"/>
              <a:t>Introducción general</a:t>
            </a:r>
            <a:endParaRPr lang="es-CL"/>
          </a:p>
        </p:txBody>
      </p:sp>
      <p:pic>
        <p:nvPicPr>
          <p:cNvPr id="3" name="Imagen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3" y="0"/>
            <a:ext cx="1855228" cy="1856096"/>
          </a:xfrm>
          <a:prstGeom prst="rect">
            <a:avLst/>
          </a:prstGeom>
        </p:spPr>
      </p:pic>
      <p:grpSp>
        <p:nvGrpSpPr>
          <p:cNvPr id="9" name="Grupo 8">
            <a:extLst>
              <a:ext uri="{FF2B5EF4-FFF2-40B4-BE49-F238E27FC236}">
                <a16:creationId xmlns:a16="http://schemas.microsoft.com/office/drawing/2014/main" id="{387E96B4-CD62-5741-8402-2421256F111E}"/>
              </a:ext>
            </a:extLst>
          </p:cNvPr>
          <p:cNvGrpSpPr/>
          <p:nvPr userDrawn="1"/>
        </p:nvGrpSpPr>
        <p:grpSpPr>
          <a:xfrm>
            <a:off x="10386821" y="6244977"/>
            <a:ext cx="1534817" cy="419297"/>
            <a:chOff x="9996727" y="6219983"/>
            <a:chExt cx="1626307" cy="444291"/>
          </a:xfrm>
        </p:grpSpPr>
        <p:pic>
          <p:nvPicPr>
            <p:cNvPr id="10" name="Imagen 9">
              <a:extLst>
                <a:ext uri="{FF2B5EF4-FFF2-40B4-BE49-F238E27FC236}">
                  <a16:creationId xmlns:a16="http://schemas.microsoft.com/office/drawing/2014/main" id="{FF4E53D3-8C4B-764B-BE93-F714A45A1AC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96727" y="6278757"/>
              <a:ext cx="370251" cy="353767"/>
            </a:xfrm>
            <a:prstGeom prst="rect">
              <a:avLst/>
            </a:prstGeom>
          </p:spPr>
        </p:pic>
        <p:pic>
          <p:nvPicPr>
            <p:cNvPr id="11" name="Gráfico 10">
              <a:extLst>
                <a:ext uri="{FF2B5EF4-FFF2-40B4-BE49-F238E27FC236}">
                  <a16:creationId xmlns:a16="http://schemas.microsoft.com/office/drawing/2014/main" id="{918F6C45-ACEB-7049-832A-DA5AA2B69A7C}"/>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p:blipFill>
          <p:spPr>
            <a:xfrm>
              <a:off x="10516715" y="6219983"/>
              <a:ext cx="1106319" cy="444291"/>
            </a:xfrm>
            <a:prstGeom prst="rect">
              <a:avLst/>
            </a:prstGeom>
          </p:spPr>
        </p:pic>
      </p:grpSp>
    </p:spTree>
    <p:extLst>
      <p:ext uri="{BB962C8B-B14F-4D97-AF65-F5344CB8AC3E}">
        <p14:creationId xmlns:p14="http://schemas.microsoft.com/office/powerpoint/2010/main" val="360830594"/>
      </p:ext>
    </p:extLst>
  </p:cSld>
  <p:clrMapOvr>
    <a:masterClrMapping/>
  </p:clrMapOvr>
  <p:transition spd="slow">
    <p:cove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9"/>
            <a:ext cx="10972800" cy="1143000"/>
          </a:xfrm>
          <a:prstGeom prst="rect">
            <a:avLst/>
          </a:prstGeom>
        </p:spPr>
        <p:txBody>
          <a:bodyPr/>
          <a:lstStyle/>
          <a:p>
            <a:r>
              <a:rPr lang="es-ES"/>
              <a:t>Haga clic para modificar el estilo de título del patrón</a:t>
            </a:r>
            <a:endParaRPr lang="es-CL"/>
          </a:p>
        </p:txBody>
      </p:sp>
      <p:sp>
        <p:nvSpPr>
          <p:cNvPr id="3" name="2 Marcador de contenido"/>
          <p:cNvSpPr>
            <a:spLocks noGrp="1"/>
          </p:cNvSpPr>
          <p:nvPr>
            <p:ph idx="1"/>
          </p:nvPr>
        </p:nvSpPr>
        <p:spPr>
          <a:xfrm>
            <a:off x="609600" y="1600201"/>
            <a:ext cx="10972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a:xfrm>
            <a:off x="609600" y="6356352"/>
            <a:ext cx="2844800" cy="365125"/>
          </a:xfrm>
          <a:prstGeom prst="rect">
            <a:avLst/>
          </a:prstGeom>
        </p:spPr>
        <p:txBody>
          <a:bodyPr/>
          <a:lstStyle/>
          <a:p>
            <a:fld id="{79337010-2574-42CA-98B8-C41B2879A801}" type="datetimeFigureOut">
              <a:rPr lang="es-CL" smtClean="0"/>
              <a:pPr/>
              <a:t>08-05-2024</a:t>
            </a:fld>
            <a:endParaRPr lang="es-CL"/>
          </a:p>
        </p:txBody>
      </p:sp>
      <p:sp>
        <p:nvSpPr>
          <p:cNvPr id="5" name="4 Marcador de pie de página"/>
          <p:cNvSpPr>
            <a:spLocks noGrp="1"/>
          </p:cNvSpPr>
          <p:nvPr>
            <p:ph type="ftr" sz="quarter" idx="11"/>
          </p:nvPr>
        </p:nvSpPr>
        <p:spPr>
          <a:xfrm>
            <a:off x="4165600" y="6356352"/>
            <a:ext cx="38608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a:xfrm>
            <a:off x="8737600" y="6356352"/>
            <a:ext cx="2844800" cy="365125"/>
          </a:xfrm>
          <a:prstGeom prst="rect">
            <a:avLst/>
          </a:prstGeom>
        </p:spPr>
        <p:txBody>
          <a:bodyPr/>
          <a:lstStyle/>
          <a:p>
            <a:fld id="{BB4A8131-7434-41E3-9961-5E6C327A480E}" type="slidenum">
              <a:rPr lang="es-CL" smtClean="0"/>
              <a:pPr/>
              <a:t>‹Nº›</a:t>
            </a:fld>
            <a:endParaRPr lang="es-CL"/>
          </a:p>
        </p:txBody>
      </p:sp>
    </p:spTree>
    <p:extLst>
      <p:ext uri="{BB962C8B-B14F-4D97-AF65-F5344CB8AC3E}">
        <p14:creationId xmlns:p14="http://schemas.microsoft.com/office/powerpoint/2010/main" val="35431571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B85F01D-1E27-48F6-BB66-29FE4457E201}" type="datetimeFigureOut">
              <a:rPr lang="es-CL" smtClean="0"/>
              <a:t>08-05-2024</a:t>
            </a:fld>
            <a:endParaRPr lang="es-CL"/>
          </a:p>
        </p:txBody>
      </p:sp>
      <p:sp>
        <p:nvSpPr>
          <p:cNvPr id="3" name="Marcador de pie de página 2"/>
          <p:cNvSpPr>
            <a:spLocks noGrp="1"/>
          </p:cNvSpPr>
          <p:nvPr>
            <p:ph type="ftr" sz="quarter" idx="11"/>
          </p:nvPr>
        </p:nvSpPr>
        <p:spPr/>
        <p:txBody>
          <a:bodyPr/>
          <a:lstStyle/>
          <a:p>
            <a:endParaRPr lang="es-CL"/>
          </a:p>
        </p:txBody>
      </p:sp>
      <p:sp>
        <p:nvSpPr>
          <p:cNvPr id="4" name="Marcador de número de diapositiva 3"/>
          <p:cNvSpPr>
            <a:spLocks noGrp="1"/>
          </p:cNvSpPr>
          <p:nvPr>
            <p:ph type="sldNum" sz="quarter" idx="12"/>
          </p:nvPr>
        </p:nvSpPr>
        <p:spPr/>
        <p:txBody>
          <a:bodyPr/>
          <a:lstStyle/>
          <a:p>
            <a:fld id="{7872C910-BDDF-4EFE-B779-367467C2E8B7}" type="slidenum">
              <a:rPr lang="es-CL" smtClean="0"/>
              <a:t>‹Nº›</a:t>
            </a:fld>
            <a:endParaRPr lang="es-CL"/>
          </a:p>
        </p:txBody>
      </p:sp>
    </p:spTree>
    <p:extLst>
      <p:ext uri="{BB962C8B-B14F-4D97-AF65-F5344CB8AC3E}">
        <p14:creationId xmlns:p14="http://schemas.microsoft.com/office/powerpoint/2010/main" val="96555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63655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IDOS (INDICE)">
    <p:bg>
      <p:bgRef idx="1001">
        <a:schemeClr val="bg1"/>
      </p:bgRef>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CBEEF77D-FE13-B34D-B2DD-68FFA546FC3B}"/>
              </a:ext>
            </a:extLst>
          </p:cNvPr>
          <p:cNvSpPr/>
          <p:nvPr userDrawn="1"/>
        </p:nvSpPr>
        <p:spPr>
          <a:xfrm>
            <a:off x="1" y="0"/>
            <a:ext cx="4405528"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bg2"/>
              </a:solidFill>
            </a:endParaRPr>
          </a:p>
        </p:txBody>
      </p:sp>
      <p:sp>
        <p:nvSpPr>
          <p:cNvPr id="7" name="Marcador de texto 6">
            <a:extLst>
              <a:ext uri="{FF2B5EF4-FFF2-40B4-BE49-F238E27FC236}">
                <a16:creationId xmlns:a16="http://schemas.microsoft.com/office/drawing/2014/main" id="{266D3748-50DD-4A84-9F65-596714C2FAD6}"/>
              </a:ext>
            </a:extLst>
          </p:cNvPr>
          <p:cNvSpPr>
            <a:spLocks noGrp="1"/>
          </p:cNvSpPr>
          <p:nvPr>
            <p:ph type="body" sz="quarter" idx="13" hasCustomPrompt="1"/>
          </p:nvPr>
        </p:nvSpPr>
        <p:spPr>
          <a:xfrm>
            <a:off x="6093543" y="1385226"/>
            <a:ext cx="5692058" cy="482251"/>
          </a:xfrm>
        </p:spPr>
        <p:txBody>
          <a:bodyPr lIns="0" anchor="ctr" anchorCtr="0">
            <a:normAutofit/>
          </a:bodyPr>
          <a:lstStyle>
            <a:lvl1pPr marL="0" indent="0">
              <a:buNone/>
              <a:defRPr sz="1600" b="0">
                <a:solidFill>
                  <a:schemeClr val="tx1"/>
                </a:solidFill>
              </a:defRPr>
            </a:lvl1pPr>
          </a:lstStyle>
          <a:p>
            <a:pPr lvl="0"/>
            <a:r>
              <a:rPr lang="es-ES"/>
              <a:t>Nombre del capítulo</a:t>
            </a:r>
            <a:endParaRPr lang="es-CL"/>
          </a:p>
        </p:txBody>
      </p:sp>
      <p:sp>
        <p:nvSpPr>
          <p:cNvPr id="11" name="Marcador de texto 6">
            <a:extLst>
              <a:ext uri="{FF2B5EF4-FFF2-40B4-BE49-F238E27FC236}">
                <a16:creationId xmlns:a16="http://schemas.microsoft.com/office/drawing/2014/main" id="{7D78D2D8-C7E2-4325-9899-E5196E2E18E7}"/>
              </a:ext>
            </a:extLst>
          </p:cNvPr>
          <p:cNvSpPr>
            <a:spLocks noGrp="1"/>
          </p:cNvSpPr>
          <p:nvPr>
            <p:ph type="body" sz="quarter" idx="14" hasCustomPrompt="1"/>
          </p:nvPr>
        </p:nvSpPr>
        <p:spPr>
          <a:xfrm>
            <a:off x="6093542" y="4510880"/>
            <a:ext cx="5692057" cy="482400"/>
          </a:xfrm>
        </p:spPr>
        <p:txBody>
          <a:bodyPr lIns="0" anchor="ctr" anchorCtr="0">
            <a:normAutofit/>
          </a:bodyPr>
          <a:lstStyle>
            <a:lvl1pPr marL="0" indent="0">
              <a:buNone/>
              <a:defRPr sz="1600" b="0">
                <a:solidFill>
                  <a:schemeClr val="tx1"/>
                </a:solidFill>
              </a:defRPr>
            </a:lvl1pPr>
          </a:lstStyle>
          <a:p>
            <a:pPr lvl="0"/>
            <a:r>
              <a:rPr lang="es-ES"/>
              <a:t>Nombre del capítulo</a:t>
            </a:r>
            <a:endParaRPr lang="es-CL"/>
          </a:p>
        </p:txBody>
      </p:sp>
      <p:sp>
        <p:nvSpPr>
          <p:cNvPr id="15" name="Marcador de texto 6">
            <a:extLst>
              <a:ext uri="{FF2B5EF4-FFF2-40B4-BE49-F238E27FC236}">
                <a16:creationId xmlns:a16="http://schemas.microsoft.com/office/drawing/2014/main" id="{9DAE64B2-3A4A-4EE1-BD2E-70DE35569DBD}"/>
              </a:ext>
            </a:extLst>
          </p:cNvPr>
          <p:cNvSpPr>
            <a:spLocks noGrp="1"/>
          </p:cNvSpPr>
          <p:nvPr>
            <p:ph type="body" sz="quarter" idx="16" hasCustomPrompt="1"/>
          </p:nvPr>
        </p:nvSpPr>
        <p:spPr>
          <a:xfrm>
            <a:off x="6093542" y="2152479"/>
            <a:ext cx="5692057" cy="482400"/>
          </a:xfrm>
        </p:spPr>
        <p:txBody>
          <a:bodyPr lIns="0" anchor="ctr" anchorCtr="0">
            <a:normAutofit/>
          </a:bodyPr>
          <a:lstStyle>
            <a:lvl1pPr marL="0" indent="0">
              <a:buNone/>
              <a:defRPr sz="1600" b="0">
                <a:solidFill>
                  <a:schemeClr val="tx1"/>
                </a:solidFill>
              </a:defRPr>
            </a:lvl1pPr>
          </a:lstStyle>
          <a:p>
            <a:pPr lvl="0"/>
            <a:r>
              <a:rPr lang="es-ES"/>
              <a:t>Nombre del capítulo</a:t>
            </a:r>
            <a:endParaRPr lang="es-CL"/>
          </a:p>
        </p:txBody>
      </p:sp>
      <p:sp>
        <p:nvSpPr>
          <p:cNvPr id="17" name="Marcador de texto 6">
            <a:extLst>
              <a:ext uri="{FF2B5EF4-FFF2-40B4-BE49-F238E27FC236}">
                <a16:creationId xmlns:a16="http://schemas.microsoft.com/office/drawing/2014/main" id="{0F8A4489-CB53-4D9E-BFDD-9F3BEECF1B5C}"/>
              </a:ext>
            </a:extLst>
          </p:cNvPr>
          <p:cNvSpPr>
            <a:spLocks noGrp="1"/>
          </p:cNvSpPr>
          <p:nvPr>
            <p:ph type="body" sz="quarter" idx="17" hasCustomPrompt="1"/>
          </p:nvPr>
        </p:nvSpPr>
        <p:spPr>
          <a:xfrm>
            <a:off x="6093542" y="5312664"/>
            <a:ext cx="5692057" cy="482400"/>
          </a:xfrm>
        </p:spPr>
        <p:txBody>
          <a:bodyPr lIns="0" anchor="ctr" anchorCtr="0">
            <a:normAutofit/>
          </a:bodyPr>
          <a:lstStyle>
            <a:lvl1pPr marL="0" indent="0">
              <a:buNone/>
              <a:defRPr sz="1600" b="0">
                <a:solidFill>
                  <a:schemeClr val="tx1"/>
                </a:solidFill>
              </a:defRPr>
            </a:lvl1pPr>
          </a:lstStyle>
          <a:p>
            <a:pPr lvl="0"/>
            <a:r>
              <a:rPr lang="es-ES"/>
              <a:t>Nombre del capítulo</a:t>
            </a:r>
            <a:endParaRPr lang="es-CL"/>
          </a:p>
        </p:txBody>
      </p:sp>
      <p:sp>
        <p:nvSpPr>
          <p:cNvPr id="21" name="Marcador de texto 6">
            <a:extLst>
              <a:ext uri="{FF2B5EF4-FFF2-40B4-BE49-F238E27FC236}">
                <a16:creationId xmlns:a16="http://schemas.microsoft.com/office/drawing/2014/main" id="{693EA85D-1FFD-4C09-BBCA-285CD9734A80}"/>
              </a:ext>
            </a:extLst>
          </p:cNvPr>
          <p:cNvSpPr>
            <a:spLocks noGrp="1"/>
          </p:cNvSpPr>
          <p:nvPr>
            <p:ph type="body" sz="quarter" idx="19" hasCustomPrompt="1"/>
          </p:nvPr>
        </p:nvSpPr>
        <p:spPr>
          <a:xfrm>
            <a:off x="6093542" y="2939892"/>
            <a:ext cx="5692057" cy="482400"/>
          </a:xfrm>
        </p:spPr>
        <p:txBody>
          <a:bodyPr lIns="0" anchor="ctr" anchorCtr="0">
            <a:normAutofit/>
          </a:bodyPr>
          <a:lstStyle>
            <a:lvl1pPr marL="0" indent="0">
              <a:buNone/>
              <a:defRPr sz="1600" b="0" baseline="0">
                <a:solidFill>
                  <a:schemeClr val="tx1"/>
                </a:solidFill>
              </a:defRPr>
            </a:lvl1pPr>
          </a:lstStyle>
          <a:p>
            <a:pPr lvl="0"/>
            <a:r>
              <a:rPr lang="es-ES"/>
              <a:t>Nombre del capítulo</a:t>
            </a:r>
            <a:endParaRPr lang="es-CL"/>
          </a:p>
        </p:txBody>
      </p:sp>
      <p:sp>
        <p:nvSpPr>
          <p:cNvPr id="23" name="Marcador de texto 6">
            <a:extLst>
              <a:ext uri="{FF2B5EF4-FFF2-40B4-BE49-F238E27FC236}">
                <a16:creationId xmlns:a16="http://schemas.microsoft.com/office/drawing/2014/main" id="{DE4A06C0-2958-42AB-983D-DA25907262D1}"/>
              </a:ext>
            </a:extLst>
          </p:cNvPr>
          <p:cNvSpPr>
            <a:spLocks noGrp="1"/>
          </p:cNvSpPr>
          <p:nvPr>
            <p:ph type="body" sz="quarter" idx="20" hasCustomPrompt="1"/>
          </p:nvPr>
        </p:nvSpPr>
        <p:spPr>
          <a:xfrm>
            <a:off x="6093542" y="3735436"/>
            <a:ext cx="5692057" cy="482400"/>
          </a:xfrm>
        </p:spPr>
        <p:txBody>
          <a:bodyPr lIns="0" anchor="ctr" anchorCtr="0">
            <a:normAutofit/>
          </a:bodyPr>
          <a:lstStyle>
            <a:lvl1pPr marL="0" indent="0">
              <a:buNone/>
              <a:defRPr sz="1600" b="0" baseline="0">
                <a:solidFill>
                  <a:schemeClr val="tx1"/>
                </a:solidFill>
              </a:defRPr>
            </a:lvl1pPr>
          </a:lstStyle>
          <a:p>
            <a:pPr lvl="0"/>
            <a:r>
              <a:rPr lang="es-ES"/>
              <a:t>Nombre del capítulo</a:t>
            </a:r>
            <a:endParaRPr lang="es-CL"/>
          </a:p>
        </p:txBody>
      </p:sp>
      <p:sp>
        <p:nvSpPr>
          <p:cNvPr id="10" name="Marcador de texto 9">
            <a:extLst>
              <a:ext uri="{FF2B5EF4-FFF2-40B4-BE49-F238E27FC236}">
                <a16:creationId xmlns:a16="http://schemas.microsoft.com/office/drawing/2014/main" id="{375EAC8E-8401-3845-8F3A-AC73E05012AE}"/>
              </a:ext>
            </a:extLst>
          </p:cNvPr>
          <p:cNvSpPr>
            <a:spLocks noGrp="1"/>
          </p:cNvSpPr>
          <p:nvPr userDrawn="1">
            <p:ph type="body" sz="quarter" idx="40" hasCustomPrompt="1"/>
          </p:nvPr>
        </p:nvSpPr>
        <p:spPr>
          <a:xfrm>
            <a:off x="5040039" y="1385077"/>
            <a:ext cx="1053503" cy="482400"/>
          </a:xfrm>
        </p:spPr>
        <p:txBody>
          <a:bodyPr lIns="0" anchor="ctr" anchorCtr="0">
            <a:noAutofit/>
          </a:bodyPr>
          <a:lstStyle>
            <a:lvl1pPr marL="0" indent="0">
              <a:buNone/>
              <a:defRPr sz="3400">
                <a:solidFill>
                  <a:schemeClr val="bg2"/>
                </a:solidFill>
              </a:defRPr>
            </a:lvl1pPr>
          </a:lstStyle>
          <a:p>
            <a:pPr lvl="0"/>
            <a:r>
              <a:rPr lang="es-MX"/>
              <a:t>01.</a:t>
            </a:r>
            <a:endParaRPr lang="es-CL"/>
          </a:p>
        </p:txBody>
      </p:sp>
      <p:sp>
        <p:nvSpPr>
          <p:cNvPr id="13" name="Marcador de texto 12">
            <a:extLst>
              <a:ext uri="{FF2B5EF4-FFF2-40B4-BE49-F238E27FC236}">
                <a16:creationId xmlns:a16="http://schemas.microsoft.com/office/drawing/2014/main" id="{9E488484-B611-FD4B-9755-F561E8E6EEF7}"/>
              </a:ext>
            </a:extLst>
          </p:cNvPr>
          <p:cNvSpPr>
            <a:spLocks noGrp="1"/>
          </p:cNvSpPr>
          <p:nvPr userDrawn="1">
            <p:ph type="body" sz="quarter" idx="41" hasCustomPrompt="1"/>
          </p:nvPr>
        </p:nvSpPr>
        <p:spPr>
          <a:xfrm>
            <a:off x="5040039" y="2152479"/>
            <a:ext cx="1053503" cy="482400"/>
          </a:xfrm>
        </p:spPr>
        <p:txBody>
          <a:bodyPr lIns="0" anchor="ctr" anchorCtr="0">
            <a:noAutofit/>
          </a:bodyPr>
          <a:lstStyle>
            <a:lvl1pPr marL="0" indent="0">
              <a:buNone/>
              <a:defRPr sz="3400">
                <a:solidFill>
                  <a:schemeClr val="bg2"/>
                </a:solidFill>
              </a:defRPr>
            </a:lvl1pPr>
          </a:lstStyle>
          <a:p>
            <a:pPr lvl="0"/>
            <a:r>
              <a:rPr lang="es-MX"/>
              <a:t>02.</a:t>
            </a:r>
            <a:endParaRPr lang="es-CL"/>
          </a:p>
        </p:txBody>
      </p:sp>
      <p:sp>
        <p:nvSpPr>
          <p:cNvPr id="37" name="Marcador de texto 36">
            <a:extLst>
              <a:ext uri="{FF2B5EF4-FFF2-40B4-BE49-F238E27FC236}">
                <a16:creationId xmlns:a16="http://schemas.microsoft.com/office/drawing/2014/main" id="{0DB0D21C-114B-BE45-8F7B-29D8E7D144D0}"/>
              </a:ext>
            </a:extLst>
          </p:cNvPr>
          <p:cNvSpPr>
            <a:spLocks noGrp="1"/>
          </p:cNvSpPr>
          <p:nvPr userDrawn="1">
            <p:ph type="body" sz="quarter" idx="42" hasCustomPrompt="1"/>
          </p:nvPr>
        </p:nvSpPr>
        <p:spPr>
          <a:xfrm>
            <a:off x="5040039" y="2939892"/>
            <a:ext cx="1053503" cy="482400"/>
          </a:xfrm>
        </p:spPr>
        <p:txBody>
          <a:bodyPr lIns="0" anchor="ctr" anchorCtr="0">
            <a:noAutofit/>
          </a:bodyPr>
          <a:lstStyle>
            <a:lvl1pPr marL="0" indent="0">
              <a:buNone/>
              <a:defRPr sz="3400">
                <a:solidFill>
                  <a:schemeClr val="bg2"/>
                </a:solidFill>
              </a:defRPr>
            </a:lvl1pPr>
          </a:lstStyle>
          <a:p>
            <a:pPr lvl="0"/>
            <a:r>
              <a:rPr lang="es-MX"/>
              <a:t>03.</a:t>
            </a:r>
            <a:endParaRPr lang="es-CL"/>
          </a:p>
        </p:txBody>
      </p:sp>
      <p:sp>
        <p:nvSpPr>
          <p:cNvPr id="39" name="Marcador de texto 38">
            <a:extLst>
              <a:ext uri="{FF2B5EF4-FFF2-40B4-BE49-F238E27FC236}">
                <a16:creationId xmlns:a16="http://schemas.microsoft.com/office/drawing/2014/main" id="{E21FBF6D-E4A9-234F-9941-C65EE1B5EE28}"/>
              </a:ext>
            </a:extLst>
          </p:cNvPr>
          <p:cNvSpPr>
            <a:spLocks noGrp="1"/>
          </p:cNvSpPr>
          <p:nvPr userDrawn="1">
            <p:ph type="body" sz="quarter" idx="43" hasCustomPrompt="1"/>
          </p:nvPr>
        </p:nvSpPr>
        <p:spPr>
          <a:xfrm>
            <a:off x="5040039" y="3735436"/>
            <a:ext cx="1053503" cy="482400"/>
          </a:xfrm>
        </p:spPr>
        <p:txBody>
          <a:bodyPr lIns="0" anchor="ctr" anchorCtr="0">
            <a:noAutofit/>
          </a:bodyPr>
          <a:lstStyle>
            <a:lvl1pPr marL="0" indent="0">
              <a:buNone/>
              <a:defRPr sz="3400">
                <a:solidFill>
                  <a:schemeClr val="bg2"/>
                </a:solidFill>
              </a:defRPr>
            </a:lvl1pPr>
          </a:lstStyle>
          <a:p>
            <a:pPr lvl="0"/>
            <a:r>
              <a:rPr lang="es-MX"/>
              <a:t>04.</a:t>
            </a:r>
            <a:endParaRPr lang="es-CL"/>
          </a:p>
        </p:txBody>
      </p:sp>
      <p:sp>
        <p:nvSpPr>
          <p:cNvPr id="41" name="Marcador de texto 40">
            <a:extLst>
              <a:ext uri="{FF2B5EF4-FFF2-40B4-BE49-F238E27FC236}">
                <a16:creationId xmlns:a16="http://schemas.microsoft.com/office/drawing/2014/main" id="{F1F8302E-FB56-D74C-AD08-B9FAA6C6EC71}"/>
              </a:ext>
            </a:extLst>
          </p:cNvPr>
          <p:cNvSpPr>
            <a:spLocks noGrp="1"/>
          </p:cNvSpPr>
          <p:nvPr userDrawn="1">
            <p:ph type="body" sz="quarter" idx="44" hasCustomPrompt="1"/>
          </p:nvPr>
        </p:nvSpPr>
        <p:spPr>
          <a:xfrm>
            <a:off x="5040039" y="4510880"/>
            <a:ext cx="1053503" cy="482400"/>
          </a:xfrm>
        </p:spPr>
        <p:txBody>
          <a:bodyPr lIns="0" anchor="ctr" anchorCtr="0">
            <a:noAutofit/>
          </a:bodyPr>
          <a:lstStyle>
            <a:lvl1pPr marL="0" indent="0">
              <a:buNone/>
              <a:defRPr sz="3400">
                <a:solidFill>
                  <a:schemeClr val="bg2"/>
                </a:solidFill>
              </a:defRPr>
            </a:lvl1pPr>
          </a:lstStyle>
          <a:p>
            <a:pPr lvl="0"/>
            <a:r>
              <a:rPr lang="es-MX"/>
              <a:t>05.</a:t>
            </a:r>
            <a:endParaRPr lang="es-CL"/>
          </a:p>
        </p:txBody>
      </p:sp>
      <p:sp>
        <p:nvSpPr>
          <p:cNvPr id="43" name="Marcador de texto 42">
            <a:extLst>
              <a:ext uri="{FF2B5EF4-FFF2-40B4-BE49-F238E27FC236}">
                <a16:creationId xmlns:a16="http://schemas.microsoft.com/office/drawing/2014/main" id="{E3995E5B-126B-C343-B555-95526E55E488}"/>
              </a:ext>
            </a:extLst>
          </p:cNvPr>
          <p:cNvSpPr>
            <a:spLocks noGrp="1"/>
          </p:cNvSpPr>
          <p:nvPr userDrawn="1">
            <p:ph type="body" sz="quarter" idx="45" hasCustomPrompt="1"/>
          </p:nvPr>
        </p:nvSpPr>
        <p:spPr>
          <a:xfrm>
            <a:off x="5040039" y="5312664"/>
            <a:ext cx="1053503" cy="482400"/>
          </a:xfrm>
        </p:spPr>
        <p:txBody>
          <a:bodyPr lIns="0" anchor="ctr" anchorCtr="0">
            <a:noAutofit/>
          </a:bodyPr>
          <a:lstStyle>
            <a:lvl1pPr marL="0" indent="0">
              <a:buNone/>
              <a:defRPr sz="3400">
                <a:solidFill>
                  <a:schemeClr val="bg2"/>
                </a:solidFill>
              </a:defRPr>
            </a:lvl1pPr>
          </a:lstStyle>
          <a:p>
            <a:pPr lvl="0"/>
            <a:r>
              <a:rPr lang="es-MX"/>
              <a:t>06.</a:t>
            </a:r>
            <a:endParaRPr lang="es-CL"/>
          </a:p>
        </p:txBody>
      </p:sp>
      <p:sp>
        <p:nvSpPr>
          <p:cNvPr id="2" name="Título 1">
            <a:extLst>
              <a:ext uri="{FF2B5EF4-FFF2-40B4-BE49-F238E27FC236}">
                <a16:creationId xmlns:a16="http://schemas.microsoft.com/office/drawing/2014/main" id="{F76ACCD4-E98B-431B-AB58-AA4C1C0D28BC}"/>
              </a:ext>
            </a:extLst>
          </p:cNvPr>
          <p:cNvSpPr>
            <a:spLocks noGrp="1"/>
          </p:cNvSpPr>
          <p:nvPr userDrawn="1">
            <p:ph type="title" hasCustomPrompt="1"/>
          </p:nvPr>
        </p:nvSpPr>
        <p:spPr>
          <a:xfrm>
            <a:off x="526942" y="2356360"/>
            <a:ext cx="3885359" cy="824732"/>
          </a:xfrm>
        </p:spPr>
        <p:txBody>
          <a:bodyPr lIns="0" anchor="ctr" anchorCtr="0"/>
          <a:lstStyle>
            <a:lvl1pPr algn="l">
              <a:defRPr sz="4000" b="1" baseline="0">
                <a:solidFill>
                  <a:schemeClr val="bg1"/>
                </a:solidFill>
              </a:defRPr>
            </a:lvl1pPr>
          </a:lstStyle>
          <a:p>
            <a:r>
              <a:rPr lang="es-ES"/>
              <a:t>Contenidos</a:t>
            </a:r>
            <a:endParaRPr lang="es-CL"/>
          </a:p>
        </p:txBody>
      </p:sp>
      <p:pic>
        <p:nvPicPr>
          <p:cNvPr id="20" name="Gráfico 19">
            <a:extLst>
              <a:ext uri="{FF2B5EF4-FFF2-40B4-BE49-F238E27FC236}">
                <a16:creationId xmlns:a16="http://schemas.microsoft.com/office/drawing/2014/main" id="{EBA418DF-9CE4-B846-BE19-F056C63357E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0" y="3921117"/>
            <a:ext cx="4412301" cy="2944083"/>
          </a:xfrm>
          <a:prstGeom prst="rect">
            <a:avLst/>
          </a:prstGeom>
        </p:spPr>
      </p:pic>
      <p:grpSp>
        <p:nvGrpSpPr>
          <p:cNvPr id="22" name="Grupo 21">
            <a:extLst>
              <a:ext uri="{FF2B5EF4-FFF2-40B4-BE49-F238E27FC236}">
                <a16:creationId xmlns:a16="http://schemas.microsoft.com/office/drawing/2014/main" id="{CDF661F0-98B2-1644-9646-86BECE2A6B29}"/>
              </a:ext>
            </a:extLst>
          </p:cNvPr>
          <p:cNvGrpSpPr/>
          <p:nvPr userDrawn="1"/>
        </p:nvGrpSpPr>
        <p:grpSpPr>
          <a:xfrm>
            <a:off x="10386821" y="6244977"/>
            <a:ext cx="1534817" cy="419297"/>
            <a:chOff x="9996727" y="6219983"/>
            <a:chExt cx="1626307" cy="444291"/>
          </a:xfrm>
        </p:grpSpPr>
        <p:pic>
          <p:nvPicPr>
            <p:cNvPr id="24" name="Imagen 23">
              <a:extLst>
                <a:ext uri="{FF2B5EF4-FFF2-40B4-BE49-F238E27FC236}">
                  <a16:creationId xmlns:a16="http://schemas.microsoft.com/office/drawing/2014/main" id="{5734CEEE-8653-E04B-9CDB-FEACBB6E605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96727" y="6278757"/>
              <a:ext cx="370251" cy="353767"/>
            </a:xfrm>
            <a:prstGeom prst="rect">
              <a:avLst/>
            </a:prstGeom>
          </p:spPr>
        </p:pic>
        <p:pic>
          <p:nvPicPr>
            <p:cNvPr id="25" name="Gráfico 24">
              <a:extLst>
                <a:ext uri="{FF2B5EF4-FFF2-40B4-BE49-F238E27FC236}">
                  <a16:creationId xmlns:a16="http://schemas.microsoft.com/office/drawing/2014/main" id="{2AD578A7-7E8F-4144-9F9D-F8AC5577A810}"/>
                </a:ext>
              </a:extLst>
            </p:cNvPr>
            <p:cNvPicPr>
              <a:picLocks noChangeAspect="1"/>
            </p:cNvPicPr>
            <p:nvPr userDrawn="1"/>
          </p:nvPicPr>
          <p:blipFill rotWithShape="1">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rcRect/>
            <a:stretch/>
          </p:blipFill>
          <p:spPr>
            <a:xfrm>
              <a:off x="10516715" y="6219983"/>
              <a:ext cx="1106319" cy="444291"/>
            </a:xfrm>
            <a:prstGeom prst="rect">
              <a:avLst/>
            </a:prstGeom>
          </p:spPr>
        </p:pic>
      </p:grpSp>
    </p:spTree>
    <p:extLst>
      <p:ext uri="{BB962C8B-B14F-4D97-AF65-F5344CB8AC3E}">
        <p14:creationId xmlns:p14="http://schemas.microsoft.com/office/powerpoint/2010/main" val="12697660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PARACIÓN CAPITULO">
    <p:bg>
      <p:bgRef idx="1001">
        <a:schemeClr val="bg1"/>
      </p:bgRef>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CBEEF77D-FE13-B34D-B2DD-68FFA546FC3B}"/>
              </a:ext>
            </a:extLst>
          </p:cNvPr>
          <p:cNvSpPr/>
          <p:nvPr userDrawn="1"/>
        </p:nvSpPr>
        <p:spPr>
          <a:xfrm>
            <a:off x="0" y="0"/>
            <a:ext cx="12192000"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bg2"/>
              </a:solidFill>
            </a:endParaRPr>
          </a:p>
        </p:txBody>
      </p:sp>
      <p:sp>
        <p:nvSpPr>
          <p:cNvPr id="52" name="Marcador de texto 51">
            <a:extLst>
              <a:ext uri="{FF2B5EF4-FFF2-40B4-BE49-F238E27FC236}">
                <a16:creationId xmlns:a16="http://schemas.microsoft.com/office/drawing/2014/main" id="{C378963B-B5E6-014F-9B1B-CB38734633A4}"/>
              </a:ext>
            </a:extLst>
          </p:cNvPr>
          <p:cNvSpPr>
            <a:spLocks noGrp="1"/>
          </p:cNvSpPr>
          <p:nvPr userDrawn="1">
            <p:ph type="body" sz="quarter" idx="10" hasCustomPrompt="1"/>
          </p:nvPr>
        </p:nvSpPr>
        <p:spPr>
          <a:xfrm>
            <a:off x="5036949" y="2702676"/>
            <a:ext cx="6568898" cy="1501201"/>
          </a:xfrm>
        </p:spPr>
        <p:txBody>
          <a:bodyPr lIns="0" anchor="ctr" anchorCtr="0">
            <a:normAutofit/>
          </a:bodyPr>
          <a:lstStyle>
            <a:lvl1pPr marL="0" indent="0">
              <a:lnSpc>
                <a:spcPct val="100000"/>
              </a:lnSpc>
              <a:buNone/>
              <a:defRPr sz="4400">
                <a:solidFill>
                  <a:schemeClr val="bg1"/>
                </a:solidFill>
              </a:defRPr>
            </a:lvl1pPr>
          </a:lstStyle>
          <a:p>
            <a:pPr lvl="0"/>
            <a:r>
              <a:rPr lang="es-MX"/>
              <a:t>Título del capítulo</a:t>
            </a:r>
            <a:endParaRPr lang="es-CL"/>
          </a:p>
        </p:txBody>
      </p:sp>
      <p:sp>
        <p:nvSpPr>
          <p:cNvPr id="3" name="Rectángulo 2"/>
          <p:cNvSpPr/>
          <p:nvPr userDrawn="1"/>
        </p:nvSpPr>
        <p:spPr>
          <a:xfrm>
            <a:off x="-5968" y="2262887"/>
            <a:ext cx="4603106" cy="232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3" name="Título 52">
            <a:extLst>
              <a:ext uri="{FF2B5EF4-FFF2-40B4-BE49-F238E27FC236}">
                <a16:creationId xmlns:a16="http://schemas.microsoft.com/office/drawing/2014/main" id="{1CAEE97E-D32B-2244-B664-F02D5E1A6B97}"/>
              </a:ext>
            </a:extLst>
          </p:cNvPr>
          <p:cNvSpPr>
            <a:spLocks noGrp="1"/>
          </p:cNvSpPr>
          <p:nvPr userDrawn="1">
            <p:ph type="title" hasCustomPrompt="1"/>
          </p:nvPr>
        </p:nvSpPr>
        <p:spPr>
          <a:xfrm>
            <a:off x="-48985" y="2702677"/>
            <a:ext cx="4319902" cy="1501200"/>
          </a:xfrm>
        </p:spPr>
        <p:txBody>
          <a:bodyPr lIns="90000" rIns="90000"/>
          <a:lstStyle>
            <a:lvl1pPr algn="r">
              <a:defRPr sz="7900">
                <a:solidFill>
                  <a:schemeClr val="tx2"/>
                </a:solidFill>
              </a:defRPr>
            </a:lvl1pPr>
          </a:lstStyle>
          <a:p>
            <a:r>
              <a:rPr lang="es-MX"/>
              <a:t>00.</a:t>
            </a:r>
            <a:endParaRPr lang="es-CL"/>
          </a:p>
        </p:txBody>
      </p:sp>
      <p:pic>
        <p:nvPicPr>
          <p:cNvPr id="7" name="Gráfico 6">
            <a:extLst>
              <a:ext uri="{FF2B5EF4-FFF2-40B4-BE49-F238E27FC236}">
                <a16:creationId xmlns:a16="http://schemas.microsoft.com/office/drawing/2014/main" id="{1AE6D03C-48CA-2040-A9A3-EE7F8E9B430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0" y="0"/>
            <a:ext cx="4603106" cy="2282675"/>
          </a:xfrm>
          <a:prstGeom prst="rect">
            <a:avLst/>
          </a:prstGeom>
        </p:spPr>
      </p:pic>
      <p:pic>
        <p:nvPicPr>
          <p:cNvPr id="13" name="Gráfico 12">
            <a:extLst>
              <a:ext uri="{FF2B5EF4-FFF2-40B4-BE49-F238E27FC236}">
                <a16:creationId xmlns:a16="http://schemas.microsoft.com/office/drawing/2014/main" id="{59284CB5-07F8-9B46-A929-38F361635FF7}"/>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0" y="4571926"/>
            <a:ext cx="4597138" cy="2286074"/>
          </a:xfrm>
          <a:prstGeom prst="rect">
            <a:avLst/>
          </a:prstGeom>
        </p:spPr>
      </p:pic>
    </p:spTree>
    <p:extLst>
      <p:ext uri="{BB962C8B-B14F-4D97-AF65-F5344CB8AC3E}">
        <p14:creationId xmlns:p14="http://schemas.microsoft.com/office/powerpoint/2010/main" val="2913208257"/>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ÁGINA A">
    <p:bg>
      <p:bgRef idx="1001">
        <a:schemeClr val="bg1"/>
      </p:bgRef>
    </p:bg>
    <p:spTree>
      <p:nvGrpSpPr>
        <p:cNvPr id="1" name=""/>
        <p:cNvGrpSpPr/>
        <p:nvPr/>
      </p:nvGrpSpPr>
      <p:grpSpPr>
        <a:xfrm>
          <a:off x="0" y="0"/>
          <a:ext cx="0" cy="0"/>
          <a:chOff x="0" y="0"/>
          <a:chExt cx="0" cy="0"/>
        </a:xfrm>
      </p:grpSpPr>
      <p:sp>
        <p:nvSpPr>
          <p:cNvPr id="22" name="Marcador de texto 51">
            <a:extLst>
              <a:ext uri="{FF2B5EF4-FFF2-40B4-BE49-F238E27FC236}">
                <a16:creationId xmlns:a16="http://schemas.microsoft.com/office/drawing/2014/main" id="{F64D07E4-9251-5142-9627-EFE699259FF9}"/>
              </a:ext>
            </a:extLst>
          </p:cNvPr>
          <p:cNvSpPr>
            <a:spLocks noGrp="1"/>
          </p:cNvSpPr>
          <p:nvPr>
            <p:ph type="body" sz="quarter" idx="10" hasCustomPrompt="1"/>
          </p:nvPr>
        </p:nvSpPr>
        <p:spPr>
          <a:xfrm>
            <a:off x="5429454" y="1148981"/>
            <a:ext cx="4394168" cy="1151259"/>
          </a:xfrm>
        </p:spPr>
        <p:txBody>
          <a:bodyPr lIns="0" rIns="0"/>
          <a:lstStyle>
            <a:lvl1pPr marL="0" indent="0">
              <a:lnSpc>
                <a:spcPct val="100000"/>
              </a:lnSpc>
              <a:buNone/>
              <a:defRPr/>
            </a:lvl1pPr>
          </a:lstStyle>
          <a:p>
            <a:pPr lvl="0"/>
            <a:r>
              <a:rPr lang="es-MX"/>
              <a:t>Título de esta página</a:t>
            </a:r>
            <a:endParaRPr lang="es-CL"/>
          </a:p>
        </p:txBody>
      </p:sp>
      <p:sp>
        <p:nvSpPr>
          <p:cNvPr id="23" name="Marcador de texto 6">
            <a:extLst>
              <a:ext uri="{FF2B5EF4-FFF2-40B4-BE49-F238E27FC236}">
                <a16:creationId xmlns:a16="http://schemas.microsoft.com/office/drawing/2014/main" id="{2103AC25-BB69-324A-9797-04237C049C80}"/>
              </a:ext>
            </a:extLst>
          </p:cNvPr>
          <p:cNvSpPr>
            <a:spLocks noGrp="1"/>
          </p:cNvSpPr>
          <p:nvPr>
            <p:ph type="body" sz="quarter" idx="41" hasCustomPrompt="1"/>
          </p:nvPr>
        </p:nvSpPr>
        <p:spPr>
          <a:xfrm>
            <a:off x="5429454" y="2729455"/>
            <a:ext cx="6210678" cy="3046877"/>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shdjfhdsjfhdfjmvnmnvmsvfhsdfhdsjfhjdbfjdsfdshfjdshjkfhsdjfndsjbvdjvhdjsxkghjkshgnjkdfhgjkdfhgkfdhgjkdfhgjkdzfhgjkdfhgjkdhfsgjkdhfgjhdfghdfjgkhdfjkghjghsdjkghakhgjkdfhgksdhgksdjhgkaldhsgjkasgjkdshgkjfdhgjfdhgjdfshgfkjdajsdsdfjdsfjdsfjsrafgsfaj,gjafsgj</a:t>
            </a:r>
            <a:endParaRPr lang="es-CL"/>
          </a:p>
        </p:txBody>
      </p:sp>
      <p:sp>
        <p:nvSpPr>
          <p:cNvPr id="27" name="Marcador de SmartArt 26">
            <a:extLst>
              <a:ext uri="{FF2B5EF4-FFF2-40B4-BE49-F238E27FC236}">
                <a16:creationId xmlns:a16="http://schemas.microsoft.com/office/drawing/2014/main" id="{A5F9AAB5-0136-2643-8FD6-652C62F1A155}"/>
              </a:ext>
            </a:extLst>
          </p:cNvPr>
          <p:cNvSpPr>
            <a:spLocks noGrp="1"/>
          </p:cNvSpPr>
          <p:nvPr>
            <p:ph type="dgm" sz="quarter" idx="42"/>
          </p:nvPr>
        </p:nvSpPr>
        <p:spPr>
          <a:xfrm>
            <a:off x="751724" y="1294793"/>
            <a:ext cx="4232248" cy="4493632"/>
          </a:xfrm>
        </p:spPr>
        <p:txBody>
          <a:bodyPr>
            <a:normAutofit/>
          </a:bodyPr>
          <a:lstStyle>
            <a:lvl1pPr>
              <a:defRPr sz="1000" b="0"/>
            </a:lvl1pPr>
          </a:lstStyle>
          <a:p>
            <a:endParaRPr lang="es-CL"/>
          </a:p>
        </p:txBody>
      </p:sp>
      <p:grpSp>
        <p:nvGrpSpPr>
          <p:cNvPr id="3" name="Grupo 2">
            <a:extLst>
              <a:ext uri="{FF2B5EF4-FFF2-40B4-BE49-F238E27FC236}">
                <a16:creationId xmlns:a16="http://schemas.microsoft.com/office/drawing/2014/main" id="{01427CCB-A00F-6B42-981B-ABA53E3931B6}"/>
              </a:ext>
            </a:extLst>
          </p:cNvPr>
          <p:cNvGrpSpPr/>
          <p:nvPr userDrawn="1"/>
        </p:nvGrpSpPr>
        <p:grpSpPr>
          <a:xfrm>
            <a:off x="0" y="0"/>
            <a:ext cx="668643" cy="1026554"/>
            <a:chOff x="0" y="0"/>
            <a:chExt cx="668643" cy="1026554"/>
          </a:xfrm>
        </p:grpSpPr>
        <p:sp>
          <p:nvSpPr>
            <p:cNvPr id="9" name="Rectángulo 8">
              <a:extLst>
                <a:ext uri="{FF2B5EF4-FFF2-40B4-BE49-F238E27FC236}">
                  <a16:creationId xmlns:a16="http://schemas.microsoft.com/office/drawing/2014/main" id="{907A6B9B-48DA-464E-9845-325344CDF619}"/>
                </a:ext>
              </a:extLst>
            </p:cNvPr>
            <p:cNvSpPr/>
            <p:nvPr userDrawn="1"/>
          </p:nvSpPr>
          <p:spPr>
            <a:xfrm>
              <a:off x="1" y="0"/>
              <a:ext cx="581609" cy="57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1" name="Gráfico 10">
              <a:extLst>
                <a:ext uri="{FF2B5EF4-FFF2-40B4-BE49-F238E27FC236}">
                  <a16:creationId xmlns:a16="http://schemas.microsoft.com/office/drawing/2014/main" id="{94EC81A6-E8C2-D24A-9CA9-C070DD444EF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0" y="420575"/>
              <a:ext cx="582364" cy="288794"/>
            </a:xfrm>
            <a:prstGeom prst="rect">
              <a:avLst/>
            </a:prstGeom>
          </p:spPr>
        </p:pic>
        <p:pic>
          <p:nvPicPr>
            <p:cNvPr id="12" name="Gráfico 11">
              <a:extLst>
                <a:ext uri="{FF2B5EF4-FFF2-40B4-BE49-F238E27FC236}">
                  <a16:creationId xmlns:a16="http://schemas.microsoft.com/office/drawing/2014/main" id="{1DAC480D-04D8-B14F-B037-72AA47F3F978}"/>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284" y="692697"/>
              <a:ext cx="581609" cy="289224"/>
            </a:xfrm>
            <a:prstGeom prst="rect">
              <a:avLst/>
            </a:prstGeom>
          </p:spPr>
        </p:pic>
        <p:sp>
          <p:nvSpPr>
            <p:cNvPr id="14" name="Rectángulo 13">
              <a:extLst>
                <a:ext uri="{FF2B5EF4-FFF2-40B4-BE49-F238E27FC236}">
                  <a16:creationId xmlns:a16="http://schemas.microsoft.com/office/drawing/2014/main" id="{DD721523-573C-364D-9781-6DCD017CF46B}"/>
                </a:ext>
              </a:extLst>
            </p:cNvPr>
            <p:cNvSpPr/>
            <p:nvPr userDrawn="1"/>
          </p:nvSpPr>
          <p:spPr>
            <a:xfrm>
              <a:off x="575550" y="0"/>
              <a:ext cx="93093" cy="102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9" name="Marcador de texto 6">
            <a:extLst>
              <a:ext uri="{FF2B5EF4-FFF2-40B4-BE49-F238E27FC236}">
                <a16:creationId xmlns:a16="http://schemas.microsoft.com/office/drawing/2014/main" id="{4DBF8D3D-75E5-604E-B709-C69E9813A2C1}"/>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0" name="Marcador de texto 9">
            <a:extLst>
              <a:ext uri="{FF2B5EF4-FFF2-40B4-BE49-F238E27FC236}">
                <a16:creationId xmlns:a16="http://schemas.microsoft.com/office/drawing/2014/main" id="{2331725F-E0C3-634F-8922-517AE126A16B}"/>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bg1"/>
                </a:solidFill>
              </a:defRPr>
            </a:lvl1pPr>
          </a:lstStyle>
          <a:p>
            <a:pPr lvl="0"/>
            <a:r>
              <a:rPr lang="es-MX"/>
              <a:t>00.</a:t>
            </a:r>
            <a:endParaRPr lang="es-CL"/>
          </a:p>
        </p:txBody>
      </p:sp>
      <p:grpSp>
        <p:nvGrpSpPr>
          <p:cNvPr id="17" name="Grupo 16">
            <a:extLst>
              <a:ext uri="{FF2B5EF4-FFF2-40B4-BE49-F238E27FC236}">
                <a16:creationId xmlns:a16="http://schemas.microsoft.com/office/drawing/2014/main" id="{40876A4F-697D-8B43-AC11-F958293E80AF}"/>
              </a:ext>
            </a:extLst>
          </p:cNvPr>
          <p:cNvGrpSpPr/>
          <p:nvPr userDrawn="1"/>
        </p:nvGrpSpPr>
        <p:grpSpPr>
          <a:xfrm>
            <a:off x="10386821" y="6244977"/>
            <a:ext cx="1534817" cy="419297"/>
            <a:chOff x="9996727" y="6219983"/>
            <a:chExt cx="1626307" cy="444291"/>
          </a:xfrm>
        </p:grpSpPr>
        <p:pic>
          <p:nvPicPr>
            <p:cNvPr id="24" name="Imagen 23">
              <a:extLst>
                <a:ext uri="{FF2B5EF4-FFF2-40B4-BE49-F238E27FC236}">
                  <a16:creationId xmlns:a16="http://schemas.microsoft.com/office/drawing/2014/main" id="{5544ED63-E331-C644-9F8F-8E9A48E1140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996727" y="6278757"/>
              <a:ext cx="370251" cy="353767"/>
            </a:xfrm>
            <a:prstGeom prst="rect">
              <a:avLst/>
            </a:prstGeom>
          </p:spPr>
        </p:pic>
        <p:pic>
          <p:nvPicPr>
            <p:cNvPr id="25" name="Gráfico 24">
              <a:extLst>
                <a:ext uri="{FF2B5EF4-FFF2-40B4-BE49-F238E27FC236}">
                  <a16:creationId xmlns:a16="http://schemas.microsoft.com/office/drawing/2014/main" id="{A4447E24-7D77-5D40-A70D-CAEE6382311F}"/>
                </a:ext>
              </a:extLst>
            </p:cNvPr>
            <p:cNvPicPr>
              <a:picLocks noChangeAspect="1"/>
            </p:cNvPicPr>
            <p:nvPr userDrawn="1"/>
          </p:nvPicPr>
          <p:blipFill rotWithShape="1">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rcRect/>
            <a:stretch/>
          </p:blipFill>
          <p:spPr>
            <a:xfrm>
              <a:off x="10516715" y="6219983"/>
              <a:ext cx="1106319" cy="444291"/>
            </a:xfrm>
            <a:prstGeom prst="rect">
              <a:avLst/>
            </a:prstGeom>
          </p:spPr>
        </p:pic>
      </p:grpSp>
    </p:spTree>
    <p:extLst>
      <p:ext uri="{BB962C8B-B14F-4D97-AF65-F5344CB8AC3E}">
        <p14:creationId xmlns:p14="http://schemas.microsoft.com/office/powerpoint/2010/main" val="1969726319"/>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ÁGINA B">
    <p:bg>
      <p:bgRef idx="1001">
        <a:schemeClr val="bg1"/>
      </p:bgRef>
    </p:bg>
    <p:spTree>
      <p:nvGrpSpPr>
        <p:cNvPr id="1" name=""/>
        <p:cNvGrpSpPr/>
        <p:nvPr/>
      </p:nvGrpSpPr>
      <p:grpSpPr>
        <a:xfrm>
          <a:off x="0" y="0"/>
          <a:ext cx="0" cy="0"/>
          <a:chOff x="0" y="0"/>
          <a:chExt cx="0" cy="0"/>
        </a:xfrm>
      </p:grpSpPr>
      <p:sp>
        <p:nvSpPr>
          <p:cNvPr id="22" name="Marcador de texto 51">
            <a:extLst>
              <a:ext uri="{FF2B5EF4-FFF2-40B4-BE49-F238E27FC236}">
                <a16:creationId xmlns:a16="http://schemas.microsoft.com/office/drawing/2014/main" id="{F64D07E4-9251-5142-9627-EFE699259FF9}"/>
              </a:ext>
            </a:extLst>
          </p:cNvPr>
          <p:cNvSpPr>
            <a:spLocks noGrp="1"/>
          </p:cNvSpPr>
          <p:nvPr>
            <p:ph type="body" sz="quarter" idx="10" hasCustomPrompt="1"/>
          </p:nvPr>
        </p:nvSpPr>
        <p:spPr>
          <a:xfrm>
            <a:off x="793289" y="1283332"/>
            <a:ext cx="10888408" cy="800649"/>
          </a:xfrm>
        </p:spPr>
        <p:txBody>
          <a:bodyPr lIns="0" rIns="0"/>
          <a:lstStyle>
            <a:lvl1pPr marL="0" indent="0">
              <a:lnSpc>
                <a:spcPct val="100000"/>
              </a:lnSpc>
              <a:buNone/>
              <a:defRPr/>
            </a:lvl1pPr>
          </a:lstStyle>
          <a:p>
            <a:pPr lvl="0"/>
            <a:r>
              <a:rPr lang="es-MX"/>
              <a:t>Título de esta página</a:t>
            </a:r>
            <a:endParaRPr lang="es-CL"/>
          </a:p>
        </p:txBody>
      </p:sp>
      <p:sp>
        <p:nvSpPr>
          <p:cNvPr id="23" name="Marcador de texto 6">
            <a:extLst>
              <a:ext uri="{FF2B5EF4-FFF2-40B4-BE49-F238E27FC236}">
                <a16:creationId xmlns:a16="http://schemas.microsoft.com/office/drawing/2014/main" id="{2103AC25-BB69-324A-9797-04237C049C80}"/>
              </a:ext>
            </a:extLst>
          </p:cNvPr>
          <p:cNvSpPr>
            <a:spLocks noGrp="1"/>
          </p:cNvSpPr>
          <p:nvPr>
            <p:ph type="body" sz="quarter" idx="41" hasCustomPrompt="1"/>
          </p:nvPr>
        </p:nvSpPr>
        <p:spPr>
          <a:xfrm>
            <a:off x="751724" y="2519374"/>
            <a:ext cx="10888408" cy="1723018"/>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a:t>
            </a:r>
            <a:endParaRPr lang="es-CL"/>
          </a:p>
        </p:txBody>
      </p:sp>
      <p:sp>
        <p:nvSpPr>
          <p:cNvPr id="13" name="Marcador de texto 6">
            <a:extLst>
              <a:ext uri="{FF2B5EF4-FFF2-40B4-BE49-F238E27FC236}">
                <a16:creationId xmlns:a16="http://schemas.microsoft.com/office/drawing/2014/main" id="{20F46EBE-15F1-F74C-B6DA-29942F588C08}"/>
              </a:ext>
            </a:extLst>
          </p:cNvPr>
          <p:cNvSpPr>
            <a:spLocks noGrp="1"/>
          </p:cNvSpPr>
          <p:nvPr>
            <p:ph type="body" sz="quarter" idx="42" hasCustomPrompt="1"/>
          </p:nvPr>
        </p:nvSpPr>
        <p:spPr>
          <a:xfrm>
            <a:off x="741092" y="4585298"/>
            <a:ext cx="10888408" cy="989370"/>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gkaldhsgjkasgjkdshgkjfdhgjfdhgjdfshgfkjfhgjkdhgdhgjkhgjhwrnejvbghrjvbrejbvrjgbjrwvnjnvrvrfbrvjrbjrbcjhrbchbhjrvgrfiujkshfjahfoieghwkjnvkjrvnjkrebvjnvkqlnvrklvnrjvblrvnkjrenvrnvervnrenvkrnvrnvrvnerjvnerlvjrvnerjvnrubgijgerghrengjreknvjerbnvjerbnrjknckjrewnvjhregrwjknvrejgbrkggr</a:t>
            </a:r>
            <a:endParaRPr lang="es-CL"/>
          </a:p>
        </p:txBody>
      </p:sp>
      <p:grpSp>
        <p:nvGrpSpPr>
          <p:cNvPr id="11" name="Grupo 10">
            <a:extLst>
              <a:ext uri="{FF2B5EF4-FFF2-40B4-BE49-F238E27FC236}">
                <a16:creationId xmlns:a16="http://schemas.microsoft.com/office/drawing/2014/main" id="{652CB02B-821E-7943-8905-F307CDF2C99C}"/>
              </a:ext>
            </a:extLst>
          </p:cNvPr>
          <p:cNvGrpSpPr/>
          <p:nvPr userDrawn="1"/>
        </p:nvGrpSpPr>
        <p:grpSpPr>
          <a:xfrm>
            <a:off x="0" y="0"/>
            <a:ext cx="668643" cy="1026554"/>
            <a:chOff x="0" y="0"/>
            <a:chExt cx="668643" cy="1026554"/>
          </a:xfrm>
        </p:grpSpPr>
        <p:sp>
          <p:nvSpPr>
            <p:cNvPr id="12" name="Rectángulo 11">
              <a:extLst>
                <a:ext uri="{FF2B5EF4-FFF2-40B4-BE49-F238E27FC236}">
                  <a16:creationId xmlns:a16="http://schemas.microsoft.com/office/drawing/2014/main" id="{6973E58F-CAB0-0846-A697-9235689BF0F0}"/>
                </a:ext>
              </a:extLst>
            </p:cNvPr>
            <p:cNvSpPr/>
            <p:nvPr userDrawn="1"/>
          </p:nvSpPr>
          <p:spPr>
            <a:xfrm>
              <a:off x="1" y="0"/>
              <a:ext cx="581609" cy="57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Gráfico 13">
              <a:extLst>
                <a:ext uri="{FF2B5EF4-FFF2-40B4-BE49-F238E27FC236}">
                  <a16:creationId xmlns:a16="http://schemas.microsoft.com/office/drawing/2014/main" id="{C41A4156-46EB-9F48-809B-F2C0553F223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0" y="420575"/>
              <a:ext cx="582364" cy="288794"/>
            </a:xfrm>
            <a:prstGeom prst="rect">
              <a:avLst/>
            </a:prstGeom>
          </p:spPr>
        </p:pic>
        <p:pic>
          <p:nvPicPr>
            <p:cNvPr id="15" name="Gráfico 14">
              <a:extLst>
                <a:ext uri="{FF2B5EF4-FFF2-40B4-BE49-F238E27FC236}">
                  <a16:creationId xmlns:a16="http://schemas.microsoft.com/office/drawing/2014/main" id="{8166B611-341B-7A40-8CF8-806996CDE982}"/>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284" y="692697"/>
              <a:ext cx="581609" cy="289224"/>
            </a:xfrm>
            <a:prstGeom prst="rect">
              <a:avLst/>
            </a:prstGeom>
          </p:spPr>
        </p:pic>
        <p:sp>
          <p:nvSpPr>
            <p:cNvPr id="16" name="Rectángulo 15">
              <a:extLst>
                <a:ext uri="{FF2B5EF4-FFF2-40B4-BE49-F238E27FC236}">
                  <a16:creationId xmlns:a16="http://schemas.microsoft.com/office/drawing/2014/main" id="{4FB2176A-42A7-A347-9B9B-4D8654523D2F}"/>
                </a:ext>
              </a:extLst>
            </p:cNvPr>
            <p:cNvSpPr/>
            <p:nvPr userDrawn="1"/>
          </p:nvSpPr>
          <p:spPr>
            <a:xfrm>
              <a:off x="575550" y="0"/>
              <a:ext cx="93093" cy="102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9" name="Marcador de texto 6">
            <a:extLst>
              <a:ext uri="{FF2B5EF4-FFF2-40B4-BE49-F238E27FC236}">
                <a16:creationId xmlns:a16="http://schemas.microsoft.com/office/drawing/2014/main" id="{A41571EF-F3B7-A348-8E50-5AF25D8CD8F4}"/>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6" name="Marcador de texto 9">
            <a:extLst>
              <a:ext uri="{FF2B5EF4-FFF2-40B4-BE49-F238E27FC236}">
                <a16:creationId xmlns:a16="http://schemas.microsoft.com/office/drawing/2014/main" id="{907A9929-5D9A-0C49-A7E1-6CEBCB617BA4}"/>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bg1"/>
                </a:solidFill>
              </a:defRPr>
            </a:lvl1pPr>
          </a:lstStyle>
          <a:p>
            <a:pPr lvl="0"/>
            <a:r>
              <a:rPr lang="es-MX"/>
              <a:t>00.</a:t>
            </a:r>
            <a:endParaRPr lang="es-CL"/>
          </a:p>
        </p:txBody>
      </p:sp>
      <p:grpSp>
        <p:nvGrpSpPr>
          <p:cNvPr id="27" name="Grupo 26">
            <a:extLst>
              <a:ext uri="{FF2B5EF4-FFF2-40B4-BE49-F238E27FC236}">
                <a16:creationId xmlns:a16="http://schemas.microsoft.com/office/drawing/2014/main" id="{020044ED-B92F-9A43-9434-5E2508B0F0A2}"/>
              </a:ext>
            </a:extLst>
          </p:cNvPr>
          <p:cNvGrpSpPr/>
          <p:nvPr userDrawn="1"/>
        </p:nvGrpSpPr>
        <p:grpSpPr>
          <a:xfrm>
            <a:off x="10386821" y="6244977"/>
            <a:ext cx="1534817" cy="419297"/>
            <a:chOff x="9996727" y="6219983"/>
            <a:chExt cx="1626307" cy="444291"/>
          </a:xfrm>
        </p:grpSpPr>
        <p:pic>
          <p:nvPicPr>
            <p:cNvPr id="28" name="Imagen 27">
              <a:extLst>
                <a:ext uri="{FF2B5EF4-FFF2-40B4-BE49-F238E27FC236}">
                  <a16:creationId xmlns:a16="http://schemas.microsoft.com/office/drawing/2014/main" id="{8E938CED-0BBD-2641-8244-BD8C4097BF8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996727" y="6278757"/>
              <a:ext cx="370251" cy="353767"/>
            </a:xfrm>
            <a:prstGeom prst="rect">
              <a:avLst/>
            </a:prstGeom>
          </p:spPr>
        </p:pic>
        <p:pic>
          <p:nvPicPr>
            <p:cNvPr id="29" name="Gráfico 28">
              <a:extLst>
                <a:ext uri="{FF2B5EF4-FFF2-40B4-BE49-F238E27FC236}">
                  <a16:creationId xmlns:a16="http://schemas.microsoft.com/office/drawing/2014/main" id="{32506368-5A18-FD47-B30A-7AFF3B81D9F8}"/>
                </a:ext>
              </a:extLst>
            </p:cNvPr>
            <p:cNvPicPr>
              <a:picLocks noChangeAspect="1"/>
            </p:cNvPicPr>
            <p:nvPr userDrawn="1"/>
          </p:nvPicPr>
          <p:blipFill rotWithShape="1">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rcRect/>
            <a:stretch/>
          </p:blipFill>
          <p:spPr>
            <a:xfrm>
              <a:off x="10516715" y="6219983"/>
              <a:ext cx="1106319" cy="444291"/>
            </a:xfrm>
            <a:prstGeom prst="rect">
              <a:avLst/>
            </a:prstGeom>
          </p:spPr>
        </p:pic>
      </p:grpSp>
    </p:spTree>
    <p:extLst>
      <p:ext uri="{BB962C8B-B14F-4D97-AF65-F5344CB8AC3E}">
        <p14:creationId xmlns:p14="http://schemas.microsoft.com/office/powerpoint/2010/main" val="2843377792"/>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ÁGINA B">
    <p:bg>
      <p:bgRef idx="1001">
        <a:schemeClr val="bg1"/>
      </p:bgRef>
    </p:bg>
    <p:spTree>
      <p:nvGrpSpPr>
        <p:cNvPr id="1" name=""/>
        <p:cNvGrpSpPr/>
        <p:nvPr/>
      </p:nvGrpSpPr>
      <p:grpSpPr>
        <a:xfrm>
          <a:off x="0" y="0"/>
          <a:ext cx="0" cy="0"/>
          <a:chOff x="0" y="0"/>
          <a:chExt cx="0" cy="0"/>
        </a:xfrm>
      </p:grpSpPr>
      <p:grpSp>
        <p:nvGrpSpPr>
          <p:cNvPr id="11" name="Grupo 10">
            <a:extLst>
              <a:ext uri="{FF2B5EF4-FFF2-40B4-BE49-F238E27FC236}">
                <a16:creationId xmlns:a16="http://schemas.microsoft.com/office/drawing/2014/main" id="{652CB02B-821E-7943-8905-F307CDF2C99C}"/>
              </a:ext>
            </a:extLst>
          </p:cNvPr>
          <p:cNvGrpSpPr/>
          <p:nvPr userDrawn="1"/>
        </p:nvGrpSpPr>
        <p:grpSpPr>
          <a:xfrm>
            <a:off x="0" y="0"/>
            <a:ext cx="668643" cy="1026554"/>
            <a:chOff x="0" y="0"/>
            <a:chExt cx="668643" cy="1026554"/>
          </a:xfrm>
        </p:grpSpPr>
        <p:sp>
          <p:nvSpPr>
            <p:cNvPr id="12" name="Rectángulo 11">
              <a:extLst>
                <a:ext uri="{FF2B5EF4-FFF2-40B4-BE49-F238E27FC236}">
                  <a16:creationId xmlns:a16="http://schemas.microsoft.com/office/drawing/2014/main" id="{6973E58F-CAB0-0846-A697-9235689BF0F0}"/>
                </a:ext>
              </a:extLst>
            </p:cNvPr>
            <p:cNvSpPr/>
            <p:nvPr userDrawn="1"/>
          </p:nvSpPr>
          <p:spPr>
            <a:xfrm>
              <a:off x="1" y="0"/>
              <a:ext cx="581609" cy="57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Gráfico 13">
              <a:extLst>
                <a:ext uri="{FF2B5EF4-FFF2-40B4-BE49-F238E27FC236}">
                  <a16:creationId xmlns:a16="http://schemas.microsoft.com/office/drawing/2014/main" id="{C41A4156-46EB-9F48-809B-F2C0553F223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0" y="420575"/>
              <a:ext cx="582364" cy="288794"/>
            </a:xfrm>
            <a:prstGeom prst="rect">
              <a:avLst/>
            </a:prstGeom>
          </p:spPr>
        </p:pic>
        <p:pic>
          <p:nvPicPr>
            <p:cNvPr id="15" name="Gráfico 14">
              <a:extLst>
                <a:ext uri="{FF2B5EF4-FFF2-40B4-BE49-F238E27FC236}">
                  <a16:creationId xmlns:a16="http://schemas.microsoft.com/office/drawing/2014/main" id="{8166B611-341B-7A40-8CF8-806996CDE982}"/>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284" y="692697"/>
              <a:ext cx="581609" cy="289224"/>
            </a:xfrm>
            <a:prstGeom prst="rect">
              <a:avLst/>
            </a:prstGeom>
          </p:spPr>
        </p:pic>
        <p:sp>
          <p:nvSpPr>
            <p:cNvPr id="16" name="Rectángulo 15">
              <a:extLst>
                <a:ext uri="{FF2B5EF4-FFF2-40B4-BE49-F238E27FC236}">
                  <a16:creationId xmlns:a16="http://schemas.microsoft.com/office/drawing/2014/main" id="{4FB2176A-42A7-A347-9B9B-4D8654523D2F}"/>
                </a:ext>
              </a:extLst>
            </p:cNvPr>
            <p:cNvSpPr/>
            <p:nvPr userDrawn="1"/>
          </p:nvSpPr>
          <p:spPr>
            <a:xfrm>
              <a:off x="575550" y="0"/>
              <a:ext cx="93093" cy="102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9" name="Marcador de texto 6">
            <a:extLst>
              <a:ext uri="{FF2B5EF4-FFF2-40B4-BE49-F238E27FC236}">
                <a16:creationId xmlns:a16="http://schemas.microsoft.com/office/drawing/2014/main" id="{A41571EF-F3B7-A348-8E50-5AF25D8CD8F4}"/>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6" name="Marcador de texto 9">
            <a:extLst>
              <a:ext uri="{FF2B5EF4-FFF2-40B4-BE49-F238E27FC236}">
                <a16:creationId xmlns:a16="http://schemas.microsoft.com/office/drawing/2014/main" id="{907A9929-5D9A-0C49-A7E1-6CEBCB617BA4}"/>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bg1"/>
                </a:solidFill>
              </a:defRPr>
            </a:lvl1pPr>
          </a:lstStyle>
          <a:p>
            <a:pPr lvl="0"/>
            <a:r>
              <a:rPr lang="es-MX"/>
              <a:t>00.</a:t>
            </a:r>
            <a:endParaRPr lang="es-CL"/>
          </a:p>
        </p:txBody>
      </p:sp>
      <p:grpSp>
        <p:nvGrpSpPr>
          <p:cNvPr id="27" name="Grupo 26">
            <a:extLst>
              <a:ext uri="{FF2B5EF4-FFF2-40B4-BE49-F238E27FC236}">
                <a16:creationId xmlns:a16="http://schemas.microsoft.com/office/drawing/2014/main" id="{020044ED-B92F-9A43-9434-5E2508B0F0A2}"/>
              </a:ext>
            </a:extLst>
          </p:cNvPr>
          <p:cNvGrpSpPr/>
          <p:nvPr userDrawn="1"/>
        </p:nvGrpSpPr>
        <p:grpSpPr>
          <a:xfrm>
            <a:off x="10386821" y="6244977"/>
            <a:ext cx="1534817" cy="419297"/>
            <a:chOff x="9996727" y="6219983"/>
            <a:chExt cx="1626307" cy="444291"/>
          </a:xfrm>
        </p:grpSpPr>
        <p:pic>
          <p:nvPicPr>
            <p:cNvPr id="28" name="Imagen 27">
              <a:extLst>
                <a:ext uri="{FF2B5EF4-FFF2-40B4-BE49-F238E27FC236}">
                  <a16:creationId xmlns:a16="http://schemas.microsoft.com/office/drawing/2014/main" id="{8E938CED-0BBD-2641-8244-BD8C4097BF8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996727" y="6278757"/>
              <a:ext cx="370251" cy="353767"/>
            </a:xfrm>
            <a:prstGeom prst="rect">
              <a:avLst/>
            </a:prstGeom>
          </p:spPr>
        </p:pic>
        <p:pic>
          <p:nvPicPr>
            <p:cNvPr id="29" name="Gráfico 28">
              <a:extLst>
                <a:ext uri="{FF2B5EF4-FFF2-40B4-BE49-F238E27FC236}">
                  <a16:creationId xmlns:a16="http://schemas.microsoft.com/office/drawing/2014/main" id="{32506368-5A18-FD47-B30A-7AFF3B81D9F8}"/>
                </a:ext>
              </a:extLst>
            </p:cNvPr>
            <p:cNvPicPr>
              <a:picLocks noChangeAspect="1"/>
            </p:cNvPicPr>
            <p:nvPr userDrawn="1"/>
          </p:nvPicPr>
          <p:blipFill rotWithShape="1">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rcRect/>
            <a:stretch/>
          </p:blipFill>
          <p:spPr>
            <a:xfrm>
              <a:off x="10516715" y="6219983"/>
              <a:ext cx="1106319" cy="444291"/>
            </a:xfrm>
            <a:prstGeom prst="rect">
              <a:avLst/>
            </a:prstGeom>
          </p:spPr>
        </p:pic>
      </p:grpSp>
    </p:spTree>
    <p:extLst>
      <p:ext uri="{BB962C8B-B14F-4D97-AF65-F5344CB8AC3E}">
        <p14:creationId xmlns:p14="http://schemas.microsoft.com/office/powerpoint/2010/main" val="684764934"/>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ÁGINA C">
    <p:bg>
      <p:bgRef idx="1001">
        <a:schemeClr val="bg1"/>
      </p:bgRef>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69703411-F6D8-554B-B1BE-46BFF8414D30}"/>
              </a:ext>
            </a:extLst>
          </p:cNvPr>
          <p:cNvSpPr/>
          <p:nvPr userDrawn="1"/>
        </p:nvSpPr>
        <p:spPr>
          <a:xfrm>
            <a:off x="0" y="0"/>
            <a:ext cx="603152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Marcador de texto 51">
            <a:extLst>
              <a:ext uri="{FF2B5EF4-FFF2-40B4-BE49-F238E27FC236}">
                <a16:creationId xmlns:a16="http://schemas.microsoft.com/office/drawing/2014/main" id="{F640F261-C267-D744-87C4-4661F47A5955}"/>
              </a:ext>
            </a:extLst>
          </p:cNvPr>
          <p:cNvSpPr>
            <a:spLocks noGrp="1"/>
          </p:cNvSpPr>
          <p:nvPr>
            <p:ph type="body" sz="quarter" idx="10" hasCustomPrompt="1"/>
          </p:nvPr>
        </p:nvSpPr>
        <p:spPr>
          <a:xfrm>
            <a:off x="751723" y="1583573"/>
            <a:ext cx="4200288" cy="1845427"/>
          </a:xfrm>
        </p:spPr>
        <p:txBody>
          <a:bodyPr lIns="0" rIns="0"/>
          <a:lstStyle>
            <a:lvl1pPr marL="0" indent="0">
              <a:lnSpc>
                <a:spcPct val="100000"/>
              </a:lnSpc>
              <a:buNone/>
              <a:defRPr>
                <a:solidFill>
                  <a:schemeClr val="bg1"/>
                </a:solidFill>
              </a:defRPr>
            </a:lvl1pPr>
          </a:lstStyle>
          <a:p>
            <a:pPr lvl="0"/>
            <a:r>
              <a:rPr lang="es-MX"/>
              <a:t>Título de esta página</a:t>
            </a:r>
            <a:endParaRPr lang="es-CL"/>
          </a:p>
        </p:txBody>
      </p:sp>
      <p:sp>
        <p:nvSpPr>
          <p:cNvPr id="28" name="Marcador de texto 6">
            <a:extLst>
              <a:ext uri="{FF2B5EF4-FFF2-40B4-BE49-F238E27FC236}">
                <a16:creationId xmlns:a16="http://schemas.microsoft.com/office/drawing/2014/main" id="{623D112E-F888-9F46-A52A-02CC4161F076}"/>
              </a:ext>
            </a:extLst>
          </p:cNvPr>
          <p:cNvSpPr>
            <a:spLocks noGrp="1"/>
          </p:cNvSpPr>
          <p:nvPr>
            <p:ph type="body" sz="quarter" idx="43" hasCustomPrompt="1"/>
          </p:nvPr>
        </p:nvSpPr>
        <p:spPr>
          <a:xfrm>
            <a:off x="751723" y="3839902"/>
            <a:ext cx="4802915" cy="1845427"/>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sp>
        <p:nvSpPr>
          <p:cNvPr id="29" name="Marcador de texto 6">
            <a:extLst>
              <a:ext uri="{FF2B5EF4-FFF2-40B4-BE49-F238E27FC236}">
                <a16:creationId xmlns:a16="http://schemas.microsoft.com/office/drawing/2014/main" id="{304E816D-D997-7040-AB4C-B8DFAA389166}"/>
              </a:ext>
            </a:extLst>
          </p:cNvPr>
          <p:cNvSpPr>
            <a:spLocks noGrp="1"/>
          </p:cNvSpPr>
          <p:nvPr>
            <p:ph type="body" sz="quarter" idx="41" hasCustomPrompt="1"/>
          </p:nvPr>
        </p:nvSpPr>
        <p:spPr>
          <a:xfrm>
            <a:off x="6664568" y="1552402"/>
            <a:ext cx="5137965" cy="4132928"/>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a:t>
            </a:r>
          </a:p>
          <a:p>
            <a:pPr lvl="0"/>
            <a:r>
              <a:rPr lang="es-ES"/>
              <a:t>shdjfhdsjfhdfjmvnmnvmsvfhsdfhdsjfhjdbfjdsfdshfjdshjkfhsdjfndsjbvdjvhdjsxkghjkshgnjkdfhgjkdfhgkfdhgjkdfhgjkdzfhgjkdfhgjkdhfsgjkdhfgjhdfghdfjgkhdfjkghjghsdjkghakhgjkdfhgksdhgksdjhgkaldhsgjkasgjkdshgkjfdhgjfdhgjdfshgfkj</a:t>
            </a:r>
            <a:endParaRPr lang="es-CL"/>
          </a:p>
        </p:txBody>
      </p:sp>
      <p:grpSp>
        <p:nvGrpSpPr>
          <p:cNvPr id="13" name="Grupo 12">
            <a:extLst>
              <a:ext uri="{FF2B5EF4-FFF2-40B4-BE49-F238E27FC236}">
                <a16:creationId xmlns:a16="http://schemas.microsoft.com/office/drawing/2014/main" id="{A1C962F0-9DDE-324B-9E52-EF79D9E149EA}"/>
              </a:ext>
            </a:extLst>
          </p:cNvPr>
          <p:cNvGrpSpPr/>
          <p:nvPr userDrawn="1"/>
        </p:nvGrpSpPr>
        <p:grpSpPr>
          <a:xfrm>
            <a:off x="0" y="0"/>
            <a:ext cx="668643" cy="1026554"/>
            <a:chOff x="0" y="0"/>
            <a:chExt cx="668643" cy="1026554"/>
          </a:xfrm>
        </p:grpSpPr>
        <p:sp>
          <p:nvSpPr>
            <p:cNvPr id="14" name="Rectángulo 13">
              <a:extLst>
                <a:ext uri="{FF2B5EF4-FFF2-40B4-BE49-F238E27FC236}">
                  <a16:creationId xmlns:a16="http://schemas.microsoft.com/office/drawing/2014/main" id="{5084ACE8-4E2B-AA46-B873-5FDD507EE72B}"/>
                </a:ext>
              </a:extLst>
            </p:cNvPr>
            <p:cNvSpPr/>
            <p:nvPr userDrawn="1"/>
          </p:nvSpPr>
          <p:spPr>
            <a:xfrm>
              <a:off x="1" y="0"/>
              <a:ext cx="581609" cy="571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5" name="Gráfico 14">
              <a:extLst>
                <a:ext uri="{FF2B5EF4-FFF2-40B4-BE49-F238E27FC236}">
                  <a16:creationId xmlns:a16="http://schemas.microsoft.com/office/drawing/2014/main" id="{BD18FAA8-AEAB-8D4D-A0C9-DD0D46013E89}"/>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0" y="420575"/>
              <a:ext cx="582364" cy="288794"/>
            </a:xfrm>
            <a:prstGeom prst="rect">
              <a:avLst/>
            </a:prstGeom>
          </p:spPr>
        </p:pic>
        <p:pic>
          <p:nvPicPr>
            <p:cNvPr id="22" name="Gráfico 21">
              <a:extLst>
                <a:ext uri="{FF2B5EF4-FFF2-40B4-BE49-F238E27FC236}">
                  <a16:creationId xmlns:a16="http://schemas.microsoft.com/office/drawing/2014/main" id="{C0FFB74F-5D03-2E4F-98C5-823129ADF422}"/>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284" y="692697"/>
              <a:ext cx="581609" cy="289224"/>
            </a:xfrm>
            <a:prstGeom prst="rect">
              <a:avLst/>
            </a:prstGeom>
          </p:spPr>
        </p:pic>
        <p:sp>
          <p:nvSpPr>
            <p:cNvPr id="23" name="Rectángulo 22">
              <a:extLst>
                <a:ext uri="{FF2B5EF4-FFF2-40B4-BE49-F238E27FC236}">
                  <a16:creationId xmlns:a16="http://schemas.microsoft.com/office/drawing/2014/main" id="{FE16AA22-221F-834E-BABA-CF0BB32C0C06}"/>
                </a:ext>
              </a:extLst>
            </p:cNvPr>
            <p:cNvSpPr/>
            <p:nvPr userDrawn="1"/>
          </p:nvSpPr>
          <p:spPr>
            <a:xfrm>
              <a:off x="575550" y="0"/>
              <a:ext cx="93093" cy="102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24" name="Marcador de texto 9">
            <a:extLst>
              <a:ext uri="{FF2B5EF4-FFF2-40B4-BE49-F238E27FC236}">
                <a16:creationId xmlns:a16="http://schemas.microsoft.com/office/drawing/2014/main" id="{529904A9-F176-0448-A640-5CBF6D027F39}"/>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tx2"/>
                </a:solidFill>
              </a:defRPr>
            </a:lvl1pPr>
          </a:lstStyle>
          <a:p>
            <a:pPr lvl="0"/>
            <a:r>
              <a:rPr lang="es-MX"/>
              <a:t>00.</a:t>
            </a:r>
            <a:endParaRPr lang="es-CL"/>
          </a:p>
        </p:txBody>
      </p:sp>
      <p:sp>
        <p:nvSpPr>
          <p:cNvPr id="26" name="Marcador de texto 6">
            <a:extLst>
              <a:ext uri="{FF2B5EF4-FFF2-40B4-BE49-F238E27FC236}">
                <a16:creationId xmlns:a16="http://schemas.microsoft.com/office/drawing/2014/main" id="{0ACE18AB-0700-F543-B8BF-28AA2A8C22F3}"/>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bg1"/>
                </a:solidFill>
              </a:defRPr>
            </a:lvl1pPr>
          </a:lstStyle>
          <a:p>
            <a:pPr lvl="0"/>
            <a:r>
              <a:rPr lang="es-ES"/>
              <a:t>Nombre de este capítulo</a:t>
            </a:r>
            <a:endParaRPr lang="es-CL"/>
          </a:p>
        </p:txBody>
      </p:sp>
      <p:grpSp>
        <p:nvGrpSpPr>
          <p:cNvPr id="32" name="Grupo 31">
            <a:extLst>
              <a:ext uri="{FF2B5EF4-FFF2-40B4-BE49-F238E27FC236}">
                <a16:creationId xmlns:a16="http://schemas.microsoft.com/office/drawing/2014/main" id="{66F8F232-DB3D-4749-8CBF-607422607A97}"/>
              </a:ext>
            </a:extLst>
          </p:cNvPr>
          <p:cNvGrpSpPr/>
          <p:nvPr userDrawn="1"/>
        </p:nvGrpSpPr>
        <p:grpSpPr>
          <a:xfrm>
            <a:off x="10386821" y="6244977"/>
            <a:ext cx="1534817" cy="419297"/>
            <a:chOff x="9996727" y="6219983"/>
            <a:chExt cx="1626307" cy="444291"/>
          </a:xfrm>
        </p:grpSpPr>
        <p:pic>
          <p:nvPicPr>
            <p:cNvPr id="33" name="Imagen 32">
              <a:extLst>
                <a:ext uri="{FF2B5EF4-FFF2-40B4-BE49-F238E27FC236}">
                  <a16:creationId xmlns:a16="http://schemas.microsoft.com/office/drawing/2014/main" id="{6D6078EC-57DD-C24D-805C-20EBB641E08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996727" y="6278757"/>
              <a:ext cx="370251" cy="353767"/>
            </a:xfrm>
            <a:prstGeom prst="rect">
              <a:avLst/>
            </a:prstGeom>
          </p:spPr>
        </p:pic>
        <p:pic>
          <p:nvPicPr>
            <p:cNvPr id="34" name="Gráfico 33">
              <a:extLst>
                <a:ext uri="{FF2B5EF4-FFF2-40B4-BE49-F238E27FC236}">
                  <a16:creationId xmlns:a16="http://schemas.microsoft.com/office/drawing/2014/main" id="{AE9E5A32-867E-D347-B23E-F6F58BB2CC6C}"/>
                </a:ext>
              </a:extLst>
            </p:cNvPr>
            <p:cNvPicPr>
              <a:picLocks noChangeAspect="1"/>
            </p:cNvPicPr>
            <p:nvPr userDrawn="1"/>
          </p:nvPicPr>
          <p:blipFill rotWithShape="1">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rcRect/>
            <a:stretch/>
          </p:blipFill>
          <p:spPr>
            <a:xfrm>
              <a:off x="10516715" y="6219983"/>
              <a:ext cx="1106319" cy="444291"/>
            </a:xfrm>
            <a:prstGeom prst="rect">
              <a:avLst/>
            </a:prstGeom>
          </p:spPr>
        </p:pic>
      </p:grpSp>
    </p:spTree>
    <p:extLst>
      <p:ext uri="{BB962C8B-B14F-4D97-AF65-F5344CB8AC3E}">
        <p14:creationId xmlns:p14="http://schemas.microsoft.com/office/powerpoint/2010/main" val="568266710"/>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ÁGINA D">
    <p:bg>
      <p:bgRef idx="1001">
        <a:schemeClr val="bg1"/>
      </p:bgRef>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FD72E79-F4C4-184F-BE98-DB846CD21AE7}"/>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Marcador de texto 6">
            <a:extLst>
              <a:ext uri="{FF2B5EF4-FFF2-40B4-BE49-F238E27FC236}">
                <a16:creationId xmlns:a16="http://schemas.microsoft.com/office/drawing/2014/main" id="{2A9CEA81-9BDF-154A-9C52-8DE2F59F48BE}"/>
              </a:ext>
            </a:extLst>
          </p:cNvPr>
          <p:cNvSpPr>
            <a:spLocks noGrp="1"/>
          </p:cNvSpPr>
          <p:nvPr>
            <p:ph type="body" sz="quarter" idx="43" hasCustomPrompt="1"/>
          </p:nvPr>
        </p:nvSpPr>
        <p:spPr>
          <a:xfrm>
            <a:off x="676769" y="4524580"/>
            <a:ext cx="11158591" cy="1285745"/>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sp>
        <p:nvSpPr>
          <p:cNvPr id="28" name="Marcador de texto 51">
            <a:extLst>
              <a:ext uri="{FF2B5EF4-FFF2-40B4-BE49-F238E27FC236}">
                <a16:creationId xmlns:a16="http://schemas.microsoft.com/office/drawing/2014/main" id="{BB7A5C48-E7DF-9041-9A3B-E6A434BEC74F}"/>
              </a:ext>
            </a:extLst>
          </p:cNvPr>
          <p:cNvSpPr>
            <a:spLocks noGrp="1"/>
          </p:cNvSpPr>
          <p:nvPr>
            <p:ph type="body" sz="quarter" idx="10" hasCustomPrompt="1"/>
          </p:nvPr>
        </p:nvSpPr>
        <p:spPr>
          <a:xfrm>
            <a:off x="700925" y="2127310"/>
            <a:ext cx="4021410" cy="1683002"/>
          </a:xfrm>
        </p:spPr>
        <p:txBody>
          <a:bodyPr lIns="0" rIns="0"/>
          <a:lstStyle>
            <a:lvl1pPr marL="0" indent="0">
              <a:lnSpc>
                <a:spcPct val="100000"/>
              </a:lnSpc>
              <a:buNone/>
              <a:defRPr>
                <a:solidFill>
                  <a:schemeClr val="bg1"/>
                </a:solidFill>
              </a:defRPr>
            </a:lvl1pPr>
          </a:lstStyle>
          <a:p>
            <a:pPr lvl="0"/>
            <a:r>
              <a:rPr lang="es-MX"/>
              <a:t>Título de esta página</a:t>
            </a:r>
            <a:endParaRPr lang="es-CL"/>
          </a:p>
        </p:txBody>
      </p:sp>
      <p:sp>
        <p:nvSpPr>
          <p:cNvPr id="29" name="Marcador de texto 6">
            <a:extLst>
              <a:ext uri="{FF2B5EF4-FFF2-40B4-BE49-F238E27FC236}">
                <a16:creationId xmlns:a16="http://schemas.microsoft.com/office/drawing/2014/main" id="{0BE4FAAE-840C-B149-81E3-E133BA697F45}"/>
              </a:ext>
            </a:extLst>
          </p:cNvPr>
          <p:cNvSpPr>
            <a:spLocks noGrp="1"/>
          </p:cNvSpPr>
          <p:nvPr>
            <p:ph type="body" sz="quarter" idx="41" hasCustomPrompt="1"/>
          </p:nvPr>
        </p:nvSpPr>
        <p:spPr>
          <a:xfrm>
            <a:off x="5462560" y="2127310"/>
            <a:ext cx="6306107" cy="1876598"/>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grpSp>
        <p:nvGrpSpPr>
          <p:cNvPr id="23" name="Grupo 22">
            <a:extLst>
              <a:ext uri="{FF2B5EF4-FFF2-40B4-BE49-F238E27FC236}">
                <a16:creationId xmlns:a16="http://schemas.microsoft.com/office/drawing/2014/main" id="{E248BA9F-FAD1-834E-94B9-48E3DF1F7EDA}"/>
              </a:ext>
            </a:extLst>
          </p:cNvPr>
          <p:cNvGrpSpPr/>
          <p:nvPr userDrawn="1"/>
        </p:nvGrpSpPr>
        <p:grpSpPr>
          <a:xfrm>
            <a:off x="0" y="0"/>
            <a:ext cx="668643" cy="1026554"/>
            <a:chOff x="0" y="0"/>
            <a:chExt cx="668643" cy="1026554"/>
          </a:xfrm>
        </p:grpSpPr>
        <p:sp>
          <p:nvSpPr>
            <p:cNvPr id="24" name="Rectángulo 23">
              <a:extLst>
                <a:ext uri="{FF2B5EF4-FFF2-40B4-BE49-F238E27FC236}">
                  <a16:creationId xmlns:a16="http://schemas.microsoft.com/office/drawing/2014/main" id="{68822E21-E574-E34B-91DE-D2D125D3F388}"/>
                </a:ext>
              </a:extLst>
            </p:cNvPr>
            <p:cNvSpPr/>
            <p:nvPr userDrawn="1"/>
          </p:nvSpPr>
          <p:spPr>
            <a:xfrm>
              <a:off x="1" y="0"/>
              <a:ext cx="581609" cy="571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5" name="Gráfico 24">
              <a:extLst>
                <a:ext uri="{FF2B5EF4-FFF2-40B4-BE49-F238E27FC236}">
                  <a16:creationId xmlns:a16="http://schemas.microsoft.com/office/drawing/2014/main" id="{BD94292C-0F6B-0A45-A6DE-E71E87774F48}"/>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0" y="420575"/>
              <a:ext cx="582364" cy="288794"/>
            </a:xfrm>
            <a:prstGeom prst="rect">
              <a:avLst/>
            </a:prstGeom>
          </p:spPr>
        </p:pic>
        <p:pic>
          <p:nvPicPr>
            <p:cNvPr id="32" name="Gráfico 31">
              <a:extLst>
                <a:ext uri="{FF2B5EF4-FFF2-40B4-BE49-F238E27FC236}">
                  <a16:creationId xmlns:a16="http://schemas.microsoft.com/office/drawing/2014/main" id="{C84E048F-4A4E-574B-8CD9-D92630E2A312}"/>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284" y="692697"/>
              <a:ext cx="581609" cy="289224"/>
            </a:xfrm>
            <a:prstGeom prst="rect">
              <a:avLst/>
            </a:prstGeom>
          </p:spPr>
        </p:pic>
        <p:sp>
          <p:nvSpPr>
            <p:cNvPr id="33" name="Rectángulo 32">
              <a:extLst>
                <a:ext uri="{FF2B5EF4-FFF2-40B4-BE49-F238E27FC236}">
                  <a16:creationId xmlns:a16="http://schemas.microsoft.com/office/drawing/2014/main" id="{201F1CA6-AB54-4642-9F69-B48553916D9E}"/>
                </a:ext>
              </a:extLst>
            </p:cNvPr>
            <p:cNvSpPr/>
            <p:nvPr userDrawn="1"/>
          </p:nvSpPr>
          <p:spPr>
            <a:xfrm>
              <a:off x="575550" y="0"/>
              <a:ext cx="93093" cy="102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34" name="Marcador de texto 9">
            <a:extLst>
              <a:ext uri="{FF2B5EF4-FFF2-40B4-BE49-F238E27FC236}">
                <a16:creationId xmlns:a16="http://schemas.microsoft.com/office/drawing/2014/main" id="{649DAE1C-34EE-444E-98F7-625F6A1D5411}"/>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tx2"/>
                </a:solidFill>
              </a:defRPr>
            </a:lvl1pPr>
          </a:lstStyle>
          <a:p>
            <a:pPr lvl="0"/>
            <a:r>
              <a:rPr lang="es-MX"/>
              <a:t>00.</a:t>
            </a:r>
            <a:endParaRPr lang="es-CL"/>
          </a:p>
        </p:txBody>
      </p:sp>
      <p:sp>
        <p:nvSpPr>
          <p:cNvPr id="35" name="Marcador de texto 6">
            <a:extLst>
              <a:ext uri="{FF2B5EF4-FFF2-40B4-BE49-F238E27FC236}">
                <a16:creationId xmlns:a16="http://schemas.microsoft.com/office/drawing/2014/main" id="{7E5BBB0F-736F-814B-A3FA-F1FA211ED7F3}"/>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bg1"/>
                </a:solidFill>
              </a:defRPr>
            </a:lvl1pPr>
          </a:lstStyle>
          <a:p>
            <a:pPr lvl="0"/>
            <a:r>
              <a:rPr lang="es-ES"/>
              <a:t>Nombre de este capítulo</a:t>
            </a:r>
            <a:endParaRPr lang="es-CL"/>
          </a:p>
        </p:txBody>
      </p:sp>
      <p:grpSp>
        <p:nvGrpSpPr>
          <p:cNvPr id="36" name="Grupo 35">
            <a:extLst>
              <a:ext uri="{FF2B5EF4-FFF2-40B4-BE49-F238E27FC236}">
                <a16:creationId xmlns:a16="http://schemas.microsoft.com/office/drawing/2014/main" id="{4FDDC898-65D6-A143-A1C4-241F93476571}"/>
              </a:ext>
            </a:extLst>
          </p:cNvPr>
          <p:cNvGrpSpPr/>
          <p:nvPr userDrawn="1"/>
        </p:nvGrpSpPr>
        <p:grpSpPr>
          <a:xfrm>
            <a:off x="10303915" y="6244977"/>
            <a:ext cx="1583852" cy="454132"/>
            <a:chOff x="10083786" y="6244977"/>
            <a:chExt cx="1583852" cy="454132"/>
          </a:xfrm>
        </p:grpSpPr>
        <p:pic>
          <p:nvPicPr>
            <p:cNvPr id="37" name="Gráfico 36">
              <a:extLst>
                <a:ext uri="{FF2B5EF4-FFF2-40B4-BE49-F238E27FC236}">
                  <a16:creationId xmlns:a16="http://schemas.microsoft.com/office/drawing/2014/main" id="{4A14EC7D-238D-3A4E-9030-491E4E486B0E}"/>
                </a:ext>
              </a:extLst>
            </p:cNvPr>
            <p:cNvPicPr>
              <a:picLocks noChangeAspect="1"/>
            </p:cNvPicPr>
            <p:nvPr userDrawn="1"/>
          </p:nvPicPr>
          <p:blipFill rotWithShape="1">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rcRect/>
            <a:stretch/>
          </p:blipFill>
          <p:spPr>
            <a:xfrm>
              <a:off x="10623556" y="6244977"/>
              <a:ext cx="1044082" cy="419297"/>
            </a:xfrm>
            <a:prstGeom prst="rect">
              <a:avLst/>
            </a:prstGeom>
          </p:spPr>
        </p:pic>
        <p:pic>
          <p:nvPicPr>
            <p:cNvPr id="38" name="Gráfico 37">
              <a:extLst>
                <a:ext uri="{FF2B5EF4-FFF2-40B4-BE49-F238E27FC236}">
                  <a16:creationId xmlns:a16="http://schemas.microsoft.com/office/drawing/2014/main" id="{174294EA-5490-054D-A312-B0FCB50D68D6}"/>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10083786" y="6267286"/>
              <a:ext cx="460018" cy="431823"/>
            </a:xfrm>
            <a:prstGeom prst="rect">
              <a:avLst/>
            </a:prstGeom>
          </p:spPr>
        </p:pic>
      </p:grpSp>
    </p:spTree>
    <p:extLst>
      <p:ext uri="{BB962C8B-B14F-4D97-AF65-F5344CB8AC3E}">
        <p14:creationId xmlns:p14="http://schemas.microsoft.com/office/powerpoint/2010/main" val="1499811007"/>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BCF54E9-AB00-476E-BD58-51BF1BF44D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2400BDE7-635B-4513-A2AC-171CAF2F0C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9EE3A77F-8550-4C94-BA00-AE5D3FBF61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a:solidFill>
                  <a:schemeClr val="tx1"/>
                </a:solidFill>
                <a:latin typeface="Avenir Next Demi Bold" panose="020B0503020202020204" pitchFamily="34" charset="0"/>
              </a:defRPr>
            </a:lvl1pPr>
          </a:lstStyle>
          <a:p>
            <a:fld id="{B13C88F6-7A93-47A3-93D9-9075BACE9AD7}" type="datetimeFigureOut">
              <a:rPr lang="es-CL" smtClean="0"/>
              <a:pPr/>
              <a:t>08-05-2024</a:t>
            </a:fld>
            <a:endParaRPr lang="es-CL"/>
          </a:p>
        </p:txBody>
      </p:sp>
      <p:sp>
        <p:nvSpPr>
          <p:cNvPr id="5" name="Marcador de pie de página 4">
            <a:extLst>
              <a:ext uri="{FF2B5EF4-FFF2-40B4-BE49-F238E27FC236}">
                <a16:creationId xmlns:a16="http://schemas.microsoft.com/office/drawing/2014/main" id="{140ED166-BA77-4009-A34D-182C5414A9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a:solidFill>
                  <a:schemeClr val="tx1"/>
                </a:solidFill>
                <a:latin typeface="Avenir Next Demi Bold" panose="020B0503020202020204" pitchFamily="34" charset="0"/>
              </a:defRPr>
            </a:lvl1pPr>
          </a:lstStyle>
          <a:p>
            <a:endParaRPr lang="es-CL"/>
          </a:p>
        </p:txBody>
      </p:sp>
      <p:sp>
        <p:nvSpPr>
          <p:cNvPr id="6" name="Marcador de número de diapositiva 5">
            <a:extLst>
              <a:ext uri="{FF2B5EF4-FFF2-40B4-BE49-F238E27FC236}">
                <a16:creationId xmlns:a16="http://schemas.microsoft.com/office/drawing/2014/main" id="{5559703A-1694-40B7-AB4F-0261AA7E78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solidFill>
                <a:latin typeface="Avenir Next Demi Bold" panose="020B0503020202020204" pitchFamily="34" charset="0"/>
              </a:defRPr>
            </a:lvl1pPr>
          </a:lstStyle>
          <a:p>
            <a:fld id="{F75E7FF8-E98D-4116-83E7-00898DED1577}" type="slidenum">
              <a:rPr lang="es-CL" smtClean="0"/>
              <a:pPr/>
              <a:t>‹Nº›</a:t>
            </a:fld>
            <a:endParaRPr lang="es-CL"/>
          </a:p>
        </p:txBody>
      </p:sp>
    </p:spTree>
    <p:extLst>
      <p:ext uri="{BB962C8B-B14F-4D97-AF65-F5344CB8AC3E}">
        <p14:creationId xmlns:p14="http://schemas.microsoft.com/office/powerpoint/2010/main" val="3945148727"/>
      </p:ext>
    </p:extLst>
  </p:cSld>
  <p:clrMap bg1="lt1" tx1="dk1" bg2="lt2" tx2="dk2" accent1="accent1" accent2="accent2" accent3="accent3" accent4="accent4" accent5="accent5" accent6="accent6" hlink="hlink" folHlink="folHlink"/>
  <p:sldLayoutIdLst>
    <p:sldLayoutId id="2147483908" r:id="rId1"/>
    <p:sldLayoutId id="2147483780" r:id="rId2"/>
    <p:sldLayoutId id="2147484150" r:id="rId3"/>
    <p:sldLayoutId id="2147484151" r:id="rId4"/>
    <p:sldLayoutId id="2147484152" r:id="rId5"/>
    <p:sldLayoutId id="2147484153" r:id="rId6"/>
    <p:sldLayoutId id="2147484154" r:id="rId7"/>
    <p:sldLayoutId id="2147484155" r:id="rId8"/>
    <p:sldLayoutId id="2147484156" r:id="rId9"/>
    <p:sldLayoutId id="2147484141" r:id="rId10"/>
    <p:sldLayoutId id="2147483882" r:id="rId11"/>
    <p:sldLayoutId id="2147483883" r:id="rId12"/>
    <p:sldLayoutId id="2147483819" r:id="rId13"/>
    <p:sldLayoutId id="2147484147" r:id="rId14"/>
    <p:sldLayoutId id="2147484142" r:id="rId15"/>
    <p:sldLayoutId id="2147484140" r:id="rId16"/>
    <p:sldLayoutId id="2147483795" r:id="rId17"/>
    <p:sldLayoutId id="2147484146" r:id="rId18"/>
    <p:sldLayoutId id="2147483887" r:id="rId19"/>
    <p:sldLayoutId id="2147484148" r:id="rId20"/>
    <p:sldLayoutId id="2147484149" r:id="rId21"/>
    <p:sldLayoutId id="2147484157" r:id="rId22"/>
  </p:sldLayoutIdLst>
  <p:transition spd="slow">
    <p:cover/>
  </p:transition>
  <p:txStyles>
    <p:titleStyle>
      <a:lvl1pPr algn="l" defTabSz="914400" rtl="0" eaLnBrk="1" latinLnBrk="0" hangingPunct="1">
        <a:lnSpc>
          <a:spcPct val="90000"/>
        </a:lnSpc>
        <a:spcBef>
          <a:spcPct val="0"/>
        </a:spcBef>
        <a:buNone/>
        <a:defRPr sz="48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8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60.svg"/><Relationship Id="rId7" Type="http://schemas.openxmlformats.org/officeDocument/2006/relationships/image" Target="../media/image42.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62.svg"/><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44.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33.svg"/></Relationships>
</file>

<file path=ppt/slides/_rels/slide20.xml.rels><?xml version="1.0" encoding="UTF-8" standalone="yes"?>
<Relationships xmlns="http://schemas.openxmlformats.org/package/2006/relationships"><Relationship Id="rId3" Type="http://schemas.openxmlformats.org/officeDocument/2006/relationships/image" Target="../media/image75.svg"/><Relationship Id="rId2" Type="http://schemas.openxmlformats.org/officeDocument/2006/relationships/image" Target="../media/image51.png"/><Relationship Id="rId1" Type="http://schemas.openxmlformats.org/officeDocument/2006/relationships/slideLayout" Target="../slideLayouts/slideLayout7.xml"/><Relationship Id="rId5" Type="http://schemas.openxmlformats.org/officeDocument/2006/relationships/image" Target="../media/image77.svg"/><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7.xml"/><Relationship Id="rId4" Type="http://schemas.openxmlformats.org/officeDocument/2006/relationships/image" Target="../media/image67.svg"/></Relationships>
</file>

<file path=ppt/slides/_rels/slide2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57.png"/><Relationship Id="rId1" Type="http://schemas.openxmlformats.org/officeDocument/2006/relationships/slideLayout" Target="../slideLayouts/slideLayout7.xml"/><Relationship Id="rId5" Type="http://schemas.openxmlformats.org/officeDocument/2006/relationships/image" Target="../media/image82.svg"/><Relationship Id="rId4" Type="http://schemas.openxmlformats.org/officeDocument/2006/relationships/image" Target="../media/image58.png"/></Relationships>
</file>

<file path=ppt/slides/_rels/slide25.xml.rels><?xml version="1.0" encoding="UTF-8" standalone="yes"?>
<Relationships xmlns="http://schemas.openxmlformats.org/package/2006/relationships"><Relationship Id="rId3" Type="http://schemas.openxmlformats.org/officeDocument/2006/relationships/image" Target="../media/image84.svg"/><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97.svg"/><Relationship Id="rId3" Type="http://schemas.openxmlformats.org/officeDocument/2006/relationships/image" Target="../media/image87.svg"/><Relationship Id="rId7" Type="http://schemas.openxmlformats.org/officeDocument/2006/relationships/image" Target="../media/image91.svg"/><Relationship Id="rId12" Type="http://schemas.openxmlformats.org/officeDocument/2006/relationships/image" Target="../media/image66.png"/><Relationship Id="rId17" Type="http://schemas.openxmlformats.org/officeDocument/2006/relationships/image" Target="../media/image101.svg"/><Relationship Id="rId2" Type="http://schemas.openxmlformats.org/officeDocument/2006/relationships/image" Target="../media/image61.png"/><Relationship Id="rId16"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63.png"/><Relationship Id="rId11" Type="http://schemas.openxmlformats.org/officeDocument/2006/relationships/image" Target="../media/image95.svg"/><Relationship Id="rId5" Type="http://schemas.openxmlformats.org/officeDocument/2006/relationships/image" Target="../media/image89.svg"/><Relationship Id="rId15" Type="http://schemas.openxmlformats.org/officeDocument/2006/relationships/image" Target="../media/image99.svg"/><Relationship Id="rId10" Type="http://schemas.openxmlformats.org/officeDocument/2006/relationships/image" Target="../media/image65.png"/><Relationship Id="rId4" Type="http://schemas.openxmlformats.org/officeDocument/2006/relationships/image" Target="../media/image62.png"/><Relationship Id="rId9" Type="http://schemas.openxmlformats.org/officeDocument/2006/relationships/image" Target="../media/image93.svg"/><Relationship Id="rId14" Type="http://schemas.openxmlformats.org/officeDocument/2006/relationships/image" Target="../media/image6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49.svg"/><Relationship Id="rId18" Type="http://schemas.openxmlformats.org/officeDocument/2006/relationships/image" Target="../media/image36.png"/><Relationship Id="rId3" Type="http://schemas.openxmlformats.org/officeDocument/2006/relationships/image" Target="../media/image39.svg"/><Relationship Id="rId21" Type="http://schemas.openxmlformats.org/officeDocument/2006/relationships/image" Target="../media/image38.png"/><Relationship Id="rId7" Type="http://schemas.openxmlformats.org/officeDocument/2006/relationships/image" Target="../media/image43.svg"/><Relationship Id="rId12" Type="http://schemas.openxmlformats.org/officeDocument/2006/relationships/image" Target="../media/image33.png"/><Relationship Id="rId17" Type="http://schemas.openxmlformats.org/officeDocument/2006/relationships/image" Target="../media/image53.svg"/><Relationship Id="rId2" Type="http://schemas.openxmlformats.org/officeDocument/2006/relationships/image" Target="../media/image28.png"/><Relationship Id="rId16" Type="http://schemas.openxmlformats.org/officeDocument/2006/relationships/image" Target="../media/image35.png"/><Relationship Id="rId20" Type="http://schemas.openxmlformats.org/officeDocument/2006/relationships/image" Target="../media/image37.png"/><Relationship Id="rId1" Type="http://schemas.openxmlformats.org/officeDocument/2006/relationships/slideLayout" Target="../slideLayouts/slideLayout22.xml"/><Relationship Id="rId6" Type="http://schemas.openxmlformats.org/officeDocument/2006/relationships/image" Target="../media/image30.png"/><Relationship Id="rId11" Type="http://schemas.openxmlformats.org/officeDocument/2006/relationships/image" Target="../media/image47.svg"/><Relationship Id="rId5" Type="http://schemas.openxmlformats.org/officeDocument/2006/relationships/image" Target="../media/image41.svg"/><Relationship Id="rId15" Type="http://schemas.openxmlformats.org/officeDocument/2006/relationships/image" Target="../media/image51.svg"/><Relationship Id="rId10" Type="http://schemas.openxmlformats.org/officeDocument/2006/relationships/image" Target="../media/image32.png"/><Relationship Id="rId19" Type="http://schemas.openxmlformats.org/officeDocument/2006/relationships/image" Target="../media/image55.svg"/><Relationship Id="rId4" Type="http://schemas.openxmlformats.org/officeDocument/2006/relationships/image" Target="../media/image29.png"/><Relationship Id="rId9" Type="http://schemas.openxmlformats.org/officeDocument/2006/relationships/image" Target="../media/image45.svg"/><Relationship Id="rId14" Type="http://schemas.openxmlformats.org/officeDocument/2006/relationships/image" Target="../media/image34.png"/><Relationship Id="rId22" Type="http://schemas.openxmlformats.org/officeDocument/2006/relationships/image" Target="../media/image58.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13555" y="2230396"/>
            <a:ext cx="8109100" cy="1718922"/>
          </a:xfrm>
        </p:spPr>
        <p:txBody>
          <a:bodyPr/>
          <a:lstStyle/>
          <a:p>
            <a:r>
              <a:rPr lang="es-CL" sz="5400">
                <a:latin typeface="Verdana"/>
                <a:ea typeface="Verdana"/>
              </a:rPr>
              <a:t>Ruta censista PSC</a:t>
            </a:r>
          </a:p>
        </p:txBody>
      </p:sp>
      <p:sp>
        <p:nvSpPr>
          <p:cNvPr id="4" name="Marcador de texto 3"/>
          <p:cNvSpPr>
            <a:spLocks noGrp="1"/>
          </p:cNvSpPr>
          <p:nvPr>
            <p:ph type="body" idx="10"/>
          </p:nvPr>
        </p:nvSpPr>
        <p:spPr/>
        <p:txBody>
          <a:bodyPr vert="horz" lIns="0" tIns="45720" rIns="0" bIns="45720" rtlCol="0" anchor="t">
            <a:noAutofit/>
          </a:bodyPr>
          <a:lstStyle/>
          <a:p>
            <a:r>
              <a:rPr lang="es-CL">
                <a:latin typeface="Verdana"/>
                <a:ea typeface="Verdana"/>
              </a:rPr>
              <a:t>2024</a:t>
            </a:r>
          </a:p>
        </p:txBody>
      </p:sp>
      <p:sp>
        <p:nvSpPr>
          <p:cNvPr id="3" name="Marcador de texto 15">
            <a:extLst>
              <a:ext uri="{FF2B5EF4-FFF2-40B4-BE49-F238E27FC236}">
                <a16:creationId xmlns:a16="http://schemas.microsoft.com/office/drawing/2014/main" id="{A67E8333-C513-7EBC-2117-4AE2F7DA80E9}"/>
              </a:ext>
            </a:extLst>
          </p:cNvPr>
          <p:cNvSpPr>
            <a:spLocks noGrp="1"/>
          </p:cNvSpPr>
          <p:nvPr/>
        </p:nvSpPr>
        <p:spPr>
          <a:xfrm>
            <a:off x="3715246" y="4071744"/>
            <a:ext cx="7777262" cy="483181"/>
          </a:xfrm>
          <a:prstGeom prst="rect">
            <a:avLst/>
          </a:prstGeom>
        </p:spPr>
        <p:txBody>
          <a:bodyPr vert="horz" lIns="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u="non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0" i="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0" i="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s-CL"/>
              <a:t>Capacitación Censo de Población y Vivienda</a:t>
            </a:r>
          </a:p>
        </p:txBody>
      </p:sp>
    </p:spTree>
    <p:extLst>
      <p:ext uri="{BB962C8B-B14F-4D97-AF65-F5344CB8AC3E}">
        <p14:creationId xmlns:p14="http://schemas.microsoft.com/office/powerpoint/2010/main" val="1583129615"/>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7770018-8135-E4FD-36C4-51C2068D266B}"/>
              </a:ext>
            </a:extLst>
          </p:cNvPr>
          <p:cNvSpPr>
            <a:spLocks noGrp="1"/>
          </p:cNvSpPr>
          <p:nvPr>
            <p:ph type="body" sz="quarter" idx="13"/>
          </p:nvPr>
        </p:nvSpPr>
        <p:spPr/>
        <p:txBody>
          <a:bodyPr/>
          <a:lstStyle/>
          <a:p>
            <a:r>
              <a:rPr lang="es-ES" dirty="0">
                <a:latin typeface="Verdana"/>
                <a:ea typeface="Verdana"/>
              </a:rPr>
              <a:t>Etapa de preparación</a:t>
            </a:r>
            <a:endParaRPr lang="es-ES" dirty="0" err="1"/>
          </a:p>
        </p:txBody>
      </p:sp>
      <p:sp>
        <p:nvSpPr>
          <p:cNvPr id="3" name="Marcador de texto 2">
            <a:extLst>
              <a:ext uri="{FF2B5EF4-FFF2-40B4-BE49-F238E27FC236}">
                <a16:creationId xmlns:a16="http://schemas.microsoft.com/office/drawing/2014/main" id="{026BFD6D-8ED6-D406-3969-6A3778E5FD4C}"/>
              </a:ext>
            </a:extLst>
          </p:cNvPr>
          <p:cNvSpPr>
            <a:spLocks noGrp="1"/>
          </p:cNvSpPr>
          <p:nvPr>
            <p:ph type="body" sz="quarter" idx="40"/>
          </p:nvPr>
        </p:nvSpPr>
        <p:spPr/>
        <p:txBody>
          <a:bodyPr/>
          <a:lstStyle/>
          <a:p>
            <a:r>
              <a:rPr lang="es-ES">
                <a:latin typeface="Verdana"/>
                <a:ea typeface="Verdana"/>
              </a:rPr>
              <a:t>07.</a:t>
            </a:r>
          </a:p>
        </p:txBody>
      </p:sp>
      <p:sp>
        <p:nvSpPr>
          <p:cNvPr id="4" name="Marcador de texto 1">
            <a:extLst>
              <a:ext uri="{FF2B5EF4-FFF2-40B4-BE49-F238E27FC236}">
                <a16:creationId xmlns:a16="http://schemas.microsoft.com/office/drawing/2014/main" id="{98525437-D7A7-35F1-87AF-32246ABCA23B}"/>
              </a:ext>
            </a:extLst>
          </p:cNvPr>
          <p:cNvSpPr>
            <a:spLocks noGrp="1"/>
          </p:cNvSpPr>
          <p:nvPr/>
        </p:nvSpPr>
        <p:spPr>
          <a:xfrm>
            <a:off x="748565" y="551084"/>
            <a:ext cx="10683575" cy="800649"/>
          </a:xfrm>
          <a:prstGeom prst="rect">
            <a:avLst/>
          </a:prstGeom>
        </p:spPr>
        <p:txBody>
          <a:bodyPr vert="horz" lIns="0" tIns="45720" rIns="0" bIns="4572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38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3600">
                <a:solidFill>
                  <a:schemeClr val="accent4"/>
                </a:solidFill>
                <a:latin typeface="Verdana"/>
                <a:ea typeface="Verdana"/>
              </a:rPr>
              <a:t>Paso 1</a:t>
            </a:r>
            <a:r>
              <a:rPr lang="es-ES" sz="3600">
                <a:latin typeface="Verdana"/>
                <a:ea typeface="Verdana"/>
              </a:rPr>
              <a:t>: Preparación de indumentaria, material y equipo de trabajo</a:t>
            </a:r>
            <a:endParaRPr lang="es-ES" sz="3600"/>
          </a:p>
        </p:txBody>
      </p:sp>
      <p:sp>
        <p:nvSpPr>
          <p:cNvPr id="11" name="CuadroTexto 10">
            <a:extLst>
              <a:ext uri="{FF2B5EF4-FFF2-40B4-BE49-F238E27FC236}">
                <a16:creationId xmlns:a16="http://schemas.microsoft.com/office/drawing/2014/main" id="{CFFDC07C-DE61-B591-C502-A8857F60FBD4}"/>
              </a:ext>
            </a:extLst>
          </p:cNvPr>
          <p:cNvSpPr txBox="1"/>
          <p:nvPr/>
        </p:nvSpPr>
        <p:spPr>
          <a:xfrm>
            <a:off x="753408" y="1818745"/>
            <a:ext cx="10746691" cy="3775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s-CL">
                <a:latin typeface="Verdana"/>
                <a:ea typeface="Verdana"/>
                <a:cs typeface="Calibri" panose="020F0502020204030204"/>
              </a:rPr>
              <a:t>Previo al inicio de la recolección Cada censista, CG calle y facilitador/a, se debe dirigir al local censal indicado y verificar que le han asignado lo siguiente:</a:t>
            </a:r>
            <a:endParaRPr lang="es-ES">
              <a:latin typeface="Calibri" panose="020F0502020204030204"/>
              <a:ea typeface="Calibri" panose="020F0502020204030204"/>
              <a:cs typeface="Calibri" panose="020F0502020204030204"/>
            </a:endParaRPr>
          </a:p>
          <a:p>
            <a:pPr lvl="1" indent="-285750" algn="just">
              <a:lnSpc>
                <a:spcPct val="150000"/>
              </a:lnSpc>
              <a:buFont typeface="Wingdings"/>
              <a:buChar char="ü"/>
            </a:pPr>
            <a:r>
              <a:rPr lang="es-CL">
                <a:latin typeface="Verdana"/>
                <a:ea typeface="Verdana"/>
                <a:cs typeface="Calibri" panose="020F0502020204030204"/>
              </a:rPr>
              <a:t>Chaquetilla.</a:t>
            </a:r>
          </a:p>
          <a:p>
            <a:pPr lvl="1" indent="-285750" algn="just">
              <a:lnSpc>
                <a:spcPct val="150000"/>
              </a:lnSpc>
              <a:buFont typeface="Wingdings"/>
              <a:buChar char="ü"/>
            </a:pPr>
            <a:r>
              <a:rPr lang="es-CL">
                <a:latin typeface="Verdana"/>
                <a:ea typeface="Verdana"/>
                <a:cs typeface="Calibri" panose="020F0502020204030204"/>
              </a:rPr>
              <a:t>Dispositivo Móvil de Captura (con asignación de carga de trabajo).</a:t>
            </a:r>
          </a:p>
          <a:p>
            <a:pPr lvl="1" indent="-285750" algn="just">
              <a:lnSpc>
                <a:spcPct val="150000"/>
              </a:lnSpc>
              <a:buFont typeface="Wingdings"/>
              <a:buChar char="ü"/>
            </a:pPr>
            <a:r>
              <a:rPr lang="es-CL">
                <a:latin typeface="Verdana"/>
                <a:ea typeface="Verdana"/>
                <a:cs typeface="Calibri" panose="020F0502020204030204"/>
              </a:rPr>
              <a:t>Mapas análogos del territorio a recolectar.</a:t>
            </a:r>
          </a:p>
          <a:p>
            <a:pPr lvl="1" indent="-285750" algn="just">
              <a:lnSpc>
                <a:spcPct val="150000"/>
              </a:lnSpc>
              <a:buFont typeface="Wingdings"/>
              <a:buChar char="ü"/>
            </a:pPr>
            <a:r>
              <a:rPr lang="es-CL">
                <a:latin typeface="Verdana"/>
                <a:ea typeface="Verdana"/>
                <a:cs typeface="Calibri" panose="020F0502020204030204"/>
              </a:rPr>
              <a:t>Linterna, según corresponda.</a:t>
            </a:r>
          </a:p>
          <a:p>
            <a:pPr lvl="1" indent="-285750" algn="just">
              <a:lnSpc>
                <a:spcPct val="150000"/>
              </a:lnSpc>
              <a:buFont typeface="Wingdings"/>
              <a:buChar char="ü"/>
            </a:pPr>
            <a:r>
              <a:rPr lang="es-CL">
                <a:latin typeface="Verdana"/>
                <a:ea typeface="Verdana"/>
                <a:cs typeface="Calibri" panose="020F0502020204030204"/>
              </a:rPr>
              <a:t>Tarjeta persona censada.</a:t>
            </a:r>
          </a:p>
          <a:p>
            <a:pPr lvl="1" indent="-285750" algn="just">
              <a:lnSpc>
                <a:spcPct val="150000"/>
              </a:lnSpc>
              <a:buFont typeface="Wingdings"/>
              <a:buChar char="ü"/>
            </a:pPr>
            <a:r>
              <a:rPr lang="es-CL">
                <a:latin typeface="Verdana"/>
                <a:ea typeface="Verdana"/>
                <a:cs typeface="Calibri" panose="020F0502020204030204"/>
              </a:rPr>
              <a:t>Bebidas calientes.</a:t>
            </a:r>
          </a:p>
          <a:p>
            <a:pPr lvl="1" indent="-285750" algn="just">
              <a:lnSpc>
                <a:spcPct val="150000"/>
              </a:lnSpc>
              <a:buFont typeface="Wingdings"/>
              <a:buChar char="ü"/>
            </a:pPr>
            <a:r>
              <a:rPr lang="es-CL">
                <a:latin typeface="Verdana"/>
                <a:ea typeface="Verdana"/>
                <a:cs typeface="Calibri" panose="020F0502020204030204"/>
              </a:rPr>
              <a:t>Vehículos.</a:t>
            </a:r>
          </a:p>
        </p:txBody>
      </p:sp>
      <p:grpSp>
        <p:nvGrpSpPr>
          <p:cNvPr id="21" name="Grupo 20">
            <a:extLst>
              <a:ext uri="{FF2B5EF4-FFF2-40B4-BE49-F238E27FC236}">
                <a16:creationId xmlns:a16="http://schemas.microsoft.com/office/drawing/2014/main" id="{D0D923ED-EA22-9EE1-1D4D-4DA4DBF70972}"/>
              </a:ext>
            </a:extLst>
          </p:cNvPr>
          <p:cNvGrpSpPr/>
          <p:nvPr/>
        </p:nvGrpSpPr>
        <p:grpSpPr>
          <a:xfrm>
            <a:off x="9659918" y="3959640"/>
            <a:ext cx="1980308" cy="1160094"/>
            <a:chOff x="9640928" y="3000290"/>
            <a:chExt cx="1644079" cy="973358"/>
          </a:xfrm>
        </p:grpSpPr>
        <p:pic>
          <p:nvPicPr>
            <p:cNvPr id="15" name="Gráfico 18" descr="Smartphone con relleno sólido">
              <a:extLst>
                <a:ext uri="{FF2B5EF4-FFF2-40B4-BE49-F238E27FC236}">
                  <a16:creationId xmlns:a16="http://schemas.microsoft.com/office/drawing/2014/main" id="{4809DE8A-9EBC-015A-074F-6E85E702A3F0}"/>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9640928" y="3000290"/>
              <a:ext cx="914400" cy="914400"/>
            </a:xfrm>
            <a:prstGeom prst="rect">
              <a:avLst/>
            </a:prstGeom>
          </p:spPr>
        </p:pic>
        <p:pic>
          <p:nvPicPr>
            <p:cNvPr id="18" name="Gráfico 21" descr="Cuaderno de estrategias con relleno sólido">
              <a:extLst>
                <a:ext uri="{FF2B5EF4-FFF2-40B4-BE49-F238E27FC236}">
                  <a16:creationId xmlns:a16="http://schemas.microsoft.com/office/drawing/2014/main" id="{C5A8C98E-6093-D00A-34E6-207FDC8D741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0578425" y="3267066"/>
              <a:ext cx="706582" cy="706582"/>
            </a:xfrm>
            <a:prstGeom prst="rect">
              <a:avLst/>
            </a:prstGeom>
          </p:spPr>
        </p:pic>
      </p:grpSp>
      <p:pic>
        <p:nvPicPr>
          <p:cNvPr id="23" name="Imagen 22" descr="Código QR&#10;&#10;Descripción generada automáticamente">
            <a:extLst>
              <a:ext uri="{FF2B5EF4-FFF2-40B4-BE49-F238E27FC236}">
                <a16:creationId xmlns:a16="http://schemas.microsoft.com/office/drawing/2014/main" id="{A0DFFED0-9389-1073-9967-B871A2B2E2D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1000000">
            <a:off x="10612911" y="3415013"/>
            <a:ext cx="824362" cy="796326"/>
          </a:xfrm>
          <a:prstGeom prst="rect">
            <a:avLst/>
          </a:prstGeom>
        </p:spPr>
      </p:pic>
      <p:sp>
        <p:nvSpPr>
          <p:cNvPr id="26" name="CuadroTexto 25">
            <a:extLst>
              <a:ext uri="{FF2B5EF4-FFF2-40B4-BE49-F238E27FC236}">
                <a16:creationId xmlns:a16="http://schemas.microsoft.com/office/drawing/2014/main" id="{90027B73-2BF3-1153-AEE2-D26B03707A42}"/>
              </a:ext>
            </a:extLst>
          </p:cNvPr>
          <p:cNvSpPr txBox="1"/>
          <p:nvPr/>
        </p:nvSpPr>
        <p:spPr>
          <a:xfrm>
            <a:off x="754626" y="5756787"/>
            <a:ext cx="8556522" cy="646331"/>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CL">
                <a:latin typeface="Verdana"/>
              </a:rPr>
              <a:t>Si te falta alguna indumentaria, material o equipo de trabajo, debes informar al cargo responsable para que gestione su asignación.</a:t>
            </a:r>
            <a:endParaRPr lang="es-ES"/>
          </a:p>
        </p:txBody>
      </p:sp>
      <p:pic>
        <p:nvPicPr>
          <p:cNvPr id="5" name="Imagen 4" descr="Imagen que contiene Texto&#10;&#10;Descripción generada automáticamente">
            <a:extLst>
              <a:ext uri="{FF2B5EF4-FFF2-40B4-BE49-F238E27FC236}">
                <a16:creationId xmlns:a16="http://schemas.microsoft.com/office/drawing/2014/main" id="{DE40302A-5436-5F23-B81D-B23F41BC15F9}"/>
              </a:ext>
            </a:extLst>
          </p:cNvPr>
          <p:cNvPicPr>
            <a:picLocks noChangeAspect="1"/>
          </p:cNvPicPr>
          <p:nvPr/>
        </p:nvPicPr>
        <p:blipFill>
          <a:blip r:embed="rId7" cstate="screen">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rot="20460000">
            <a:off x="9444355" y="2222500"/>
            <a:ext cx="1990090" cy="1610360"/>
          </a:xfrm>
          <a:prstGeom prst="rect">
            <a:avLst/>
          </a:prstGeom>
        </p:spPr>
      </p:pic>
    </p:spTree>
    <p:extLst>
      <p:ext uri="{BB962C8B-B14F-4D97-AF65-F5344CB8AC3E}">
        <p14:creationId xmlns:p14="http://schemas.microsoft.com/office/powerpoint/2010/main" val="3894156222"/>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7770018-8135-E4FD-36C4-51C2068D266B}"/>
              </a:ext>
            </a:extLst>
          </p:cNvPr>
          <p:cNvSpPr>
            <a:spLocks noGrp="1"/>
          </p:cNvSpPr>
          <p:nvPr>
            <p:ph type="body" sz="quarter" idx="13"/>
          </p:nvPr>
        </p:nvSpPr>
        <p:spPr/>
        <p:txBody>
          <a:bodyPr/>
          <a:lstStyle/>
          <a:p>
            <a:r>
              <a:rPr lang="es-ES" dirty="0">
                <a:latin typeface="Verdana"/>
                <a:ea typeface="Verdana"/>
              </a:rPr>
              <a:t>Etapa de preparación</a:t>
            </a:r>
            <a:endParaRPr lang="es-ES" dirty="0"/>
          </a:p>
        </p:txBody>
      </p:sp>
      <p:sp>
        <p:nvSpPr>
          <p:cNvPr id="3" name="Marcador de texto 2">
            <a:extLst>
              <a:ext uri="{FF2B5EF4-FFF2-40B4-BE49-F238E27FC236}">
                <a16:creationId xmlns:a16="http://schemas.microsoft.com/office/drawing/2014/main" id="{026BFD6D-8ED6-D406-3969-6A3778E5FD4C}"/>
              </a:ext>
            </a:extLst>
          </p:cNvPr>
          <p:cNvSpPr>
            <a:spLocks noGrp="1"/>
          </p:cNvSpPr>
          <p:nvPr>
            <p:ph type="body" sz="quarter" idx="40"/>
          </p:nvPr>
        </p:nvSpPr>
        <p:spPr/>
        <p:txBody>
          <a:bodyPr/>
          <a:lstStyle/>
          <a:p>
            <a:r>
              <a:rPr lang="es-ES">
                <a:latin typeface="Verdana"/>
                <a:ea typeface="Verdana"/>
              </a:rPr>
              <a:t>08.</a:t>
            </a:r>
          </a:p>
        </p:txBody>
      </p:sp>
      <p:sp>
        <p:nvSpPr>
          <p:cNvPr id="4" name="Marcador de texto 1">
            <a:extLst>
              <a:ext uri="{FF2B5EF4-FFF2-40B4-BE49-F238E27FC236}">
                <a16:creationId xmlns:a16="http://schemas.microsoft.com/office/drawing/2014/main" id="{98525437-D7A7-35F1-87AF-32246ABCA23B}"/>
              </a:ext>
            </a:extLst>
          </p:cNvPr>
          <p:cNvSpPr>
            <a:spLocks noGrp="1"/>
          </p:cNvSpPr>
          <p:nvPr/>
        </p:nvSpPr>
        <p:spPr>
          <a:xfrm>
            <a:off x="957500" y="587955"/>
            <a:ext cx="10683575" cy="800649"/>
          </a:xfrm>
          <a:prstGeom prst="rect">
            <a:avLst/>
          </a:prstGeom>
        </p:spPr>
        <p:txBody>
          <a:bodyPr vert="horz" lIns="0" tIns="45720" rIns="0" bIns="4572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38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3600">
                <a:solidFill>
                  <a:schemeClr val="accent4"/>
                </a:solidFill>
                <a:latin typeface="Verdana"/>
                <a:ea typeface="Verdana"/>
              </a:rPr>
              <a:t>Paso 1</a:t>
            </a:r>
            <a:r>
              <a:rPr lang="es-ES" sz="3600">
                <a:latin typeface="Verdana"/>
                <a:ea typeface="Verdana"/>
              </a:rPr>
              <a:t>: Preparación de indumentaria, material y equipo de trabajo</a:t>
            </a:r>
            <a:endParaRPr lang="es-ES" sz="3600"/>
          </a:p>
        </p:txBody>
      </p:sp>
      <p:sp>
        <p:nvSpPr>
          <p:cNvPr id="5" name="Marcador de texto 2">
            <a:extLst>
              <a:ext uri="{FF2B5EF4-FFF2-40B4-BE49-F238E27FC236}">
                <a16:creationId xmlns:a16="http://schemas.microsoft.com/office/drawing/2014/main" id="{C163337F-5A3D-8DE4-8574-A772AE65683A}"/>
              </a:ext>
            </a:extLst>
          </p:cNvPr>
          <p:cNvSpPr>
            <a:spLocks noGrp="1"/>
          </p:cNvSpPr>
          <p:nvPr/>
        </p:nvSpPr>
        <p:spPr>
          <a:xfrm>
            <a:off x="1021280" y="1869248"/>
            <a:ext cx="8816140" cy="719408"/>
          </a:xfrm>
          <a:prstGeom prst="rect">
            <a:avLst/>
          </a:prstGeom>
        </p:spPr>
        <p:txBody>
          <a:bodyPr vert="horz" lIns="0" tIns="45720" rIns="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s-ES" sz="1800" b="1">
                <a:solidFill>
                  <a:schemeClr val="accent6"/>
                </a:solidFill>
                <a:latin typeface="Verdana"/>
                <a:ea typeface="Verdana"/>
              </a:rPr>
              <a:t>Además, tienes que:</a:t>
            </a:r>
            <a:endParaRPr lang="es-ES" sz="1800">
              <a:solidFill>
                <a:schemeClr val="accent6"/>
              </a:solidFill>
            </a:endParaRPr>
          </a:p>
        </p:txBody>
      </p:sp>
      <p:sp>
        <p:nvSpPr>
          <p:cNvPr id="6" name="Marcador de texto 2">
            <a:extLst>
              <a:ext uri="{FF2B5EF4-FFF2-40B4-BE49-F238E27FC236}">
                <a16:creationId xmlns:a16="http://schemas.microsoft.com/office/drawing/2014/main" id="{F8ADBD85-6DEE-9C1F-8607-87EB45C834C7}"/>
              </a:ext>
            </a:extLst>
          </p:cNvPr>
          <p:cNvSpPr txBox="1">
            <a:spLocks/>
          </p:cNvSpPr>
          <p:nvPr/>
        </p:nvSpPr>
        <p:spPr>
          <a:xfrm>
            <a:off x="1015542" y="2345494"/>
            <a:ext cx="7585471" cy="3930466"/>
          </a:xfrm>
          <a:prstGeom prst="rect">
            <a:avLst/>
          </a:prstGeom>
        </p:spPr>
        <p:txBody>
          <a:bodyPr vert="horz" lIns="0" tIns="45720" rIns="0" bIns="45720" rtlCol="0" anchor="t">
            <a:no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ct val="150000"/>
              </a:lnSpc>
              <a:buFont typeface="Wingdings" panose="020B0604020202020204" pitchFamily="34" charset="0"/>
              <a:buChar char="ü"/>
            </a:pPr>
            <a:r>
              <a:rPr lang="es-ES">
                <a:latin typeface="Verdana"/>
                <a:ea typeface="Verdana"/>
              </a:rPr>
              <a:t>Verificar que</a:t>
            </a:r>
            <a:r>
              <a:rPr lang="es-ES" sz="1800">
                <a:latin typeface="Verdana"/>
                <a:ea typeface="Verdana"/>
              </a:rPr>
              <a:t> la indumentaria se encuentre en buenas condiciones.</a:t>
            </a:r>
            <a:endParaRPr lang="es-ES" sz="1800"/>
          </a:p>
          <a:p>
            <a:pPr marL="342900" indent="-342900">
              <a:lnSpc>
                <a:spcPct val="150000"/>
              </a:lnSpc>
              <a:buFont typeface="Wingdings" panose="020B0604020202020204" pitchFamily="34" charset="0"/>
              <a:buChar char="ü"/>
            </a:pPr>
            <a:r>
              <a:rPr lang="es-ES" sz="1800">
                <a:latin typeface="Verdana"/>
                <a:ea typeface="Verdana"/>
              </a:rPr>
              <a:t>Usar la indumentaria de manera correcta y visible para la ciudadanía.</a:t>
            </a:r>
          </a:p>
          <a:p>
            <a:pPr marL="342900" indent="-342900">
              <a:lnSpc>
                <a:spcPct val="150000"/>
              </a:lnSpc>
              <a:buFont typeface="Wingdings" panose="020B0604020202020204" pitchFamily="34" charset="0"/>
              <a:buChar char="ü"/>
            </a:pPr>
            <a:r>
              <a:rPr lang="es-ES" sz="1800">
                <a:latin typeface="Verdana"/>
                <a:ea typeface="Verdana"/>
              </a:rPr>
              <a:t>Llevar puesta la credencial institucional.</a:t>
            </a:r>
          </a:p>
          <a:p>
            <a:pPr marL="342900" indent="-342900">
              <a:lnSpc>
                <a:spcPct val="150000"/>
              </a:lnSpc>
              <a:buFont typeface="Wingdings" panose="020B0604020202020204" pitchFamily="34" charset="0"/>
              <a:buChar char="ü"/>
            </a:pPr>
            <a:r>
              <a:rPr lang="es-ES" sz="1800">
                <a:latin typeface="Verdana"/>
                <a:ea typeface="Verdana"/>
              </a:rPr>
              <a:t>Llevar el carnet de identidad.</a:t>
            </a:r>
          </a:p>
          <a:p>
            <a:pPr marL="342900" indent="-342900">
              <a:lnSpc>
                <a:spcPct val="150000"/>
              </a:lnSpc>
              <a:buFont typeface="Wingdings" panose="020B0604020202020204" pitchFamily="34" charset="0"/>
              <a:buChar char="ü"/>
            </a:pPr>
            <a:r>
              <a:rPr lang="es-ES" sz="1800">
                <a:latin typeface="Verdana"/>
                <a:ea typeface="Verdana"/>
              </a:rPr>
              <a:t>Revisar que el DMC esté en óptimas condiciones de funcionamiento.</a:t>
            </a:r>
          </a:p>
          <a:p>
            <a:pPr marL="342900" indent="-342900">
              <a:lnSpc>
                <a:spcPct val="150000"/>
              </a:lnSpc>
              <a:buFont typeface="Wingdings" panose="020B0604020202020204" pitchFamily="34" charset="0"/>
              <a:buChar char="ü"/>
            </a:pPr>
            <a:r>
              <a:rPr lang="es-ES" sz="1800">
                <a:latin typeface="Verdana"/>
                <a:ea typeface="Verdana"/>
              </a:rPr>
              <a:t>Cargar su DMC para que esté con 100% de batería.</a:t>
            </a:r>
            <a:endParaRPr lang="es-ES" sz="1800"/>
          </a:p>
          <a:p>
            <a:pPr>
              <a:lnSpc>
                <a:spcPct val="150000"/>
              </a:lnSpc>
            </a:pPr>
            <a:endParaRPr lang="es-ES"/>
          </a:p>
          <a:p>
            <a:pPr marL="342900" indent="-342900">
              <a:lnSpc>
                <a:spcPct val="150000"/>
              </a:lnSpc>
              <a:buFont typeface="Wingdings" panose="020B0604020202020204" pitchFamily="34" charset="0"/>
              <a:buChar char="ü"/>
            </a:pPr>
            <a:endParaRPr lang="es-ES"/>
          </a:p>
        </p:txBody>
      </p:sp>
      <p:pic>
        <p:nvPicPr>
          <p:cNvPr id="7" name="Imagen 6">
            <a:extLst>
              <a:ext uri="{FF2B5EF4-FFF2-40B4-BE49-F238E27FC236}">
                <a16:creationId xmlns:a16="http://schemas.microsoft.com/office/drawing/2014/main" id="{83B4A7ED-CC4D-AA28-A907-3E5C330C067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22037" y="2076097"/>
            <a:ext cx="3208983" cy="4153829"/>
          </a:xfrm>
          <a:prstGeom prst="rect">
            <a:avLst/>
          </a:prstGeom>
        </p:spPr>
      </p:pic>
    </p:spTree>
    <p:extLst>
      <p:ext uri="{BB962C8B-B14F-4D97-AF65-F5344CB8AC3E}">
        <p14:creationId xmlns:p14="http://schemas.microsoft.com/office/powerpoint/2010/main" val="801212786"/>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7770018-8135-E4FD-36C4-51C2068D266B}"/>
              </a:ext>
            </a:extLst>
          </p:cNvPr>
          <p:cNvSpPr>
            <a:spLocks noGrp="1"/>
          </p:cNvSpPr>
          <p:nvPr>
            <p:ph type="body" sz="quarter" idx="13"/>
          </p:nvPr>
        </p:nvSpPr>
        <p:spPr/>
        <p:txBody>
          <a:bodyPr/>
          <a:lstStyle/>
          <a:p>
            <a:r>
              <a:rPr lang="es-ES" dirty="0">
                <a:latin typeface="Verdana"/>
                <a:ea typeface="Verdana"/>
              </a:rPr>
              <a:t>Etapa de preparación</a:t>
            </a:r>
            <a:endParaRPr lang="es-ES" dirty="0"/>
          </a:p>
        </p:txBody>
      </p:sp>
      <p:sp>
        <p:nvSpPr>
          <p:cNvPr id="3" name="Marcador de texto 2">
            <a:extLst>
              <a:ext uri="{FF2B5EF4-FFF2-40B4-BE49-F238E27FC236}">
                <a16:creationId xmlns:a16="http://schemas.microsoft.com/office/drawing/2014/main" id="{026BFD6D-8ED6-D406-3969-6A3778E5FD4C}"/>
              </a:ext>
            </a:extLst>
          </p:cNvPr>
          <p:cNvSpPr>
            <a:spLocks noGrp="1"/>
          </p:cNvSpPr>
          <p:nvPr>
            <p:ph type="body" sz="quarter" idx="40"/>
          </p:nvPr>
        </p:nvSpPr>
        <p:spPr/>
        <p:txBody>
          <a:bodyPr/>
          <a:lstStyle/>
          <a:p>
            <a:r>
              <a:rPr lang="es-ES">
                <a:latin typeface="Verdana"/>
                <a:ea typeface="Verdana"/>
              </a:rPr>
              <a:t>09.</a:t>
            </a:r>
          </a:p>
        </p:txBody>
      </p:sp>
      <p:sp>
        <p:nvSpPr>
          <p:cNvPr id="9" name="Título 2">
            <a:extLst>
              <a:ext uri="{FF2B5EF4-FFF2-40B4-BE49-F238E27FC236}">
                <a16:creationId xmlns:a16="http://schemas.microsoft.com/office/drawing/2014/main" id="{B9EAA905-676E-F004-0743-B334567301A2}"/>
              </a:ext>
            </a:extLst>
          </p:cNvPr>
          <p:cNvSpPr txBox="1">
            <a:spLocks/>
          </p:cNvSpPr>
          <p:nvPr/>
        </p:nvSpPr>
        <p:spPr>
          <a:xfrm>
            <a:off x="751509" y="637664"/>
            <a:ext cx="10802327" cy="64854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s-CL" sz="3600">
                <a:solidFill>
                  <a:schemeClr val="accent4"/>
                </a:solidFill>
                <a:latin typeface="Verdana"/>
                <a:ea typeface="Verdana"/>
                <a:cs typeface="+mj-cs"/>
              </a:rPr>
              <a:t>Paso 2:</a:t>
            </a:r>
            <a:r>
              <a:rPr lang="es-CL" sz="3600">
                <a:latin typeface="Verdana"/>
                <a:ea typeface="Verdana"/>
                <a:cs typeface="+mj-cs"/>
              </a:rPr>
              <a:t> Indicaciones para salir a terreno</a:t>
            </a:r>
            <a:endParaRPr lang="es-ES" sz="3600">
              <a:cs typeface="+mj-cs"/>
            </a:endParaRPr>
          </a:p>
        </p:txBody>
      </p:sp>
      <p:sp>
        <p:nvSpPr>
          <p:cNvPr id="11" name="CuadroTexto 10">
            <a:extLst>
              <a:ext uri="{FF2B5EF4-FFF2-40B4-BE49-F238E27FC236}">
                <a16:creationId xmlns:a16="http://schemas.microsoft.com/office/drawing/2014/main" id="{0BD78AB9-30DE-8E06-BC71-4670F5F320EA}"/>
              </a:ext>
            </a:extLst>
          </p:cNvPr>
          <p:cNvSpPr txBox="1"/>
          <p:nvPr/>
        </p:nvSpPr>
        <p:spPr>
          <a:xfrm>
            <a:off x="595350" y="1450634"/>
            <a:ext cx="10797958" cy="50222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s-CL" dirty="0">
                <a:latin typeface="Verdana"/>
                <a:ea typeface="Verdana"/>
                <a:cs typeface="Calibri" panose="020F0502020204030204"/>
              </a:rPr>
              <a:t>Por cada territorio calle asignado a las y los censistas PSC, deberán:</a:t>
            </a:r>
            <a:endParaRPr lang="es-ES" dirty="0"/>
          </a:p>
          <a:p>
            <a:pPr>
              <a:lnSpc>
                <a:spcPct val="150000"/>
              </a:lnSpc>
            </a:pPr>
            <a:endParaRPr lang="es-CL" dirty="0">
              <a:latin typeface="Verdana"/>
              <a:ea typeface="Verdana"/>
              <a:cs typeface="Calibri" panose="020F0502020204030204"/>
            </a:endParaRPr>
          </a:p>
          <a:p>
            <a:pPr marL="285750" indent="-285750">
              <a:lnSpc>
                <a:spcPct val="150000"/>
              </a:lnSpc>
              <a:buFont typeface="Wingdings"/>
              <a:buChar char="ü"/>
            </a:pPr>
            <a:r>
              <a:rPr lang="es-CL" dirty="0">
                <a:latin typeface="Verdana"/>
                <a:ea typeface="Verdana"/>
                <a:cs typeface="Calibri" panose="020F0502020204030204"/>
              </a:rPr>
              <a:t>Revisar mapas para identificar ubicación y límite de cada territorio calle.</a:t>
            </a:r>
          </a:p>
          <a:p>
            <a:pPr marL="285750" indent="-285750">
              <a:lnSpc>
                <a:spcPct val="150000"/>
              </a:lnSpc>
              <a:buFont typeface="Wingdings"/>
              <a:buChar char="ü"/>
            </a:pPr>
            <a:r>
              <a:rPr lang="es-CL" dirty="0">
                <a:latin typeface="Verdana"/>
                <a:ea typeface="Verdana"/>
                <a:cs typeface="Calibri" panose="020F0502020204030204"/>
              </a:rPr>
              <a:t>Identificar las características del territorio calle, identificando si es un área de levantamiento focalizado y/o de difícil acceso.</a:t>
            </a:r>
            <a:endParaRPr lang="es-CL" dirty="0">
              <a:ea typeface="Calibri"/>
              <a:cs typeface="Calibri"/>
            </a:endParaRPr>
          </a:p>
          <a:p>
            <a:pPr marL="285750" indent="-285750">
              <a:lnSpc>
                <a:spcPct val="150000"/>
              </a:lnSpc>
              <a:buFont typeface="Wingdings"/>
              <a:buChar char="ü"/>
            </a:pPr>
            <a:r>
              <a:rPr lang="es-CL" dirty="0">
                <a:latin typeface="Verdana"/>
                <a:ea typeface="Verdana"/>
                <a:cs typeface="Calibri" panose="020F0502020204030204"/>
              </a:rPr>
              <a:t>Identificar las características de las personas.</a:t>
            </a:r>
          </a:p>
          <a:p>
            <a:pPr marL="285750" indent="-285750">
              <a:lnSpc>
                <a:spcPct val="150000"/>
              </a:lnSpc>
              <a:buFont typeface="Wingdings"/>
              <a:buChar char="ü"/>
            </a:pPr>
            <a:r>
              <a:rPr lang="es-CL" dirty="0">
                <a:latin typeface="Verdana"/>
                <a:ea typeface="Verdana"/>
                <a:cs typeface="Calibri" panose="020F0502020204030204"/>
              </a:rPr>
              <a:t>Identificar el punto de inicio y término de la recolección en el territorio asignado.</a:t>
            </a:r>
          </a:p>
          <a:p>
            <a:pPr marL="285750" indent="-285750">
              <a:lnSpc>
                <a:spcPct val="150000"/>
              </a:lnSpc>
              <a:buFont typeface="Wingdings"/>
              <a:buChar char="ü"/>
            </a:pPr>
            <a:r>
              <a:rPr lang="es-CL" dirty="0">
                <a:latin typeface="Verdana"/>
                <a:ea typeface="Verdana"/>
                <a:cs typeface="Calibri" panose="020F0502020204030204"/>
              </a:rPr>
              <a:t>Fijar una hora para retornar al local censal.</a:t>
            </a:r>
            <a:endParaRPr lang="es-CL" dirty="0"/>
          </a:p>
          <a:p>
            <a:pPr marL="285750" indent="-285750">
              <a:lnSpc>
                <a:spcPct val="150000"/>
              </a:lnSpc>
              <a:buFont typeface="Wingdings"/>
              <a:buChar char="ü"/>
            </a:pPr>
            <a:r>
              <a:rPr lang="es-CL" dirty="0">
                <a:latin typeface="Verdana"/>
                <a:ea typeface="Verdana"/>
                <a:cs typeface="Calibri" panose="020F0502020204030204"/>
              </a:rPr>
              <a:t>Definir y/o conocer la Ruta del vehículo definida por el equipo operativo.</a:t>
            </a:r>
          </a:p>
          <a:p>
            <a:pPr marL="285750" indent="-285750">
              <a:lnSpc>
                <a:spcPct val="150000"/>
              </a:lnSpc>
              <a:buFont typeface="Wingdings"/>
              <a:buChar char="ü"/>
            </a:pPr>
            <a:r>
              <a:rPr lang="es-CL" dirty="0">
                <a:latin typeface="Verdana"/>
                <a:ea typeface="Verdana"/>
                <a:cs typeface="Calibri" panose="020F0502020204030204"/>
              </a:rPr>
              <a:t>Compartir los números de teléfonos del DMC, de todas las personas del equipo.</a:t>
            </a:r>
          </a:p>
          <a:p>
            <a:pPr marL="285750" indent="-285750">
              <a:lnSpc>
                <a:spcPct val="150000"/>
              </a:lnSpc>
              <a:buFont typeface="Wingdings"/>
              <a:buChar char="ü"/>
            </a:pPr>
            <a:r>
              <a:rPr lang="es-CL" dirty="0">
                <a:latin typeface="Verdana"/>
                <a:ea typeface="Verdana"/>
                <a:cs typeface="Calibri" panose="020F0502020204030204"/>
              </a:rPr>
              <a:t>Identificar el sector a recorrer por cada punto calle, en el caso de no encontrar a las personas.</a:t>
            </a:r>
          </a:p>
        </p:txBody>
      </p:sp>
    </p:spTree>
    <p:extLst>
      <p:ext uri="{BB962C8B-B14F-4D97-AF65-F5344CB8AC3E}">
        <p14:creationId xmlns:p14="http://schemas.microsoft.com/office/powerpoint/2010/main" val="885915192"/>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537549" y="1376076"/>
            <a:ext cx="11320322" cy="1642309"/>
          </a:xfrm>
          <a:prstGeom prst="rect">
            <a:avLst/>
          </a:prstGeom>
        </p:spPr>
        <p:txBody>
          <a:bodyPr wrap="square" lIns="91440" tIns="45720" rIns="91440" bIns="45720" anchor="t">
            <a:spAutoFit/>
          </a:bodyPr>
          <a:lstStyle/>
          <a:p>
            <a:pPr algn="ctr">
              <a:lnSpc>
                <a:spcPct val="150000"/>
              </a:lnSpc>
            </a:pPr>
            <a:r>
              <a:rPr lang="es-CL" sz="3600" b="1">
                <a:solidFill>
                  <a:schemeClr val="bg1"/>
                </a:solidFill>
                <a:latin typeface="Verdana"/>
                <a:ea typeface="Verdana"/>
              </a:rPr>
              <a:t>Recuerda: </a:t>
            </a:r>
            <a:endParaRPr lang="es-CL" sz="3600" b="1">
              <a:solidFill>
                <a:schemeClr val="bg1"/>
              </a:solidFill>
              <a:latin typeface="Verdana"/>
              <a:ea typeface="Verdana"/>
              <a:cs typeface="Calibri" panose="020F0502020204030204"/>
            </a:endParaRPr>
          </a:p>
          <a:p>
            <a:pPr algn="ctr">
              <a:lnSpc>
                <a:spcPct val="150000"/>
              </a:lnSpc>
            </a:pPr>
            <a:r>
              <a:rPr lang="es-CL" sz="3600" b="1">
                <a:solidFill>
                  <a:schemeClr val="bg1"/>
                </a:solidFill>
                <a:latin typeface="Verdana"/>
                <a:ea typeface="Verdana"/>
              </a:rPr>
              <a:t>Todos los puntos calle deben ser visitados.</a:t>
            </a:r>
            <a:endParaRPr lang="es-CL" sz="3600" b="1">
              <a:solidFill>
                <a:schemeClr val="bg1"/>
              </a:solidFill>
              <a:latin typeface="Verdana"/>
              <a:ea typeface="Verdana"/>
              <a:cs typeface="Calibri" panose="020F0502020204030204"/>
            </a:endParaRPr>
          </a:p>
        </p:txBody>
      </p:sp>
      <p:pic>
        <p:nvPicPr>
          <p:cNvPr id="4" name="Gráfico 3" descr="Luces encendidas con relleno sólido">
            <a:extLst>
              <a:ext uri="{FF2B5EF4-FFF2-40B4-BE49-F238E27FC236}">
                <a16:creationId xmlns:a16="http://schemas.microsoft.com/office/drawing/2014/main" id="{201D0F0B-0882-FB16-F2FD-C30EE36D0706}"/>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5131364" y="3425322"/>
            <a:ext cx="2430576" cy="2344312"/>
          </a:xfrm>
          <a:prstGeom prst="rect">
            <a:avLst/>
          </a:prstGeom>
        </p:spPr>
      </p:pic>
      <p:sp>
        <p:nvSpPr>
          <p:cNvPr id="7" name="Marcador de texto 6">
            <a:extLst>
              <a:ext uri="{FF2B5EF4-FFF2-40B4-BE49-F238E27FC236}">
                <a16:creationId xmlns:a16="http://schemas.microsoft.com/office/drawing/2014/main" id="{865B4CF2-C241-8A4E-2540-9A22AEB030CB}"/>
              </a:ext>
            </a:extLst>
          </p:cNvPr>
          <p:cNvSpPr>
            <a:spLocks noGrp="1"/>
          </p:cNvSpPr>
          <p:nvPr>
            <p:ph type="body" sz="quarter" idx="40"/>
          </p:nvPr>
        </p:nvSpPr>
        <p:spPr/>
        <p:txBody>
          <a:bodyPr/>
          <a:lstStyle/>
          <a:p>
            <a:r>
              <a:rPr lang="es-ES">
                <a:latin typeface="Verdana"/>
                <a:ea typeface="Verdana"/>
              </a:rPr>
              <a:t>10.</a:t>
            </a:r>
            <a:endParaRPr lang="es-ES"/>
          </a:p>
        </p:txBody>
      </p:sp>
      <p:sp>
        <p:nvSpPr>
          <p:cNvPr id="5" name="Marcador de texto 4">
            <a:extLst>
              <a:ext uri="{FF2B5EF4-FFF2-40B4-BE49-F238E27FC236}">
                <a16:creationId xmlns:a16="http://schemas.microsoft.com/office/drawing/2014/main" id="{99AA9034-76C1-DF95-3D18-8B8DC82D1DAE}"/>
              </a:ext>
            </a:extLst>
          </p:cNvPr>
          <p:cNvSpPr>
            <a:spLocks noGrp="1"/>
          </p:cNvSpPr>
          <p:nvPr>
            <p:ph type="body" sz="quarter" idx="13"/>
          </p:nvPr>
        </p:nvSpPr>
        <p:spPr/>
        <p:txBody>
          <a:bodyPr>
            <a:normAutofit/>
          </a:bodyPr>
          <a:lstStyle/>
          <a:p>
            <a:r>
              <a:rPr lang="es-ES" dirty="0">
                <a:latin typeface="Verdana"/>
                <a:ea typeface="Verdana"/>
              </a:rPr>
              <a:t>Etapa de preparación</a:t>
            </a:r>
            <a:endParaRPr lang="es-ES" dirty="0"/>
          </a:p>
        </p:txBody>
      </p:sp>
    </p:spTree>
    <p:extLst>
      <p:ext uri="{BB962C8B-B14F-4D97-AF65-F5344CB8AC3E}">
        <p14:creationId xmlns:p14="http://schemas.microsoft.com/office/powerpoint/2010/main" val="1022223956"/>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ECC1F678-C7E1-81FD-1F57-EDE68E3F42A8}"/>
              </a:ext>
            </a:extLst>
          </p:cNvPr>
          <p:cNvSpPr>
            <a:spLocks noGrp="1"/>
          </p:cNvSpPr>
          <p:nvPr>
            <p:ph type="body" sz="quarter" idx="10"/>
          </p:nvPr>
        </p:nvSpPr>
        <p:spPr>
          <a:xfrm>
            <a:off x="4732149" y="2529956"/>
            <a:ext cx="7554418" cy="1501201"/>
          </a:xfrm>
        </p:spPr>
        <p:txBody>
          <a:bodyPr>
            <a:normAutofit/>
          </a:bodyPr>
          <a:lstStyle/>
          <a:p>
            <a:r>
              <a:rPr lang="es-ES">
                <a:latin typeface="Verdana"/>
                <a:ea typeface="Verdana"/>
              </a:rPr>
              <a:t>Etapa de recolección:</a:t>
            </a:r>
            <a:br>
              <a:rPr lang="es-ES">
                <a:latin typeface="Verdana"/>
                <a:ea typeface="Verdana"/>
              </a:rPr>
            </a:br>
            <a:r>
              <a:rPr lang="es-ES">
                <a:latin typeface="Verdana"/>
                <a:ea typeface="Verdana"/>
              </a:rPr>
              <a:t>Pasos 3 al 8</a:t>
            </a:r>
            <a:endParaRPr lang="es-ES"/>
          </a:p>
        </p:txBody>
      </p:sp>
      <p:sp>
        <p:nvSpPr>
          <p:cNvPr id="3" name="Título 2">
            <a:extLst>
              <a:ext uri="{FF2B5EF4-FFF2-40B4-BE49-F238E27FC236}">
                <a16:creationId xmlns:a16="http://schemas.microsoft.com/office/drawing/2014/main" id="{60D13234-45B5-F5ED-4BA5-5C7ABFFDDA27}"/>
              </a:ext>
            </a:extLst>
          </p:cNvPr>
          <p:cNvSpPr>
            <a:spLocks noGrp="1"/>
          </p:cNvSpPr>
          <p:nvPr>
            <p:ph type="title"/>
          </p:nvPr>
        </p:nvSpPr>
        <p:spPr/>
        <p:txBody>
          <a:bodyPr/>
          <a:lstStyle/>
          <a:p>
            <a:r>
              <a:rPr lang="es-ES">
                <a:latin typeface="Verdana"/>
                <a:ea typeface="Verdana"/>
              </a:rPr>
              <a:t>04.</a:t>
            </a:r>
            <a:endParaRPr lang="es-ES"/>
          </a:p>
        </p:txBody>
      </p:sp>
    </p:spTree>
    <p:extLst>
      <p:ext uri="{BB962C8B-B14F-4D97-AF65-F5344CB8AC3E}">
        <p14:creationId xmlns:p14="http://schemas.microsoft.com/office/powerpoint/2010/main" val="900747753"/>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a:extLst>
              <a:ext uri="{FF2B5EF4-FFF2-40B4-BE49-F238E27FC236}">
                <a16:creationId xmlns:a16="http://schemas.microsoft.com/office/drawing/2014/main" id="{ED6CF331-3BDE-8329-D3BA-E7DC8C64269B}"/>
              </a:ext>
            </a:extLst>
          </p:cNvPr>
          <p:cNvSpPr>
            <a:spLocks noGrp="1"/>
          </p:cNvSpPr>
          <p:nvPr>
            <p:ph type="body" sz="quarter" idx="13"/>
          </p:nvPr>
        </p:nvSpPr>
        <p:spPr>
          <a:xfrm>
            <a:off x="677982" y="-4998"/>
            <a:ext cx="10888408" cy="496799"/>
          </a:xfrm>
        </p:spPr>
        <p:txBody>
          <a:bodyPr>
            <a:normAutofit/>
          </a:bodyPr>
          <a:lstStyle/>
          <a:p>
            <a:r>
              <a:rPr lang="es-ES" dirty="0">
                <a:latin typeface="Verdana"/>
                <a:ea typeface="Verdana"/>
              </a:rPr>
              <a:t>Etapa de recolección</a:t>
            </a:r>
            <a:endParaRPr lang="es-ES" dirty="0"/>
          </a:p>
        </p:txBody>
      </p:sp>
      <p:sp>
        <p:nvSpPr>
          <p:cNvPr id="9" name="Marcador de texto 8">
            <a:extLst>
              <a:ext uri="{FF2B5EF4-FFF2-40B4-BE49-F238E27FC236}">
                <a16:creationId xmlns:a16="http://schemas.microsoft.com/office/drawing/2014/main" id="{A4682F3C-49C3-40A0-98A6-C92AD25B5C45}"/>
              </a:ext>
            </a:extLst>
          </p:cNvPr>
          <p:cNvSpPr>
            <a:spLocks noGrp="1"/>
          </p:cNvSpPr>
          <p:nvPr>
            <p:ph type="body" sz="quarter" idx="40"/>
          </p:nvPr>
        </p:nvSpPr>
        <p:spPr/>
        <p:txBody>
          <a:bodyPr/>
          <a:lstStyle/>
          <a:p>
            <a:r>
              <a:rPr lang="es-ES"/>
              <a:t>12.</a:t>
            </a:r>
          </a:p>
        </p:txBody>
      </p:sp>
      <p:sp>
        <p:nvSpPr>
          <p:cNvPr id="3" name="Título 2">
            <a:extLst>
              <a:ext uri="{FF2B5EF4-FFF2-40B4-BE49-F238E27FC236}">
                <a16:creationId xmlns:a16="http://schemas.microsoft.com/office/drawing/2014/main" id="{7E6F64BA-61BC-42AF-F66C-359A3487480D}"/>
              </a:ext>
            </a:extLst>
          </p:cNvPr>
          <p:cNvSpPr>
            <a:spLocks noGrp="1"/>
          </p:cNvSpPr>
          <p:nvPr>
            <p:ph type="title" idx="4294967295"/>
          </p:nvPr>
        </p:nvSpPr>
        <p:spPr>
          <a:xfrm>
            <a:off x="673336" y="399691"/>
            <a:ext cx="9920922" cy="1592263"/>
          </a:xfrm>
        </p:spPr>
        <p:txBody>
          <a:bodyPr/>
          <a:lstStyle/>
          <a:p>
            <a:r>
              <a:rPr lang="es-ES" sz="3600">
                <a:solidFill>
                  <a:schemeClr val="accent4"/>
                </a:solidFill>
                <a:latin typeface="Verdana"/>
                <a:ea typeface="Verdana"/>
              </a:rPr>
              <a:t>Paso 3:</a:t>
            </a:r>
            <a:r>
              <a:rPr lang="es-ES" sz="3600">
                <a:latin typeface="Verdana"/>
                <a:ea typeface="Verdana"/>
              </a:rPr>
              <a:t> Recorrido del territorio calle</a:t>
            </a:r>
          </a:p>
        </p:txBody>
      </p:sp>
      <p:sp>
        <p:nvSpPr>
          <p:cNvPr id="4" name="Marcador de texto 2">
            <a:extLst>
              <a:ext uri="{FF2B5EF4-FFF2-40B4-BE49-F238E27FC236}">
                <a16:creationId xmlns:a16="http://schemas.microsoft.com/office/drawing/2014/main" id="{3DC3453D-DA9D-5B6F-045D-D4825807504A}"/>
              </a:ext>
            </a:extLst>
          </p:cNvPr>
          <p:cNvSpPr>
            <a:spLocks noGrp="1"/>
          </p:cNvSpPr>
          <p:nvPr/>
        </p:nvSpPr>
        <p:spPr>
          <a:xfrm>
            <a:off x="775335" y="1560837"/>
            <a:ext cx="10112254" cy="1690291"/>
          </a:xfrm>
          <a:prstGeom prst="rect">
            <a:avLst/>
          </a:prstGeom>
        </p:spPr>
        <p:txBody>
          <a:bodyPr vert="horz" lIns="0" tIns="45720" rIns="0" bIns="4572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es-CL" sz="1800">
                <a:latin typeface="Verdana"/>
                <a:ea typeface="Verdana"/>
                <a:cs typeface="Calibri Light"/>
              </a:rPr>
              <a:t>El territorio calle asignado puede estar compuesto por uno o más puntos calle y, </a:t>
            </a:r>
            <a:r>
              <a:rPr lang="es-CL" sz="1800" b="1" i="1">
                <a:solidFill>
                  <a:schemeClr val="accent6"/>
                </a:solidFill>
                <a:latin typeface="Verdana"/>
                <a:ea typeface="Verdana"/>
              </a:rPr>
              <a:t>según el reconocimiento territorial</a:t>
            </a:r>
            <a:r>
              <a:rPr lang="es-CL" sz="1800">
                <a:latin typeface="Verdana"/>
                <a:ea typeface="Verdana"/>
                <a:cs typeface="Calibri Light"/>
              </a:rPr>
              <a:t>, deberá identificar su punto de inicio y término.</a:t>
            </a:r>
            <a:endParaRPr lang="es-CL" sz="1800">
              <a:cs typeface="Calibri Light"/>
            </a:endParaRPr>
          </a:p>
          <a:p>
            <a:pPr algn="just">
              <a:lnSpc>
                <a:spcPct val="150000"/>
              </a:lnSpc>
            </a:pPr>
            <a:r>
              <a:rPr lang="es-CL" sz="1800">
                <a:latin typeface="Verdana"/>
                <a:ea typeface="Verdana"/>
                <a:cs typeface="Calibri Light"/>
              </a:rPr>
              <a:t>Para esto deberá identificar las calles y/o coordenadas de cada punto calle.</a:t>
            </a:r>
            <a:endParaRPr lang="es-CL" sz="1800">
              <a:cs typeface="Calibri Light"/>
            </a:endParaRPr>
          </a:p>
          <a:p>
            <a:pPr>
              <a:lnSpc>
                <a:spcPct val="150000"/>
              </a:lnSpc>
            </a:pPr>
            <a:endParaRPr lang="es-CL" sz="1800">
              <a:cs typeface="Calibri Light"/>
            </a:endParaRPr>
          </a:p>
          <a:p>
            <a:pPr>
              <a:lnSpc>
                <a:spcPct val="150000"/>
              </a:lnSpc>
            </a:pPr>
            <a:endParaRPr lang="es-CL" sz="1800">
              <a:cs typeface="Calibri Light"/>
            </a:endParaRPr>
          </a:p>
          <a:p>
            <a:pPr algn="ctr">
              <a:lnSpc>
                <a:spcPct val="150000"/>
              </a:lnSpc>
            </a:pPr>
            <a:endParaRPr lang="es-CL" sz="1800" b="1">
              <a:cs typeface="Calibri Light"/>
            </a:endParaRPr>
          </a:p>
          <a:p>
            <a:endParaRPr lang="es-CL" sz="1100">
              <a:latin typeface="Calibri Light"/>
              <a:cs typeface="Calibri Light"/>
            </a:endParaRPr>
          </a:p>
        </p:txBody>
      </p:sp>
      <p:pic>
        <p:nvPicPr>
          <p:cNvPr id="5" name="Imagen 4" descr="Imagen que contiene edificio, interior, lego, camioneta&#10;&#10;Descripción generada automáticamente">
            <a:extLst>
              <a:ext uri="{FF2B5EF4-FFF2-40B4-BE49-F238E27FC236}">
                <a16:creationId xmlns:a16="http://schemas.microsoft.com/office/drawing/2014/main" id="{472E9655-B948-75A0-2A33-26517571AD70}"/>
              </a:ext>
            </a:extLst>
          </p:cNvPr>
          <p:cNvPicPr>
            <a:picLocks noChangeAspect="1"/>
          </p:cNvPicPr>
          <p:nvPr/>
        </p:nvPicPr>
        <p:blipFill>
          <a:blip r:embed="rId2"/>
          <a:stretch>
            <a:fillRect/>
          </a:stretch>
        </p:blipFill>
        <p:spPr>
          <a:xfrm>
            <a:off x="619861" y="3559398"/>
            <a:ext cx="5448802" cy="2728662"/>
          </a:xfrm>
          <a:prstGeom prst="rect">
            <a:avLst/>
          </a:prstGeom>
        </p:spPr>
      </p:pic>
      <p:sp>
        <p:nvSpPr>
          <p:cNvPr id="7" name="Elipse 6">
            <a:extLst>
              <a:ext uri="{FF2B5EF4-FFF2-40B4-BE49-F238E27FC236}">
                <a16:creationId xmlns:a16="http://schemas.microsoft.com/office/drawing/2014/main" id="{ED008668-9EEF-4C25-7E96-E96232C652D3}"/>
              </a:ext>
            </a:extLst>
          </p:cNvPr>
          <p:cNvSpPr/>
          <p:nvPr/>
        </p:nvSpPr>
        <p:spPr>
          <a:xfrm>
            <a:off x="1208656" y="3875979"/>
            <a:ext cx="260684" cy="2506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a:ea typeface="Calibri"/>
                <a:cs typeface="Calibri"/>
              </a:rPr>
              <a:t>1</a:t>
            </a:r>
          </a:p>
        </p:txBody>
      </p:sp>
      <p:sp>
        <p:nvSpPr>
          <p:cNvPr id="11" name="Elipse 10">
            <a:extLst>
              <a:ext uri="{FF2B5EF4-FFF2-40B4-BE49-F238E27FC236}">
                <a16:creationId xmlns:a16="http://schemas.microsoft.com/office/drawing/2014/main" id="{2B72D88B-0CEB-6AFC-66CF-8A7F1770AFA9}"/>
              </a:ext>
            </a:extLst>
          </p:cNvPr>
          <p:cNvSpPr/>
          <p:nvPr/>
        </p:nvSpPr>
        <p:spPr>
          <a:xfrm>
            <a:off x="2070918" y="3675453"/>
            <a:ext cx="260684" cy="2506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1200">
                <a:ea typeface="Calibri"/>
                <a:cs typeface="Calibri"/>
              </a:rPr>
              <a:t>2</a:t>
            </a:r>
          </a:p>
        </p:txBody>
      </p:sp>
      <p:sp>
        <p:nvSpPr>
          <p:cNvPr id="13" name="Elipse 12">
            <a:extLst>
              <a:ext uri="{FF2B5EF4-FFF2-40B4-BE49-F238E27FC236}">
                <a16:creationId xmlns:a16="http://schemas.microsoft.com/office/drawing/2014/main" id="{2799E3CE-4147-6FCD-378A-C94262C5281C}"/>
              </a:ext>
            </a:extLst>
          </p:cNvPr>
          <p:cNvSpPr/>
          <p:nvPr/>
        </p:nvSpPr>
        <p:spPr>
          <a:xfrm>
            <a:off x="3604946" y="4627953"/>
            <a:ext cx="260684" cy="2506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1200">
                <a:ea typeface="Calibri"/>
                <a:cs typeface="Calibri"/>
              </a:rPr>
              <a:t>3</a:t>
            </a:r>
          </a:p>
        </p:txBody>
      </p:sp>
      <p:sp>
        <p:nvSpPr>
          <p:cNvPr id="15" name="Elipse 14">
            <a:extLst>
              <a:ext uri="{FF2B5EF4-FFF2-40B4-BE49-F238E27FC236}">
                <a16:creationId xmlns:a16="http://schemas.microsoft.com/office/drawing/2014/main" id="{09E5684F-9109-FBFB-EF9B-2611C6286862}"/>
              </a:ext>
            </a:extLst>
          </p:cNvPr>
          <p:cNvSpPr/>
          <p:nvPr/>
        </p:nvSpPr>
        <p:spPr>
          <a:xfrm>
            <a:off x="4366945" y="4307111"/>
            <a:ext cx="260684" cy="2506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1200">
                <a:ea typeface="Calibri"/>
                <a:cs typeface="Calibri"/>
              </a:rPr>
              <a:t>4</a:t>
            </a:r>
          </a:p>
        </p:txBody>
      </p:sp>
      <p:sp>
        <p:nvSpPr>
          <p:cNvPr id="17" name="Elipse 16">
            <a:extLst>
              <a:ext uri="{FF2B5EF4-FFF2-40B4-BE49-F238E27FC236}">
                <a16:creationId xmlns:a16="http://schemas.microsoft.com/office/drawing/2014/main" id="{86BD6EF0-4840-7E62-D5FA-8B029222B421}"/>
              </a:ext>
            </a:extLst>
          </p:cNvPr>
          <p:cNvSpPr/>
          <p:nvPr/>
        </p:nvSpPr>
        <p:spPr>
          <a:xfrm>
            <a:off x="4627629" y="3555137"/>
            <a:ext cx="260684" cy="2506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1200">
                <a:ea typeface="Calibri"/>
                <a:cs typeface="Calibri"/>
              </a:rPr>
              <a:t>5</a:t>
            </a:r>
          </a:p>
        </p:txBody>
      </p:sp>
      <p:sp>
        <p:nvSpPr>
          <p:cNvPr id="18" name="CuadroTexto 17">
            <a:extLst>
              <a:ext uri="{FF2B5EF4-FFF2-40B4-BE49-F238E27FC236}">
                <a16:creationId xmlns:a16="http://schemas.microsoft.com/office/drawing/2014/main" id="{7E0A5638-1316-FAFC-E5D3-30107E9C7D34}"/>
              </a:ext>
            </a:extLst>
          </p:cNvPr>
          <p:cNvSpPr txBox="1"/>
          <p:nvPr/>
        </p:nvSpPr>
        <p:spPr>
          <a:xfrm>
            <a:off x="6392260" y="4006320"/>
            <a:ext cx="5323714" cy="17086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s-ES">
                <a:latin typeface="Verdana"/>
                <a:ea typeface="Calibri"/>
                <a:cs typeface="Calibri"/>
              </a:rPr>
              <a:t>Según imagen, se debe iniciar desde el punto calle </a:t>
            </a:r>
            <a:r>
              <a:rPr lang="es-ES" err="1">
                <a:latin typeface="Verdana"/>
                <a:ea typeface="Calibri"/>
                <a:cs typeface="Calibri"/>
              </a:rPr>
              <a:t>N°</a:t>
            </a:r>
            <a:r>
              <a:rPr lang="es-ES">
                <a:latin typeface="Verdana"/>
                <a:ea typeface="Calibri"/>
                <a:cs typeface="Calibri"/>
              </a:rPr>
              <a:t> 1 y luego desplazarse a los siguientes puntos, según el orden indicado, y finalizar en el punto calle </a:t>
            </a:r>
            <a:r>
              <a:rPr lang="es-ES" err="1">
                <a:latin typeface="Verdana"/>
                <a:ea typeface="Calibri"/>
                <a:cs typeface="Calibri"/>
              </a:rPr>
              <a:t>N°</a:t>
            </a:r>
            <a:r>
              <a:rPr lang="es-ES">
                <a:latin typeface="Verdana"/>
                <a:ea typeface="Calibri"/>
                <a:cs typeface="Calibri"/>
              </a:rPr>
              <a:t> 5.</a:t>
            </a:r>
            <a:endParaRPr lang="es-ES">
              <a:latin typeface="Verdana"/>
            </a:endParaRPr>
          </a:p>
        </p:txBody>
      </p:sp>
    </p:spTree>
    <p:extLst>
      <p:ext uri="{BB962C8B-B14F-4D97-AF65-F5344CB8AC3E}">
        <p14:creationId xmlns:p14="http://schemas.microsoft.com/office/powerpoint/2010/main" val="3532405323"/>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63AD74C8-2423-B47C-63D0-705CAD0902FF}"/>
              </a:ext>
            </a:extLst>
          </p:cNvPr>
          <p:cNvSpPr>
            <a:spLocks noGrp="1"/>
          </p:cNvSpPr>
          <p:nvPr>
            <p:ph type="body" sz="quarter" idx="13"/>
          </p:nvPr>
        </p:nvSpPr>
        <p:spPr/>
        <p:txBody>
          <a:bodyPr/>
          <a:lstStyle/>
          <a:p>
            <a:r>
              <a:rPr lang="es-ES" dirty="0">
                <a:latin typeface="Verdana"/>
                <a:ea typeface="Verdana"/>
              </a:rPr>
              <a:t>Etapa de recolección</a:t>
            </a:r>
            <a:endParaRPr lang="es-ES" dirty="0"/>
          </a:p>
        </p:txBody>
      </p:sp>
      <p:sp>
        <p:nvSpPr>
          <p:cNvPr id="6" name="Marcador de texto 5">
            <a:extLst>
              <a:ext uri="{FF2B5EF4-FFF2-40B4-BE49-F238E27FC236}">
                <a16:creationId xmlns:a16="http://schemas.microsoft.com/office/drawing/2014/main" id="{E7C98383-F80E-59BF-ADA3-5B00A5D53FED}"/>
              </a:ext>
            </a:extLst>
          </p:cNvPr>
          <p:cNvSpPr>
            <a:spLocks noGrp="1"/>
          </p:cNvSpPr>
          <p:nvPr>
            <p:ph type="body" sz="quarter" idx="40"/>
          </p:nvPr>
        </p:nvSpPr>
        <p:spPr/>
        <p:txBody>
          <a:bodyPr/>
          <a:lstStyle/>
          <a:p>
            <a:r>
              <a:rPr lang="es-ES">
                <a:latin typeface="Verdana"/>
                <a:ea typeface="Verdana"/>
              </a:rPr>
              <a:t>13.</a:t>
            </a:r>
            <a:endParaRPr lang="es-ES"/>
          </a:p>
        </p:txBody>
      </p:sp>
      <p:sp>
        <p:nvSpPr>
          <p:cNvPr id="3" name="Título 2">
            <a:extLst>
              <a:ext uri="{FF2B5EF4-FFF2-40B4-BE49-F238E27FC236}">
                <a16:creationId xmlns:a16="http://schemas.microsoft.com/office/drawing/2014/main" id="{1C8D5BA8-0F5A-0C1D-6A61-7418592A5840}"/>
              </a:ext>
            </a:extLst>
          </p:cNvPr>
          <p:cNvSpPr>
            <a:spLocks noGrp="1"/>
          </p:cNvSpPr>
          <p:nvPr>
            <p:ph type="title" idx="4294967295"/>
          </p:nvPr>
        </p:nvSpPr>
        <p:spPr>
          <a:xfrm>
            <a:off x="701573" y="564637"/>
            <a:ext cx="9683750" cy="892944"/>
          </a:xfrm>
        </p:spPr>
        <p:txBody>
          <a:bodyPr vert="horz" lIns="91440" tIns="45720" rIns="91440" bIns="45720" rtlCol="0" anchor="b">
            <a:noAutofit/>
          </a:bodyPr>
          <a:lstStyle/>
          <a:p>
            <a:r>
              <a:rPr lang="es-CL" sz="3600">
                <a:solidFill>
                  <a:schemeClr val="accent4"/>
                </a:solidFill>
                <a:latin typeface="Verdana"/>
                <a:ea typeface="Verdana"/>
                <a:cs typeface="+mj-cs"/>
              </a:rPr>
              <a:t>Paso 4:</a:t>
            </a:r>
            <a:r>
              <a:rPr lang="es-CL" sz="3600">
                <a:latin typeface="Verdana"/>
                <a:ea typeface="Verdana"/>
                <a:cs typeface="+mj-cs"/>
              </a:rPr>
              <a:t> Identificar el punto de inicio </a:t>
            </a:r>
            <a:endParaRPr lang="es-CL" sz="3600" kern="1200">
              <a:latin typeface="Verdana"/>
              <a:ea typeface="Verdana"/>
              <a:cs typeface="+mj-cs"/>
            </a:endParaRPr>
          </a:p>
        </p:txBody>
      </p:sp>
      <p:sp>
        <p:nvSpPr>
          <p:cNvPr id="4" name="CuadroTexto 3">
            <a:extLst>
              <a:ext uri="{FF2B5EF4-FFF2-40B4-BE49-F238E27FC236}">
                <a16:creationId xmlns:a16="http://schemas.microsoft.com/office/drawing/2014/main" id="{B692FFFD-09ED-E3A0-05C0-38B187C6E02B}"/>
              </a:ext>
            </a:extLst>
          </p:cNvPr>
          <p:cNvSpPr txBox="1"/>
          <p:nvPr/>
        </p:nvSpPr>
        <p:spPr>
          <a:xfrm>
            <a:off x="6997862" y="2011510"/>
            <a:ext cx="4258049" cy="25292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s-CL">
                <a:latin typeface="Verdana"/>
              </a:rPr>
              <a:t>El punto de inicio corresponde al primer punto calle a visitar según la ruta elaborada para el territorio calle a partir del reconocimiento previo. </a:t>
            </a:r>
            <a:endParaRPr lang="es-CL">
              <a:latin typeface="Verdana"/>
              <a:ea typeface="Verdana"/>
            </a:endParaRPr>
          </a:p>
          <a:p>
            <a:pPr algn="just">
              <a:lnSpc>
                <a:spcPct val="150000"/>
              </a:lnSpc>
            </a:pPr>
            <a:endParaRPr lang="es-CL">
              <a:latin typeface="Verdana"/>
              <a:ea typeface="Verdana"/>
              <a:cs typeface="Calibri" panose="020F0502020204030204"/>
            </a:endParaRPr>
          </a:p>
        </p:txBody>
      </p:sp>
      <p:pic>
        <p:nvPicPr>
          <p:cNvPr id="2" name="Imagen 1" descr="Imagen que contiene persona, edificio, exterior, parado&#10;&#10;Descripción generada automáticamente">
            <a:extLst>
              <a:ext uri="{FF2B5EF4-FFF2-40B4-BE49-F238E27FC236}">
                <a16:creationId xmlns:a16="http://schemas.microsoft.com/office/drawing/2014/main" id="{144C9A4B-004D-E1C4-82B3-9300CDD8104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0499" y="1765386"/>
            <a:ext cx="5721145" cy="3810754"/>
          </a:xfrm>
          <a:prstGeom prst="rect">
            <a:avLst/>
          </a:prstGeom>
        </p:spPr>
      </p:pic>
    </p:spTree>
    <p:extLst>
      <p:ext uri="{BB962C8B-B14F-4D97-AF65-F5344CB8AC3E}">
        <p14:creationId xmlns:p14="http://schemas.microsoft.com/office/powerpoint/2010/main" val="613795330"/>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3436C03-63FB-C24B-C6D7-C0C357DD6913}"/>
              </a:ext>
            </a:extLst>
          </p:cNvPr>
          <p:cNvSpPr>
            <a:spLocks noGrp="1"/>
          </p:cNvSpPr>
          <p:nvPr>
            <p:ph type="body" sz="quarter" idx="13"/>
          </p:nvPr>
        </p:nvSpPr>
        <p:spPr/>
        <p:txBody>
          <a:bodyPr/>
          <a:lstStyle/>
          <a:p>
            <a:r>
              <a:rPr lang="es-ES" dirty="0">
                <a:latin typeface="Verdana"/>
                <a:ea typeface="Verdana"/>
              </a:rPr>
              <a:t>Etapa de recolección</a:t>
            </a:r>
            <a:endParaRPr lang="es-ES" dirty="0"/>
          </a:p>
        </p:txBody>
      </p:sp>
      <p:sp>
        <p:nvSpPr>
          <p:cNvPr id="8" name="Marcador de texto 7">
            <a:extLst>
              <a:ext uri="{FF2B5EF4-FFF2-40B4-BE49-F238E27FC236}">
                <a16:creationId xmlns:a16="http://schemas.microsoft.com/office/drawing/2014/main" id="{A1ACE7AB-D75A-4DCD-9E82-7FEC780301FC}"/>
              </a:ext>
            </a:extLst>
          </p:cNvPr>
          <p:cNvSpPr>
            <a:spLocks noGrp="1"/>
          </p:cNvSpPr>
          <p:nvPr>
            <p:ph type="body" sz="quarter" idx="40"/>
          </p:nvPr>
        </p:nvSpPr>
        <p:spPr/>
        <p:txBody>
          <a:bodyPr/>
          <a:lstStyle/>
          <a:p>
            <a:r>
              <a:rPr lang="es-ES">
                <a:latin typeface="Verdana"/>
                <a:ea typeface="Verdana"/>
              </a:rPr>
              <a:t>14.</a:t>
            </a:r>
            <a:endParaRPr lang="es-ES"/>
          </a:p>
        </p:txBody>
      </p:sp>
      <p:sp>
        <p:nvSpPr>
          <p:cNvPr id="3" name="Título 2">
            <a:extLst>
              <a:ext uri="{FF2B5EF4-FFF2-40B4-BE49-F238E27FC236}">
                <a16:creationId xmlns:a16="http://schemas.microsoft.com/office/drawing/2014/main" id="{1C8D5BA8-0F5A-0C1D-6A61-7418592A5840}"/>
              </a:ext>
            </a:extLst>
          </p:cNvPr>
          <p:cNvSpPr>
            <a:spLocks noGrp="1"/>
          </p:cNvSpPr>
          <p:nvPr>
            <p:ph type="title" idx="4294967295"/>
          </p:nvPr>
        </p:nvSpPr>
        <p:spPr>
          <a:xfrm>
            <a:off x="2508250" y="73025"/>
            <a:ext cx="9683750" cy="1630363"/>
          </a:xfrm>
        </p:spPr>
        <p:txBody>
          <a:bodyPr vert="horz" lIns="91440" tIns="45720" rIns="91440" bIns="45720" rtlCol="0" anchor="b">
            <a:noAutofit/>
          </a:bodyPr>
          <a:lstStyle/>
          <a:p>
            <a:r>
              <a:rPr lang="es-CL" sz="3600">
                <a:solidFill>
                  <a:srgbClr val="FFFFFF"/>
                </a:solidFill>
                <a:latin typeface="Verdana"/>
                <a:ea typeface="Verdana"/>
                <a:cs typeface="+mj-cs"/>
              </a:rPr>
              <a:t>Paso 4: Identificar el punto de inicio</a:t>
            </a:r>
            <a:endParaRPr lang="es-ES">
              <a:cs typeface="+mj-cs"/>
            </a:endParaRPr>
          </a:p>
        </p:txBody>
      </p:sp>
      <p:sp>
        <p:nvSpPr>
          <p:cNvPr id="4" name="CuadroTexto 3">
            <a:extLst>
              <a:ext uri="{FF2B5EF4-FFF2-40B4-BE49-F238E27FC236}">
                <a16:creationId xmlns:a16="http://schemas.microsoft.com/office/drawing/2014/main" id="{B692FFFD-09ED-E3A0-05C0-38B187C6E02B}"/>
              </a:ext>
            </a:extLst>
          </p:cNvPr>
          <p:cNvSpPr txBox="1"/>
          <p:nvPr/>
        </p:nvSpPr>
        <p:spPr>
          <a:xfrm>
            <a:off x="6911830" y="1335541"/>
            <a:ext cx="4516144" cy="46106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s-CL" dirty="0">
                <a:latin typeface="Verdana"/>
                <a:ea typeface="Verdana"/>
                <a:cs typeface="Calibri" panose="020F0502020204030204"/>
              </a:rPr>
              <a:t>Posicionarse en el punto calle y verificar estar en las calles o coordenadas indicadas. </a:t>
            </a:r>
          </a:p>
          <a:p>
            <a:pPr>
              <a:lnSpc>
                <a:spcPct val="150000"/>
              </a:lnSpc>
            </a:pPr>
            <a:endParaRPr lang="es-CL" dirty="0">
              <a:latin typeface="Verdana"/>
              <a:ea typeface="Verdana"/>
              <a:cs typeface="Calibri" panose="020F0502020204030204"/>
            </a:endParaRPr>
          </a:p>
          <a:p>
            <a:pPr>
              <a:lnSpc>
                <a:spcPct val="150000"/>
              </a:lnSpc>
            </a:pPr>
            <a:r>
              <a:rPr lang="es-CL" dirty="0">
                <a:latin typeface="Verdana"/>
                <a:ea typeface="Verdana"/>
                <a:cs typeface="Calibri" panose="020F0502020204030204"/>
              </a:rPr>
              <a:t>Identificar si se encuentran personas en el punto calle. En caso de no encontrar a las personas en el punto calle visitado, deberá recorrer las cercanías (radio de 150 metros) para su localización.</a:t>
            </a:r>
          </a:p>
          <a:p>
            <a:pPr>
              <a:lnSpc>
                <a:spcPct val="150000"/>
              </a:lnSpc>
            </a:pPr>
            <a:r>
              <a:rPr lang="es-CL" dirty="0">
                <a:latin typeface="Verdana"/>
                <a:ea typeface="Verdana"/>
                <a:cs typeface="Calibri" panose="020F0502020204030204"/>
              </a:rPr>
              <a:t> </a:t>
            </a:r>
          </a:p>
        </p:txBody>
      </p:sp>
      <p:pic>
        <p:nvPicPr>
          <p:cNvPr id="6" name="Imagen 5" descr="Imagen que contiene oscuro, vuelo, avión, colorido&#10;&#10;Descripción generada automáticamente">
            <a:extLst>
              <a:ext uri="{FF2B5EF4-FFF2-40B4-BE49-F238E27FC236}">
                <a16:creationId xmlns:a16="http://schemas.microsoft.com/office/drawing/2014/main" id="{945AC95F-BF76-83DD-AC26-91119F85257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8087" y="6017728"/>
            <a:ext cx="754188" cy="814628"/>
          </a:xfrm>
          <a:prstGeom prst="rect">
            <a:avLst/>
          </a:prstGeom>
        </p:spPr>
      </p:pic>
      <p:pic>
        <p:nvPicPr>
          <p:cNvPr id="5" name="Imagen 4">
            <a:extLst>
              <a:ext uri="{FF2B5EF4-FFF2-40B4-BE49-F238E27FC236}">
                <a16:creationId xmlns:a16="http://schemas.microsoft.com/office/drawing/2014/main" id="{B75AA392-4B5B-E9A4-4FAE-B3F91D801E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3267" y="1489177"/>
            <a:ext cx="5891592" cy="3869296"/>
          </a:xfrm>
          <a:prstGeom prst="rect">
            <a:avLst/>
          </a:prstGeom>
        </p:spPr>
      </p:pic>
    </p:spTree>
    <p:extLst>
      <p:ext uri="{BB962C8B-B14F-4D97-AF65-F5344CB8AC3E}">
        <p14:creationId xmlns:p14="http://schemas.microsoft.com/office/powerpoint/2010/main" val="2307052249"/>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a:extLst>
              <a:ext uri="{FF2B5EF4-FFF2-40B4-BE49-F238E27FC236}">
                <a16:creationId xmlns:a16="http://schemas.microsoft.com/office/drawing/2014/main" id="{DD331E7B-D8CE-2934-84E5-063D17C636EF}"/>
              </a:ext>
            </a:extLst>
          </p:cNvPr>
          <p:cNvSpPr>
            <a:spLocks noGrp="1"/>
          </p:cNvSpPr>
          <p:nvPr>
            <p:ph type="body" sz="quarter" idx="13"/>
          </p:nvPr>
        </p:nvSpPr>
        <p:spPr/>
        <p:txBody>
          <a:bodyPr/>
          <a:lstStyle/>
          <a:p>
            <a:r>
              <a:rPr lang="es-ES" dirty="0">
                <a:latin typeface="Verdana"/>
                <a:ea typeface="Verdana"/>
              </a:rPr>
              <a:t>Etapa de recolección</a:t>
            </a:r>
            <a:endParaRPr lang="es-ES" dirty="0"/>
          </a:p>
        </p:txBody>
      </p:sp>
      <p:sp>
        <p:nvSpPr>
          <p:cNvPr id="9" name="Marcador de texto 8">
            <a:extLst>
              <a:ext uri="{FF2B5EF4-FFF2-40B4-BE49-F238E27FC236}">
                <a16:creationId xmlns:a16="http://schemas.microsoft.com/office/drawing/2014/main" id="{F1D1164B-8B20-C20A-5C6F-76062213AB72}"/>
              </a:ext>
            </a:extLst>
          </p:cNvPr>
          <p:cNvSpPr>
            <a:spLocks noGrp="1"/>
          </p:cNvSpPr>
          <p:nvPr>
            <p:ph type="body" sz="quarter" idx="40"/>
          </p:nvPr>
        </p:nvSpPr>
        <p:spPr/>
        <p:txBody>
          <a:bodyPr/>
          <a:lstStyle/>
          <a:p>
            <a:r>
              <a:rPr lang="es-ES"/>
              <a:t>15.</a:t>
            </a:r>
          </a:p>
        </p:txBody>
      </p:sp>
      <p:sp>
        <p:nvSpPr>
          <p:cNvPr id="3" name="Título 2">
            <a:extLst>
              <a:ext uri="{FF2B5EF4-FFF2-40B4-BE49-F238E27FC236}">
                <a16:creationId xmlns:a16="http://schemas.microsoft.com/office/drawing/2014/main" id="{D8694647-D9BB-9B10-8ED3-26B39E24C760}"/>
              </a:ext>
            </a:extLst>
          </p:cNvPr>
          <p:cNvSpPr>
            <a:spLocks noGrp="1"/>
          </p:cNvSpPr>
          <p:nvPr>
            <p:ph type="title" idx="4294967295"/>
          </p:nvPr>
        </p:nvSpPr>
        <p:spPr>
          <a:xfrm>
            <a:off x="595518" y="492689"/>
            <a:ext cx="8732837" cy="1243012"/>
          </a:xfrm>
        </p:spPr>
        <p:txBody>
          <a:bodyPr/>
          <a:lstStyle/>
          <a:p>
            <a:r>
              <a:rPr lang="es-ES" sz="3200">
                <a:solidFill>
                  <a:schemeClr val="accent4"/>
                </a:solidFill>
                <a:latin typeface="Verdana"/>
                <a:ea typeface="Verdana"/>
              </a:rPr>
              <a:t>Paso 5:</a:t>
            </a:r>
            <a:r>
              <a:rPr lang="es-ES" sz="3200">
                <a:latin typeface="Verdana"/>
                <a:ea typeface="Verdana"/>
              </a:rPr>
              <a:t> Vinculación con personas</a:t>
            </a:r>
            <a:endParaRPr lang="es-ES"/>
          </a:p>
        </p:txBody>
      </p:sp>
      <p:sp>
        <p:nvSpPr>
          <p:cNvPr id="4" name="Marcador de texto 2">
            <a:extLst>
              <a:ext uri="{FF2B5EF4-FFF2-40B4-BE49-F238E27FC236}">
                <a16:creationId xmlns:a16="http://schemas.microsoft.com/office/drawing/2014/main" id="{8C62B910-D003-26A4-80FE-81DF8964D4D4}"/>
              </a:ext>
            </a:extLst>
          </p:cNvPr>
          <p:cNvSpPr>
            <a:spLocks noGrp="1"/>
          </p:cNvSpPr>
          <p:nvPr/>
        </p:nvSpPr>
        <p:spPr>
          <a:xfrm>
            <a:off x="536618" y="1385206"/>
            <a:ext cx="11541718" cy="889194"/>
          </a:xfrm>
          <a:prstGeom prst="rect">
            <a:avLst/>
          </a:prstGeom>
        </p:spPr>
        <p:txBody>
          <a:bodyPr vert="horz" lIns="0" tIns="45720" rIns="0" bIns="4572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s-CL" sz="1800">
                <a:latin typeface="Verdana"/>
                <a:ea typeface="Verdana"/>
                <a:cs typeface="Calibri Light"/>
              </a:rPr>
              <a:t>Una vez posicionado en el punto calle e identificadas a las personas, se debe realizar lo siguiente: </a:t>
            </a:r>
            <a:endParaRPr lang="es-CL" sz="1800">
              <a:cs typeface="Calibri Light"/>
            </a:endParaRPr>
          </a:p>
        </p:txBody>
      </p:sp>
      <p:sp>
        <p:nvSpPr>
          <p:cNvPr id="6" name="Rectángulo 5">
            <a:extLst>
              <a:ext uri="{FF2B5EF4-FFF2-40B4-BE49-F238E27FC236}">
                <a16:creationId xmlns:a16="http://schemas.microsoft.com/office/drawing/2014/main" id="{827DFDC8-A653-DEE4-BC06-66EE7FA65532}"/>
              </a:ext>
            </a:extLst>
          </p:cNvPr>
          <p:cNvSpPr/>
          <p:nvPr/>
        </p:nvSpPr>
        <p:spPr>
          <a:xfrm>
            <a:off x="558979" y="2092635"/>
            <a:ext cx="190361" cy="173038"/>
          </a:xfrm>
          <a:prstGeom prst="rect">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s-C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a:p>
        </p:txBody>
      </p:sp>
      <p:sp>
        <p:nvSpPr>
          <p:cNvPr id="12" name="CuadroTexto 11">
            <a:extLst>
              <a:ext uri="{FF2B5EF4-FFF2-40B4-BE49-F238E27FC236}">
                <a16:creationId xmlns:a16="http://schemas.microsoft.com/office/drawing/2014/main" id="{FC34148C-7790-4390-BD5E-17B72EA06251}"/>
              </a:ext>
            </a:extLst>
          </p:cNvPr>
          <p:cNvSpPr txBox="1"/>
          <p:nvPr/>
        </p:nvSpPr>
        <p:spPr>
          <a:xfrm>
            <a:off x="970483" y="1895535"/>
            <a:ext cx="5463831" cy="45668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s-CL" b="1" i="1">
                <a:solidFill>
                  <a:schemeClr val="accent6"/>
                </a:solidFill>
                <a:latin typeface="Verdana"/>
                <a:ea typeface="Verdana"/>
              </a:rPr>
              <a:t>La o el facilitador</a:t>
            </a:r>
            <a:r>
              <a:rPr lang="es-CL">
                <a:latin typeface="Verdana"/>
                <a:cs typeface="Segoe UI"/>
              </a:rPr>
              <a:t> deberá presentarse, indicando la actividad que se está realizando e identificando si la persona se encuentra en condiciones de ser censada.</a:t>
            </a:r>
            <a:endParaRPr lang="es-ES">
              <a:ea typeface="Calibri" panose="020F0502020204030204"/>
              <a:cs typeface="Calibri" panose="020F0502020204030204"/>
            </a:endParaRPr>
          </a:p>
          <a:p>
            <a:pPr marL="285750" indent="-285750">
              <a:lnSpc>
                <a:spcPct val="150000"/>
              </a:lnSpc>
              <a:buFont typeface="Arial"/>
              <a:buChar char="•"/>
            </a:pPr>
            <a:r>
              <a:rPr lang="es-CL">
                <a:latin typeface="Verdana"/>
                <a:ea typeface="Verdana"/>
                <a:cs typeface="Segoe UI"/>
              </a:rPr>
              <a:t>Si la persona está disponible para ser censada, la o el censista deberá aplicar la entrevista.</a:t>
            </a:r>
          </a:p>
          <a:p>
            <a:pPr marL="285750" indent="-285750">
              <a:lnSpc>
                <a:spcPct val="150000"/>
              </a:lnSpc>
              <a:buFont typeface="Arial"/>
              <a:buChar char="•"/>
            </a:pPr>
            <a:r>
              <a:rPr lang="es-CL">
                <a:latin typeface="Verdana"/>
                <a:ea typeface="Verdana"/>
                <a:cs typeface="Segoe UI"/>
              </a:rPr>
              <a:t>Si la persona no está en condiciones de ser censada, la o el censista deberá registrar sexo y rango de edad.</a:t>
            </a:r>
          </a:p>
          <a:p>
            <a:pPr>
              <a:lnSpc>
                <a:spcPct val="150000"/>
              </a:lnSpc>
            </a:pPr>
            <a:endParaRPr lang="es-CL" sz="1600">
              <a:latin typeface="Verdana"/>
              <a:ea typeface="Verdana"/>
              <a:cs typeface="Segoe UI"/>
            </a:endParaRPr>
          </a:p>
        </p:txBody>
      </p:sp>
      <p:pic>
        <p:nvPicPr>
          <p:cNvPr id="5" name="Imagen 4" descr="Imagen que contiene exterior, persona, parado, hombre&#10;&#10;Descripción generada automáticamente">
            <a:extLst>
              <a:ext uri="{FF2B5EF4-FFF2-40B4-BE49-F238E27FC236}">
                <a16:creationId xmlns:a16="http://schemas.microsoft.com/office/drawing/2014/main" id="{5AA4B097-9DA2-D8B8-3946-D6FAA10F8D6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02753" y="2402219"/>
            <a:ext cx="4501816" cy="2961106"/>
          </a:xfrm>
          <a:prstGeom prst="rect">
            <a:avLst/>
          </a:prstGeom>
        </p:spPr>
      </p:pic>
    </p:spTree>
    <p:extLst>
      <p:ext uri="{BB962C8B-B14F-4D97-AF65-F5344CB8AC3E}">
        <p14:creationId xmlns:p14="http://schemas.microsoft.com/office/powerpoint/2010/main" val="137297426"/>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96C11D63-9392-9917-0408-C7DB78EFB539}"/>
              </a:ext>
            </a:extLst>
          </p:cNvPr>
          <p:cNvSpPr>
            <a:spLocks noGrp="1"/>
          </p:cNvSpPr>
          <p:nvPr>
            <p:ph type="body" sz="quarter" idx="13"/>
          </p:nvPr>
        </p:nvSpPr>
        <p:spPr>
          <a:xfrm>
            <a:off x="825466" y="1406259"/>
            <a:ext cx="10630311" cy="2462431"/>
          </a:xfrm>
        </p:spPr>
        <p:txBody>
          <a:bodyPr vert="horz" lIns="0" tIns="45720" rIns="0" bIns="45720" rtlCol="0" anchor="t">
            <a:normAutofit/>
          </a:bodyPr>
          <a:lstStyle/>
          <a:p>
            <a:pPr>
              <a:lnSpc>
                <a:spcPct val="150000"/>
              </a:lnSpc>
            </a:pPr>
            <a:r>
              <a:rPr lang="es-ES" sz="1800">
                <a:latin typeface="Verdana"/>
                <a:ea typeface="Verdana"/>
              </a:rPr>
              <a:t>Se acerca a la persona para presentarse según protocolo establecido, indicando:</a:t>
            </a:r>
            <a:endParaRPr lang="es-ES"/>
          </a:p>
          <a:p>
            <a:pPr marL="971550" lvl="1" indent="-285750">
              <a:lnSpc>
                <a:spcPct val="150000"/>
              </a:lnSpc>
              <a:buFont typeface="Courier New" panose="020B0604020202020204" pitchFamily="34" charset="0"/>
              <a:buChar char="o"/>
            </a:pPr>
            <a:endParaRPr lang="es-ES" sz="1800">
              <a:latin typeface="Verdana"/>
              <a:ea typeface="Verdana"/>
            </a:endParaRPr>
          </a:p>
          <a:p>
            <a:pPr>
              <a:lnSpc>
                <a:spcPct val="150000"/>
              </a:lnSpc>
            </a:pPr>
            <a:endParaRPr lang="es-ES" sz="1800"/>
          </a:p>
        </p:txBody>
      </p:sp>
      <p:sp>
        <p:nvSpPr>
          <p:cNvPr id="5" name="Marcador de texto 4">
            <a:extLst>
              <a:ext uri="{FF2B5EF4-FFF2-40B4-BE49-F238E27FC236}">
                <a16:creationId xmlns:a16="http://schemas.microsoft.com/office/drawing/2014/main" id="{3231E2DB-F2DB-1D7C-636D-39CF483C7728}"/>
              </a:ext>
            </a:extLst>
          </p:cNvPr>
          <p:cNvSpPr>
            <a:spLocks noGrp="1"/>
          </p:cNvSpPr>
          <p:nvPr>
            <p:ph type="body" sz="quarter" idx="40"/>
          </p:nvPr>
        </p:nvSpPr>
        <p:spPr/>
        <p:txBody>
          <a:bodyPr>
            <a:normAutofit/>
          </a:bodyPr>
          <a:lstStyle/>
          <a:p>
            <a:r>
              <a:rPr lang="es-ES" dirty="0">
                <a:latin typeface="Verdana"/>
                <a:ea typeface="Verdana"/>
              </a:rPr>
              <a:t>16.</a:t>
            </a:r>
            <a:endParaRPr lang="es-ES" dirty="0"/>
          </a:p>
        </p:txBody>
      </p:sp>
      <p:sp>
        <p:nvSpPr>
          <p:cNvPr id="3" name="Título 2">
            <a:extLst>
              <a:ext uri="{FF2B5EF4-FFF2-40B4-BE49-F238E27FC236}">
                <a16:creationId xmlns:a16="http://schemas.microsoft.com/office/drawing/2014/main" id="{03FA294E-6941-B179-84E0-A106C587D4B6}"/>
              </a:ext>
            </a:extLst>
          </p:cNvPr>
          <p:cNvSpPr>
            <a:spLocks noGrp="1"/>
          </p:cNvSpPr>
          <p:nvPr>
            <p:ph type="title" idx="4294967295"/>
          </p:nvPr>
        </p:nvSpPr>
        <p:spPr>
          <a:xfrm>
            <a:off x="826064" y="551991"/>
            <a:ext cx="10935775" cy="851206"/>
          </a:xfrm>
        </p:spPr>
        <p:txBody>
          <a:bodyPr/>
          <a:lstStyle/>
          <a:p>
            <a:r>
              <a:rPr lang="es-ES" sz="3200">
                <a:solidFill>
                  <a:schemeClr val="accent4"/>
                </a:solidFill>
                <a:latin typeface="Verdana"/>
                <a:ea typeface="Verdana"/>
              </a:rPr>
              <a:t>Paso 6: </a:t>
            </a:r>
            <a:r>
              <a:rPr lang="es-ES" sz="3200">
                <a:solidFill>
                  <a:srgbClr val="122361"/>
                </a:solidFill>
                <a:latin typeface="Verdana"/>
                <a:ea typeface="Verdana"/>
              </a:rPr>
              <a:t>Censista toma</a:t>
            </a:r>
            <a:r>
              <a:rPr lang="es-ES" sz="3200">
                <a:latin typeface="Verdana"/>
                <a:ea typeface="Verdana"/>
              </a:rPr>
              <a:t> contacto y se presenta</a:t>
            </a:r>
            <a:endParaRPr lang="es-ES"/>
          </a:p>
        </p:txBody>
      </p:sp>
      <p:pic>
        <p:nvPicPr>
          <p:cNvPr id="4" name="Imagen 3" descr="Un grupo de personas junto a un perro&#10;&#10;Descripción generada automáticamente">
            <a:extLst>
              <a:ext uri="{FF2B5EF4-FFF2-40B4-BE49-F238E27FC236}">
                <a16:creationId xmlns:a16="http://schemas.microsoft.com/office/drawing/2014/main" id="{769757E0-6CF8-A641-3A24-2DC48FC56B1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247"/>
          <a:stretch/>
        </p:blipFill>
        <p:spPr>
          <a:xfrm>
            <a:off x="914983" y="2176464"/>
            <a:ext cx="5008307" cy="3963426"/>
          </a:xfrm>
          <a:prstGeom prst="rect">
            <a:avLst/>
          </a:prstGeom>
        </p:spPr>
      </p:pic>
      <p:sp>
        <p:nvSpPr>
          <p:cNvPr id="7" name="CuadroTexto 6">
            <a:extLst>
              <a:ext uri="{FF2B5EF4-FFF2-40B4-BE49-F238E27FC236}">
                <a16:creationId xmlns:a16="http://schemas.microsoft.com/office/drawing/2014/main" id="{4A71E25F-D1E6-E12A-2FA5-3877DC6D6BEC}"/>
              </a:ext>
            </a:extLst>
          </p:cNvPr>
          <p:cNvSpPr txBox="1"/>
          <p:nvPr/>
        </p:nvSpPr>
        <p:spPr>
          <a:xfrm>
            <a:off x="6137787" y="2413820"/>
            <a:ext cx="5705167" cy="12827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lvl="1" indent="-285750">
              <a:lnSpc>
                <a:spcPct val="150000"/>
              </a:lnSpc>
              <a:buFont typeface="Courier New,monospace"/>
              <a:buChar char="o"/>
            </a:pPr>
            <a:r>
              <a:rPr lang="es-ES">
                <a:latin typeface="Verdana"/>
                <a:cs typeface="Arial"/>
              </a:rPr>
              <a:t>Nombre</a:t>
            </a:r>
            <a:r>
              <a:rPr lang="en-US">
                <a:latin typeface="Verdana"/>
                <a:cs typeface="Arial"/>
              </a:rPr>
              <a:t>​</a:t>
            </a:r>
            <a:endParaRPr lang="es-ES">
              <a:cs typeface="Calibri" panose="020F0502020204030204"/>
            </a:endParaRPr>
          </a:p>
          <a:p>
            <a:pPr marL="571500" lvl="1" indent="-285750">
              <a:lnSpc>
                <a:spcPct val="150000"/>
              </a:lnSpc>
              <a:buFont typeface="Courier New,monospace"/>
              <a:buChar char="o"/>
            </a:pPr>
            <a:r>
              <a:rPr lang="es-ES">
                <a:latin typeface="Verdana"/>
                <a:cs typeface="Arial"/>
              </a:rPr>
              <a:t>Institución a la que pertenece</a:t>
            </a:r>
            <a:r>
              <a:rPr lang="en-US">
                <a:latin typeface="Verdana"/>
                <a:cs typeface="Arial"/>
              </a:rPr>
              <a:t>​</a:t>
            </a:r>
            <a:endParaRPr lang="en-US">
              <a:latin typeface="Verdana"/>
              <a:ea typeface="Verdana"/>
              <a:cs typeface="Arial"/>
            </a:endParaRPr>
          </a:p>
          <a:p>
            <a:pPr marL="571500" lvl="1" indent="-285750">
              <a:lnSpc>
                <a:spcPct val="150000"/>
              </a:lnSpc>
              <a:buFont typeface="Courier New,monospace"/>
              <a:buChar char="o"/>
            </a:pPr>
            <a:r>
              <a:rPr lang="es-ES">
                <a:latin typeface="Verdana"/>
                <a:cs typeface="Arial"/>
              </a:rPr>
              <a:t>Ley del secreto estadístico 17.374</a:t>
            </a:r>
            <a:endParaRPr lang="es-ES">
              <a:latin typeface="Verdana"/>
              <a:ea typeface="Verdana"/>
              <a:cs typeface="Arial"/>
            </a:endParaRPr>
          </a:p>
        </p:txBody>
      </p:sp>
      <p:sp>
        <p:nvSpPr>
          <p:cNvPr id="9" name="Marcador de texto 7">
            <a:extLst>
              <a:ext uri="{FF2B5EF4-FFF2-40B4-BE49-F238E27FC236}">
                <a16:creationId xmlns:a16="http://schemas.microsoft.com/office/drawing/2014/main" id="{AAC7DA37-DA57-78FF-D1C6-EE07156D7F58}"/>
              </a:ext>
            </a:extLst>
          </p:cNvPr>
          <p:cNvSpPr txBox="1">
            <a:spLocks/>
          </p:cNvSpPr>
          <p:nvPr/>
        </p:nvSpPr>
        <p:spPr>
          <a:xfrm>
            <a:off x="751724" y="-4998"/>
            <a:ext cx="10888408" cy="496799"/>
          </a:xfrm>
          <a:prstGeom prst="rect">
            <a:avLst/>
          </a:prstGeom>
        </p:spPr>
        <p:txBody>
          <a:bodyPr vert="horz" lIns="0" tIns="45720" rIns="91440" bIns="4572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1200" b="0" i="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latin typeface="Verdana"/>
                <a:ea typeface="Verdana"/>
              </a:rPr>
              <a:t>Etapa de recolección</a:t>
            </a:r>
            <a:endParaRPr lang="es-ES" dirty="0"/>
          </a:p>
        </p:txBody>
      </p:sp>
    </p:spTree>
    <p:extLst>
      <p:ext uri="{BB962C8B-B14F-4D97-AF65-F5344CB8AC3E}">
        <p14:creationId xmlns:p14="http://schemas.microsoft.com/office/powerpoint/2010/main" val="107848995"/>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idx="4294967295"/>
          </p:nvPr>
        </p:nvSpPr>
        <p:spPr>
          <a:xfrm>
            <a:off x="1072071" y="910716"/>
            <a:ext cx="8661400" cy="847725"/>
          </a:xfrm>
        </p:spPr>
        <p:txBody>
          <a:bodyPr/>
          <a:lstStyle/>
          <a:p>
            <a:r>
              <a:rPr lang="es-CL" sz="3800">
                <a:latin typeface="Verdana"/>
                <a:ea typeface="Verdana"/>
              </a:rPr>
              <a:t>Objetivo</a:t>
            </a:r>
            <a:endParaRPr lang="es-ES"/>
          </a:p>
        </p:txBody>
      </p:sp>
      <p:sp>
        <p:nvSpPr>
          <p:cNvPr id="24" name="CuadroTexto 23">
            <a:extLst>
              <a:ext uri="{FF2B5EF4-FFF2-40B4-BE49-F238E27FC236}">
                <a16:creationId xmlns:a16="http://schemas.microsoft.com/office/drawing/2014/main" id="{A8128E64-990D-7448-7273-8032AB8FD05F}"/>
              </a:ext>
            </a:extLst>
          </p:cNvPr>
          <p:cNvSpPr txBox="1"/>
          <p:nvPr/>
        </p:nvSpPr>
        <p:spPr>
          <a:xfrm>
            <a:off x="1544161" y="2593724"/>
            <a:ext cx="9829063" cy="22474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s-ES" sz="2400" dirty="0">
                <a:solidFill>
                  <a:srgbClr val="122361"/>
                </a:solidFill>
                <a:latin typeface="Verdana"/>
                <a:ea typeface="Verdana"/>
                <a:cs typeface="Arial"/>
              </a:rPr>
              <a:t>Ordenar secuencialmente las tareas que las y los censistas del operativo especial de personas en situación de calle (PSC), en conjunto con CG y facilitadores(as), tienen que realizar durante la recolección censal. </a:t>
            </a:r>
            <a:endParaRPr lang="es-ES" sz="2400" dirty="0"/>
          </a:p>
        </p:txBody>
      </p:sp>
      <p:pic>
        <p:nvPicPr>
          <p:cNvPr id="2" name="Imagen 1" descr="Forma&#10;&#10;Descripción generada automáticamente">
            <a:extLst>
              <a:ext uri="{FF2B5EF4-FFF2-40B4-BE49-F238E27FC236}">
                <a16:creationId xmlns:a16="http://schemas.microsoft.com/office/drawing/2014/main" id="{B05FE489-9734-E860-014A-62E105B74B83}"/>
              </a:ext>
            </a:extLst>
          </p:cNvPr>
          <p:cNvPicPr>
            <a:picLocks noChangeAspect="1"/>
          </p:cNvPicPr>
          <p:nvPr/>
        </p:nvPicPr>
        <p:blipFill>
          <a:blip r:embed="rId2"/>
          <a:stretch>
            <a:fillRect/>
          </a:stretch>
        </p:blipFill>
        <p:spPr>
          <a:xfrm>
            <a:off x="0" y="5166953"/>
            <a:ext cx="3091132" cy="1685566"/>
          </a:xfrm>
          <a:prstGeom prst="rect">
            <a:avLst/>
          </a:prstGeom>
        </p:spPr>
      </p:pic>
      <p:pic>
        <p:nvPicPr>
          <p:cNvPr id="6" name="Gráfico 11" descr="Diana con relleno sólido">
            <a:extLst>
              <a:ext uri="{FF2B5EF4-FFF2-40B4-BE49-F238E27FC236}">
                <a16:creationId xmlns:a16="http://schemas.microsoft.com/office/drawing/2014/main" id="{4F232818-0A13-3B4E-F4C1-B4162124158B}"/>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432173" y="2683907"/>
            <a:ext cx="993169" cy="1007547"/>
          </a:xfrm>
          <a:prstGeom prst="rect">
            <a:avLst/>
          </a:prstGeom>
        </p:spPr>
      </p:pic>
    </p:spTree>
    <p:extLst>
      <p:ext uri="{BB962C8B-B14F-4D97-AF65-F5344CB8AC3E}">
        <p14:creationId xmlns:p14="http://schemas.microsoft.com/office/powerpoint/2010/main" val="4135084003"/>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3231E2DB-F2DB-1D7C-636D-39CF483C7728}"/>
              </a:ext>
            </a:extLst>
          </p:cNvPr>
          <p:cNvSpPr>
            <a:spLocks noGrp="1"/>
          </p:cNvSpPr>
          <p:nvPr>
            <p:ph type="body" sz="quarter" idx="40"/>
          </p:nvPr>
        </p:nvSpPr>
        <p:spPr/>
        <p:txBody>
          <a:bodyPr/>
          <a:lstStyle/>
          <a:p>
            <a:r>
              <a:rPr lang="es-ES" dirty="0">
                <a:latin typeface="Verdana"/>
                <a:ea typeface="Verdana"/>
              </a:rPr>
              <a:t>17.</a:t>
            </a:r>
            <a:endParaRPr lang="es-ES" dirty="0"/>
          </a:p>
        </p:txBody>
      </p:sp>
      <p:sp>
        <p:nvSpPr>
          <p:cNvPr id="3" name="Título 2">
            <a:extLst>
              <a:ext uri="{FF2B5EF4-FFF2-40B4-BE49-F238E27FC236}">
                <a16:creationId xmlns:a16="http://schemas.microsoft.com/office/drawing/2014/main" id="{03FA294E-6941-B179-84E0-A106C587D4B6}"/>
              </a:ext>
            </a:extLst>
          </p:cNvPr>
          <p:cNvSpPr>
            <a:spLocks noGrp="1"/>
          </p:cNvSpPr>
          <p:nvPr>
            <p:ph type="title" idx="4294967295"/>
          </p:nvPr>
        </p:nvSpPr>
        <p:spPr>
          <a:xfrm>
            <a:off x="826064" y="551991"/>
            <a:ext cx="10935775" cy="851206"/>
          </a:xfrm>
        </p:spPr>
        <p:txBody>
          <a:bodyPr/>
          <a:lstStyle/>
          <a:p>
            <a:r>
              <a:rPr lang="es-ES" sz="3200">
                <a:solidFill>
                  <a:schemeClr val="accent4"/>
                </a:solidFill>
                <a:latin typeface="Verdana"/>
                <a:ea typeface="Verdana"/>
              </a:rPr>
              <a:t>Paso 6: </a:t>
            </a:r>
            <a:r>
              <a:rPr lang="es-ES" sz="3200">
                <a:latin typeface="Verdana"/>
                <a:ea typeface="Verdana"/>
              </a:rPr>
              <a:t>Tomar contacto y presentarse</a:t>
            </a:r>
            <a:endParaRPr lang="es-ES"/>
          </a:p>
        </p:txBody>
      </p:sp>
      <p:sp>
        <p:nvSpPr>
          <p:cNvPr id="9" name="Marcador de texto 7">
            <a:extLst>
              <a:ext uri="{FF2B5EF4-FFF2-40B4-BE49-F238E27FC236}">
                <a16:creationId xmlns:a16="http://schemas.microsoft.com/office/drawing/2014/main" id="{AAC7DA37-DA57-78FF-D1C6-EE07156D7F58}"/>
              </a:ext>
            </a:extLst>
          </p:cNvPr>
          <p:cNvSpPr txBox="1">
            <a:spLocks/>
          </p:cNvSpPr>
          <p:nvPr/>
        </p:nvSpPr>
        <p:spPr>
          <a:xfrm>
            <a:off x="751724" y="-4998"/>
            <a:ext cx="10888408" cy="496799"/>
          </a:xfrm>
          <a:prstGeom prst="rect">
            <a:avLst/>
          </a:prstGeom>
        </p:spPr>
        <p:txBody>
          <a:bodyPr vert="horz" lIns="0" tIns="45720" rIns="91440" bIns="4572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1200" b="0" i="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latin typeface="Verdana"/>
                <a:ea typeface="Verdana"/>
              </a:rPr>
              <a:t>Etapa de recolección</a:t>
            </a:r>
            <a:endParaRPr lang="es-ES" dirty="0"/>
          </a:p>
        </p:txBody>
      </p:sp>
      <p:sp>
        <p:nvSpPr>
          <p:cNvPr id="6" name="CuadroTexto 5">
            <a:extLst>
              <a:ext uri="{FF2B5EF4-FFF2-40B4-BE49-F238E27FC236}">
                <a16:creationId xmlns:a16="http://schemas.microsoft.com/office/drawing/2014/main" id="{BBDE8D62-21C1-2897-7433-11EE8392402B}"/>
              </a:ext>
            </a:extLst>
          </p:cNvPr>
          <p:cNvSpPr txBox="1"/>
          <p:nvPr/>
        </p:nvSpPr>
        <p:spPr>
          <a:xfrm>
            <a:off x="904240" y="1808480"/>
            <a:ext cx="10170160" cy="9648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s-ES" sz="2000">
                <a:latin typeface="Verdana"/>
                <a:ea typeface="Calibri"/>
                <a:cs typeface="Calibri"/>
              </a:rPr>
              <a:t>Ten en cuenta que, a nivel general, se trabajará principalmente en las siguientes franjas horarias:</a:t>
            </a:r>
            <a:endParaRPr lang="es-ES"/>
          </a:p>
        </p:txBody>
      </p:sp>
      <p:sp>
        <p:nvSpPr>
          <p:cNvPr id="11" name="CuadroTexto 10">
            <a:extLst>
              <a:ext uri="{FF2B5EF4-FFF2-40B4-BE49-F238E27FC236}">
                <a16:creationId xmlns:a16="http://schemas.microsoft.com/office/drawing/2014/main" id="{556A46DB-DB11-8562-CA79-7984A30E1390}"/>
              </a:ext>
            </a:extLst>
          </p:cNvPr>
          <p:cNvSpPr txBox="1"/>
          <p:nvPr/>
        </p:nvSpPr>
        <p:spPr>
          <a:xfrm>
            <a:off x="1352731" y="3471091"/>
            <a:ext cx="540512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b="1">
                <a:solidFill>
                  <a:schemeClr val="accent1"/>
                </a:solidFill>
                <a:latin typeface="Verdana"/>
                <a:ea typeface="Calibri"/>
                <a:cs typeface="Calibri"/>
              </a:rPr>
              <a:t>Franja A:</a:t>
            </a:r>
            <a:r>
              <a:rPr lang="es-ES" sz="2400" b="1">
                <a:latin typeface="Verdana"/>
                <a:ea typeface="Calibri"/>
                <a:cs typeface="Calibri"/>
              </a:rPr>
              <a:t> </a:t>
            </a:r>
            <a:r>
              <a:rPr lang="es-ES" sz="2400">
                <a:latin typeface="Verdana"/>
                <a:ea typeface="Calibri"/>
                <a:cs typeface="Calibri"/>
              </a:rPr>
              <a:t>07:00 a 13:00 </a:t>
            </a:r>
            <a:r>
              <a:rPr lang="es-ES" sz="2400" err="1">
                <a:latin typeface="Verdana"/>
                <a:ea typeface="Calibri"/>
                <a:cs typeface="Calibri"/>
              </a:rPr>
              <a:t>hrs</a:t>
            </a:r>
            <a:r>
              <a:rPr lang="es-ES" sz="2400">
                <a:latin typeface="Verdana"/>
                <a:ea typeface="Calibri"/>
                <a:cs typeface="Calibri"/>
              </a:rPr>
              <a:t>.</a:t>
            </a:r>
          </a:p>
          <a:p>
            <a:endParaRPr lang="es-ES" sz="2400">
              <a:latin typeface="Verdana"/>
              <a:ea typeface="Calibri"/>
              <a:cs typeface="Calibri"/>
            </a:endParaRPr>
          </a:p>
          <a:p>
            <a:r>
              <a:rPr lang="es-ES" sz="2400" b="1">
                <a:solidFill>
                  <a:schemeClr val="accent1"/>
                </a:solidFill>
                <a:latin typeface="Verdana"/>
                <a:ea typeface="Calibri"/>
                <a:cs typeface="Calibri"/>
              </a:rPr>
              <a:t>Franja B:</a:t>
            </a:r>
            <a:r>
              <a:rPr lang="es-ES" sz="2400" b="1">
                <a:latin typeface="Verdana"/>
                <a:ea typeface="Calibri"/>
                <a:cs typeface="Calibri"/>
              </a:rPr>
              <a:t> </a:t>
            </a:r>
            <a:r>
              <a:rPr lang="es-ES" sz="2400">
                <a:latin typeface="Verdana"/>
                <a:ea typeface="Calibri"/>
                <a:cs typeface="Calibri"/>
              </a:rPr>
              <a:t>17:00 a 00:00 </a:t>
            </a:r>
            <a:r>
              <a:rPr lang="es-ES" sz="2400" err="1">
                <a:latin typeface="Verdana"/>
                <a:ea typeface="Calibri"/>
                <a:cs typeface="Calibri"/>
              </a:rPr>
              <a:t>hrs</a:t>
            </a:r>
            <a:r>
              <a:rPr lang="es-ES" sz="2400">
                <a:latin typeface="Verdana"/>
                <a:ea typeface="Calibri"/>
                <a:cs typeface="Calibri"/>
              </a:rPr>
              <a:t>.</a:t>
            </a:r>
          </a:p>
        </p:txBody>
      </p:sp>
      <p:pic>
        <p:nvPicPr>
          <p:cNvPr id="12" name="Gráfico 11" descr="Marca de insignia1 con relleno sólido">
            <a:extLst>
              <a:ext uri="{FF2B5EF4-FFF2-40B4-BE49-F238E27FC236}">
                <a16:creationId xmlns:a16="http://schemas.microsoft.com/office/drawing/2014/main" id="{E3DA4D6A-BEE0-2975-4713-BECAF5FBEC4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997131" y="3547291"/>
            <a:ext cx="365760" cy="355600"/>
          </a:xfrm>
          <a:prstGeom prst="rect">
            <a:avLst/>
          </a:prstGeom>
        </p:spPr>
      </p:pic>
      <p:pic>
        <p:nvPicPr>
          <p:cNvPr id="13" name="Gráfico 12" descr="Marca de insignia1 con relleno sólido">
            <a:extLst>
              <a:ext uri="{FF2B5EF4-FFF2-40B4-BE49-F238E27FC236}">
                <a16:creationId xmlns:a16="http://schemas.microsoft.com/office/drawing/2014/main" id="{9D1C2999-4109-10D5-3F61-A2A2A23C21AA}"/>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997131" y="4238171"/>
            <a:ext cx="365760" cy="355600"/>
          </a:xfrm>
          <a:prstGeom prst="rect">
            <a:avLst/>
          </a:prstGeom>
        </p:spPr>
      </p:pic>
      <p:pic>
        <p:nvPicPr>
          <p:cNvPr id="14" name="Gráfico 13" descr="Reloj con relleno sólido">
            <a:extLst>
              <a:ext uri="{FF2B5EF4-FFF2-40B4-BE49-F238E27FC236}">
                <a16:creationId xmlns:a16="http://schemas.microsoft.com/office/drawing/2014/main" id="{AEE44872-26E2-B4EA-F5C2-EF2922E7371C}"/>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7850777" y="3066578"/>
            <a:ext cx="2870925" cy="2902131"/>
          </a:xfrm>
          <a:prstGeom prst="rect">
            <a:avLst/>
          </a:prstGeom>
        </p:spPr>
      </p:pic>
    </p:spTree>
    <p:extLst>
      <p:ext uri="{BB962C8B-B14F-4D97-AF65-F5344CB8AC3E}">
        <p14:creationId xmlns:p14="http://schemas.microsoft.com/office/powerpoint/2010/main" val="2117781604"/>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3231E2DB-F2DB-1D7C-636D-39CF483C7728}"/>
              </a:ext>
            </a:extLst>
          </p:cNvPr>
          <p:cNvSpPr>
            <a:spLocks noGrp="1"/>
          </p:cNvSpPr>
          <p:nvPr>
            <p:ph type="body" sz="quarter" idx="40"/>
          </p:nvPr>
        </p:nvSpPr>
        <p:spPr/>
        <p:txBody>
          <a:bodyPr>
            <a:normAutofit/>
          </a:bodyPr>
          <a:lstStyle/>
          <a:p>
            <a:r>
              <a:rPr lang="es-ES">
                <a:latin typeface="Verdana"/>
                <a:ea typeface="Verdana"/>
              </a:rPr>
              <a:t>18.</a:t>
            </a:r>
            <a:endParaRPr lang="es-ES"/>
          </a:p>
        </p:txBody>
      </p:sp>
      <p:sp>
        <p:nvSpPr>
          <p:cNvPr id="9" name="Marcador de texto 7">
            <a:extLst>
              <a:ext uri="{FF2B5EF4-FFF2-40B4-BE49-F238E27FC236}">
                <a16:creationId xmlns:a16="http://schemas.microsoft.com/office/drawing/2014/main" id="{AAC7DA37-DA57-78FF-D1C6-EE07156D7F58}"/>
              </a:ext>
            </a:extLst>
          </p:cNvPr>
          <p:cNvSpPr txBox="1">
            <a:spLocks/>
          </p:cNvSpPr>
          <p:nvPr/>
        </p:nvSpPr>
        <p:spPr>
          <a:xfrm>
            <a:off x="751724" y="-4998"/>
            <a:ext cx="10888408" cy="496799"/>
          </a:xfrm>
          <a:prstGeom prst="rect">
            <a:avLst/>
          </a:prstGeom>
        </p:spPr>
        <p:txBody>
          <a:bodyPr vert="horz" lIns="0" tIns="45720" rIns="91440" bIns="4572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1200" b="0" i="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latin typeface="Verdana"/>
                <a:ea typeface="Verdana"/>
              </a:rPr>
              <a:t>Etapa de recolección</a:t>
            </a:r>
            <a:endParaRPr lang="es-ES" dirty="0"/>
          </a:p>
        </p:txBody>
      </p:sp>
      <p:sp>
        <p:nvSpPr>
          <p:cNvPr id="12" name="Marcador de texto 1">
            <a:extLst>
              <a:ext uri="{FF2B5EF4-FFF2-40B4-BE49-F238E27FC236}">
                <a16:creationId xmlns:a16="http://schemas.microsoft.com/office/drawing/2014/main" id="{35E9CB4C-7632-4D5A-C83D-065588FF71AC}"/>
              </a:ext>
            </a:extLst>
          </p:cNvPr>
          <p:cNvSpPr txBox="1">
            <a:spLocks/>
          </p:cNvSpPr>
          <p:nvPr/>
        </p:nvSpPr>
        <p:spPr>
          <a:xfrm>
            <a:off x="805541" y="2210236"/>
            <a:ext cx="5293296" cy="2575999"/>
          </a:xfrm>
          <a:prstGeom prst="rect">
            <a:avLst/>
          </a:prstGeom>
        </p:spPr>
        <p:txBody>
          <a:bodyPr vert="horz" lIns="0" tIns="45720" rIns="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8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s-ES" sz="1800" b="0">
                <a:latin typeface="Verdana"/>
                <a:ea typeface="Verdana"/>
              </a:rPr>
              <a:t>La Entrevista Censal es el procedimiento de aplicación del Cuestionario Censal a través del aplicativo, para esto se deben realizar todas las preguntas respetando su orden de aparición.</a:t>
            </a:r>
            <a:endParaRPr lang="es-ES" b="0"/>
          </a:p>
          <a:p>
            <a:pPr>
              <a:lnSpc>
                <a:spcPct val="150000"/>
              </a:lnSpc>
            </a:pPr>
            <a:endParaRPr lang="es-ES" sz="1800"/>
          </a:p>
        </p:txBody>
      </p:sp>
      <p:sp>
        <p:nvSpPr>
          <p:cNvPr id="14" name="Título 2">
            <a:extLst>
              <a:ext uri="{FF2B5EF4-FFF2-40B4-BE49-F238E27FC236}">
                <a16:creationId xmlns:a16="http://schemas.microsoft.com/office/drawing/2014/main" id="{5875C50D-A7BC-EF1D-FA6A-C1D36D4978D5}"/>
              </a:ext>
            </a:extLst>
          </p:cNvPr>
          <p:cNvSpPr txBox="1">
            <a:spLocks/>
          </p:cNvSpPr>
          <p:nvPr/>
        </p:nvSpPr>
        <p:spPr>
          <a:xfrm>
            <a:off x="749574" y="810528"/>
            <a:ext cx="8538018" cy="764067"/>
          </a:xfrm>
          <a:prstGeom prst="rect">
            <a:avLst/>
          </a:prstGeom>
        </p:spPr>
        <p:txBody>
          <a:bodyPr lIns="91440" tIns="45720" rIns="91440" bIns="45720" anchor="t"/>
          <a:lstStyle>
            <a:lvl1pPr algn="l" defTabSz="914400" rtl="0" eaLnBrk="1" latinLnBrk="0" hangingPunct="1">
              <a:lnSpc>
                <a:spcPct val="90000"/>
              </a:lnSpc>
              <a:spcBef>
                <a:spcPct val="0"/>
              </a:spcBef>
              <a:buNone/>
              <a:defRPr sz="48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s-ES" sz="3200">
                <a:solidFill>
                  <a:schemeClr val="accent4"/>
                </a:solidFill>
                <a:latin typeface="Verdana"/>
                <a:ea typeface="Verdana"/>
              </a:rPr>
              <a:t>Paso 7:</a:t>
            </a:r>
            <a:r>
              <a:rPr lang="es-ES" sz="3200">
                <a:latin typeface="Verdana"/>
                <a:ea typeface="Verdana"/>
              </a:rPr>
              <a:t> Realizar la entrevista censal</a:t>
            </a:r>
            <a:endParaRPr lang="es-ES" sz="3200" b="0">
              <a:solidFill>
                <a:srgbClr val="000000"/>
              </a:solidFill>
              <a:latin typeface="Verdana"/>
              <a:ea typeface="Verdana"/>
            </a:endParaRPr>
          </a:p>
          <a:p>
            <a:endParaRPr lang="es-ES" sz="3200"/>
          </a:p>
        </p:txBody>
      </p:sp>
      <p:pic>
        <p:nvPicPr>
          <p:cNvPr id="16" name="Imagen 15" descr="Un grupo de personas de pie sobre pasto&#10;&#10;Descripción generada automáticamente">
            <a:extLst>
              <a:ext uri="{FF2B5EF4-FFF2-40B4-BE49-F238E27FC236}">
                <a16:creationId xmlns:a16="http://schemas.microsoft.com/office/drawing/2014/main" id="{B913FDAB-8838-E245-C6AF-E7BCE9AB654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10110" y="1766855"/>
            <a:ext cx="5123448" cy="3452044"/>
          </a:xfrm>
          <a:prstGeom prst="rect">
            <a:avLst/>
          </a:prstGeom>
        </p:spPr>
      </p:pic>
      <p:sp>
        <p:nvSpPr>
          <p:cNvPr id="18" name="CuadroTexto 17">
            <a:extLst>
              <a:ext uri="{FF2B5EF4-FFF2-40B4-BE49-F238E27FC236}">
                <a16:creationId xmlns:a16="http://schemas.microsoft.com/office/drawing/2014/main" id="{A54F4FCE-98E7-188B-00B0-51A74274C15B}"/>
              </a:ext>
            </a:extLst>
          </p:cNvPr>
          <p:cNvSpPr txBox="1"/>
          <p:nvPr/>
        </p:nvSpPr>
        <p:spPr>
          <a:xfrm>
            <a:off x="1669047" y="5712728"/>
            <a:ext cx="8528250" cy="715089"/>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b="1">
                <a:solidFill>
                  <a:schemeClr val="accent1"/>
                </a:solidFill>
                <a:latin typeface="Verdana"/>
              </a:rPr>
              <a:t>Importante:</a:t>
            </a:r>
            <a:r>
              <a:rPr lang="es-ES">
                <a:latin typeface="Verdana"/>
              </a:rPr>
              <a:t> Las preguntas deben </a:t>
            </a:r>
            <a:r>
              <a:rPr lang="es-ES" b="1" i="1">
                <a:latin typeface="Verdana"/>
              </a:rPr>
              <a:t>ser leídas en su completitud </a:t>
            </a:r>
            <a:r>
              <a:rPr lang="es-ES">
                <a:latin typeface="Verdana"/>
              </a:rPr>
              <a:t>al igual que sus </a:t>
            </a:r>
            <a:r>
              <a:rPr lang="es-ES" b="1">
                <a:latin typeface="Verdana"/>
              </a:rPr>
              <a:t>categorías de respuesta</a:t>
            </a:r>
            <a:r>
              <a:rPr lang="es-ES">
                <a:latin typeface="Verdana"/>
              </a:rPr>
              <a:t>. </a:t>
            </a:r>
            <a:endParaRPr lang="es-ES"/>
          </a:p>
        </p:txBody>
      </p:sp>
      <p:pic>
        <p:nvPicPr>
          <p:cNvPr id="2" name="Gráfico 1" descr="Luces encendidas con relleno sólido">
            <a:extLst>
              <a:ext uri="{FF2B5EF4-FFF2-40B4-BE49-F238E27FC236}">
                <a16:creationId xmlns:a16="http://schemas.microsoft.com/office/drawing/2014/main" id="{8EC7A242-8315-A3D3-6A23-E2C14681BA2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751840" y="5613400"/>
            <a:ext cx="731520" cy="731520"/>
          </a:xfrm>
          <a:prstGeom prst="rect">
            <a:avLst/>
          </a:prstGeom>
        </p:spPr>
      </p:pic>
    </p:spTree>
    <p:extLst>
      <p:ext uri="{BB962C8B-B14F-4D97-AF65-F5344CB8AC3E}">
        <p14:creationId xmlns:p14="http://schemas.microsoft.com/office/powerpoint/2010/main" val="4026537003"/>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3231E2DB-F2DB-1D7C-636D-39CF483C7728}"/>
              </a:ext>
            </a:extLst>
          </p:cNvPr>
          <p:cNvSpPr>
            <a:spLocks noGrp="1"/>
          </p:cNvSpPr>
          <p:nvPr>
            <p:ph type="body" sz="quarter" idx="40"/>
          </p:nvPr>
        </p:nvSpPr>
        <p:spPr/>
        <p:txBody>
          <a:bodyPr>
            <a:normAutofit/>
          </a:bodyPr>
          <a:lstStyle/>
          <a:p>
            <a:r>
              <a:rPr lang="es-ES">
                <a:latin typeface="Verdana"/>
                <a:ea typeface="Verdana"/>
              </a:rPr>
              <a:t>19.</a:t>
            </a:r>
            <a:endParaRPr lang="es-ES"/>
          </a:p>
        </p:txBody>
      </p:sp>
      <p:sp>
        <p:nvSpPr>
          <p:cNvPr id="9" name="Marcador de texto 7">
            <a:extLst>
              <a:ext uri="{FF2B5EF4-FFF2-40B4-BE49-F238E27FC236}">
                <a16:creationId xmlns:a16="http://schemas.microsoft.com/office/drawing/2014/main" id="{AAC7DA37-DA57-78FF-D1C6-EE07156D7F58}"/>
              </a:ext>
            </a:extLst>
          </p:cNvPr>
          <p:cNvSpPr txBox="1">
            <a:spLocks/>
          </p:cNvSpPr>
          <p:nvPr/>
        </p:nvSpPr>
        <p:spPr>
          <a:xfrm>
            <a:off x="751724" y="-4998"/>
            <a:ext cx="10888408" cy="496799"/>
          </a:xfrm>
          <a:prstGeom prst="rect">
            <a:avLst/>
          </a:prstGeom>
        </p:spPr>
        <p:txBody>
          <a:bodyPr vert="horz" lIns="0" tIns="45720" rIns="91440" bIns="4572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1200" b="0" i="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latin typeface="Verdana"/>
                <a:ea typeface="Verdana"/>
              </a:rPr>
              <a:t>Etapa de recolección</a:t>
            </a:r>
            <a:endParaRPr lang="es-ES" dirty="0"/>
          </a:p>
        </p:txBody>
      </p:sp>
      <p:sp>
        <p:nvSpPr>
          <p:cNvPr id="3" name="Marcador de texto 1">
            <a:extLst>
              <a:ext uri="{FF2B5EF4-FFF2-40B4-BE49-F238E27FC236}">
                <a16:creationId xmlns:a16="http://schemas.microsoft.com/office/drawing/2014/main" id="{BD908BCC-EDD2-2FDC-BF88-991A2DE82427}"/>
              </a:ext>
            </a:extLst>
          </p:cNvPr>
          <p:cNvSpPr txBox="1">
            <a:spLocks/>
          </p:cNvSpPr>
          <p:nvPr/>
        </p:nvSpPr>
        <p:spPr>
          <a:xfrm>
            <a:off x="6676872" y="2130429"/>
            <a:ext cx="4678781" cy="4039841"/>
          </a:xfrm>
          <a:prstGeom prst="rect">
            <a:avLst/>
          </a:prstGeom>
        </p:spPr>
        <p:txBody>
          <a:bodyPr vert="horz" lIns="0" tIns="45720" rIns="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8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s-ES" sz="1800" b="0">
                <a:latin typeface="Verdana"/>
                <a:ea typeface="Verdana"/>
              </a:rPr>
              <a:t>Si la o el </a:t>
            </a:r>
            <a:r>
              <a:rPr lang="es-ES" sz="1800">
                <a:latin typeface="Verdana"/>
                <a:ea typeface="Verdana"/>
              </a:rPr>
              <a:t>informante no desea continuar</a:t>
            </a:r>
            <a:r>
              <a:rPr lang="es-ES" sz="1800" b="0">
                <a:latin typeface="Verdana"/>
                <a:ea typeface="Verdana"/>
              </a:rPr>
              <a:t>, deberá </a:t>
            </a:r>
            <a:r>
              <a:rPr lang="es-ES" sz="1800">
                <a:latin typeface="Verdana"/>
                <a:ea typeface="Verdana"/>
              </a:rPr>
              <a:t>cerrar la entrevista y asegurarse de registrar el sexo y rango de edad de la persona</a:t>
            </a:r>
            <a:r>
              <a:rPr lang="es-ES" sz="1800" b="0">
                <a:latin typeface="Verdana"/>
                <a:ea typeface="Verdana"/>
              </a:rPr>
              <a:t>.</a:t>
            </a:r>
            <a:endParaRPr lang="es-ES" b="0"/>
          </a:p>
          <a:p>
            <a:pPr marL="0" indent="0">
              <a:lnSpc>
                <a:spcPct val="150000"/>
              </a:lnSpc>
              <a:buNone/>
            </a:pPr>
            <a:endParaRPr lang="es-ES" sz="1800"/>
          </a:p>
        </p:txBody>
      </p:sp>
      <p:sp>
        <p:nvSpPr>
          <p:cNvPr id="6" name="Título 2">
            <a:extLst>
              <a:ext uri="{FF2B5EF4-FFF2-40B4-BE49-F238E27FC236}">
                <a16:creationId xmlns:a16="http://schemas.microsoft.com/office/drawing/2014/main" id="{47A52C60-5389-4373-1922-E61BCB99E92E}"/>
              </a:ext>
            </a:extLst>
          </p:cNvPr>
          <p:cNvSpPr txBox="1">
            <a:spLocks/>
          </p:cNvSpPr>
          <p:nvPr/>
        </p:nvSpPr>
        <p:spPr>
          <a:xfrm>
            <a:off x="749574" y="958012"/>
            <a:ext cx="8538018" cy="764067"/>
          </a:xfrm>
          <a:prstGeom prst="rect">
            <a:avLst/>
          </a:prstGeom>
        </p:spPr>
        <p:txBody>
          <a:bodyPr lIns="91440" tIns="45720" rIns="91440" bIns="45720" anchor="t"/>
          <a:lstStyle>
            <a:lvl1pPr algn="l" defTabSz="914400" rtl="0" eaLnBrk="1" latinLnBrk="0" hangingPunct="1">
              <a:lnSpc>
                <a:spcPct val="90000"/>
              </a:lnSpc>
              <a:spcBef>
                <a:spcPct val="0"/>
              </a:spcBef>
              <a:buNone/>
              <a:defRPr sz="48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s-ES" sz="3200">
                <a:solidFill>
                  <a:schemeClr val="accent4"/>
                </a:solidFill>
                <a:latin typeface="Verdana"/>
                <a:ea typeface="Verdana"/>
              </a:rPr>
              <a:t>Paso 7: </a:t>
            </a:r>
            <a:r>
              <a:rPr lang="es-ES" sz="3200">
                <a:latin typeface="Verdana"/>
                <a:ea typeface="Verdana"/>
              </a:rPr>
              <a:t>Realizar entrevista censal</a:t>
            </a:r>
            <a:endParaRPr lang="es-ES" sz="3200" b="0">
              <a:solidFill>
                <a:srgbClr val="000000"/>
              </a:solidFill>
              <a:latin typeface="Verdana"/>
              <a:ea typeface="Verdana"/>
            </a:endParaRPr>
          </a:p>
          <a:p>
            <a:endParaRPr lang="es-ES" sz="3200"/>
          </a:p>
        </p:txBody>
      </p:sp>
      <p:pic>
        <p:nvPicPr>
          <p:cNvPr id="8" name="Imagen 7" descr="Imagen que contiene exterior, edificio, hombre, pasto&#10;&#10;Descripción generada automáticamente">
            <a:extLst>
              <a:ext uri="{FF2B5EF4-FFF2-40B4-BE49-F238E27FC236}">
                <a16:creationId xmlns:a16="http://schemas.microsoft.com/office/drawing/2014/main" id="{F4FF0C2B-4B75-8B20-A1BA-4EF428C4583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3155" y="1905755"/>
            <a:ext cx="5364079" cy="3562685"/>
          </a:xfrm>
          <a:prstGeom prst="rect">
            <a:avLst/>
          </a:prstGeom>
        </p:spPr>
      </p:pic>
    </p:spTree>
    <p:extLst>
      <p:ext uri="{BB962C8B-B14F-4D97-AF65-F5344CB8AC3E}">
        <p14:creationId xmlns:p14="http://schemas.microsoft.com/office/powerpoint/2010/main" val="2776729582"/>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texto 7">
            <a:extLst>
              <a:ext uri="{FF2B5EF4-FFF2-40B4-BE49-F238E27FC236}">
                <a16:creationId xmlns:a16="http://schemas.microsoft.com/office/drawing/2014/main" id="{AAC7DA37-DA57-78FF-D1C6-EE07156D7F58}"/>
              </a:ext>
            </a:extLst>
          </p:cNvPr>
          <p:cNvSpPr txBox="1">
            <a:spLocks/>
          </p:cNvSpPr>
          <p:nvPr/>
        </p:nvSpPr>
        <p:spPr>
          <a:xfrm>
            <a:off x="751724" y="-4998"/>
            <a:ext cx="10888408" cy="496799"/>
          </a:xfrm>
          <a:prstGeom prst="rect">
            <a:avLst/>
          </a:prstGeom>
        </p:spPr>
        <p:txBody>
          <a:bodyPr vert="horz" lIns="0" tIns="45720" rIns="91440" bIns="4572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1200" b="0" i="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latin typeface="Verdana"/>
                <a:ea typeface="Verdana"/>
              </a:rPr>
              <a:t>Etapa de recolección</a:t>
            </a:r>
            <a:endParaRPr lang="es-ES" dirty="0"/>
          </a:p>
        </p:txBody>
      </p:sp>
      <p:sp>
        <p:nvSpPr>
          <p:cNvPr id="3" name="Título 2">
            <a:extLst>
              <a:ext uri="{FF2B5EF4-FFF2-40B4-BE49-F238E27FC236}">
                <a16:creationId xmlns:a16="http://schemas.microsoft.com/office/drawing/2014/main" id="{CFC0B87D-2246-97F1-DA8B-50E42332B445}"/>
              </a:ext>
            </a:extLst>
          </p:cNvPr>
          <p:cNvSpPr txBox="1">
            <a:spLocks/>
          </p:cNvSpPr>
          <p:nvPr/>
        </p:nvSpPr>
        <p:spPr>
          <a:xfrm>
            <a:off x="861334" y="827079"/>
            <a:ext cx="4159058" cy="764067"/>
          </a:xfrm>
          <a:prstGeom prst="rect">
            <a:avLst/>
          </a:prstGeom>
        </p:spPr>
        <p:txBody>
          <a:bodyPr lIns="91440" tIns="45720" rIns="91440" bIns="45720" anchor="t"/>
          <a:lstStyle>
            <a:lvl1pPr algn="l" defTabSz="914400" rtl="0" eaLnBrk="1" latinLnBrk="0" hangingPunct="1">
              <a:lnSpc>
                <a:spcPct val="90000"/>
              </a:lnSpc>
              <a:spcBef>
                <a:spcPct val="0"/>
              </a:spcBef>
              <a:buNone/>
              <a:defRPr sz="48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s-ES" sz="3200">
                <a:solidFill>
                  <a:schemeClr val="accent4"/>
                </a:solidFill>
                <a:latin typeface="Verdana"/>
                <a:ea typeface="Verdana"/>
              </a:rPr>
              <a:t>Paso 8: </a:t>
            </a:r>
            <a:r>
              <a:rPr lang="es-ES" sz="3200">
                <a:latin typeface="Verdana"/>
                <a:ea typeface="Verdana"/>
              </a:rPr>
              <a:t>Cierre de entrevista censal</a:t>
            </a:r>
            <a:endParaRPr lang="es-ES" sz="3200" b="0">
              <a:solidFill>
                <a:srgbClr val="000000"/>
              </a:solidFill>
              <a:latin typeface="Verdana"/>
              <a:ea typeface="Verdana"/>
            </a:endParaRPr>
          </a:p>
          <a:p>
            <a:endParaRPr lang="es-ES" sz="3200"/>
          </a:p>
        </p:txBody>
      </p:sp>
      <p:sp>
        <p:nvSpPr>
          <p:cNvPr id="6" name="Marcador de texto 2">
            <a:extLst>
              <a:ext uri="{FF2B5EF4-FFF2-40B4-BE49-F238E27FC236}">
                <a16:creationId xmlns:a16="http://schemas.microsoft.com/office/drawing/2014/main" id="{540B8675-9EF9-E8CC-DC89-ECB116A8DEE6}"/>
              </a:ext>
            </a:extLst>
          </p:cNvPr>
          <p:cNvSpPr txBox="1">
            <a:spLocks/>
          </p:cNvSpPr>
          <p:nvPr/>
        </p:nvSpPr>
        <p:spPr>
          <a:xfrm>
            <a:off x="5826974" y="830912"/>
            <a:ext cx="6091475" cy="5780236"/>
          </a:xfrm>
          <a:prstGeom prst="rect">
            <a:avLst/>
          </a:prstGeom>
        </p:spPr>
        <p:txBody>
          <a:bodyPr vert="horz" lIns="0" tIns="45720" rIns="0" bIns="45720" rtlCol="0" anchor="t">
            <a:no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ct val="150000"/>
              </a:lnSpc>
              <a:buAutoNum type="arabicPeriod"/>
            </a:pPr>
            <a:r>
              <a:rPr lang="es-ES" sz="1600">
                <a:latin typeface="Verdana"/>
                <a:ea typeface="Verdana"/>
              </a:rPr>
              <a:t>Seguir las instrucciones del aplicativo, que lo llevarán a presionar el botón </a:t>
            </a:r>
            <a:r>
              <a:rPr lang="es-ES" sz="1600" b="1">
                <a:solidFill>
                  <a:schemeClr val="accent6"/>
                </a:solidFill>
                <a:latin typeface="Verdana"/>
                <a:ea typeface="Verdana"/>
              </a:rPr>
              <a:t>“Completar”</a:t>
            </a:r>
            <a:r>
              <a:rPr lang="es-ES" sz="1600" b="1">
                <a:latin typeface="Verdana"/>
                <a:ea typeface="Verdana"/>
              </a:rPr>
              <a:t> </a:t>
            </a:r>
            <a:r>
              <a:rPr lang="es-ES" sz="1600">
                <a:latin typeface="Verdana"/>
                <a:ea typeface="Verdana"/>
              </a:rPr>
              <a:t>para esta entrevista.</a:t>
            </a:r>
            <a:endParaRPr lang="es-ES" sz="1600">
              <a:ea typeface="Calibri"/>
              <a:cs typeface="Calibri" panose="020F0502020204030204"/>
            </a:endParaRPr>
          </a:p>
          <a:p>
            <a:pPr marL="342900" indent="-342900">
              <a:lnSpc>
                <a:spcPct val="150000"/>
              </a:lnSpc>
              <a:buAutoNum type="arabicPeriod"/>
            </a:pPr>
            <a:r>
              <a:rPr lang="es-ES" sz="1600" b="1">
                <a:solidFill>
                  <a:schemeClr val="accent6"/>
                </a:solidFill>
                <a:latin typeface="Verdana"/>
                <a:ea typeface="Verdana"/>
              </a:rPr>
              <a:t>Agradecer</a:t>
            </a:r>
            <a:r>
              <a:rPr lang="es-ES" sz="1600">
                <a:latin typeface="Verdana"/>
                <a:ea typeface="Verdana"/>
              </a:rPr>
              <a:t> la participación de las personas informantes.</a:t>
            </a:r>
          </a:p>
          <a:p>
            <a:pPr marL="342900" indent="-342900">
              <a:lnSpc>
                <a:spcPct val="150000"/>
              </a:lnSpc>
              <a:buAutoNum type="arabicPeriod"/>
            </a:pPr>
            <a:r>
              <a:rPr lang="es-ES" sz="1600">
                <a:latin typeface="Verdana"/>
                <a:ea typeface="Verdana"/>
                <a:cs typeface="Calibri"/>
              </a:rPr>
              <a:t>Entregar tarjeta de </a:t>
            </a:r>
            <a:r>
              <a:rPr lang="es-ES" sz="1600" b="1">
                <a:solidFill>
                  <a:schemeClr val="accent6"/>
                </a:solidFill>
                <a:latin typeface="Verdana"/>
                <a:ea typeface="Verdana"/>
              </a:rPr>
              <a:t>"persona censada"</a:t>
            </a:r>
          </a:p>
          <a:p>
            <a:pPr marL="342900" indent="-342900">
              <a:lnSpc>
                <a:spcPct val="150000"/>
              </a:lnSpc>
              <a:buAutoNum type="arabicPeriod"/>
            </a:pPr>
            <a:r>
              <a:rPr lang="es-ES" sz="1600">
                <a:latin typeface="Verdana"/>
                <a:ea typeface="Verdana"/>
              </a:rPr>
              <a:t>Pedir a las personas censadas que por favor </a:t>
            </a:r>
            <a:r>
              <a:rPr lang="es-ES" sz="1600" b="1">
                <a:solidFill>
                  <a:schemeClr val="accent6"/>
                </a:solidFill>
                <a:latin typeface="Verdana"/>
                <a:ea typeface="Verdana"/>
              </a:rPr>
              <a:t>recuerden a otro censista que ellos ya han sido censados y mostrar tarjeta</a:t>
            </a:r>
            <a:r>
              <a:rPr lang="es-ES" sz="1600">
                <a:latin typeface="Verdana"/>
                <a:ea typeface="Verdana"/>
              </a:rPr>
              <a:t>.</a:t>
            </a:r>
          </a:p>
          <a:p>
            <a:pPr marL="342900" indent="-342900">
              <a:lnSpc>
                <a:spcPct val="150000"/>
              </a:lnSpc>
              <a:buAutoNum type="arabicPeriod"/>
            </a:pPr>
            <a:r>
              <a:rPr lang="es-ES" sz="1600">
                <a:latin typeface="Verdana"/>
                <a:ea typeface="Verdana"/>
              </a:rPr>
              <a:t>Sincronizar</a:t>
            </a:r>
            <a:r>
              <a:rPr lang="es-ES" sz="1600" b="1">
                <a:solidFill>
                  <a:schemeClr val="accent6"/>
                </a:solidFill>
                <a:latin typeface="Verdana"/>
                <a:ea typeface="Verdana"/>
              </a:rPr>
              <a:t> solo si se está dentro de la franja horaria habilitada.</a:t>
            </a:r>
          </a:p>
          <a:p>
            <a:pPr marL="342900" indent="-342900">
              <a:lnSpc>
                <a:spcPct val="150000"/>
              </a:lnSpc>
              <a:buAutoNum type="arabicPeriod"/>
            </a:pPr>
            <a:r>
              <a:rPr lang="es-ES" sz="1600" b="1">
                <a:solidFill>
                  <a:schemeClr val="accent6"/>
                </a:solidFill>
                <a:latin typeface="Verdana"/>
                <a:ea typeface="Verdana"/>
              </a:rPr>
              <a:t>Continuar con el punto calle siguiente dentro de su territorio calle asignado y volver a hacer los pasos.</a:t>
            </a:r>
            <a:endParaRPr lang="es-ES">
              <a:solidFill>
                <a:schemeClr val="accent6"/>
              </a:solidFill>
              <a:ea typeface="Calibri" panose="020F0502020204030204"/>
              <a:cs typeface="Calibri" panose="020F0502020204030204"/>
            </a:endParaRPr>
          </a:p>
          <a:p>
            <a:pPr marL="285750" indent="-285750">
              <a:lnSpc>
                <a:spcPct val="150000"/>
              </a:lnSpc>
              <a:buAutoNum type="arabicPeriod"/>
            </a:pPr>
            <a:endParaRPr lang="es-ES">
              <a:ea typeface="Calibri" panose="020F0502020204030204"/>
              <a:cs typeface="Calibri" panose="020F0502020204030204"/>
            </a:endParaRPr>
          </a:p>
        </p:txBody>
      </p:sp>
      <p:pic>
        <p:nvPicPr>
          <p:cNvPr id="8" name="Imagen 7">
            <a:extLst>
              <a:ext uri="{FF2B5EF4-FFF2-40B4-BE49-F238E27FC236}">
                <a16:creationId xmlns:a16="http://schemas.microsoft.com/office/drawing/2014/main" id="{C11A8DC2-3609-86B5-3B64-EF8A4F0BDB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7383" y="2181812"/>
            <a:ext cx="5260005" cy="3457851"/>
          </a:xfrm>
          <a:prstGeom prst="rect">
            <a:avLst/>
          </a:prstGeom>
        </p:spPr>
      </p:pic>
      <p:sp>
        <p:nvSpPr>
          <p:cNvPr id="4" name="Marcador de texto 3">
            <a:extLst>
              <a:ext uri="{FF2B5EF4-FFF2-40B4-BE49-F238E27FC236}">
                <a16:creationId xmlns:a16="http://schemas.microsoft.com/office/drawing/2014/main" id="{5A330C2E-B3B7-399F-A0A6-43E4E6778369}"/>
              </a:ext>
            </a:extLst>
          </p:cNvPr>
          <p:cNvSpPr>
            <a:spLocks noGrp="1"/>
          </p:cNvSpPr>
          <p:nvPr>
            <p:ph type="body" sz="quarter" idx="40"/>
          </p:nvPr>
        </p:nvSpPr>
        <p:spPr/>
        <p:txBody>
          <a:bodyPr/>
          <a:lstStyle/>
          <a:p>
            <a:r>
              <a:rPr lang="es-ES">
                <a:latin typeface="Verdana"/>
                <a:ea typeface="Verdana"/>
              </a:rPr>
              <a:t>20.</a:t>
            </a:r>
            <a:endParaRPr lang="es-ES"/>
          </a:p>
        </p:txBody>
      </p:sp>
    </p:spTree>
    <p:extLst>
      <p:ext uri="{BB962C8B-B14F-4D97-AF65-F5344CB8AC3E}">
        <p14:creationId xmlns:p14="http://schemas.microsoft.com/office/powerpoint/2010/main" val="1836462850"/>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57495FE-ACF7-87F2-259D-8DA432C5366A}"/>
              </a:ext>
            </a:extLst>
          </p:cNvPr>
          <p:cNvSpPr>
            <a:spLocks noGrp="1"/>
          </p:cNvSpPr>
          <p:nvPr>
            <p:ph type="body" sz="quarter" idx="13"/>
          </p:nvPr>
        </p:nvSpPr>
        <p:spPr/>
        <p:txBody>
          <a:bodyPr/>
          <a:lstStyle/>
          <a:p>
            <a:r>
              <a:rPr lang="es-ES" dirty="0">
                <a:latin typeface="Verdana"/>
                <a:ea typeface="Verdana"/>
              </a:rPr>
              <a:t>Etapa de recolección</a:t>
            </a:r>
            <a:endParaRPr lang="es-ES" dirty="0"/>
          </a:p>
        </p:txBody>
      </p:sp>
      <p:sp>
        <p:nvSpPr>
          <p:cNvPr id="3" name="Marcador de texto 2">
            <a:extLst>
              <a:ext uri="{FF2B5EF4-FFF2-40B4-BE49-F238E27FC236}">
                <a16:creationId xmlns:a16="http://schemas.microsoft.com/office/drawing/2014/main" id="{6FC77CBB-8C17-ED3D-04F5-268E30CA3E3E}"/>
              </a:ext>
            </a:extLst>
          </p:cNvPr>
          <p:cNvSpPr>
            <a:spLocks noGrp="1"/>
          </p:cNvSpPr>
          <p:nvPr>
            <p:ph type="body" sz="quarter" idx="40"/>
          </p:nvPr>
        </p:nvSpPr>
        <p:spPr/>
        <p:txBody>
          <a:bodyPr/>
          <a:lstStyle/>
          <a:p>
            <a:r>
              <a:rPr lang="es-ES">
                <a:latin typeface="Verdana"/>
                <a:ea typeface="Verdana"/>
              </a:rPr>
              <a:t>21.</a:t>
            </a:r>
            <a:endParaRPr lang="es-ES"/>
          </a:p>
        </p:txBody>
      </p:sp>
      <p:sp>
        <p:nvSpPr>
          <p:cNvPr id="4" name="CuadroTexto 3">
            <a:extLst>
              <a:ext uri="{FF2B5EF4-FFF2-40B4-BE49-F238E27FC236}">
                <a16:creationId xmlns:a16="http://schemas.microsoft.com/office/drawing/2014/main" id="{1A563E37-A4BF-41A2-6050-B303DFE61DAF}"/>
              </a:ext>
            </a:extLst>
          </p:cNvPr>
          <p:cNvSpPr txBox="1"/>
          <p:nvPr/>
        </p:nvSpPr>
        <p:spPr>
          <a:xfrm>
            <a:off x="753372" y="3025584"/>
            <a:ext cx="10593400" cy="8776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s-ES" b="1" dirty="0">
                <a:latin typeface="Verdana"/>
                <a:ea typeface="Calibri"/>
                <a:cs typeface="Calibri"/>
              </a:rPr>
              <a:t>Considerar que solo se dispondrá de dos franjas horarias para realizar la sincronización de carga.</a:t>
            </a:r>
            <a:endParaRPr lang="es-ES" dirty="0">
              <a:ea typeface="Calibri" panose="020F0502020204030204"/>
              <a:cs typeface="Calibri" panose="020F0502020204030204"/>
            </a:endParaRPr>
          </a:p>
        </p:txBody>
      </p:sp>
      <p:sp>
        <p:nvSpPr>
          <p:cNvPr id="7" name="Título 2">
            <a:extLst>
              <a:ext uri="{FF2B5EF4-FFF2-40B4-BE49-F238E27FC236}">
                <a16:creationId xmlns:a16="http://schemas.microsoft.com/office/drawing/2014/main" id="{DB0FCE46-8FD7-6BE1-3491-7B16AE6453D4}"/>
              </a:ext>
            </a:extLst>
          </p:cNvPr>
          <p:cNvSpPr txBox="1">
            <a:spLocks/>
          </p:cNvSpPr>
          <p:nvPr/>
        </p:nvSpPr>
        <p:spPr>
          <a:xfrm>
            <a:off x="1076995" y="956475"/>
            <a:ext cx="10039397" cy="764067"/>
          </a:xfrm>
          <a:prstGeom prst="rect">
            <a:avLst/>
          </a:prstGeom>
        </p:spPr>
        <p:txBody>
          <a:bodyPr lIns="91440" tIns="45720" rIns="91440" bIns="45720" anchor="t"/>
          <a:lstStyle>
            <a:lvl1pPr algn="l" defTabSz="914400" rtl="0" eaLnBrk="1" latinLnBrk="0" hangingPunct="1">
              <a:lnSpc>
                <a:spcPct val="90000"/>
              </a:lnSpc>
              <a:spcBef>
                <a:spcPct val="0"/>
              </a:spcBef>
              <a:buNone/>
              <a:defRPr sz="48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s-ES" sz="3200">
                <a:solidFill>
                  <a:schemeClr val="accent4"/>
                </a:solidFill>
                <a:latin typeface="Verdana"/>
                <a:ea typeface="Verdana"/>
              </a:rPr>
              <a:t>Paso 8: </a:t>
            </a:r>
            <a:r>
              <a:rPr lang="es-ES" sz="3200">
                <a:latin typeface="Verdana"/>
                <a:ea typeface="Verdana"/>
              </a:rPr>
              <a:t>Cierre de entrevista censal</a:t>
            </a:r>
            <a:endParaRPr lang="es-ES" sz="3200" b="0">
              <a:solidFill>
                <a:srgbClr val="000000"/>
              </a:solidFill>
              <a:latin typeface="Verdana"/>
              <a:ea typeface="Verdana"/>
            </a:endParaRPr>
          </a:p>
          <a:p>
            <a:endParaRPr lang="es-ES" sz="3200"/>
          </a:p>
        </p:txBody>
      </p:sp>
      <p:pic>
        <p:nvPicPr>
          <p:cNvPr id="8" name="Gráfico 7" descr="Luces encendidas con relleno sólido">
            <a:extLst>
              <a:ext uri="{FF2B5EF4-FFF2-40B4-BE49-F238E27FC236}">
                <a16:creationId xmlns:a16="http://schemas.microsoft.com/office/drawing/2014/main" id="{E516CAC7-4E3F-809F-0ACE-BDD8497FD8D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2504536" y="2123536"/>
            <a:ext cx="914400" cy="914400"/>
          </a:xfrm>
          <a:prstGeom prst="rect">
            <a:avLst/>
          </a:prstGeom>
        </p:spPr>
      </p:pic>
      <p:sp>
        <p:nvSpPr>
          <p:cNvPr id="9" name="CuadroTexto 8">
            <a:extLst>
              <a:ext uri="{FF2B5EF4-FFF2-40B4-BE49-F238E27FC236}">
                <a16:creationId xmlns:a16="http://schemas.microsoft.com/office/drawing/2014/main" id="{F4B2C737-AC21-2F92-F142-F291F336EC64}"/>
              </a:ext>
            </a:extLst>
          </p:cNvPr>
          <p:cNvSpPr txBox="1"/>
          <p:nvPr/>
        </p:nvSpPr>
        <p:spPr>
          <a:xfrm>
            <a:off x="3430438" y="2323381"/>
            <a:ext cx="768901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800" b="1">
                <a:solidFill>
                  <a:schemeClr val="accent1"/>
                </a:solidFill>
                <a:latin typeface="Verdana"/>
              </a:rPr>
              <a:t>Respecto de la sincronización</a:t>
            </a:r>
            <a:endParaRPr lang="es-ES">
              <a:solidFill>
                <a:schemeClr val="accent1"/>
              </a:solidFill>
            </a:endParaRPr>
          </a:p>
        </p:txBody>
      </p:sp>
      <p:sp>
        <p:nvSpPr>
          <p:cNvPr id="10" name="CuadroTexto 9">
            <a:extLst>
              <a:ext uri="{FF2B5EF4-FFF2-40B4-BE49-F238E27FC236}">
                <a16:creationId xmlns:a16="http://schemas.microsoft.com/office/drawing/2014/main" id="{4F19DB01-32CC-1A1C-E8E8-BA3A21254150}"/>
              </a:ext>
            </a:extLst>
          </p:cNvPr>
          <p:cNvSpPr txBox="1"/>
          <p:nvPr/>
        </p:nvSpPr>
        <p:spPr>
          <a:xfrm>
            <a:off x="756249" y="4249947"/>
            <a:ext cx="4655388"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b="1">
                <a:solidFill>
                  <a:srgbClr val="824E98"/>
                </a:solidFill>
                <a:latin typeface="Verdana"/>
                <a:cs typeface="Segoe UI"/>
              </a:rPr>
              <a:t>Franja A: </a:t>
            </a:r>
            <a:r>
              <a:rPr lang="es-ES">
                <a:latin typeface="Verdana"/>
                <a:cs typeface="Segoe UI"/>
              </a:rPr>
              <a:t>Entrevistas completadas antes de las 08:00.</a:t>
            </a:r>
            <a:endParaRPr lang="es-ES">
              <a:latin typeface="Verdana"/>
              <a:ea typeface="Verdana"/>
              <a:cs typeface="Segoe UI"/>
            </a:endParaRPr>
          </a:p>
          <a:p>
            <a:endParaRPr lang="es-ES">
              <a:solidFill>
                <a:srgbClr val="122361"/>
              </a:solidFill>
              <a:latin typeface="Verdana"/>
              <a:cs typeface="Segoe UI"/>
            </a:endParaRPr>
          </a:p>
          <a:p>
            <a:r>
              <a:rPr lang="es-ES" b="1">
                <a:solidFill>
                  <a:srgbClr val="824E98"/>
                </a:solidFill>
                <a:latin typeface="Verdana"/>
                <a:cs typeface="Segoe UI"/>
              </a:rPr>
              <a:t>Franja B: </a:t>
            </a:r>
            <a:r>
              <a:rPr lang="es-ES">
                <a:latin typeface="Verdana"/>
                <a:cs typeface="Segoe UI"/>
              </a:rPr>
              <a:t>Entrevistas completadas después de las 22:00.</a:t>
            </a:r>
            <a:endParaRPr lang="es-ES">
              <a:latin typeface="Verdana"/>
              <a:ea typeface="Verdana"/>
              <a:cs typeface="Segoe UI"/>
            </a:endParaRPr>
          </a:p>
        </p:txBody>
      </p:sp>
      <p:sp>
        <p:nvSpPr>
          <p:cNvPr id="11" name="CuadroTexto 10">
            <a:extLst>
              <a:ext uri="{FF2B5EF4-FFF2-40B4-BE49-F238E27FC236}">
                <a16:creationId xmlns:a16="http://schemas.microsoft.com/office/drawing/2014/main" id="{D5CCAA2A-E4F0-B9F9-7FE0-9BB781550DB9}"/>
              </a:ext>
            </a:extLst>
          </p:cNvPr>
          <p:cNvSpPr txBox="1"/>
          <p:nvPr/>
        </p:nvSpPr>
        <p:spPr>
          <a:xfrm>
            <a:off x="6852247" y="4249947"/>
            <a:ext cx="4655389"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latin typeface="Verdana"/>
                <a:cs typeface="Segoe UI"/>
              </a:rPr>
              <a:t>Sincroniza al final de la jornada.</a:t>
            </a:r>
            <a:endParaRPr lang="en-US" dirty="0">
              <a:latin typeface="Verdana"/>
              <a:ea typeface="Verdana"/>
              <a:cs typeface="Segoe UI"/>
            </a:endParaRPr>
          </a:p>
          <a:p>
            <a:endParaRPr lang="en-US">
              <a:latin typeface="Verdana"/>
              <a:cs typeface="Segoe UI"/>
            </a:endParaRPr>
          </a:p>
          <a:p>
            <a:endParaRPr lang="en-US">
              <a:latin typeface="Verdana"/>
              <a:cs typeface="Segoe UI"/>
            </a:endParaRPr>
          </a:p>
          <a:p>
            <a:r>
              <a:rPr lang="es-ES" dirty="0">
                <a:latin typeface="Verdana"/>
                <a:cs typeface="Segoe UI"/>
              </a:rPr>
              <a:t>Deben ser sincronizadas al día siguiente después de las 08:00.</a:t>
            </a:r>
            <a:endParaRPr lang="es-ES" dirty="0">
              <a:latin typeface="Verdana"/>
              <a:ea typeface="Verdana"/>
              <a:cs typeface="Segoe UI"/>
            </a:endParaRPr>
          </a:p>
        </p:txBody>
      </p:sp>
      <p:pic>
        <p:nvPicPr>
          <p:cNvPr id="13" name="Gráfico 12" descr="Flecha: recto con relleno sólido">
            <a:extLst>
              <a:ext uri="{FF2B5EF4-FFF2-40B4-BE49-F238E27FC236}">
                <a16:creationId xmlns:a16="http://schemas.microsoft.com/office/drawing/2014/main" id="{20687AED-0C63-64CF-D0FB-0490946021D8}"/>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rot="10620000">
            <a:off x="5034465" y="4984985"/>
            <a:ext cx="1733908" cy="871269"/>
          </a:xfrm>
          <a:prstGeom prst="rect">
            <a:avLst/>
          </a:prstGeom>
        </p:spPr>
      </p:pic>
      <p:pic>
        <p:nvPicPr>
          <p:cNvPr id="14" name="Gráfico 13" descr="Flecha: recto con relleno sólido">
            <a:extLst>
              <a:ext uri="{FF2B5EF4-FFF2-40B4-BE49-F238E27FC236}">
                <a16:creationId xmlns:a16="http://schemas.microsoft.com/office/drawing/2014/main" id="{FF17EF7A-03CA-4A94-14D4-BAB27EC24E8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rot="10620000">
            <a:off x="5034464" y="4021701"/>
            <a:ext cx="1733908" cy="871269"/>
          </a:xfrm>
          <a:prstGeom prst="rect">
            <a:avLst/>
          </a:prstGeom>
        </p:spPr>
      </p:pic>
    </p:spTree>
    <p:extLst>
      <p:ext uri="{BB962C8B-B14F-4D97-AF65-F5344CB8AC3E}">
        <p14:creationId xmlns:p14="http://schemas.microsoft.com/office/powerpoint/2010/main" val="2384972550"/>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96CB39BD-99DD-16C5-CD73-501AC10C0B68}"/>
              </a:ext>
            </a:extLst>
          </p:cNvPr>
          <p:cNvSpPr>
            <a:spLocks noGrp="1"/>
          </p:cNvSpPr>
          <p:nvPr>
            <p:ph type="body" sz="quarter" idx="13"/>
          </p:nvPr>
        </p:nvSpPr>
        <p:spPr>
          <a:xfrm>
            <a:off x="751724" y="-17288"/>
            <a:ext cx="10888408" cy="496799"/>
          </a:xfrm>
        </p:spPr>
        <p:txBody>
          <a:bodyPr/>
          <a:lstStyle/>
          <a:p>
            <a:r>
              <a:rPr lang="es-ES" dirty="0">
                <a:latin typeface="Verdana"/>
                <a:ea typeface="Verdana"/>
              </a:rPr>
              <a:t>Etapa de recolección</a:t>
            </a:r>
            <a:endParaRPr lang="es-ES" dirty="0"/>
          </a:p>
        </p:txBody>
      </p:sp>
      <p:sp>
        <p:nvSpPr>
          <p:cNvPr id="3" name="Marcador de texto 2">
            <a:extLst>
              <a:ext uri="{FF2B5EF4-FFF2-40B4-BE49-F238E27FC236}">
                <a16:creationId xmlns:a16="http://schemas.microsoft.com/office/drawing/2014/main" id="{B9EFA99B-1DBC-4104-7E22-A1ABEE7C2DD9}"/>
              </a:ext>
            </a:extLst>
          </p:cNvPr>
          <p:cNvSpPr>
            <a:spLocks noGrp="1"/>
          </p:cNvSpPr>
          <p:nvPr>
            <p:ph type="body" sz="quarter" idx="40"/>
          </p:nvPr>
        </p:nvSpPr>
        <p:spPr/>
        <p:txBody>
          <a:bodyPr>
            <a:normAutofit/>
          </a:bodyPr>
          <a:lstStyle/>
          <a:p>
            <a:r>
              <a:rPr lang="es-ES" dirty="0">
                <a:latin typeface="Verdana"/>
                <a:ea typeface="Verdana"/>
              </a:rPr>
              <a:t>22.</a:t>
            </a:r>
            <a:endParaRPr lang="es-ES" dirty="0"/>
          </a:p>
        </p:txBody>
      </p:sp>
      <p:sp>
        <p:nvSpPr>
          <p:cNvPr id="2" name="CuadroTexto 1">
            <a:extLst>
              <a:ext uri="{FF2B5EF4-FFF2-40B4-BE49-F238E27FC236}">
                <a16:creationId xmlns:a16="http://schemas.microsoft.com/office/drawing/2014/main" id="{53AE77B8-290A-E466-3438-DC10BA65F694}"/>
              </a:ext>
            </a:extLst>
          </p:cNvPr>
          <p:cNvSpPr txBox="1"/>
          <p:nvPr/>
        </p:nvSpPr>
        <p:spPr>
          <a:xfrm>
            <a:off x="879915" y="2824248"/>
            <a:ext cx="10426867" cy="1470082"/>
          </a:xfrm>
          <a:prstGeom prst="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s-ES" sz="3200" b="1" dirty="0">
                <a:solidFill>
                  <a:srgbClr val="FF0000"/>
                </a:solidFill>
                <a:latin typeface="Verdana"/>
                <a:ea typeface="Verdana"/>
              </a:rPr>
              <a:t>NO</a:t>
            </a:r>
            <a:r>
              <a:rPr lang="es-ES" sz="3200" dirty="0">
                <a:latin typeface="Verdana"/>
                <a:ea typeface="Verdana"/>
              </a:rPr>
              <a:t> se puede realizar sincronización de carga </a:t>
            </a:r>
            <a:endParaRPr lang="en-US" sz="3200" dirty="0">
              <a:latin typeface="Verdana"/>
              <a:ea typeface="Verdana"/>
            </a:endParaRPr>
          </a:p>
          <a:p>
            <a:pPr algn="ctr">
              <a:lnSpc>
                <a:spcPct val="150000"/>
              </a:lnSpc>
            </a:pPr>
            <a:r>
              <a:rPr lang="es-ES" sz="3200" b="1" dirty="0">
                <a:latin typeface="Verdana"/>
                <a:ea typeface="Verdana"/>
              </a:rPr>
              <a:t>entre las 22:00 y 08:00 AM. </a:t>
            </a:r>
          </a:p>
        </p:txBody>
      </p:sp>
      <p:pic>
        <p:nvPicPr>
          <p:cNvPr id="10" name="Gráfico 9" descr="Luces encendidas con relleno sólido">
            <a:extLst>
              <a:ext uri="{FF2B5EF4-FFF2-40B4-BE49-F238E27FC236}">
                <a16:creationId xmlns:a16="http://schemas.microsoft.com/office/drawing/2014/main" id="{E7EB094D-0F80-CCD0-D37B-9B956A62825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3814996" y="1017638"/>
            <a:ext cx="1393722" cy="1393722"/>
          </a:xfrm>
          <a:prstGeom prst="rect">
            <a:avLst/>
          </a:prstGeom>
        </p:spPr>
      </p:pic>
      <p:sp>
        <p:nvSpPr>
          <p:cNvPr id="4" name="CuadroTexto 3">
            <a:extLst>
              <a:ext uri="{FF2B5EF4-FFF2-40B4-BE49-F238E27FC236}">
                <a16:creationId xmlns:a16="http://schemas.microsoft.com/office/drawing/2014/main" id="{CFD08163-B7E0-0BE3-0079-ADB98D589C0C}"/>
              </a:ext>
            </a:extLst>
          </p:cNvPr>
          <p:cNvSpPr txBox="1"/>
          <p:nvPr/>
        </p:nvSpPr>
        <p:spPr>
          <a:xfrm>
            <a:off x="5204923" y="1719851"/>
            <a:ext cx="369210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ES" sz="3200" b="1">
                <a:solidFill>
                  <a:srgbClr val="FF0000"/>
                </a:solidFill>
                <a:latin typeface="Verdana"/>
                <a:ea typeface="Calibri"/>
                <a:cs typeface="Calibri"/>
              </a:rPr>
              <a:t>Importante</a:t>
            </a:r>
            <a:endParaRPr lang="es-ES" sz="3200" b="1">
              <a:solidFill>
                <a:srgbClr val="FF0000"/>
              </a:solidFill>
              <a:latin typeface="Verdana"/>
              <a:ea typeface="Verdana"/>
            </a:endParaRPr>
          </a:p>
        </p:txBody>
      </p:sp>
    </p:spTree>
    <p:extLst>
      <p:ext uri="{BB962C8B-B14F-4D97-AF65-F5344CB8AC3E}">
        <p14:creationId xmlns:p14="http://schemas.microsoft.com/office/powerpoint/2010/main" val="1789077448"/>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texto 7">
            <a:extLst>
              <a:ext uri="{FF2B5EF4-FFF2-40B4-BE49-F238E27FC236}">
                <a16:creationId xmlns:a16="http://schemas.microsoft.com/office/drawing/2014/main" id="{AAC7DA37-DA57-78FF-D1C6-EE07156D7F58}"/>
              </a:ext>
            </a:extLst>
          </p:cNvPr>
          <p:cNvSpPr txBox="1">
            <a:spLocks/>
          </p:cNvSpPr>
          <p:nvPr/>
        </p:nvSpPr>
        <p:spPr>
          <a:xfrm>
            <a:off x="751724" y="-4998"/>
            <a:ext cx="10888408" cy="496799"/>
          </a:xfrm>
          <a:prstGeom prst="rect">
            <a:avLst/>
          </a:prstGeom>
        </p:spPr>
        <p:txBody>
          <a:bodyPr vert="horz" lIns="0" tIns="45720" rIns="91440" bIns="4572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1200" b="0" i="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latin typeface="Verdana"/>
                <a:ea typeface="Verdana"/>
              </a:rPr>
              <a:t>Etapa de recolección</a:t>
            </a:r>
            <a:endParaRPr lang="es-ES" dirty="0"/>
          </a:p>
        </p:txBody>
      </p:sp>
      <p:sp>
        <p:nvSpPr>
          <p:cNvPr id="3" name="Título 2">
            <a:extLst>
              <a:ext uri="{FF2B5EF4-FFF2-40B4-BE49-F238E27FC236}">
                <a16:creationId xmlns:a16="http://schemas.microsoft.com/office/drawing/2014/main" id="{CFC0B87D-2246-97F1-DA8B-50E42332B445}"/>
              </a:ext>
            </a:extLst>
          </p:cNvPr>
          <p:cNvSpPr txBox="1">
            <a:spLocks/>
          </p:cNvSpPr>
          <p:nvPr/>
        </p:nvSpPr>
        <p:spPr>
          <a:xfrm>
            <a:off x="5289561" y="654551"/>
            <a:ext cx="4911198" cy="850331"/>
          </a:xfrm>
          <a:prstGeom prst="rect">
            <a:avLst/>
          </a:prstGeom>
        </p:spPr>
        <p:txBody>
          <a:bodyPr lIns="91440" tIns="45720" rIns="91440" bIns="45720" anchor="t"/>
          <a:lstStyle>
            <a:lvl1pPr algn="l" defTabSz="914400" rtl="0" eaLnBrk="1" latinLnBrk="0" hangingPunct="1">
              <a:lnSpc>
                <a:spcPct val="90000"/>
              </a:lnSpc>
              <a:spcBef>
                <a:spcPct val="0"/>
              </a:spcBef>
              <a:buNone/>
              <a:defRPr sz="48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s-ES" sz="3200">
                <a:solidFill>
                  <a:schemeClr val="accent4"/>
                </a:solidFill>
                <a:latin typeface="Verdana"/>
                <a:ea typeface="Verdana"/>
              </a:rPr>
              <a:t>Paso 9: </a:t>
            </a:r>
            <a:r>
              <a:rPr lang="es-ES" sz="3200">
                <a:latin typeface="Verdana"/>
                <a:ea typeface="Verdana"/>
              </a:rPr>
              <a:t>Cierre de la jornada de trabajo</a:t>
            </a:r>
            <a:endParaRPr lang="es-ES" sz="3200" b="0">
              <a:solidFill>
                <a:srgbClr val="000000"/>
              </a:solidFill>
              <a:latin typeface="Verdana"/>
              <a:ea typeface="Verdana"/>
            </a:endParaRPr>
          </a:p>
          <a:p>
            <a:endParaRPr lang="es-ES" sz="3200"/>
          </a:p>
        </p:txBody>
      </p:sp>
      <p:sp>
        <p:nvSpPr>
          <p:cNvPr id="4" name="Marcador de texto 3">
            <a:extLst>
              <a:ext uri="{FF2B5EF4-FFF2-40B4-BE49-F238E27FC236}">
                <a16:creationId xmlns:a16="http://schemas.microsoft.com/office/drawing/2014/main" id="{5A330C2E-B3B7-399F-A0A6-43E4E6778369}"/>
              </a:ext>
            </a:extLst>
          </p:cNvPr>
          <p:cNvSpPr>
            <a:spLocks noGrp="1"/>
          </p:cNvSpPr>
          <p:nvPr>
            <p:ph type="body" sz="quarter" idx="40"/>
          </p:nvPr>
        </p:nvSpPr>
        <p:spPr/>
        <p:txBody>
          <a:bodyPr/>
          <a:lstStyle/>
          <a:p>
            <a:r>
              <a:rPr lang="es-ES" dirty="0">
                <a:latin typeface="Verdana"/>
                <a:ea typeface="Verdana"/>
              </a:rPr>
              <a:t>23.</a:t>
            </a:r>
            <a:endParaRPr lang="es-ES" dirty="0"/>
          </a:p>
        </p:txBody>
      </p:sp>
      <p:sp>
        <p:nvSpPr>
          <p:cNvPr id="5" name="CuadroTexto 4">
            <a:extLst>
              <a:ext uri="{FF2B5EF4-FFF2-40B4-BE49-F238E27FC236}">
                <a16:creationId xmlns:a16="http://schemas.microsoft.com/office/drawing/2014/main" id="{1553DD10-426E-0B46-3D35-6FA0D8A1463A}"/>
              </a:ext>
            </a:extLst>
          </p:cNvPr>
          <p:cNvSpPr txBox="1"/>
          <p:nvPr/>
        </p:nvSpPr>
        <p:spPr>
          <a:xfrm>
            <a:off x="5289018" y="1961660"/>
            <a:ext cx="6345300" cy="28115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s-ES" sz="2000" dirty="0">
                <a:latin typeface="Verdana"/>
                <a:ea typeface="Calibri"/>
                <a:cs typeface="Calibri"/>
              </a:rPr>
              <a:t>Según la franja horaria en la que recolectes la información debes enviar a la o el Coordinador de Grupo una captura de pantalla donde se muestre que has </a:t>
            </a:r>
            <a:r>
              <a:rPr lang="es-ES" sz="2000" b="1" dirty="0">
                <a:latin typeface="Verdana"/>
                <a:ea typeface="Calibri"/>
                <a:cs typeface="Calibri"/>
              </a:rPr>
              <a:t>realizado la sincronización de manera correcta en la franja horaria indicada anteriormente</a:t>
            </a:r>
            <a:r>
              <a:rPr lang="es-ES" sz="2000" dirty="0">
                <a:latin typeface="Verdana"/>
                <a:ea typeface="Calibri"/>
                <a:cs typeface="Calibri"/>
              </a:rPr>
              <a:t>.</a:t>
            </a:r>
            <a:endParaRPr lang="es-ES" sz="2000" dirty="0"/>
          </a:p>
        </p:txBody>
      </p:sp>
      <p:pic>
        <p:nvPicPr>
          <p:cNvPr id="2" name="Imagen 1" descr="Interfaz de usuario gráfica, Aplicación&#10;&#10;Descripción generada automáticamente">
            <a:extLst>
              <a:ext uri="{FF2B5EF4-FFF2-40B4-BE49-F238E27FC236}">
                <a16:creationId xmlns:a16="http://schemas.microsoft.com/office/drawing/2014/main" id="{88EC1B20-AF67-9EC8-FF1E-FE9D63F084C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962"/>
          <a:stretch/>
        </p:blipFill>
        <p:spPr>
          <a:xfrm>
            <a:off x="1317039" y="511010"/>
            <a:ext cx="3188769" cy="5823140"/>
          </a:xfrm>
          <a:prstGeom prst="rect">
            <a:avLst/>
          </a:prstGeom>
        </p:spPr>
      </p:pic>
      <p:sp>
        <p:nvSpPr>
          <p:cNvPr id="7" name="CuadroTexto 10">
            <a:extLst>
              <a:ext uri="{FF2B5EF4-FFF2-40B4-BE49-F238E27FC236}">
                <a16:creationId xmlns:a16="http://schemas.microsoft.com/office/drawing/2014/main" id="{BBCE156E-57F7-4B04-8548-D6C24DFF061C}"/>
              </a:ext>
            </a:extLst>
          </p:cNvPr>
          <p:cNvSpPr txBox="1"/>
          <p:nvPr/>
        </p:nvSpPr>
        <p:spPr>
          <a:xfrm>
            <a:off x="1320325" y="6397402"/>
            <a:ext cx="4180377"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100" b="1">
                <a:latin typeface="Verdana"/>
                <a:cs typeface="Segoe UI"/>
              </a:rPr>
              <a:t>Imagen:</a:t>
            </a:r>
            <a:r>
              <a:rPr lang="es-ES" sz="1100">
                <a:latin typeface="Verdana"/>
                <a:cs typeface="Segoe UI"/>
              </a:rPr>
              <a:t> Sincronización de carga en Suso</a:t>
            </a:r>
            <a:endParaRPr lang="en-US" sz="1100">
              <a:ea typeface="Calibri"/>
              <a:cs typeface="Calibri"/>
            </a:endParaRPr>
          </a:p>
        </p:txBody>
      </p:sp>
    </p:spTree>
    <p:extLst>
      <p:ext uri="{BB962C8B-B14F-4D97-AF65-F5344CB8AC3E}">
        <p14:creationId xmlns:p14="http://schemas.microsoft.com/office/powerpoint/2010/main" val="29952157"/>
      </p:ext>
    </p:extLst>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96CB39BD-99DD-16C5-CD73-501AC10C0B68}"/>
              </a:ext>
            </a:extLst>
          </p:cNvPr>
          <p:cNvSpPr>
            <a:spLocks noGrp="1"/>
          </p:cNvSpPr>
          <p:nvPr>
            <p:ph type="body" sz="quarter" idx="13"/>
          </p:nvPr>
        </p:nvSpPr>
        <p:spPr>
          <a:xfrm>
            <a:off x="751724" y="-17288"/>
            <a:ext cx="10888408" cy="496799"/>
          </a:xfrm>
        </p:spPr>
        <p:txBody>
          <a:bodyPr/>
          <a:lstStyle/>
          <a:p>
            <a:r>
              <a:rPr lang="es-ES" dirty="0">
                <a:latin typeface="Verdana"/>
                <a:ea typeface="Verdana"/>
              </a:rPr>
              <a:t>Etapa de recolección</a:t>
            </a:r>
            <a:endParaRPr lang="es-ES" dirty="0"/>
          </a:p>
        </p:txBody>
      </p:sp>
      <p:sp>
        <p:nvSpPr>
          <p:cNvPr id="3" name="Marcador de texto 2">
            <a:extLst>
              <a:ext uri="{FF2B5EF4-FFF2-40B4-BE49-F238E27FC236}">
                <a16:creationId xmlns:a16="http://schemas.microsoft.com/office/drawing/2014/main" id="{B9EFA99B-1DBC-4104-7E22-A1ABEE7C2DD9}"/>
              </a:ext>
            </a:extLst>
          </p:cNvPr>
          <p:cNvSpPr>
            <a:spLocks noGrp="1"/>
          </p:cNvSpPr>
          <p:nvPr>
            <p:ph type="body" sz="quarter" idx="40"/>
          </p:nvPr>
        </p:nvSpPr>
        <p:spPr/>
        <p:txBody>
          <a:bodyPr>
            <a:normAutofit/>
          </a:bodyPr>
          <a:lstStyle/>
          <a:p>
            <a:r>
              <a:rPr lang="es-ES" dirty="0">
                <a:latin typeface="Verdana"/>
                <a:ea typeface="Verdana"/>
              </a:rPr>
              <a:t>24.</a:t>
            </a:r>
            <a:endParaRPr lang="es-ES" dirty="0"/>
          </a:p>
        </p:txBody>
      </p:sp>
      <p:sp>
        <p:nvSpPr>
          <p:cNvPr id="2" name="CuadroTexto 1">
            <a:extLst>
              <a:ext uri="{FF2B5EF4-FFF2-40B4-BE49-F238E27FC236}">
                <a16:creationId xmlns:a16="http://schemas.microsoft.com/office/drawing/2014/main" id="{53AE77B8-290A-E466-3438-DC10BA65F694}"/>
              </a:ext>
            </a:extLst>
          </p:cNvPr>
          <p:cNvSpPr txBox="1"/>
          <p:nvPr/>
        </p:nvSpPr>
        <p:spPr>
          <a:xfrm>
            <a:off x="1305448" y="2656014"/>
            <a:ext cx="9773725" cy="2606547"/>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s-CL" sz="2800" b="1" dirty="0">
                <a:solidFill>
                  <a:schemeClr val="accent6"/>
                </a:solidFill>
                <a:latin typeface="Verdana"/>
                <a:ea typeface="MS Gothic"/>
                <a:cs typeface="Times New Roman"/>
              </a:rPr>
              <a:t>Debes recorrer todos los puntos calle, recorrer las cercanías para encontrar a la persona e indagar con vecinos y vecinas en caso de ser necesario.</a:t>
            </a:r>
            <a:endParaRPr lang="es-ES" sz="2800" dirty="0">
              <a:solidFill>
                <a:schemeClr val="accent6"/>
              </a:solidFill>
            </a:endParaRPr>
          </a:p>
        </p:txBody>
      </p:sp>
      <p:pic>
        <p:nvPicPr>
          <p:cNvPr id="10" name="Gráfico 9" descr="Luces encendidas con relleno sólido">
            <a:extLst>
              <a:ext uri="{FF2B5EF4-FFF2-40B4-BE49-F238E27FC236}">
                <a16:creationId xmlns:a16="http://schemas.microsoft.com/office/drawing/2014/main" id="{E7EB094D-0F80-CCD0-D37B-9B956A62825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5614220" y="1017638"/>
            <a:ext cx="1393722" cy="1393722"/>
          </a:xfrm>
          <a:prstGeom prst="rect">
            <a:avLst/>
          </a:prstGeom>
        </p:spPr>
      </p:pic>
    </p:spTree>
    <p:extLst>
      <p:ext uri="{BB962C8B-B14F-4D97-AF65-F5344CB8AC3E}">
        <p14:creationId xmlns:p14="http://schemas.microsoft.com/office/powerpoint/2010/main" val="1469131213"/>
      </p:ext>
    </p:extLst>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ACAFBC7A-2D0B-F312-AA35-87225164A371}"/>
              </a:ext>
            </a:extLst>
          </p:cNvPr>
          <p:cNvSpPr>
            <a:spLocks noGrp="1"/>
          </p:cNvSpPr>
          <p:nvPr>
            <p:ph type="body" sz="quarter" idx="13"/>
          </p:nvPr>
        </p:nvSpPr>
        <p:spPr>
          <a:xfrm>
            <a:off x="1614365" y="2053764"/>
            <a:ext cx="10096720" cy="3355094"/>
          </a:xfrm>
        </p:spPr>
        <p:txBody>
          <a:bodyPr vert="horz" lIns="0" tIns="45720" rIns="0" bIns="45720" rtlCol="0" anchor="t">
            <a:noAutofit/>
          </a:bodyPr>
          <a:lstStyle/>
          <a:p>
            <a:r>
              <a:rPr lang="es-ES" sz="1800" b="1">
                <a:latin typeface="Verdana"/>
                <a:ea typeface="Verdana"/>
              </a:rPr>
              <a:t>Censar</a:t>
            </a:r>
            <a:r>
              <a:rPr lang="es-ES" sz="1800">
                <a:latin typeface="Verdana"/>
                <a:ea typeface="Verdana"/>
              </a:rPr>
              <a:t> a todas personas</a:t>
            </a:r>
            <a:endParaRPr lang="es-ES" sz="1800"/>
          </a:p>
          <a:p>
            <a:endParaRPr lang="es-ES" sz="1800">
              <a:latin typeface="Verdana"/>
              <a:ea typeface="Verdana"/>
            </a:endParaRPr>
          </a:p>
          <a:p>
            <a:r>
              <a:rPr lang="es-ES" sz="1800" b="1">
                <a:latin typeface="Verdana"/>
                <a:ea typeface="Verdana"/>
              </a:rPr>
              <a:t>Emitir tu boleta e informe</a:t>
            </a:r>
            <a:r>
              <a:rPr lang="es-ES" sz="1800">
                <a:latin typeface="Verdana"/>
                <a:ea typeface="Verdana"/>
              </a:rPr>
              <a:t> en la fecha requerida</a:t>
            </a:r>
            <a:endParaRPr lang="es-ES" sz="1800"/>
          </a:p>
          <a:p>
            <a:endParaRPr lang="es-ES" sz="1800">
              <a:latin typeface="Verdana"/>
              <a:ea typeface="Verdana"/>
            </a:endParaRPr>
          </a:p>
          <a:p>
            <a:r>
              <a:rPr lang="es-ES" sz="1800" b="1">
                <a:latin typeface="Verdana"/>
                <a:ea typeface="Verdana"/>
              </a:rPr>
              <a:t>Completar </a:t>
            </a:r>
            <a:r>
              <a:rPr lang="es-ES" sz="1800">
                <a:latin typeface="Verdana"/>
                <a:ea typeface="Verdana"/>
              </a:rPr>
              <a:t>las entrevistas en el DMC</a:t>
            </a:r>
            <a:endParaRPr lang="en-US" sz="1800">
              <a:latin typeface="Verdana"/>
              <a:ea typeface="Verdana"/>
            </a:endParaRPr>
          </a:p>
          <a:p>
            <a:endParaRPr lang="es-ES" sz="1800">
              <a:latin typeface="Verdana"/>
              <a:ea typeface="Verdana"/>
            </a:endParaRPr>
          </a:p>
          <a:p>
            <a:r>
              <a:rPr lang="es-ES" sz="1800" b="1">
                <a:latin typeface="Verdana"/>
                <a:ea typeface="Verdana"/>
              </a:rPr>
              <a:t>Sincronizar</a:t>
            </a:r>
            <a:r>
              <a:rPr lang="es-ES" sz="1800">
                <a:latin typeface="Verdana"/>
                <a:ea typeface="Verdana"/>
              </a:rPr>
              <a:t> en las franjas horarias correspondientes</a:t>
            </a:r>
          </a:p>
          <a:p>
            <a:endParaRPr lang="es-ES" sz="1800">
              <a:latin typeface="Verdana"/>
              <a:ea typeface="Verdana"/>
            </a:endParaRPr>
          </a:p>
          <a:p>
            <a:endParaRPr lang="es-ES" sz="1800"/>
          </a:p>
          <a:p>
            <a:endParaRPr lang="es-ES" sz="1800">
              <a:latin typeface="Verdana"/>
              <a:ea typeface="Verdana"/>
            </a:endParaRPr>
          </a:p>
          <a:p>
            <a:endParaRPr lang="es-ES" sz="1800" b="1"/>
          </a:p>
        </p:txBody>
      </p:sp>
      <p:sp>
        <p:nvSpPr>
          <p:cNvPr id="3" name="Título 2">
            <a:extLst>
              <a:ext uri="{FF2B5EF4-FFF2-40B4-BE49-F238E27FC236}">
                <a16:creationId xmlns:a16="http://schemas.microsoft.com/office/drawing/2014/main" id="{82CB6A28-6C30-F7AF-2FF4-124EF1780AED}"/>
              </a:ext>
            </a:extLst>
          </p:cNvPr>
          <p:cNvSpPr>
            <a:spLocks noGrp="1"/>
          </p:cNvSpPr>
          <p:nvPr>
            <p:ph type="title" idx="4294967295"/>
          </p:nvPr>
        </p:nvSpPr>
        <p:spPr>
          <a:xfrm>
            <a:off x="881543" y="64638"/>
            <a:ext cx="10821627" cy="1706563"/>
          </a:xfrm>
        </p:spPr>
        <p:txBody>
          <a:bodyPr/>
          <a:lstStyle/>
          <a:p>
            <a:r>
              <a:rPr lang="es-ES" sz="3600">
                <a:latin typeface="Verdana"/>
                <a:ea typeface="Verdana"/>
              </a:rPr>
              <a:t>Sigue estos pasos para una correcta recolección censal</a:t>
            </a:r>
          </a:p>
        </p:txBody>
      </p:sp>
      <p:pic>
        <p:nvPicPr>
          <p:cNvPr id="13" name="Gráfico 4" descr="Documento con relleno sólido">
            <a:extLst>
              <a:ext uri="{FF2B5EF4-FFF2-40B4-BE49-F238E27FC236}">
                <a16:creationId xmlns:a16="http://schemas.microsoft.com/office/drawing/2014/main" id="{F24874B5-8D53-07AD-5EAF-89605D053553}"/>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7624591" y="2638284"/>
            <a:ext cx="631371" cy="547688"/>
          </a:xfrm>
          <a:prstGeom prst="rect">
            <a:avLst/>
          </a:prstGeom>
        </p:spPr>
      </p:pic>
      <p:pic>
        <p:nvPicPr>
          <p:cNvPr id="15" name="Gráfico 14" descr="Insignia 1 con relleno sólido">
            <a:extLst>
              <a:ext uri="{FF2B5EF4-FFF2-40B4-BE49-F238E27FC236}">
                <a16:creationId xmlns:a16="http://schemas.microsoft.com/office/drawing/2014/main" id="{7574AD98-F524-1C24-83ED-A74FFC3A4FC0}"/>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811242" y="1911620"/>
            <a:ext cx="669925" cy="671513"/>
          </a:xfrm>
          <a:prstGeom prst="rect">
            <a:avLst/>
          </a:prstGeom>
        </p:spPr>
      </p:pic>
      <p:pic>
        <p:nvPicPr>
          <p:cNvPr id="18" name="Gráfico 17" descr="Insignia 4 con relleno sólido">
            <a:extLst>
              <a:ext uri="{FF2B5EF4-FFF2-40B4-BE49-F238E27FC236}">
                <a16:creationId xmlns:a16="http://schemas.microsoft.com/office/drawing/2014/main" id="{FD9E0D13-D257-9A54-7453-7B672F48562F}"/>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809655" y="4064270"/>
            <a:ext cx="671513" cy="671513"/>
          </a:xfrm>
          <a:prstGeom prst="rect">
            <a:avLst/>
          </a:prstGeom>
        </p:spPr>
      </p:pic>
      <p:pic>
        <p:nvPicPr>
          <p:cNvPr id="19" name="Gráfico 18" descr="Insignia 3 con relleno sólido">
            <a:extLst>
              <a:ext uri="{FF2B5EF4-FFF2-40B4-BE49-F238E27FC236}">
                <a16:creationId xmlns:a16="http://schemas.microsoft.com/office/drawing/2014/main" id="{D14E7B2D-DEFA-F4FB-5196-5D5613A224A6}"/>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809655" y="3311001"/>
            <a:ext cx="671513" cy="671513"/>
          </a:xfrm>
          <a:prstGeom prst="rect">
            <a:avLst/>
          </a:prstGeom>
        </p:spPr>
      </p:pic>
      <p:pic>
        <p:nvPicPr>
          <p:cNvPr id="20" name="Gráfico 19" descr="Insignia con relleno sólido">
            <a:extLst>
              <a:ext uri="{FF2B5EF4-FFF2-40B4-BE49-F238E27FC236}">
                <a16:creationId xmlns:a16="http://schemas.microsoft.com/office/drawing/2014/main" id="{30DB6674-D204-BF21-F173-216A2269E8AD}"/>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811242" y="2581545"/>
            <a:ext cx="669925" cy="671513"/>
          </a:xfrm>
          <a:prstGeom prst="rect">
            <a:avLst/>
          </a:prstGeom>
        </p:spPr>
      </p:pic>
      <p:pic>
        <p:nvPicPr>
          <p:cNvPr id="21" name="Gráfico 18" descr="Sort con relleno sólido">
            <a:extLst>
              <a:ext uri="{FF2B5EF4-FFF2-40B4-BE49-F238E27FC236}">
                <a16:creationId xmlns:a16="http://schemas.microsoft.com/office/drawing/2014/main" id="{957BD3EE-E48D-DAA6-D377-33C893231339}"/>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 xmlns:asvg="http://schemas.microsoft.com/office/drawing/2016/SVG/main" r:embed="rId13"/>
              </a:ext>
            </a:extLst>
          </a:blip>
          <a:stretch>
            <a:fillRect/>
          </a:stretch>
        </p:blipFill>
        <p:spPr>
          <a:xfrm>
            <a:off x="7939971" y="4108165"/>
            <a:ext cx="554967" cy="583721"/>
          </a:xfrm>
          <a:prstGeom prst="rect">
            <a:avLst/>
          </a:prstGeom>
        </p:spPr>
      </p:pic>
      <p:sp>
        <p:nvSpPr>
          <p:cNvPr id="22" name="CuadroTexto 21">
            <a:extLst>
              <a:ext uri="{FF2B5EF4-FFF2-40B4-BE49-F238E27FC236}">
                <a16:creationId xmlns:a16="http://schemas.microsoft.com/office/drawing/2014/main" id="{2BDD9EDF-2249-551A-29B5-2D9773F5B559}"/>
              </a:ext>
            </a:extLst>
          </p:cNvPr>
          <p:cNvSpPr txBox="1"/>
          <p:nvPr/>
        </p:nvSpPr>
        <p:spPr>
          <a:xfrm>
            <a:off x="598098" y="5702060"/>
            <a:ext cx="1083765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2400" b="1">
                <a:latin typeface="Verdana"/>
              </a:rPr>
              <a:t>Recuerda que, </a:t>
            </a:r>
            <a:r>
              <a:rPr lang="es-ES" sz="2400" b="1">
                <a:solidFill>
                  <a:srgbClr val="049EE2"/>
                </a:solidFill>
                <a:latin typeface="Verdana"/>
              </a:rPr>
              <a:t>NO puedes usar el DMC</a:t>
            </a:r>
            <a:r>
              <a:rPr lang="es-ES" sz="2400" b="1">
                <a:latin typeface="Verdana"/>
              </a:rPr>
              <a:t> para hacer cuestionarios de prueba.</a:t>
            </a:r>
            <a:endParaRPr lang="es-ES" sz="2400">
              <a:ea typeface="Calibri" panose="020F0502020204030204"/>
              <a:cs typeface="Calibri" panose="020F0502020204030204"/>
            </a:endParaRPr>
          </a:p>
        </p:txBody>
      </p:sp>
      <p:pic>
        <p:nvPicPr>
          <p:cNvPr id="10" name="Gráfico 9" descr="Grupo de personas con relleno sólido">
            <a:extLst>
              <a:ext uri="{FF2B5EF4-FFF2-40B4-BE49-F238E27FC236}">
                <a16:creationId xmlns:a16="http://schemas.microsoft.com/office/drawing/2014/main" id="{439A8665-3B60-F74A-8417-CF218CA08FE3}"/>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 xmlns:asvg="http://schemas.microsoft.com/office/drawing/2016/SVG/main" r:embed="rId15"/>
              </a:ext>
            </a:extLst>
          </a:blip>
          <a:stretch>
            <a:fillRect/>
          </a:stretch>
        </p:blipFill>
        <p:spPr>
          <a:xfrm>
            <a:off x="4908510" y="1741513"/>
            <a:ext cx="701288" cy="701288"/>
          </a:xfrm>
          <a:prstGeom prst="rect">
            <a:avLst/>
          </a:prstGeom>
        </p:spPr>
      </p:pic>
      <p:pic>
        <p:nvPicPr>
          <p:cNvPr id="4" name="Gráfico 3" descr="Casilla marcada con relleno sólido">
            <a:extLst>
              <a:ext uri="{FF2B5EF4-FFF2-40B4-BE49-F238E27FC236}">
                <a16:creationId xmlns:a16="http://schemas.microsoft.com/office/drawing/2014/main" id="{5E193ADE-DCC2-A947-1130-4D0FDF74C68F}"/>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 xmlns:asvg="http://schemas.microsoft.com/office/drawing/2016/SVG/main" r:embed="rId17"/>
              </a:ext>
            </a:extLst>
          </a:blip>
          <a:stretch>
            <a:fillRect/>
          </a:stretch>
        </p:blipFill>
        <p:spPr>
          <a:xfrm>
            <a:off x="6094021" y="3308268"/>
            <a:ext cx="657102" cy="716478"/>
          </a:xfrm>
          <a:prstGeom prst="rect">
            <a:avLst/>
          </a:prstGeom>
        </p:spPr>
      </p:pic>
    </p:spTree>
    <p:extLst>
      <p:ext uri="{BB962C8B-B14F-4D97-AF65-F5344CB8AC3E}">
        <p14:creationId xmlns:p14="http://schemas.microsoft.com/office/powerpoint/2010/main" val="1256187985"/>
      </p:ext>
    </p:extLst>
  </p:cSld>
  <p:clrMapOvr>
    <a:masterClrMapping/>
  </p:clrMapOvr>
  <p:transition spd="slow">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34F349-2698-B74E-8F6E-4573C8F78D59}"/>
              </a:ext>
            </a:extLst>
          </p:cNvPr>
          <p:cNvSpPr>
            <a:spLocks noGrp="1"/>
          </p:cNvSpPr>
          <p:nvPr>
            <p:ph type="title"/>
          </p:nvPr>
        </p:nvSpPr>
        <p:spPr>
          <a:xfrm>
            <a:off x="870854" y="2489200"/>
            <a:ext cx="6003441" cy="1325563"/>
          </a:xfrm>
        </p:spPr>
        <p:txBody>
          <a:bodyPr/>
          <a:lstStyle/>
          <a:p>
            <a:r>
              <a:rPr lang="es-CL"/>
              <a:t>¿Alguna pregunta o comentario?</a:t>
            </a:r>
          </a:p>
        </p:txBody>
      </p:sp>
    </p:spTree>
    <p:extLst>
      <p:ext uri="{BB962C8B-B14F-4D97-AF65-F5344CB8AC3E}">
        <p14:creationId xmlns:p14="http://schemas.microsoft.com/office/powerpoint/2010/main" val="1745269818"/>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852D78C1-FB6D-C545-B50E-59AA38CD7CA0}"/>
              </a:ext>
            </a:extLst>
          </p:cNvPr>
          <p:cNvSpPr>
            <a:spLocks noGrp="1"/>
          </p:cNvSpPr>
          <p:nvPr>
            <p:ph type="title"/>
          </p:nvPr>
        </p:nvSpPr>
        <p:spPr>
          <a:xfrm>
            <a:off x="545303" y="2989829"/>
            <a:ext cx="3885359" cy="824732"/>
          </a:xfrm>
        </p:spPr>
        <p:txBody>
          <a:bodyPr/>
          <a:lstStyle/>
          <a:p>
            <a:r>
              <a:rPr lang="es-CL"/>
              <a:t>Contenidos</a:t>
            </a:r>
          </a:p>
        </p:txBody>
      </p:sp>
      <p:sp>
        <p:nvSpPr>
          <p:cNvPr id="5" name="Marcador de texto 5">
            <a:extLst>
              <a:ext uri="{FF2B5EF4-FFF2-40B4-BE49-F238E27FC236}">
                <a16:creationId xmlns:a16="http://schemas.microsoft.com/office/drawing/2014/main" id="{97095704-DA29-0F09-4CB6-163A6A74ED7E}"/>
              </a:ext>
            </a:extLst>
          </p:cNvPr>
          <p:cNvSpPr txBox="1">
            <a:spLocks/>
          </p:cNvSpPr>
          <p:nvPr/>
        </p:nvSpPr>
        <p:spPr>
          <a:xfrm>
            <a:off x="5845942" y="2080020"/>
            <a:ext cx="6056313" cy="677863"/>
          </a:xfrm>
          <a:prstGeom prst="rect">
            <a:avLst/>
          </a:prstGeom>
        </p:spPr>
        <p:txBody>
          <a:bodyPr vert="horz" lIns="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sz="2000">
                <a:latin typeface="Verdana"/>
                <a:ea typeface="Verdana"/>
              </a:rPr>
              <a:t>Recordemos</a:t>
            </a:r>
            <a:endParaRPr lang="es-ES" sz="1400"/>
          </a:p>
        </p:txBody>
      </p:sp>
      <p:sp>
        <p:nvSpPr>
          <p:cNvPr id="11" name="Marcador de texto 9">
            <a:extLst>
              <a:ext uri="{FF2B5EF4-FFF2-40B4-BE49-F238E27FC236}">
                <a16:creationId xmlns:a16="http://schemas.microsoft.com/office/drawing/2014/main" id="{70F18B63-42D0-F5F7-7E52-CE6AA5D919A0}"/>
              </a:ext>
            </a:extLst>
          </p:cNvPr>
          <p:cNvSpPr txBox="1">
            <a:spLocks/>
          </p:cNvSpPr>
          <p:nvPr/>
        </p:nvSpPr>
        <p:spPr>
          <a:xfrm>
            <a:off x="4740693" y="2182312"/>
            <a:ext cx="1052513" cy="482600"/>
          </a:xfrm>
          <a:prstGeom prst="rect">
            <a:avLst/>
          </a:prstGeom>
        </p:spPr>
        <p:txBody>
          <a:bodyPr vert="horz" lIns="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3400" b="1" i="0" kern="120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sz="3200">
                <a:latin typeface="Verdana"/>
                <a:ea typeface="Verdana"/>
              </a:rPr>
              <a:t>01.</a:t>
            </a:r>
          </a:p>
        </p:txBody>
      </p:sp>
      <p:sp>
        <p:nvSpPr>
          <p:cNvPr id="13" name="CuadroTexto 12">
            <a:extLst>
              <a:ext uri="{FF2B5EF4-FFF2-40B4-BE49-F238E27FC236}">
                <a16:creationId xmlns:a16="http://schemas.microsoft.com/office/drawing/2014/main" id="{80922C41-704D-F6E6-A469-B329DCC07DA4}"/>
              </a:ext>
            </a:extLst>
          </p:cNvPr>
          <p:cNvSpPr txBox="1"/>
          <p:nvPr/>
        </p:nvSpPr>
        <p:spPr>
          <a:xfrm>
            <a:off x="5719317" y="3896157"/>
            <a:ext cx="563937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MX" sz="2000">
                <a:latin typeface="Verdana"/>
                <a:ea typeface="Verdana"/>
                <a:cs typeface="Calibri"/>
              </a:rPr>
              <a:t>Etapa de preparación: Pasos 1 y 2</a:t>
            </a:r>
          </a:p>
        </p:txBody>
      </p:sp>
      <p:sp>
        <p:nvSpPr>
          <p:cNvPr id="15" name="Marcador de texto 9">
            <a:extLst>
              <a:ext uri="{FF2B5EF4-FFF2-40B4-BE49-F238E27FC236}">
                <a16:creationId xmlns:a16="http://schemas.microsoft.com/office/drawing/2014/main" id="{14FDEE45-8DC1-FA91-F5AA-13236E327961}"/>
              </a:ext>
            </a:extLst>
          </p:cNvPr>
          <p:cNvSpPr txBox="1">
            <a:spLocks/>
          </p:cNvSpPr>
          <p:nvPr/>
        </p:nvSpPr>
        <p:spPr>
          <a:xfrm>
            <a:off x="4743465" y="2982672"/>
            <a:ext cx="1052513" cy="482600"/>
          </a:xfrm>
          <a:prstGeom prst="rect">
            <a:avLst/>
          </a:prstGeom>
        </p:spPr>
        <p:txBody>
          <a:bodyPr vert="horz" lIns="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3400" b="1" i="0" kern="120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sz="3200">
                <a:latin typeface="Verdana"/>
                <a:ea typeface="Verdana"/>
              </a:rPr>
              <a:t>02.</a:t>
            </a:r>
          </a:p>
        </p:txBody>
      </p:sp>
      <p:sp>
        <p:nvSpPr>
          <p:cNvPr id="7" name="CuadroTexto 6">
            <a:extLst>
              <a:ext uri="{FF2B5EF4-FFF2-40B4-BE49-F238E27FC236}">
                <a16:creationId xmlns:a16="http://schemas.microsoft.com/office/drawing/2014/main" id="{DD8107FB-92FB-0059-FA41-542E7DEC725F}"/>
              </a:ext>
            </a:extLst>
          </p:cNvPr>
          <p:cNvSpPr txBox="1"/>
          <p:nvPr/>
        </p:nvSpPr>
        <p:spPr>
          <a:xfrm>
            <a:off x="5742528" y="4675951"/>
            <a:ext cx="605631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MX" sz="2000">
                <a:latin typeface="Verdana"/>
                <a:ea typeface="Verdana"/>
              </a:rPr>
              <a:t>Etapa de recolección: Pasos 3 al 8</a:t>
            </a:r>
          </a:p>
        </p:txBody>
      </p:sp>
      <p:sp>
        <p:nvSpPr>
          <p:cNvPr id="8" name="Marcador de texto 9">
            <a:extLst>
              <a:ext uri="{FF2B5EF4-FFF2-40B4-BE49-F238E27FC236}">
                <a16:creationId xmlns:a16="http://schemas.microsoft.com/office/drawing/2014/main" id="{70900314-C235-9E0D-C2E5-BE6A0D2086A6}"/>
              </a:ext>
            </a:extLst>
          </p:cNvPr>
          <p:cNvSpPr txBox="1">
            <a:spLocks/>
          </p:cNvSpPr>
          <p:nvPr/>
        </p:nvSpPr>
        <p:spPr>
          <a:xfrm>
            <a:off x="4781053" y="3824607"/>
            <a:ext cx="1052513" cy="482600"/>
          </a:xfrm>
          <a:prstGeom prst="rect">
            <a:avLst/>
          </a:prstGeom>
        </p:spPr>
        <p:txBody>
          <a:bodyPr vert="horz" lIns="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3400" b="1" i="0" kern="120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sz="3200">
                <a:latin typeface="Verdana"/>
                <a:ea typeface="Verdana"/>
              </a:rPr>
              <a:t>03.</a:t>
            </a:r>
          </a:p>
        </p:txBody>
      </p:sp>
      <p:sp>
        <p:nvSpPr>
          <p:cNvPr id="4" name="CuadroTexto 3">
            <a:extLst>
              <a:ext uri="{FF2B5EF4-FFF2-40B4-BE49-F238E27FC236}">
                <a16:creationId xmlns:a16="http://schemas.microsoft.com/office/drawing/2014/main" id="{17E3CC4D-DCCD-DE7F-10A8-B5A3DBA3D76C}"/>
              </a:ext>
            </a:extLst>
          </p:cNvPr>
          <p:cNvSpPr txBox="1"/>
          <p:nvPr/>
        </p:nvSpPr>
        <p:spPr>
          <a:xfrm>
            <a:off x="5784315" y="3033964"/>
            <a:ext cx="605631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MX" sz="2000">
                <a:latin typeface="Verdana"/>
                <a:ea typeface="Verdana"/>
              </a:rPr>
              <a:t>Ruta censista PSC</a:t>
            </a:r>
          </a:p>
        </p:txBody>
      </p:sp>
      <p:sp>
        <p:nvSpPr>
          <p:cNvPr id="19" name="Marcador de texto 9">
            <a:extLst>
              <a:ext uri="{FF2B5EF4-FFF2-40B4-BE49-F238E27FC236}">
                <a16:creationId xmlns:a16="http://schemas.microsoft.com/office/drawing/2014/main" id="{865274AC-5E5D-3FDA-0673-8B89B1829508}"/>
              </a:ext>
            </a:extLst>
          </p:cNvPr>
          <p:cNvSpPr txBox="1">
            <a:spLocks/>
          </p:cNvSpPr>
          <p:nvPr/>
        </p:nvSpPr>
        <p:spPr>
          <a:xfrm>
            <a:off x="4781052" y="4598896"/>
            <a:ext cx="1052513" cy="482600"/>
          </a:xfrm>
          <a:prstGeom prst="rect">
            <a:avLst/>
          </a:prstGeom>
        </p:spPr>
        <p:txBody>
          <a:bodyPr vert="horz" lIns="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3400" b="1" i="0" kern="120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sz="3200">
                <a:latin typeface="Verdana"/>
                <a:ea typeface="Verdana"/>
              </a:rPr>
              <a:t>04.</a:t>
            </a:r>
          </a:p>
        </p:txBody>
      </p:sp>
    </p:spTree>
    <p:extLst>
      <p:ext uri="{BB962C8B-B14F-4D97-AF65-F5344CB8AC3E}">
        <p14:creationId xmlns:p14="http://schemas.microsoft.com/office/powerpoint/2010/main" val="29481514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F91397-03E1-874F-BD91-C5A1CB52FFF3}"/>
              </a:ext>
            </a:extLst>
          </p:cNvPr>
          <p:cNvSpPr>
            <a:spLocks noGrp="1"/>
          </p:cNvSpPr>
          <p:nvPr>
            <p:ph type="title"/>
          </p:nvPr>
        </p:nvSpPr>
        <p:spPr/>
        <p:txBody>
          <a:bodyPr/>
          <a:lstStyle/>
          <a:p>
            <a:r>
              <a:rPr lang="es-CL"/>
              <a:t>¡Muchas gracias!</a:t>
            </a:r>
          </a:p>
        </p:txBody>
      </p:sp>
    </p:spTree>
    <p:extLst>
      <p:ext uri="{BB962C8B-B14F-4D97-AF65-F5344CB8AC3E}">
        <p14:creationId xmlns:p14="http://schemas.microsoft.com/office/powerpoint/2010/main" val="4093031812"/>
      </p:ext>
    </p:extLst>
  </p:cSld>
  <p:clrMapOvr>
    <a:masterClrMapping/>
  </p:clrMapOvr>
  <p:transition spd="slow">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338416"/>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9100FC27-227A-6927-0224-80F22E1579C3}"/>
              </a:ext>
            </a:extLst>
          </p:cNvPr>
          <p:cNvSpPr>
            <a:spLocks noGrp="1"/>
          </p:cNvSpPr>
          <p:nvPr>
            <p:ph type="body" sz="quarter" idx="10"/>
          </p:nvPr>
        </p:nvSpPr>
        <p:spPr/>
        <p:txBody>
          <a:bodyPr/>
          <a:lstStyle/>
          <a:p>
            <a:r>
              <a:rPr lang="es-ES">
                <a:latin typeface="Verdana"/>
                <a:ea typeface="Verdana"/>
              </a:rPr>
              <a:t>Recordemos</a:t>
            </a:r>
          </a:p>
        </p:txBody>
      </p:sp>
      <p:sp>
        <p:nvSpPr>
          <p:cNvPr id="3" name="Título 2">
            <a:extLst>
              <a:ext uri="{FF2B5EF4-FFF2-40B4-BE49-F238E27FC236}">
                <a16:creationId xmlns:a16="http://schemas.microsoft.com/office/drawing/2014/main" id="{4425B08E-D64D-14F1-A0E7-44007536C896}"/>
              </a:ext>
            </a:extLst>
          </p:cNvPr>
          <p:cNvSpPr>
            <a:spLocks noGrp="1"/>
          </p:cNvSpPr>
          <p:nvPr>
            <p:ph type="title"/>
          </p:nvPr>
        </p:nvSpPr>
        <p:spPr/>
        <p:txBody>
          <a:bodyPr/>
          <a:lstStyle/>
          <a:p>
            <a:r>
              <a:rPr lang="es-ES">
                <a:latin typeface="Verdana"/>
                <a:ea typeface="Verdana"/>
              </a:rPr>
              <a:t>01.</a:t>
            </a:r>
            <a:endParaRPr lang="es-ES"/>
          </a:p>
        </p:txBody>
      </p:sp>
    </p:spTree>
    <p:extLst>
      <p:ext uri="{BB962C8B-B14F-4D97-AF65-F5344CB8AC3E}">
        <p14:creationId xmlns:p14="http://schemas.microsoft.com/office/powerpoint/2010/main" val="208504247"/>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39796CE-F7F8-6DEA-B07B-34A918509DFF}"/>
              </a:ext>
            </a:extLst>
          </p:cNvPr>
          <p:cNvSpPr>
            <a:spLocks noGrp="1"/>
          </p:cNvSpPr>
          <p:nvPr>
            <p:ph type="body" sz="quarter" idx="13"/>
          </p:nvPr>
        </p:nvSpPr>
        <p:spPr>
          <a:xfrm>
            <a:off x="723347" y="1409470"/>
            <a:ext cx="10843571" cy="1230044"/>
          </a:xfrm>
        </p:spPr>
        <p:txBody>
          <a:bodyPr vert="horz" lIns="0" tIns="45720" rIns="0" bIns="45720" rtlCol="0" anchor="t">
            <a:noAutofit/>
          </a:bodyPr>
          <a:lstStyle/>
          <a:p>
            <a:pPr>
              <a:lnSpc>
                <a:spcPct val="150000"/>
              </a:lnSpc>
            </a:pPr>
            <a:r>
              <a:rPr lang="es-ES" sz="2400">
                <a:solidFill>
                  <a:srgbClr val="1E3B7D"/>
                </a:solidFill>
                <a:latin typeface="Verdana"/>
                <a:ea typeface="Verdana"/>
              </a:rPr>
              <a:t>Son los </a:t>
            </a:r>
            <a:r>
              <a:rPr lang="es-ES" sz="2400" b="1">
                <a:solidFill>
                  <a:srgbClr val="1E3B7D"/>
                </a:solidFill>
                <a:latin typeface="Verdana"/>
                <a:ea typeface="Verdana"/>
              </a:rPr>
              <a:t>lugares en que se localizarán</a:t>
            </a:r>
            <a:r>
              <a:rPr lang="es-ES" sz="2400">
                <a:solidFill>
                  <a:srgbClr val="1E3B7D"/>
                </a:solidFill>
                <a:latin typeface="Verdana"/>
                <a:ea typeface="Verdana"/>
              </a:rPr>
              <a:t> a las personas en situación de calle (PSC), estos pueden ser públicos o privados.</a:t>
            </a:r>
            <a:endParaRPr lang="es-ES"/>
          </a:p>
          <a:p>
            <a:pPr>
              <a:lnSpc>
                <a:spcPct val="150000"/>
              </a:lnSpc>
            </a:pPr>
            <a:endParaRPr lang="es-ES" sz="2000">
              <a:solidFill>
                <a:srgbClr val="122361"/>
              </a:solidFill>
            </a:endParaRPr>
          </a:p>
          <a:p>
            <a:pPr>
              <a:lnSpc>
                <a:spcPct val="150000"/>
              </a:lnSpc>
            </a:pPr>
            <a:endParaRPr lang="es-ES">
              <a:solidFill>
                <a:srgbClr val="122361"/>
              </a:solidFill>
            </a:endParaRPr>
          </a:p>
        </p:txBody>
      </p:sp>
      <p:sp>
        <p:nvSpPr>
          <p:cNvPr id="7" name="Marcador de texto 6">
            <a:extLst>
              <a:ext uri="{FF2B5EF4-FFF2-40B4-BE49-F238E27FC236}">
                <a16:creationId xmlns:a16="http://schemas.microsoft.com/office/drawing/2014/main" id="{82115625-5D6F-4464-9457-BA39ACBAF0EB}"/>
              </a:ext>
            </a:extLst>
          </p:cNvPr>
          <p:cNvSpPr>
            <a:spLocks noGrp="1"/>
          </p:cNvSpPr>
          <p:nvPr>
            <p:ph type="body" sz="quarter" idx="40"/>
          </p:nvPr>
        </p:nvSpPr>
        <p:spPr/>
        <p:txBody>
          <a:bodyPr>
            <a:normAutofit/>
          </a:bodyPr>
          <a:lstStyle/>
          <a:p>
            <a:r>
              <a:rPr lang="es-ES">
                <a:latin typeface="Verdana"/>
                <a:ea typeface="Verdana"/>
              </a:rPr>
              <a:t>02.</a:t>
            </a:r>
            <a:endParaRPr lang="es-ES"/>
          </a:p>
        </p:txBody>
      </p:sp>
      <p:sp>
        <p:nvSpPr>
          <p:cNvPr id="3" name="Título 2">
            <a:extLst>
              <a:ext uri="{FF2B5EF4-FFF2-40B4-BE49-F238E27FC236}">
                <a16:creationId xmlns:a16="http://schemas.microsoft.com/office/drawing/2014/main" id="{0F3A5B12-EBDB-04E4-7DD1-A9CBE0E0D001}"/>
              </a:ext>
            </a:extLst>
          </p:cNvPr>
          <p:cNvSpPr>
            <a:spLocks noGrp="1"/>
          </p:cNvSpPr>
          <p:nvPr>
            <p:ph type="title" idx="4294967295"/>
          </p:nvPr>
        </p:nvSpPr>
        <p:spPr>
          <a:xfrm>
            <a:off x="611098" y="405712"/>
            <a:ext cx="10977053" cy="1371600"/>
          </a:xfrm>
        </p:spPr>
        <p:txBody>
          <a:bodyPr/>
          <a:lstStyle/>
          <a:p>
            <a:r>
              <a:rPr lang="es-ES" sz="3200">
                <a:latin typeface="Verdana"/>
                <a:ea typeface="Verdana"/>
              </a:rPr>
              <a:t>¿Qué es un punto calle?</a:t>
            </a:r>
            <a:endParaRPr lang="es-ES" sz="3200"/>
          </a:p>
        </p:txBody>
      </p:sp>
      <p:sp>
        <p:nvSpPr>
          <p:cNvPr id="4" name="Marcador de texto 2">
            <a:extLst>
              <a:ext uri="{FF2B5EF4-FFF2-40B4-BE49-F238E27FC236}">
                <a16:creationId xmlns:a16="http://schemas.microsoft.com/office/drawing/2014/main" id="{5DDED457-4438-B7BA-966A-B984827E7CDE}"/>
              </a:ext>
            </a:extLst>
          </p:cNvPr>
          <p:cNvSpPr>
            <a:spLocks noGrp="1"/>
          </p:cNvSpPr>
          <p:nvPr/>
        </p:nvSpPr>
        <p:spPr>
          <a:xfrm>
            <a:off x="597933" y="6203"/>
            <a:ext cx="9352079" cy="495164"/>
          </a:xfrm>
          <a:prstGeom prst="rect">
            <a:avLst/>
          </a:prstGeom>
        </p:spPr>
        <p:txBody>
          <a:bodyPr vert="horz" lIns="91440" tIns="45720" rIns="91440" bIns="45720" rtlCol="0" anchor="ctr" anchorCtr="0">
            <a:norm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200">
                <a:latin typeface="Verdana"/>
                <a:ea typeface="Verdana"/>
              </a:rPr>
              <a:t>Recordemos</a:t>
            </a:r>
            <a:endParaRPr lang="es-ES"/>
          </a:p>
        </p:txBody>
      </p:sp>
      <p:pic>
        <p:nvPicPr>
          <p:cNvPr id="6" name="Imagen 5">
            <a:extLst>
              <a:ext uri="{FF2B5EF4-FFF2-40B4-BE49-F238E27FC236}">
                <a16:creationId xmlns:a16="http://schemas.microsoft.com/office/drawing/2014/main" id="{0F84F4E0-E87C-5884-D1A2-477CB616948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9727" y="3208420"/>
            <a:ext cx="5367728" cy="3078079"/>
          </a:xfrm>
          <a:prstGeom prst="rect">
            <a:avLst/>
          </a:prstGeom>
        </p:spPr>
      </p:pic>
      <p:pic>
        <p:nvPicPr>
          <p:cNvPr id="8" name="Imagen 7">
            <a:extLst>
              <a:ext uri="{FF2B5EF4-FFF2-40B4-BE49-F238E27FC236}">
                <a16:creationId xmlns:a16="http://schemas.microsoft.com/office/drawing/2014/main" id="{F60BFDAD-A282-FAEC-0490-D8A1FC14EC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305"/>
          <a:stretch/>
        </p:blipFill>
        <p:spPr>
          <a:xfrm>
            <a:off x="6360356" y="3211764"/>
            <a:ext cx="2462804" cy="1743186"/>
          </a:xfrm>
          <a:prstGeom prst="rect">
            <a:avLst/>
          </a:prstGeom>
        </p:spPr>
      </p:pic>
      <p:pic>
        <p:nvPicPr>
          <p:cNvPr id="9" name="Imagen 8">
            <a:extLst>
              <a:ext uri="{FF2B5EF4-FFF2-40B4-BE49-F238E27FC236}">
                <a16:creationId xmlns:a16="http://schemas.microsoft.com/office/drawing/2014/main" id="{A0C05526-BD7E-16BA-A1E1-5A440FB999A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304"/>
          <a:stretch/>
        </p:blipFill>
        <p:spPr>
          <a:xfrm>
            <a:off x="9073816" y="3211764"/>
            <a:ext cx="2306056" cy="1743533"/>
          </a:xfrm>
          <a:prstGeom prst="rect">
            <a:avLst/>
          </a:prstGeom>
        </p:spPr>
      </p:pic>
    </p:spTree>
    <p:extLst>
      <p:ext uri="{BB962C8B-B14F-4D97-AF65-F5344CB8AC3E}">
        <p14:creationId xmlns:p14="http://schemas.microsoft.com/office/powerpoint/2010/main" val="2389277161"/>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39796CE-F7F8-6DEA-B07B-34A918509DFF}"/>
              </a:ext>
            </a:extLst>
          </p:cNvPr>
          <p:cNvSpPr>
            <a:spLocks noGrp="1"/>
          </p:cNvSpPr>
          <p:nvPr>
            <p:ph type="body" sz="quarter" idx="13"/>
          </p:nvPr>
        </p:nvSpPr>
        <p:spPr>
          <a:xfrm>
            <a:off x="727368" y="1679358"/>
            <a:ext cx="10582595" cy="1166859"/>
          </a:xfrm>
        </p:spPr>
        <p:txBody>
          <a:bodyPr vert="horz" lIns="0" tIns="45720" rIns="0" bIns="45720" rtlCol="0" anchor="t">
            <a:noAutofit/>
          </a:bodyPr>
          <a:lstStyle/>
          <a:p>
            <a:pPr>
              <a:lnSpc>
                <a:spcPct val="150000"/>
              </a:lnSpc>
            </a:pPr>
            <a:r>
              <a:rPr lang="es-ES" sz="2000" i="1">
                <a:solidFill>
                  <a:srgbClr val="122361"/>
                </a:solidFill>
                <a:latin typeface="Verdana"/>
                <a:ea typeface="Verdana"/>
              </a:rPr>
              <a:t>"Viviendas precarias, rucos, u otras similares que estén </a:t>
            </a:r>
            <a:r>
              <a:rPr lang="es-ES" sz="2000" b="1" i="1">
                <a:solidFill>
                  <a:schemeClr val="accent6"/>
                </a:solidFill>
                <a:latin typeface="Verdana"/>
                <a:ea typeface="Verdana"/>
              </a:rPr>
              <a:t>ubicadas dentro de un sitio claramente delimitado.</a:t>
            </a:r>
            <a:r>
              <a:rPr lang="es-ES" sz="2000" i="1">
                <a:solidFill>
                  <a:srgbClr val="122361"/>
                </a:solidFill>
                <a:latin typeface="Verdana"/>
                <a:ea typeface="Verdana"/>
              </a:rPr>
              <a:t>"</a:t>
            </a:r>
            <a:endParaRPr lang="es-ES" sz="2000" i="1">
              <a:solidFill>
                <a:srgbClr val="122361"/>
              </a:solidFill>
            </a:endParaRPr>
          </a:p>
          <a:p>
            <a:pPr>
              <a:lnSpc>
                <a:spcPct val="150000"/>
              </a:lnSpc>
            </a:pPr>
            <a:endParaRPr lang="es-ES">
              <a:solidFill>
                <a:srgbClr val="122361"/>
              </a:solidFill>
            </a:endParaRPr>
          </a:p>
        </p:txBody>
      </p:sp>
      <p:sp>
        <p:nvSpPr>
          <p:cNvPr id="7" name="Marcador de texto 6">
            <a:extLst>
              <a:ext uri="{FF2B5EF4-FFF2-40B4-BE49-F238E27FC236}">
                <a16:creationId xmlns:a16="http://schemas.microsoft.com/office/drawing/2014/main" id="{82115625-5D6F-4464-9457-BA39ACBAF0EB}"/>
              </a:ext>
            </a:extLst>
          </p:cNvPr>
          <p:cNvSpPr>
            <a:spLocks noGrp="1"/>
          </p:cNvSpPr>
          <p:nvPr>
            <p:ph type="body" sz="quarter" idx="40"/>
          </p:nvPr>
        </p:nvSpPr>
        <p:spPr/>
        <p:txBody>
          <a:bodyPr/>
          <a:lstStyle/>
          <a:p>
            <a:r>
              <a:rPr lang="es-ES">
                <a:latin typeface="Verdana"/>
                <a:ea typeface="Verdana"/>
              </a:rPr>
              <a:t>03.</a:t>
            </a:r>
            <a:endParaRPr lang="es-ES"/>
          </a:p>
        </p:txBody>
      </p:sp>
      <p:sp>
        <p:nvSpPr>
          <p:cNvPr id="3" name="Título 2">
            <a:extLst>
              <a:ext uri="{FF2B5EF4-FFF2-40B4-BE49-F238E27FC236}">
                <a16:creationId xmlns:a16="http://schemas.microsoft.com/office/drawing/2014/main" id="{0F3A5B12-EBDB-04E4-7DD1-A9CBE0E0D001}"/>
              </a:ext>
            </a:extLst>
          </p:cNvPr>
          <p:cNvSpPr>
            <a:spLocks noGrp="1"/>
          </p:cNvSpPr>
          <p:nvPr>
            <p:ph type="title" idx="4294967295"/>
          </p:nvPr>
        </p:nvSpPr>
        <p:spPr>
          <a:xfrm>
            <a:off x="596721" y="822655"/>
            <a:ext cx="10991430" cy="767752"/>
          </a:xfrm>
        </p:spPr>
        <p:txBody>
          <a:bodyPr/>
          <a:lstStyle/>
          <a:p>
            <a:r>
              <a:rPr lang="es-ES" sz="3200">
                <a:latin typeface="Verdana"/>
                <a:ea typeface="Verdana"/>
              </a:rPr>
              <a:t>¿Qué NO es un punto calle?</a:t>
            </a:r>
            <a:endParaRPr lang="es-ES" sz="3200"/>
          </a:p>
        </p:txBody>
      </p:sp>
      <p:sp>
        <p:nvSpPr>
          <p:cNvPr id="4" name="Marcador de texto 2">
            <a:extLst>
              <a:ext uri="{FF2B5EF4-FFF2-40B4-BE49-F238E27FC236}">
                <a16:creationId xmlns:a16="http://schemas.microsoft.com/office/drawing/2014/main" id="{5DDED457-4438-B7BA-966A-B984827E7CDE}"/>
              </a:ext>
            </a:extLst>
          </p:cNvPr>
          <p:cNvSpPr>
            <a:spLocks noGrp="1"/>
          </p:cNvSpPr>
          <p:nvPr/>
        </p:nvSpPr>
        <p:spPr>
          <a:xfrm>
            <a:off x="597933" y="6203"/>
            <a:ext cx="9352079" cy="495164"/>
          </a:xfrm>
          <a:prstGeom prst="rect">
            <a:avLst/>
          </a:prstGeom>
        </p:spPr>
        <p:txBody>
          <a:bodyPr vert="horz" lIns="91440" tIns="45720" rIns="91440" bIns="45720" rtlCol="0" anchor="ctr" anchorCtr="0">
            <a:norm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200">
                <a:latin typeface="Verdana"/>
                <a:ea typeface="Verdana"/>
              </a:rPr>
              <a:t>Recordemos</a:t>
            </a:r>
            <a:endParaRPr lang="es-ES" sz="1200">
              <a:ea typeface="Calibri"/>
              <a:cs typeface="Calibri"/>
            </a:endParaRPr>
          </a:p>
        </p:txBody>
      </p:sp>
      <p:pic>
        <p:nvPicPr>
          <p:cNvPr id="5" name="Imagen 4" descr="Vista de una ciudad desde lo alto de un edificio&#10;&#10;Descripción generada automáticamente">
            <a:extLst>
              <a:ext uri="{FF2B5EF4-FFF2-40B4-BE49-F238E27FC236}">
                <a16:creationId xmlns:a16="http://schemas.microsoft.com/office/drawing/2014/main" id="{3A76854E-03F4-FC0B-6666-A5276612DB1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018"/>
          <a:stretch/>
        </p:blipFill>
        <p:spPr>
          <a:xfrm>
            <a:off x="5240752" y="2854960"/>
            <a:ext cx="6317117" cy="2691722"/>
          </a:xfrm>
          <a:prstGeom prst="rect">
            <a:avLst/>
          </a:prstGeom>
        </p:spPr>
      </p:pic>
      <p:cxnSp>
        <p:nvCxnSpPr>
          <p:cNvPr id="12" name="Conector recto de flecha 11">
            <a:extLst>
              <a:ext uri="{FF2B5EF4-FFF2-40B4-BE49-F238E27FC236}">
                <a16:creationId xmlns:a16="http://schemas.microsoft.com/office/drawing/2014/main" id="{8DC050F2-2342-560B-E0AA-473E5932F628}"/>
              </a:ext>
            </a:extLst>
          </p:cNvPr>
          <p:cNvCxnSpPr/>
          <p:nvPr/>
        </p:nvCxnSpPr>
        <p:spPr>
          <a:xfrm flipH="1">
            <a:off x="4789299" y="4557427"/>
            <a:ext cx="2626139" cy="6318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797BAA42-264C-8759-90A7-C2528A3E3438}"/>
              </a:ext>
            </a:extLst>
          </p:cNvPr>
          <p:cNvSpPr txBox="1"/>
          <p:nvPr/>
        </p:nvSpPr>
        <p:spPr>
          <a:xfrm>
            <a:off x="723766" y="2851756"/>
            <a:ext cx="4358491" cy="26990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s-ES" sz="1600">
                <a:latin typeface="Verdana"/>
                <a:ea typeface="Calibri"/>
                <a:cs typeface="Calibri"/>
              </a:rPr>
              <a:t>En este ejemplo, se identifica un ruco habitado por personas dentro de un sitio delimitado. Este deberá ser censado por un censista de la recolección regular, el cual categorizará el tipo de vivienda según corresponda y aplicará la totalidad de preguntas.</a:t>
            </a:r>
            <a:endParaRPr lang="es-ES" sz="1600">
              <a:latin typeface="Verdana"/>
              <a:cs typeface="Calibri"/>
            </a:endParaRPr>
          </a:p>
        </p:txBody>
      </p:sp>
    </p:spTree>
    <p:extLst>
      <p:ext uri="{BB962C8B-B14F-4D97-AF65-F5344CB8AC3E}">
        <p14:creationId xmlns:p14="http://schemas.microsoft.com/office/powerpoint/2010/main" val="3085461559"/>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3C86F17A-891D-632C-A109-E9BE02D1E6B9}"/>
              </a:ext>
            </a:extLst>
          </p:cNvPr>
          <p:cNvSpPr>
            <a:spLocks noGrp="1"/>
          </p:cNvSpPr>
          <p:nvPr>
            <p:ph type="body" sz="quarter" idx="10"/>
          </p:nvPr>
        </p:nvSpPr>
        <p:spPr/>
        <p:txBody>
          <a:bodyPr/>
          <a:lstStyle/>
          <a:p>
            <a:r>
              <a:rPr lang="es-ES">
                <a:latin typeface="Verdana"/>
                <a:ea typeface="Verdana"/>
              </a:rPr>
              <a:t>Ruta Censista PSC</a:t>
            </a:r>
            <a:endParaRPr lang="es-ES"/>
          </a:p>
        </p:txBody>
      </p:sp>
      <p:sp>
        <p:nvSpPr>
          <p:cNvPr id="3" name="Título 2">
            <a:extLst>
              <a:ext uri="{FF2B5EF4-FFF2-40B4-BE49-F238E27FC236}">
                <a16:creationId xmlns:a16="http://schemas.microsoft.com/office/drawing/2014/main" id="{52CE7D05-F6FF-A738-5B6C-A0A5615E63C5}"/>
              </a:ext>
            </a:extLst>
          </p:cNvPr>
          <p:cNvSpPr>
            <a:spLocks noGrp="1"/>
          </p:cNvSpPr>
          <p:nvPr>
            <p:ph type="title"/>
          </p:nvPr>
        </p:nvSpPr>
        <p:spPr/>
        <p:txBody>
          <a:bodyPr/>
          <a:lstStyle/>
          <a:p>
            <a:r>
              <a:rPr lang="es-ES">
                <a:latin typeface="Verdana"/>
                <a:ea typeface="Verdana"/>
              </a:rPr>
              <a:t>02.</a:t>
            </a:r>
            <a:endParaRPr lang="es-ES"/>
          </a:p>
        </p:txBody>
      </p:sp>
    </p:spTree>
    <p:extLst>
      <p:ext uri="{BB962C8B-B14F-4D97-AF65-F5344CB8AC3E}">
        <p14:creationId xmlns:p14="http://schemas.microsoft.com/office/powerpoint/2010/main" val="1492844306"/>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
            <a:extLst>
              <a:ext uri="{FF2B5EF4-FFF2-40B4-BE49-F238E27FC236}">
                <a16:creationId xmlns:a16="http://schemas.microsoft.com/office/drawing/2014/main" id="{5C89AD81-A11C-1C46-AF49-DE715DF6C881}"/>
              </a:ext>
            </a:extLst>
          </p:cNvPr>
          <p:cNvSpPr>
            <a:spLocks noChangeArrowheads="1"/>
          </p:cNvSpPr>
          <p:nvPr/>
        </p:nvSpPr>
        <p:spPr bwMode="auto">
          <a:xfrm>
            <a:off x="4260651" y="2921016"/>
            <a:ext cx="528069" cy="518105"/>
          </a:xfrm>
          <a:custGeom>
            <a:avLst/>
            <a:gdLst>
              <a:gd name="T0" fmla="*/ 0 w 1403"/>
              <a:gd name="T1" fmla="*/ 931 h 1376"/>
              <a:gd name="T2" fmla="*/ 302 w 1403"/>
              <a:gd name="T3" fmla="*/ 0 h 1376"/>
              <a:gd name="T4" fmla="*/ 302 w 1403"/>
              <a:gd name="T5" fmla="*/ 0 h 1376"/>
              <a:gd name="T6" fmla="*/ 1402 w 1403"/>
              <a:gd name="T7" fmla="*/ 800 h 1376"/>
              <a:gd name="T8" fmla="*/ 1402 w 1403"/>
              <a:gd name="T9" fmla="*/ 800 h 1376"/>
              <a:gd name="T10" fmla="*/ 610 w 1403"/>
              <a:gd name="T11" fmla="*/ 1375 h 1376"/>
              <a:gd name="T12" fmla="*/ 610 w 1403"/>
              <a:gd name="T13" fmla="*/ 1375 h 1376"/>
              <a:gd name="T14" fmla="*/ 0 w 1403"/>
              <a:gd name="T15" fmla="*/ 931 h 1376"/>
              <a:gd name="T16" fmla="*/ 0 w 1403"/>
              <a:gd name="T17" fmla="*/ 931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3" h="1376">
                <a:moveTo>
                  <a:pt x="0" y="931"/>
                </a:moveTo>
                <a:lnTo>
                  <a:pt x="302" y="0"/>
                </a:lnTo>
                <a:lnTo>
                  <a:pt x="302" y="0"/>
                </a:lnTo>
                <a:cubicBezTo>
                  <a:pt x="736" y="166"/>
                  <a:pt x="1115" y="445"/>
                  <a:pt x="1402" y="800"/>
                </a:cubicBezTo>
                <a:lnTo>
                  <a:pt x="1402" y="800"/>
                </a:lnTo>
                <a:lnTo>
                  <a:pt x="610" y="1375"/>
                </a:lnTo>
                <a:lnTo>
                  <a:pt x="610" y="1375"/>
                </a:lnTo>
                <a:cubicBezTo>
                  <a:pt x="446" y="1183"/>
                  <a:pt x="237" y="1030"/>
                  <a:pt x="0" y="931"/>
                </a:cubicBezTo>
                <a:lnTo>
                  <a:pt x="0" y="931"/>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Open Sans Light" panose="020B0306030504020204" pitchFamily="34" charset="0"/>
            </a:endParaRPr>
          </a:p>
        </p:txBody>
      </p:sp>
      <p:sp>
        <p:nvSpPr>
          <p:cNvPr id="6" name="Freeform 2">
            <a:extLst>
              <a:ext uri="{FF2B5EF4-FFF2-40B4-BE49-F238E27FC236}">
                <a16:creationId xmlns:a16="http://schemas.microsoft.com/office/drawing/2014/main" id="{1B368EF7-C6A0-BF4A-B4C0-6E8CFE184F35}"/>
              </a:ext>
            </a:extLst>
          </p:cNvPr>
          <p:cNvSpPr>
            <a:spLocks noChangeArrowheads="1"/>
          </p:cNvSpPr>
          <p:nvPr/>
        </p:nvSpPr>
        <p:spPr bwMode="auto">
          <a:xfrm>
            <a:off x="4547932" y="3301292"/>
            <a:ext cx="456664" cy="486554"/>
          </a:xfrm>
          <a:custGeom>
            <a:avLst/>
            <a:gdLst>
              <a:gd name="T0" fmla="*/ 0 w 1212"/>
              <a:gd name="T1" fmla="*/ 575 h 1294"/>
              <a:gd name="T2" fmla="*/ 791 w 1212"/>
              <a:gd name="T3" fmla="*/ 0 h 1294"/>
              <a:gd name="T4" fmla="*/ 791 w 1212"/>
              <a:gd name="T5" fmla="*/ 0 h 1294"/>
              <a:gd name="T6" fmla="*/ 1211 w 1212"/>
              <a:gd name="T7" fmla="*/ 1293 h 1294"/>
              <a:gd name="T8" fmla="*/ 1211 w 1212"/>
              <a:gd name="T9" fmla="*/ 1293 h 1294"/>
              <a:gd name="T10" fmla="*/ 233 w 1212"/>
              <a:gd name="T11" fmla="*/ 1293 h 1294"/>
              <a:gd name="T12" fmla="*/ 233 w 1212"/>
              <a:gd name="T13" fmla="*/ 1293 h 1294"/>
              <a:gd name="T14" fmla="*/ 0 w 1212"/>
              <a:gd name="T15" fmla="*/ 575 h 1294"/>
              <a:gd name="T16" fmla="*/ 0 w 1212"/>
              <a:gd name="T17" fmla="*/ 575 h 1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2" h="1294">
                <a:moveTo>
                  <a:pt x="0" y="575"/>
                </a:moveTo>
                <a:lnTo>
                  <a:pt x="791" y="0"/>
                </a:lnTo>
                <a:lnTo>
                  <a:pt x="791" y="0"/>
                </a:lnTo>
                <a:cubicBezTo>
                  <a:pt x="1037" y="375"/>
                  <a:pt x="1188" y="817"/>
                  <a:pt x="1211" y="1293"/>
                </a:cubicBezTo>
                <a:lnTo>
                  <a:pt x="1211" y="1293"/>
                </a:lnTo>
                <a:lnTo>
                  <a:pt x="233" y="1293"/>
                </a:lnTo>
                <a:lnTo>
                  <a:pt x="233" y="1293"/>
                </a:lnTo>
                <a:cubicBezTo>
                  <a:pt x="212" y="1031"/>
                  <a:pt x="129" y="787"/>
                  <a:pt x="0" y="575"/>
                </a:cubicBezTo>
                <a:lnTo>
                  <a:pt x="0" y="575"/>
                </a:lnTo>
              </a:path>
            </a:pathLst>
          </a:custGeom>
          <a:solidFill>
            <a:srgbClr val="7030A0"/>
          </a:solidFill>
          <a:ln>
            <a:noFill/>
          </a:ln>
          <a:effectLst/>
        </p:spPr>
        <p:txBody>
          <a:bodyPr wrap="none" anchor="ctr"/>
          <a:lstStyle/>
          <a:p>
            <a:endParaRPr lang="en-US" sz="3266">
              <a:latin typeface="Open Sans Light" panose="020B0306030504020204" pitchFamily="34" charset="0"/>
            </a:endParaRPr>
          </a:p>
        </p:txBody>
      </p:sp>
      <p:sp>
        <p:nvSpPr>
          <p:cNvPr id="7" name="Freeform 3">
            <a:extLst>
              <a:ext uri="{FF2B5EF4-FFF2-40B4-BE49-F238E27FC236}">
                <a16:creationId xmlns:a16="http://schemas.microsoft.com/office/drawing/2014/main" id="{570FD009-5111-FF4D-92AA-9FE7CFDD61B1}"/>
              </a:ext>
            </a:extLst>
          </p:cNvPr>
          <p:cNvSpPr>
            <a:spLocks noChangeArrowheads="1"/>
          </p:cNvSpPr>
          <p:nvPr/>
        </p:nvSpPr>
        <p:spPr bwMode="auto">
          <a:xfrm>
            <a:off x="3769115" y="2857913"/>
            <a:ext cx="513123" cy="385258"/>
          </a:xfrm>
          <a:custGeom>
            <a:avLst/>
            <a:gdLst>
              <a:gd name="T0" fmla="*/ 0 w 1362"/>
              <a:gd name="T1" fmla="*/ 90 h 1022"/>
              <a:gd name="T2" fmla="*/ 681 w 1362"/>
              <a:gd name="T3" fmla="*/ 0 h 1022"/>
              <a:gd name="T4" fmla="*/ 681 w 1362"/>
              <a:gd name="T5" fmla="*/ 0 h 1022"/>
              <a:gd name="T6" fmla="*/ 681 w 1362"/>
              <a:gd name="T7" fmla="*/ 0 h 1022"/>
              <a:gd name="T8" fmla="*/ 1361 w 1362"/>
              <a:gd name="T9" fmla="*/ 90 h 1022"/>
              <a:gd name="T10" fmla="*/ 1361 w 1362"/>
              <a:gd name="T11" fmla="*/ 90 h 1022"/>
              <a:gd name="T12" fmla="*/ 1058 w 1362"/>
              <a:gd name="T13" fmla="*/ 1021 h 1022"/>
              <a:gd name="T14" fmla="*/ 1058 w 1362"/>
              <a:gd name="T15" fmla="*/ 1021 h 1022"/>
              <a:gd name="T16" fmla="*/ 681 w 1362"/>
              <a:gd name="T17" fmla="*/ 977 h 1022"/>
              <a:gd name="T18" fmla="*/ 681 w 1362"/>
              <a:gd name="T19" fmla="*/ 977 h 1022"/>
              <a:gd name="T20" fmla="*/ 681 w 1362"/>
              <a:gd name="T21" fmla="*/ 977 h 1022"/>
              <a:gd name="T22" fmla="*/ 303 w 1362"/>
              <a:gd name="T23" fmla="*/ 1021 h 1022"/>
              <a:gd name="T24" fmla="*/ 303 w 1362"/>
              <a:gd name="T25" fmla="*/ 1021 h 1022"/>
              <a:gd name="T26" fmla="*/ 0 w 1362"/>
              <a:gd name="T27" fmla="*/ 90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2" h="1022">
                <a:moveTo>
                  <a:pt x="0" y="90"/>
                </a:moveTo>
                <a:cubicBezTo>
                  <a:pt x="217" y="32"/>
                  <a:pt x="445" y="0"/>
                  <a:pt x="681" y="0"/>
                </a:cubicBezTo>
                <a:lnTo>
                  <a:pt x="681" y="0"/>
                </a:lnTo>
                <a:lnTo>
                  <a:pt x="681" y="0"/>
                </a:lnTo>
                <a:cubicBezTo>
                  <a:pt x="916" y="0"/>
                  <a:pt x="1144" y="32"/>
                  <a:pt x="1361" y="90"/>
                </a:cubicBezTo>
                <a:lnTo>
                  <a:pt x="1361" y="90"/>
                </a:lnTo>
                <a:lnTo>
                  <a:pt x="1058" y="1021"/>
                </a:lnTo>
                <a:lnTo>
                  <a:pt x="1058" y="1021"/>
                </a:lnTo>
                <a:cubicBezTo>
                  <a:pt x="937" y="992"/>
                  <a:pt x="810" y="977"/>
                  <a:pt x="681" y="977"/>
                </a:cubicBezTo>
                <a:lnTo>
                  <a:pt x="681" y="977"/>
                </a:lnTo>
                <a:lnTo>
                  <a:pt x="681" y="977"/>
                </a:lnTo>
                <a:cubicBezTo>
                  <a:pt x="551" y="977"/>
                  <a:pt x="424" y="992"/>
                  <a:pt x="303" y="1021"/>
                </a:cubicBezTo>
                <a:lnTo>
                  <a:pt x="303" y="1021"/>
                </a:lnTo>
                <a:lnTo>
                  <a:pt x="0" y="90"/>
                </a:lnTo>
              </a:path>
            </a:pathLst>
          </a:custGeom>
          <a:solidFill>
            <a:schemeClr val="accent6"/>
          </a:solidFill>
          <a:ln>
            <a:noFill/>
          </a:ln>
          <a:effectLst/>
        </p:spPr>
        <p:txBody>
          <a:bodyPr wrap="none" anchor="ctr"/>
          <a:lstStyle/>
          <a:p>
            <a:endParaRPr lang="en-US" sz="3266">
              <a:latin typeface="Open Sans Light" panose="020B0306030504020204" pitchFamily="34" charset="0"/>
            </a:endParaRPr>
          </a:p>
        </p:txBody>
      </p:sp>
      <p:sp>
        <p:nvSpPr>
          <p:cNvPr id="8" name="Freeform 4">
            <a:extLst>
              <a:ext uri="{FF2B5EF4-FFF2-40B4-BE49-F238E27FC236}">
                <a16:creationId xmlns:a16="http://schemas.microsoft.com/office/drawing/2014/main" id="{6E935BA2-DA16-DB48-AD64-B23C819F6AA7}"/>
              </a:ext>
            </a:extLst>
          </p:cNvPr>
          <p:cNvSpPr>
            <a:spLocks noChangeArrowheads="1"/>
          </p:cNvSpPr>
          <p:nvPr/>
        </p:nvSpPr>
        <p:spPr bwMode="auto">
          <a:xfrm>
            <a:off x="3046757" y="3301292"/>
            <a:ext cx="456664" cy="486554"/>
          </a:xfrm>
          <a:custGeom>
            <a:avLst/>
            <a:gdLst>
              <a:gd name="T0" fmla="*/ 0 w 1212"/>
              <a:gd name="T1" fmla="*/ 1293 h 1294"/>
              <a:gd name="T2" fmla="*/ 420 w 1212"/>
              <a:gd name="T3" fmla="*/ 0 h 1294"/>
              <a:gd name="T4" fmla="*/ 420 w 1212"/>
              <a:gd name="T5" fmla="*/ 0 h 1294"/>
              <a:gd name="T6" fmla="*/ 1211 w 1212"/>
              <a:gd name="T7" fmla="*/ 575 h 1294"/>
              <a:gd name="T8" fmla="*/ 1211 w 1212"/>
              <a:gd name="T9" fmla="*/ 575 h 1294"/>
              <a:gd name="T10" fmla="*/ 978 w 1212"/>
              <a:gd name="T11" fmla="*/ 1293 h 1294"/>
              <a:gd name="T12" fmla="*/ 978 w 1212"/>
              <a:gd name="T13" fmla="*/ 1293 h 1294"/>
              <a:gd name="T14" fmla="*/ 0 w 1212"/>
              <a:gd name="T15" fmla="*/ 1293 h 12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2" h="1294">
                <a:moveTo>
                  <a:pt x="0" y="1293"/>
                </a:moveTo>
                <a:cubicBezTo>
                  <a:pt x="23" y="817"/>
                  <a:pt x="174" y="375"/>
                  <a:pt x="420" y="0"/>
                </a:cubicBezTo>
                <a:lnTo>
                  <a:pt x="420" y="0"/>
                </a:lnTo>
                <a:lnTo>
                  <a:pt x="1211" y="575"/>
                </a:lnTo>
                <a:lnTo>
                  <a:pt x="1211" y="575"/>
                </a:lnTo>
                <a:cubicBezTo>
                  <a:pt x="1082" y="787"/>
                  <a:pt x="999" y="1031"/>
                  <a:pt x="978" y="1293"/>
                </a:cubicBezTo>
                <a:lnTo>
                  <a:pt x="978" y="1293"/>
                </a:lnTo>
                <a:lnTo>
                  <a:pt x="0" y="1293"/>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Open Sans Light" panose="020B0306030504020204" pitchFamily="34" charset="0"/>
            </a:endParaRPr>
          </a:p>
        </p:txBody>
      </p:sp>
      <p:sp>
        <p:nvSpPr>
          <p:cNvPr id="9" name="Freeform 5">
            <a:extLst>
              <a:ext uri="{FF2B5EF4-FFF2-40B4-BE49-F238E27FC236}">
                <a16:creationId xmlns:a16="http://schemas.microsoft.com/office/drawing/2014/main" id="{6C732EC5-7F67-5048-8A12-18173174DDCC}"/>
              </a:ext>
            </a:extLst>
          </p:cNvPr>
          <p:cNvSpPr>
            <a:spLocks noChangeArrowheads="1"/>
          </p:cNvSpPr>
          <p:nvPr/>
        </p:nvSpPr>
        <p:spPr bwMode="auto">
          <a:xfrm>
            <a:off x="3262634" y="2921016"/>
            <a:ext cx="528069" cy="518105"/>
          </a:xfrm>
          <a:custGeom>
            <a:avLst/>
            <a:gdLst>
              <a:gd name="T0" fmla="*/ 0 w 1403"/>
              <a:gd name="T1" fmla="*/ 800 h 1376"/>
              <a:gd name="T2" fmla="*/ 1100 w 1403"/>
              <a:gd name="T3" fmla="*/ 0 h 1376"/>
              <a:gd name="T4" fmla="*/ 1100 w 1403"/>
              <a:gd name="T5" fmla="*/ 0 h 1376"/>
              <a:gd name="T6" fmla="*/ 1402 w 1403"/>
              <a:gd name="T7" fmla="*/ 931 h 1376"/>
              <a:gd name="T8" fmla="*/ 1402 w 1403"/>
              <a:gd name="T9" fmla="*/ 931 h 1376"/>
              <a:gd name="T10" fmla="*/ 792 w 1403"/>
              <a:gd name="T11" fmla="*/ 1375 h 1376"/>
              <a:gd name="T12" fmla="*/ 792 w 1403"/>
              <a:gd name="T13" fmla="*/ 1375 h 1376"/>
              <a:gd name="T14" fmla="*/ 0 w 1403"/>
              <a:gd name="T15" fmla="*/ 800 h 13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3" h="1376">
                <a:moveTo>
                  <a:pt x="0" y="800"/>
                </a:moveTo>
                <a:cubicBezTo>
                  <a:pt x="287" y="445"/>
                  <a:pt x="666" y="166"/>
                  <a:pt x="1100" y="0"/>
                </a:cubicBezTo>
                <a:lnTo>
                  <a:pt x="1100" y="0"/>
                </a:lnTo>
                <a:lnTo>
                  <a:pt x="1402" y="931"/>
                </a:lnTo>
                <a:lnTo>
                  <a:pt x="1402" y="931"/>
                </a:lnTo>
                <a:cubicBezTo>
                  <a:pt x="1165" y="1030"/>
                  <a:pt x="956" y="1183"/>
                  <a:pt x="792" y="1375"/>
                </a:cubicBezTo>
                <a:lnTo>
                  <a:pt x="792" y="1375"/>
                </a:lnTo>
                <a:lnTo>
                  <a:pt x="0" y="80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Open Sans Light" panose="020B0306030504020204" pitchFamily="34" charset="0"/>
            </a:endParaRPr>
          </a:p>
        </p:txBody>
      </p:sp>
      <p:sp>
        <p:nvSpPr>
          <p:cNvPr id="10" name="Freeform 6">
            <a:extLst>
              <a:ext uri="{FF2B5EF4-FFF2-40B4-BE49-F238E27FC236}">
                <a16:creationId xmlns:a16="http://schemas.microsoft.com/office/drawing/2014/main" id="{FE118794-24A9-5541-B2D1-145D6AB3932A}"/>
              </a:ext>
            </a:extLst>
          </p:cNvPr>
          <p:cNvSpPr>
            <a:spLocks noChangeArrowheads="1"/>
          </p:cNvSpPr>
          <p:nvPr/>
        </p:nvSpPr>
        <p:spPr bwMode="auto">
          <a:xfrm>
            <a:off x="6203543" y="4236205"/>
            <a:ext cx="528069" cy="518105"/>
          </a:xfrm>
          <a:custGeom>
            <a:avLst/>
            <a:gdLst>
              <a:gd name="T0" fmla="*/ 0 w 1404"/>
              <a:gd name="T1" fmla="*/ 575 h 1376"/>
              <a:gd name="T2" fmla="*/ 792 w 1404"/>
              <a:gd name="T3" fmla="*/ 0 h 1376"/>
              <a:gd name="T4" fmla="*/ 792 w 1404"/>
              <a:gd name="T5" fmla="*/ 0 h 1376"/>
              <a:gd name="T6" fmla="*/ 1403 w 1404"/>
              <a:gd name="T7" fmla="*/ 444 h 1376"/>
              <a:gd name="T8" fmla="*/ 1403 w 1404"/>
              <a:gd name="T9" fmla="*/ 444 h 1376"/>
              <a:gd name="T10" fmla="*/ 1100 w 1404"/>
              <a:gd name="T11" fmla="*/ 1375 h 1376"/>
              <a:gd name="T12" fmla="*/ 1100 w 1404"/>
              <a:gd name="T13" fmla="*/ 1375 h 1376"/>
              <a:gd name="T14" fmla="*/ 0 w 1404"/>
              <a:gd name="T15" fmla="*/ 575 h 1376"/>
              <a:gd name="T16" fmla="*/ 0 w 1404"/>
              <a:gd name="T17" fmla="*/ 575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4" h="1376">
                <a:moveTo>
                  <a:pt x="0" y="575"/>
                </a:moveTo>
                <a:lnTo>
                  <a:pt x="792" y="0"/>
                </a:lnTo>
                <a:lnTo>
                  <a:pt x="792" y="0"/>
                </a:lnTo>
                <a:cubicBezTo>
                  <a:pt x="957" y="192"/>
                  <a:pt x="1165" y="346"/>
                  <a:pt x="1403" y="444"/>
                </a:cubicBezTo>
                <a:lnTo>
                  <a:pt x="1403" y="444"/>
                </a:lnTo>
                <a:lnTo>
                  <a:pt x="1100" y="1375"/>
                </a:lnTo>
                <a:lnTo>
                  <a:pt x="1100" y="1375"/>
                </a:lnTo>
                <a:cubicBezTo>
                  <a:pt x="666" y="1210"/>
                  <a:pt x="287" y="931"/>
                  <a:pt x="0" y="575"/>
                </a:cubicBezTo>
                <a:lnTo>
                  <a:pt x="0" y="575"/>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Open Sans Light" panose="020B0306030504020204" pitchFamily="34" charset="0"/>
            </a:endParaRPr>
          </a:p>
        </p:txBody>
      </p:sp>
      <p:sp>
        <p:nvSpPr>
          <p:cNvPr id="11" name="Freeform 7">
            <a:extLst>
              <a:ext uri="{FF2B5EF4-FFF2-40B4-BE49-F238E27FC236}">
                <a16:creationId xmlns:a16="http://schemas.microsoft.com/office/drawing/2014/main" id="{C19840F7-3E07-CE4D-AC8A-9614743CA5ED}"/>
              </a:ext>
            </a:extLst>
          </p:cNvPr>
          <p:cNvSpPr>
            <a:spLocks noChangeArrowheads="1"/>
          </p:cNvSpPr>
          <p:nvPr/>
        </p:nvSpPr>
        <p:spPr bwMode="auto">
          <a:xfrm>
            <a:off x="5987666" y="3887480"/>
            <a:ext cx="456663" cy="486555"/>
          </a:xfrm>
          <a:custGeom>
            <a:avLst/>
            <a:gdLst>
              <a:gd name="T0" fmla="*/ 0 w 1212"/>
              <a:gd name="T1" fmla="*/ 0 h 1294"/>
              <a:gd name="T2" fmla="*/ 978 w 1212"/>
              <a:gd name="T3" fmla="*/ 0 h 1294"/>
              <a:gd name="T4" fmla="*/ 978 w 1212"/>
              <a:gd name="T5" fmla="*/ 0 h 1294"/>
              <a:gd name="T6" fmla="*/ 1211 w 1212"/>
              <a:gd name="T7" fmla="*/ 718 h 1294"/>
              <a:gd name="T8" fmla="*/ 1211 w 1212"/>
              <a:gd name="T9" fmla="*/ 718 h 1294"/>
              <a:gd name="T10" fmla="*/ 420 w 1212"/>
              <a:gd name="T11" fmla="*/ 1293 h 1294"/>
              <a:gd name="T12" fmla="*/ 420 w 1212"/>
              <a:gd name="T13" fmla="*/ 1293 h 1294"/>
              <a:gd name="T14" fmla="*/ 0 w 1212"/>
              <a:gd name="T15" fmla="*/ 0 h 1294"/>
              <a:gd name="T16" fmla="*/ 0 w 1212"/>
              <a:gd name="T17" fmla="*/ 0 h 1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2" h="1294">
                <a:moveTo>
                  <a:pt x="0" y="0"/>
                </a:moveTo>
                <a:lnTo>
                  <a:pt x="978" y="0"/>
                </a:lnTo>
                <a:lnTo>
                  <a:pt x="978" y="0"/>
                </a:lnTo>
                <a:cubicBezTo>
                  <a:pt x="999" y="261"/>
                  <a:pt x="1081" y="505"/>
                  <a:pt x="1211" y="718"/>
                </a:cubicBezTo>
                <a:lnTo>
                  <a:pt x="1211" y="718"/>
                </a:lnTo>
                <a:lnTo>
                  <a:pt x="420" y="1293"/>
                </a:lnTo>
                <a:lnTo>
                  <a:pt x="420" y="1293"/>
                </a:lnTo>
                <a:cubicBezTo>
                  <a:pt x="175" y="918"/>
                  <a:pt x="23" y="475"/>
                  <a:pt x="0" y="0"/>
                </a:cubicBezTo>
                <a:lnTo>
                  <a:pt x="0" y="0"/>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Open Sans Light" panose="020B0306030504020204" pitchFamily="34" charset="0"/>
            </a:endParaRPr>
          </a:p>
        </p:txBody>
      </p:sp>
      <p:sp>
        <p:nvSpPr>
          <p:cNvPr id="12" name="Freeform 8">
            <a:extLst>
              <a:ext uri="{FF2B5EF4-FFF2-40B4-BE49-F238E27FC236}">
                <a16:creationId xmlns:a16="http://schemas.microsoft.com/office/drawing/2014/main" id="{44A8E0EA-5128-DE4B-8EF1-D2B6C31762E3}"/>
              </a:ext>
            </a:extLst>
          </p:cNvPr>
          <p:cNvSpPr>
            <a:spLocks noChangeArrowheads="1"/>
          </p:cNvSpPr>
          <p:nvPr/>
        </p:nvSpPr>
        <p:spPr bwMode="auto">
          <a:xfrm>
            <a:off x="6711685" y="4433816"/>
            <a:ext cx="513123" cy="385258"/>
          </a:xfrm>
          <a:custGeom>
            <a:avLst/>
            <a:gdLst>
              <a:gd name="T0" fmla="*/ 679 w 1361"/>
              <a:gd name="T1" fmla="*/ 44 h 1021"/>
              <a:gd name="T2" fmla="*/ 1057 w 1361"/>
              <a:gd name="T3" fmla="*/ 0 h 1021"/>
              <a:gd name="T4" fmla="*/ 1057 w 1361"/>
              <a:gd name="T5" fmla="*/ 0 h 1021"/>
              <a:gd name="T6" fmla="*/ 1360 w 1361"/>
              <a:gd name="T7" fmla="*/ 931 h 1021"/>
              <a:gd name="T8" fmla="*/ 1360 w 1361"/>
              <a:gd name="T9" fmla="*/ 931 h 1021"/>
              <a:gd name="T10" fmla="*/ 679 w 1361"/>
              <a:gd name="T11" fmla="*/ 1020 h 1021"/>
              <a:gd name="T12" fmla="*/ 679 w 1361"/>
              <a:gd name="T13" fmla="*/ 1020 h 1021"/>
              <a:gd name="T14" fmla="*/ 679 w 1361"/>
              <a:gd name="T15" fmla="*/ 1020 h 1021"/>
              <a:gd name="T16" fmla="*/ 0 w 1361"/>
              <a:gd name="T17" fmla="*/ 931 h 1021"/>
              <a:gd name="T18" fmla="*/ 0 w 1361"/>
              <a:gd name="T19" fmla="*/ 931 h 1021"/>
              <a:gd name="T20" fmla="*/ 302 w 1361"/>
              <a:gd name="T21" fmla="*/ 0 h 1021"/>
              <a:gd name="T22" fmla="*/ 302 w 1361"/>
              <a:gd name="T23" fmla="*/ 0 h 1021"/>
              <a:gd name="T24" fmla="*/ 679 w 1361"/>
              <a:gd name="T25" fmla="*/ 44 h 1021"/>
              <a:gd name="T26" fmla="*/ 679 w 1361"/>
              <a:gd name="T27" fmla="*/ 44 h 1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1" h="1021">
                <a:moveTo>
                  <a:pt x="679" y="44"/>
                </a:moveTo>
                <a:cubicBezTo>
                  <a:pt x="810" y="44"/>
                  <a:pt x="936" y="28"/>
                  <a:pt x="1057" y="0"/>
                </a:cubicBezTo>
                <a:lnTo>
                  <a:pt x="1057" y="0"/>
                </a:lnTo>
                <a:lnTo>
                  <a:pt x="1360" y="931"/>
                </a:lnTo>
                <a:lnTo>
                  <a:pt x="1360" y="931"/>
                </a:lnTo>
                <a:cubicBezTo>
                  <a:pt x="1143" y="989"/>
                  <a:pt x="915" y="1020"/>
                  <a:pt x="679" y="1020"/>
                </a:cubicBezTo>
                <a:lnTo>
                  <a:pt x="679" y="1020"/>
                </a:lnTo>
                <a:lnTo>
                  <a:pt x="679" y="1020"/>
                </a:lnTo>
                <a:cubicBezTo>
                  <a:pt x="444" y="1020"/>
                  <a:pt x="217" y="989"/>
                  <a:pt x="0" y="931"/>
                </a:cubicBezTo>
                <a:lnTo>
                  <a:pt x="0" y="931"/>
                </a:lnTo>
                <a:lnTo>
                  <a:pt x="302" y="0"/>
                </a:lnTo>
                <a:lnTo>
                  <a:pt x="302" y="0"/>
                </a:lnTo>
                <a:cubicBezTo>
                  <a:pt x="423" y="28"/>
                  <a:pt x="550" y="44"/>
                  <a:pt x="679" y="44"/>
                </a:cubicBezTo>
                <a:lnTo>
                  <a:pt x="679" y="44"/>
                </a:lnTo>
              </a:path>
            </a:pathLst>
          </a:custGeom>
          <a:solidFill>
            <a:schemeClr val="accent6"/>
          </a:solidFill>
          <a:ln>
            <a:noFill/>
          </a:ln>
          <a:effectLst/>
        </p:spPr>
        <p:txBody>
          <a:bodyPr wrap="none" anchor="ctr"/>
          <a:lstStyle/>
          <a:p>
            <a:endParaRPr lang="en-US" sz="3266">
              <a:latin typeface="Open Sans Light" panose="020B0306030504020204" pitchFamily="34" charset="0"/>
            </a:endParaRPr>
          </a:p>
        </p:txBody>
      </p:sp>
      <p:sp>
        <p:nvSpPr>
          <p:cNvPr id="15" name="Freeform 11">
            <a:extLst>
              <a:ext uri="{FF2B5EF4-FFF2-40B4-BE49-F238E27FC236}">
                <a16:creationId xmlns:a16="http://schemas.microsoft.com/office/drawing/2014/main" id="{B4E2B003-B394-4A47-ABFA-3B3560F4BFEA}"/>
              </a:ext>
            </a:extLst>
          </p:cNvPr>
          <p:cNvSpPr>
            <a:spLocks noChangeArrowheads="1"/>
          </p:cNvSpPr>
          <p:nvPr/>
        </p:nvSpPr>
        <p:spPr bwMode="auto">
          <a:xfrm>
            <a:off x="2063685" y="2715103"/>
            <a:ext cx="1147470" cy="1086028"/>
          </a:xfrm>
          <a:custGeom>
            <a:avLst/>
            <a:gdLst>
              <a:gd name="T0" fmla="*/ 0 w 3046"/>
              <a:gd name="T1" fmla="*/ 2885 h 2886"/>
              <a:gd name="T2" fmla="*/ 937 w 3046"/>
              <a:gd name="T3" fmla="*/ 0 h 2886"/>
              <a:gd name="T4" fmla="*/ 937 w 3046"/>
              <a:gd name="T5" fmla="*/ 0 h 2886"/>
              <a:gd name="T6" fmla="*/ 3045 w 3046"/>
              <a:gd name="T7" fmla="*/ 1532 h 2886"/>
              <a:gd name="T8" fmla="*/ 3045 w 3046"/>
              <a:gd name="T9" fmla="*/ 1532 h 2886"/>
              <a:gd name="T10" fmla="*/ 2606 w 3046"/>
              <a:gd name="T11" fmla="*/ 2885 h 2886"/>
              <a:gd name="T12" fmla="*/ 2606 w 3046"/>
              <a:gd name="T13" fmla="*/ 2885 h 2886"/>
              <a:gd name="T14" fmla="*/ 0 w 3046"/>
              <a:gd name="T15" fmla="*/ 2885 h 28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46" h="2886">
                <a:moveTo>
                  <a:pt x="0" y="2885"/>
                </a:moveTo>
                <a:cubicBezTo>
                  <a:pt x="20" y="1813"/>
                  <a:pt x="363" y="820"/>
                  <a:pt x="937" y="0"/>
                </a:cubicBezTo>
                <a:lnTo>
                  <a:pt x="937" y="0"/>
                </a:lnTo>
                <a:lnTo>
                  <a:pt x="3045" y="1532"/>
                </a:lnTo>
                <a:lnTo>
                  <a:pt x="3045" y="1532"/>
                </a:lnTo>
                <a:cubicBezTo>
                  <a:pt x="2783" y="1921"/>
                  <a:pt x="2624" y="2385"/>
                  <a:pt x="2606" y="2885"/>
                </a:cubicBezTo>
                <a:lnTo>
                  <a:pt x="2606" y="2885"/>
                </a:lnTo>
                <a:lnTo>
                  <a:pt x="0" y="2885"/>
                </a:lnTo>
              </a:path>
            </a:pathLst>
          </a:custGeom>
          <a:solidFill>
            <a:schemeClr val="bg1">
              <a:lumMod val="95000"/>
            </a:schemeClr>
          </a:solidFill>
          <a:ln>
            <a:noFill/>
          </a:ln>
          <a:effectLst/>
        </p:spPr>
        <p:txBody>
          <a:bodyPr wrap="none" anchor="ctr"/>
          <a:lstStyle/>
          <a:p>
            <a:endParaRPr lang="en-US" sz="3266">
              <a:latin typeface="Open Sans Light" panose="020B0306030504020204" pitchFamily="34" charset="0"/>
            </a:endParaRPr>
          </a:p>
        </p:txBody>
      </p:sp>
      <p:sp>
        <p:nvSpPr>
          <p:cNvPr id="16" name="Freeform 12">
            <a:extLst>
              <a:ext uri="{FF2B5EF4-FFF2-40B4-BE49-F238E27FC236}">
                <a16:creationId xmlns:a16="http://schemas.microsoft.com/office/drawing/2014/main" id="{5C98CDCE-0E09-9941-9C0F-BA1EBB3FD3EC}"/>
              </a:ext>
            </a:extLst>
          </p:cNvPr>
          <p:cNvSpPr>
            <a:spLocks noChangeArrowheads="1"/>
          </p:cNvSpPr>
          <p:nvPr/>
        </p:nvSpPr>
        <p:spPr bwMode="auto">
          <a:xfrm>
            <a:off x="2460567" y="1984441"/>
            <a:ext cx="1227178" cy="1248766"/>
          </a:xfrm>
          <a:custGeom>
            <a:avLst/>
            <a:gdLst>
              <a:gd name="T0" fmla="*/ 0 w 3259"/>
              <a:gd name="T1" fmla="*/ 1783 h 3315"/>
              <a:gd name="T2" fmla="*/ 2453 w 3259"/>
              <a:gd name="T3" fmla="*/ 0 h 3315"/>
              <a:gd name="T4" fmla="*/ 2453 w 3259"/>
              <a:gd name="T5" fmla="*/ 0 h 3315"/>
              <a:gd name="T6" fmla="*/ 3258 w 3259"/>
              <a:gd name="T7" fmla="*/ 2478 h 3315"/>
              <a:gd name="T8" fmla="*/ 3258 w 3259"/>
              <a:gd name="T9" fmla="*/ 2478 h 3315"/>
              <a:gd name="T10" fmla="*/ 2107 w 3259"/>
              <a:gd name="T11" fmla="*/ 3314 h 3315"/>
              <a:gd name="T12" fmla="*/ 2107 w 3259"/>
              <a:gd name="T13" fmla="*/ 3314 h 3315"/>
              <a:gd name="T14" fmla="*/ 0 w 3259"/>
              <a:gd name="T15" fmla="*/ 1783 h 3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59" h="3315">
                <a:moveTo>
                  <a:pt x="0" y="1783"/>
                </a:moveTo>
                <a:cubicBezTo>
                  <a:pt x="617" y="968"/>
                  <a:pt x="1468" y="340"/>
                  <a:pt x="2453" y="0"/>
                </a:cubicBezTo>
                <a:lnTo>
                  <a:pt x="2453" y="0"/>
                </a:lnTo>
                <a:lnTo>
                  <a:pt x="3258" y="2478"/>
                </a:lnTo>
                <a:lnTo>
                  <a:pt x="3258" y="2478"/>
                </a:lnTo>
                <a:cubicBezTo>
                  <a:pt x="2801" y="2645"/>
                  <a:pt x="2404" y="2939"/>
                  <a:pt x="2107" y="3314"/>
                </a:cubicBezTo>
                <a:lnTo>
                  <a:pt x="2107" y="3314"/>
                </a:lnTo>
                <a:lnTo>
                  <a:pt x="0" y="1783"/>
                </a:lnTo>
              </a:path>
            </a:pathLst>
          </a:custGeom>
          <a:solidFill>
            <a:schemeClr val="bg1">
              <a:lumMod val="95000"/>
            </a:schemeClr>
          </a:solidFill>
          <a:ln>
            <a:noFill/>
          </a:ln>
          <a:effectLst/>
        </p:spPr>
        <p:txBody>
          <a:bodyPr wrap="none" anchor="ctr"/>
          <a:lstStyle/>
          <a:p>
            <a:endParaRPr lang="en-US" sz="3266">
              <a:latin typeface="Open Sans Light" panose="020B0306030504020204" pitchFamily="34" charset="0"/>
            </a:endParaRPr>
          </a:p>
        </p:txBody>
      </p:sp>
      <p:sp>
        <p:nvSpPr>
          <p:cNvPr id="17" name="Freeform 13">
            <a:extLst>
              <a:ext uri="{FF2B5EF4-FFF2-40B4-BE49-F238E27FC236}">
                <a16:creationId xmlns:a16="http://schemas.microsoft.com/office/drawing/2014/main" id="{E4E70D92-0FE2-6C4D-AC89-69AC61FB22AB}"/>
              </a:ext>
            </a:extLst>
          </p:cNvPr>
          <p:cNvSpPr>
            <a:spLocks noChangeArrowheads="1"/>
          </p:cNvSpPr>
          <p:nvPr/>
        </p:nvSpPr>
        <p:spPr bwMode="auto">
          <a:xfrm>
            <a:off x="4363606" y="1984441"/>
            <a:ext cx="1227178" cy="1248766"/>
          </a:xfrm>
          <a:custGeom>
            <a:avLst/>
            <a:gdLst>
              <a:gd name="T0" fmla="*/ 0 w 3258"/>
              <a:gd name="T1" fmla="*/ 2478 h 3315"/>
              <a:gd name="T2" fmla="*/ 805 w 3258"/>
              <a:gd name="T3" fmla="*/ 0 h 3315"/>
              <a:gd name="T4" fmla="*/ 805 w 3258"/>
              <a:gd name="T5" fmla="*/ 0 h 3315"/>
              <a:gd name="T6" fmla="*/ 3257 w 3258"/>
              <a:gd name="T7" fmla="*/ 1783 h 3315"/>
              <a:gd name="T8" fmla="*/ 3257 w 3258"/>
              <a:gd name="T9" fmla="*/ 1783 h 3315"/>
              <a:gd name="T10" fmla="*/ 1151 w 3258"/>
              <a:gd name="T11" fmla="*/ 3314 h 3315"/>
              <a:gd name="T12" fmla="*/ 1151 w 3258"/>
              <a:gd name="T13" fmla="*/ 3314 h 3315"/>
              <a:gd name="T14" fmla="*/ 0 w 3258"/>
              <a:gd name="T15" fmla="*/ 2478 h 3315"/>
              <a:gd name="T16" fmla="*/ 0 w 3258"/>
              <a:gd name="T17" fmla="*/ 2478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58" h="3315">
                <a:moveTo>
                  <a:pt x="0" y="2478"/>
                </a:moveTo>
                <a:lnTo>
                  <a:pt x="805" y="0"/>
                </a:lnTo>
                <a:lnTo>
                  <a:pt x="805" y="0"/>
                </a:lnTo>
                <a:cubicBezTo>
                  <a:pt x="1790" y="340"/>
                  <a:pt x="2641" y="968"/>
                  <a:pt x="3257" y="1783"/>
                </a:cubicBezTo>
                <a:lnTo>
                  <a:pt x="3257" y="1783"/>
                </a:lnTo>
                <a:lnTo>
                  <a:pt x="1151" y="3314"/>
                </a:lnTo>
                <a:lnTo>
                  <a:pt x="1151" y="3314"/>
                </a:lnTo>
                <a:cubicBezTo>
                  <a:pt x="855" y="2939"/>
                  <a:pt x="457" y="2645"/>
                  <a:pt x="0" y="2478"/>
                </a:cubicBezTo>
                <a:lnTo>
                  <a:pt x="0" y="2478"/>
                </a:lnTo>
              </a:path>
            </a:pathLst>
          </a:custGeom>
          <a:solidFill>
            <a:schemeClr val="bg1">
              <a:lumMod val="95000"/>
            </a:schemeClr>
          </a:solidFill>
          <a:ln>
            <a:noFill/>
          </a:ln>
          <a:effectLst/>
        </p:spPr>
        <p:txBody>
          <a:bodyPr wrap="none" anchor="ctr"/>
          <a:lstStyle/>
          <a:p>
            <a:endParaRPr lang="en-US" sz="3266">
              <a:latin typeface="Open Sans Light" panose="020B0306030504020204" pitchFamily="34" charset="0"/>
            </a:endParaRPr>
          </a:p>
        </p:txBody>
      </p:sp>
      <p:sp>
        <p:nvSpPr>
          <p:cNvPr id="18" name="Freeform 14">
            <a:extLst>
              <a:ext uri="{FF2B5EF4-FFF2-40B4-BE49-F238E27FC236}">
                <a16:creationId xmlns:a16="http://schemas.microsoft.com/office/drawing/2014/main" id="{92E6C63A-BDB9-9B4E-92D9-34432F8C3AB4}"/>
              </a:ext>
            </a:extLst>
          </p:cNvPr>
          <p:cNvSpPr>
            <a:spLocks noChangeArrowheads="1"/>
          </p:cNvSpPr>
          <p:nvPr/>
        </p:nvSpPr>
        <p:spPr bwMode="auto">
          <a:xfrm>
            <a:off x="4840196" y="2715103"/>
            <a:ext cx="1147470" cy="1086028"/>
          </a:xfrm>
          <a:custGeom>
            <a:avLst/>
            <a:gdLst>
              <a:gd name="T0" fmla="*/ 0 w 3045"/>
              <a:gd name="T1" fmla="*/ 1532 h 2886"/>
              <a:gd name="T2" fmla="*/ 2107 w 3045"/>
              <a:gd name="T3" fmla="*/ 0 h 2886"/>
              <a:gd name="T4" fmla="*/ 2107 w 3045"/>
              <a:gd name="T5" fmla="*/ 0 h 2886"/>
              <a:gd name="T6" fmla="*/ 3044 w 3045"/>
              <a:gd name="T7" fmla="*/ 2885 h 2886"/>
              <a:gd name="T8" fmla="*/ 3044 w 3045"/>
              <a:gd name="T9" fmla="*/ 2885 h 2886"/>
              <a:gd name="T10" fmla="*/ 439 w 3045"/>
              <a:gd name="T11" fmla="*/ 2885 h 2886"/>
              <a:gd name="T12" fmla="*/ 439 w 3045"/>
              <a:gd name="T13" fmla="*/ 2885 h 2886"/>
              <a:gd name="T14" fmla="*/ 0 w 3045"/>
              <a:gd name="T15" fmla="*/ 1532 h 2886"/>
              <a:gd name="T16" fmla="*/ 0 w 3045"/>
              <a:gd name="T17" fmla="*/ 1532 h 2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45" h="2886">
                <a:moveTo>
                  <a:pt x="0" y="1532"/>
                </a:moveTo>
                <a:lnTo>
                  <a:pt x="2107" y="0"/>
                </a:lnTo>
                <a:lnTo>
                  <a:pt x="2107" y="0"/>
                </a:lnTo>
                <a:cubicBezTo>
                  <a:pt x="2681" y="820"/>
                  <a:pt x="3024" y="1813"/>
                  <a:pt x="3044" y="2885"/>
                </a:cubicBezTo>
                <a:lnTo>
                  <a:pt x="3044" y="2885"/>
                </a:lnTo>
                <a:lnTo>
                  <a:pt x="439" y="2885"/>
                </a:lnTo>
                <a:lnTo>
                  <a:pt x="439" y="2885"/>
                </a:lnTo>
                <a:cubicBezTo>
                  <a:pt x="421" y="2385"/>
                  <a:pt x="262" y="1921"/>
                  <a:pt x="0" y="1532"/>
                </a:cubicBezTo>
                <a:lnTo>
                  <a:pt x="0" y="1532"/>
                </a:lnTo>
              </a:path>
            </a:pathLst>
          </a:custGeom>
          <a:solidFill>
            <a:schemeClr val="bg1">
              <a:lumMod val="95000"/>
            </a:schemeClr>
          </a:solidFill>
          <a:ln>
            <a:noFill/>
          </a:ln>
          <a:effectLst/>
        </p:spPr>
        <p:txBody>
          <a:bodyPr wrap="none" anchor="ctr"/>
          <a:lstStyle/>
          <a:p>
            <a:endParaRPr lang="en-US" sz="3266">
              <a:latin typeface="Open Sans Light" panose="020B0306030504020204" pitchFamily="34" charset="0"/>
            </a:endParaRPr>
          </a:p>
        </p:txBody>
      </p:sp>
      <p:sp>
        <p:nvSpPr>
          <p:cNvPr id="19" name="Freeform 15">
            <a:extLst>
              <a:ext uri="{FF2B5EF4-FFF2-40B4-BE49-F238E27FC236}">
                <a16:creationId xmlns:a16="http://schemas.microsoft.com/office/drawing/2014/main" id="{DDD1D62C-698A-804A-94A6-D92BAE722E00}"/>
              </a:ext>
            </a:extLst>
          </p:cNvPr>
          <p:cNvSpPr>
            <a:spLocks noChangeArrowheads="1"/>
          </p:cNvSpPr>
          <p:nvPr/>
        </p:nvSpPr>
        <p:spPr bwMode="auto">
          <a:xfrm>
            <a:off x="3453602" y="1876504"/>
            <a:ext cx="1142488" cy="1017943"/>
          </a:xfrm>
          <a:custGeom>
            <a:avLst/>
            <a:gdLst>
              <a:gd name="T0" fmla="*/ 0 w 3034"/>
              <a:gd name="T1" fmla="*/ 225 h 2704"/>
              <a:gd name="T2" fmla="*/ 1517 w 3034"/>
              <a:gd name="T3" fmla="*/ 0 h 2704"/>
              <a:gd name="T4" fmla="*/ 1517 w 3034"/>
              <a:gd name="T5" fmla="*/ 0 h 2704"/>
              <a:gd name="T6" fmla="*/ 1517 w 3034"/>
              <a:gd name="T7" fmla="*/ 0 h 2704"/>
              <a:gd name="T8" fmla="*/ 3033 w 3034"/>
              <a:gd name="T9" fmla="*/ 225 h 2704"/>
              <a:gd name="T10" fmla="*/ 3033 w 3034"/>
              <a:gd name="T11" fmla="*/ 225 h 2704"/>
              <a:gd name="T12" fmla="*/ 2228 w 3034"/>
              <a:gd name="T13" fmla="*/ 2703 h 2704"/>
              <a:gd name="T14" fmla="*/ 2228 w 3034"/>
              <a:gd name="T15" fmla="*/ 2703 h 2704"/>
              <a:gd name="T16" fmla="*/ 1517 w 3034"/>
              <a:gd name="T17" fmla="*/ 2604 h 2704"/>
              <a:gd name="T18" fmla="*/ 1517 w 3034"/>
              <a:gd name="T19" fmla="*/ 2604 h 2704"/>
              <a:gd name="T20" fmla="*/ 1517 w 3034"/>
              <a:gd name="T21" fmla="*/ 2604 h 2704"/>
              <a:gd name="T22" fmla="*/ 805 w 3034"/>
              <a:gd name="T23" fmla="*/ 2703 h 2704"/>
              <a:gd name="T24" fmla="*/ 805 w 3034"/>
              <a:gd name="T25" fmla="*/ 2703 h 2704"/>
              <a:gd name="T26" fmla="*/ 0 w 3034"/>
              <a:gd name="T27" fmla="*/ 225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34" h="2704">
                <a:moveTo>
                  <a:pt x="0" y="225"/>
                </a:moveTo>
                <a:cubicBezTo>
                  <a:pt x="480" y="79"/>
                  <a:pt x="989" y="0"/>
                  <a:pt x="1517" y="0"/>
                </a:cubicBezTo>
                <a:lnTo>
                  <a:pt x="1517" y="0"/>
                </a:lnTo>
                <a:lnTo>
                  <a:pt x="1517" y="0"/>
                </a:lnTo>
                <a:cubicBezTo>
                  <a:pt x="2044" y="0"/>
                  <a:pt x="2553" y="79"/>
                  <a:pt x="3033" y="225"/>
                </a:cubicBezTo>
                <a:lnTo>
                  <a:pt x="3033" y="225"/>
                </a:lnTo>
                <a:lnTo>
                  <a:pt x="2228" y="2703"/>
                </a:lnTo>
                <a:lnTo>
                  <a:pt x="2228" y="2703"/>
                </a:lnTo>
                <a:cubicBezTo>
                  <a:pt x="2002" y="2639"/>
                  <a:pt x="1763" y="2604"/>
                  <a:pt x="1517" y="2604"/>
                </a:cubicBezTo>
                <a:lnTo>
                  <a:pt x="1517" y="2604"/>
                </a:lnTo>
                <a:lnTo>
                  <a:pt x="1517" y="2604"/>
                </a:lnTo>
                <a:cubicBezTo>
                  <a:pt x="1270" y="2604"/>
                  <a:pt x="1032" y="2639"/>
                  <a:pt x="805" y="2703"/>
                </a:cubicBezTo>
                <a:lnTo>
                  <a:pt x="805" y="2703"/>
                </a:lnTo>
                <a:lnTo>
                  <a:pt x="0" y="225"/>
                </a:lnTo>
              </a:path>
            </a:pathLst>
          </a:custGeom>
          <a:solidFill>
            <a:schemeClr val="bg1">
              <a:lumMod val="95000"/>
            </a:schemeClr>
          </a:solidFill>
          <a:ln>
            <a:noFill/>
          </a:ln>
          <a:effectLst/>
        </p:spPr>
        <p:txBody>
          <a:bodyPr wrap="none" anchor="ctr"/>
          <a:lstStyle/>
          <a:p>
            <a:endParaRPr lang="en-US" sz="3266">
              <a:latin typeface="Open Sans Light" panose="020B0306030504020204" pitchFamily="34" charset="0"/>
            </a:endParaRPr>
          </a:p>
        </p:txBody>
      </p:sp>
      <p:sp>
        <p:nvSpPr>
          <p:cNvPr id="20" name="Freeform 16">
            <a:extLst>
              <a:ext uri="{FF2B5EF4-FFF2-40B4-BE49-F238E27FC236}">
                <a16:creationId xmlns:a16="http://schemas.microsoft.com/office/drawing/2014/main" id="{902D31BF-B3E8-D44D-B7F6-9DB8BCB80DA1}"/>
              </a:ext>
            </a:extLst>
          </p:cNvPr>
          <p:cNvSpPr>
            <a:spLocks noChangeArrowheads="1"/>
          </p:cNvSpPr>
          <p:nvPr/>
        </p:nvSpPr>
        <p:spPr bwMode="auto">
          <a:xfrm>
            <a:off x="6396172" y="4780880"/>
            <a:ext cx="1142488" cy="1017944"/>
          </a:xfrm>
          <a:custGeom>
            <a:avLst/>
            <a:gdLst>
              <a:gd name="T0" fmla="*/ 1516 w 3034"/>
              <a:gd name="T1" fmla="*/ 98 h 2704"/>
              <a:gd name="T2" fmla="*/ 2228 w 3034"/>
              <a:gd name="T3" fmla="*/ 0 h 2704"/>
              <a:gd name="T4" fmla="*/ 2228 w 3034"/>
              <a:gd name="T5" fmla="*/ 0 h 2704"/>
              <a:gd name="T6" fmla="*/ 3033 w 3034"/>
              <a:gd name="T7" fmla="*/ 2478 h 2704"/>
              <a:gd name="T8" fmla="*/ 3033 w 3034"/>
              <a:gd name="T9" fmla="*/ 2478 h 2704"/>
              <a:gd name="T10" fmla="*/ 1516 w 3034"/>
              <a:gd name="T11" fmla="*/ 2703 h 2704"/>
              <a:gd name="T12" fmla="*/ 1516 w 3034"/>
              <a:gd name="T13" fmla="*/ 2703 h 2704"/>
              <a:gd name="T14" fmla="*/ 1516 w 3034"/>
              <a:gd name="T15" fmla="*/ 2703 h 2704"/>
              <a:gd name="T16" fmla="*/ 0 w 3034"/>
              <a:gd name="T17" fmla="*/ 2478 h 2704"/>
              <a:gd name="T18" fmla="*/ 0 w 3034"/>
              <a:gd name="T19" fmla="*/ 2478 h 2704"/>
              <a:gd name="T20" fmla="*/ 805 w 3034"/>
              <a:gd name="T21" fmla="*/ 0 h 2704"/>
              <a:gd name="T22" fmla="*/ 805 w 3034"/>
              <a:gd name="T23" fmla="*/ 0 h 2704"/>
              <a:gd name="T24" fmla="*/ 1516 w 3034"/>
              <a:gd name="T25" fmla="*/ 98 h 2704"/>
              <a:gd name="T26" fmla="*/ 1516 w 3034"/>
              <a:gd name="T27" fmla="*/ 98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34" h="2704">
                <a:moveTo>
                  <a:pt x="1516" y="98"/>
                </a:moveTo>
                <a:cubicBezTo>
                  <a:pt x="1763" y="98"/>
                  <a:pt x="2002" y="64"/>
                  <a:pt x="2228" y="0"/>
                </a:cubicBezTo>
                <a:lnTo>
                  <a:pt x="2228" y="0"/>
                </a:lnTo>
                <a:lnTo>
                  <a:pt x="3033" y="2478"/>
                </a:lnTo>
                <a:lnTo>
                  <a:pt x="3033" y="2478"/>
                </a:lnTo>
                <a:cubicBezTo>
                  <a:pt x="2554" y="2624"/>
                  <a:pt x="2044" y="2703"/>
                  <a:pt x="1516" y="2703"/>
                </a:cubicBezTo>
                <a:lnTo>
                  <a:pt x="1516" y="2703"/>
                </a:lnTo>
                <a:lnTo>
                  <a:pt x="1516" y="2703"/>
                </a:lnTo>
                <a:cubicBezTo>
                  <a:pt x="989" y="2703"/>
                  <a:pt x="480" y="2624"/>
                  <a:pt x="0" y="2478"/>
                </a:cubicBezTo>
                <a:lnTo>
                  <a:pt x="0" y="2478"/>
                </a:lnTo>
                <a:lnTo>
                  <a:pt x="805" y="0"/>
                </a:lnTo>
                <a:lnTo>
                  <a:pt x="805" y="0"/>
                </a:lnTo>
                <a:cubicBezTo>
                  <a:pt x="1031" y="64"/>
                  <a:pt x="1270" y="98"/>
                  <a:pt x="1516" y="98"/>
                </a:cubicBezTo>
                <a:lnTo>
                  <a:pt x="1516" y="98"/>
                </a:lnTo>
              </a:path>
            </a:pathLst>
          </a:custGeom>
          <a:solidFill>
            <a:schemeClr val="bg1">
              <a:lumMod val="95000"/>
            </a:schemeClr>
          </a:solidFill>
          <a:ln>
            <a:noFill/>
          </a:ln>
          <a:effectLst/>
        </p:spPr>
        <p:txBody>
          <a:bodyPr wrap="none" anchor="ctr"/>
          <a:lstStyle/>
          <a:p>
            <a:endParaRPr lang="en-US" sz="3266">
              <a:latin typeface="Open Sans Light" panose="020B0306030504020204" pitchFamily="34" charset="0"/>
            </a:endParaRPr>
          </a:p>
        </p:txBody>
      </p:sp>
      <p:sp>
        <p:nvSpPr>
          <p:cNvPr id="23" name="Freeform 19">
            <a:extLst>
              <a:ext uri="{FF2B5EF4-FFF2-40B4-BE49-F238E27FC236}">
                <a16:creationId xmlns:a16="http://schemas.microsoft.com/office/drawing/2014/main" id="{8C41207C-218D-2247-AA71-126642881D0C}"/>
              </a:ext>
            </a:extLst>
          </p:cNvPr>
          <p:cNvSpPr>
            <a:spLocks noChangeArrowheads="1"/>
          </p:cNvSpPr>
          <p:nvPr/>
        </p:nvSpPr>
        <p:spPr bwMode="auto">
          <a:xfrm>
            <a:off x="5403137" y="4443780"/>
            <a:ext cx="1227178" cy="1248766"/>
          </a:xfrm>
          <a:custGeom>
            <a:avLst/>
            <a:gdLst>
              <a:gd name="T0" fmla="*/ 0 w 3259"/>
              <a:gd name="T1" fmla="*/ 1531 h 3316"/>
              <a:gd name="T2" fmla="*/ 2106 w 3259"/>
              <a:gd name="T3" fmla="*/ 0 h 3316"/>
              <a:gd name="T4" fmla="*/ 2106 w 3259"/>
              <a:gd name="T5" fmla="*/ 0 h 3316"/>
              <a:gd name="T6" fmla="*/ 3258 w 3259"/>
              <a:gd name="T7" fmla="*/ 837 h 3316"/>
              <a:gd name="T8" fmla="*/ 3258 w 3259"/>
              <a:gd name="T9" fmla="*/ 837 h 3316"/>
              <a:gd name="T10" fmla="*/ 2452 w 3259"/>
              <a:gd name="T11" fmla="*/ 3315 h 3316"/>
              <a:gd name="T12" fmla="*/ 2452 w 3259"/>
              <a:gd name="T13" fmla="*/ 3315 h 3316"/>
              <a:gd name="T14" fmla="*/ 0 w 3259"/>
              <a:gd name="T15" fmla="*/ 1531 h 3316"/>
              <a:gd name="T16" fmla="*/ 0 w 3259"/>
              <a:gd name="T17" fmla="*/ 1531 h 3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59" h="3316">
                <a:moveTo>
                  <a:pt x="0" y="1531"/>
                </a:moveTo>
                <a:lnTo>
                  <a:pt x="2106" y="0"/>
                </a:lnTo>
                <a:lnTo>
                  <a:pt x="2106" y="0"/>
                </a:lnTo>
                <a:cubicBezTo>
                  <a:pt x="2402" y="376"/>
                  <a:pt x="2800" y="669"/>
                  <a:pt x="3258" y="837"/>
                </a:cubicBezTo>
                <a:lnTo>
                  <a:pt x="3258" y="837"/>
                </a:lnTo>
                <a:lnTo>
                  <a:pt x="2452" y="3315"/>
                </a:lnTo>
                <a:lnTo>
                  <a:pt x="2452" y="3315"/>
                </a:lnTo>
                <a:cubicBezTo>
                  <a:pt x="1467" y="2974"/>
                  <a:pt x="616" y="2346"/>
                  <a:pt x="0" y="1531"/>
                </a:cubicBezTo>
                <a:lnTo>
                  <a:pt x="0" y="1531"/>
                </a:lnTo>
              </a:path>
            </a:pathLst>
          </a:custGeom>
          <a:solidFill>
            <a:schemeClr val="bg1">
              <a:lumMod val="95000"/>
            </a:schemeClr>
          </a:solidFill>
          <a:ln>
            <a:noFill/>
          </a:ln>
          <a:effectLst/>
        </p:spPr>
        <p:txBody>
          <a:bodyPr wrap="none" anchor="ctr"/>
          <a:lstStyle/>
          <a:p>
            <a:endParaRPr lang="en-US" sz="3266">
              <a:latin typeface="Open Sans Light" panose="020B0306030504020204" pitchFamily="34" charset="0"/>
            </a:endParaRPr>
          </a:p>
        </p:txBody>
      </p:sp>
      <p:sp>
        <p:nvSpPr>
          <p:cNvPr id="24" name="Freeform 20">
            <a:extLst>
              <a:ext uri="{FF2B5EF4-FFF2-40B4-BE49-F238E27FC236}">
                <a16:creationId xmlns:a16="http://schemas.microsoft.com/office/drawing/2014/main" id="{29864A0B-B102-3745-99D7-41525DEF7885}"/>
              </a:ext>
            </a:extLst>
          </p:cNvPr>
          <p:cNvSpPr>
            <a:spLocks noChangeArrowheads="1"/>
          </p:cNvSpPr>
          <p:nvPr/>
        </p:nvSpPr>
        <p:spPr bwMode="auto">
          <a:xfrm>
            <a:off x="5006256" y="3874196"/>
            <a:ext cx="1147470" cy="1086028"/>
          </a:xfrm>
          <a:custGeom>
            <a:avLst/>
            <a:gdLst>
              <a:gd name="T0" fmla="*/ 0 w 3045"/>
              <a:gd name="T1" fmla="*/ 0 h 2885"/>
              <a:gd name="T2" fmla="*/ 2604 w 3045"/>
              <a:gd name="T3" fmla="*/ 0 h 2885"/>
              <a:gd name="T4" fmla="*/ 2604 w 3045"/>
              <a:gd name="T5" fmla="*/ 0 h 2885"/>
              <a:gd name="T6" fmla="*/ 3044 w 3045"/>
              <a:gd name="T7" fmla="*/ 1353 h 2885"/>
              <a:gd name="T8" fmla="*/ 3044 w 3045"/>
              <a:gd name="T9" fmla="*/ 1353 h 2885"/>
              <a:gd name="T10" fmla="*/ 937 w 3045"/>
              <a:gd name="T11" fmla="*/ 2884 h 2885"/>
              <a:gd name="T12" fmla="*/ 937 w 3045"/>
              <a:gd name="T13" fmla="*/ 2884 h 2885"/>
              <a:gd name="T14" fmla="*/ 0 w 3045"/>
              <a:gd name="T15" fmla="*/ 0 h 2885"/>
              <a:gd name="T16" fmla="*/ 0 w 3045"/>
              <a:gd name="T17" fmla="*/ 0 h 2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45" h="2885">
                <a:moveTo>
                  <a:pt x="0" y="0"/>
                </a:moveTo>
                <a:lnTo>
                  <a:pt x="2604" y="0"/>
                </a:lnTo>
                <a:lnTo>
                  <a:pt x="2604" y="0"/>
                </a:lnTo>
                <a:cubicBezTo>
                  <a:pt x="2623" y="500"/>
                  <a:pt x="2782" y="964"/>
                  <a:pt x="3044" y="1353"/>
                </a:cubicBezTo>
                <a:lnTo>
                  <a:pt x="3044" y="1353"/>
                </a:lnTo>
                <a:lnTo>
                  <a:pt x="937" y="2884"/>
                </a:lnTo>
                <a:lnTo>
                  <a:pt x="937" y="2884"/>
                </a:lnTo>
                <a:cubicBezTo>
                  <a:pt x="364" y="2064"/>
                  <a:pt x="20" y="1072"/>
                  <a:pt x="0" y="0"/>
                </a:cubicBezTo>
                <a:lnTo>
                  <a:pt x="0" y="0"/>
                </a:lnTo>
              </a:path>
            </a:pathLst>
          </a:custGeom>
          <a:solidFill>
            <a:schemeClr val="bg1">
              <a:lumMod val="95000"/>
            </a:schemeClr>
          </a:solidFill>
          <a:ln>
            <a:noFill/>
          </a:ln>
          <a:effectLst/>
        </p:spPr>
        <p:txBody>
          <a:bodyPr wrap="none" anchor="ctr"/>
          <a:lstStyle/>
          <a:p>
            <a:endParaRPr lang="en-US" sz="3266">
              <a:latin typeface="Open Sans Light" panose="020B0306030504020204" pitchFamily="34" charset="0"/>
            </a:endParaRPr>
          </a:p>
        </p:txBody>
      </p:sp>
      <p:sp>
        <p:nvSpPr>
          <p:cNvPr id="26" name="TextBox 25">
            <a:extLst>
              <a:ext uri="{FF2B5EF4-FFF2-40B4-BE49-F238E27FC236}">
                <a16:creationId xmlns:a16="http://schemas.microsoft.com/office/drawing/2014/main" id="{00E8565D-DB89-2E42-8AD2-F2CBE296BE63}"/>
              </a:ext>
            </a:extLst>
          </p:cNvPr>
          <p:cNvSpPr txBox="1"/>
          <p:nvPr/>
        </p:nvSpPr>
        <p:spPr>
          <a:xfrm>
            <a:off x="2284384" y="3112520"/>
            <a:ext cx="612668" cy="600164"/>
          </a:xfrm>
          <a:prstGeom prst="rect">
            <a:avLst/>
          </a:prstGeom>
          <a:noFill/>
        </p:spPr>
        <p:txBody>
          <a:bodyPr wrap="none" rtlCol="0" anchor="ctr">
            <a:spAutoFit/>
          </a:bodyPr>
          <a:lstStyle/>
          <a:p>
            <a:pPr algn="ctr"/>
            <a:r>
              <a:rPr lang="en-US" sz="3300" b="1">
                <a:solidFill>
                  <a:schemeClr val="accent1"/>
                </a:solidFill>
                <a:latin typeface="Poppins SemiBold" pitchFamily="2" charset="77"/>
                <a:ea typeface="League Spartan" charset="0"/>
                <a:cs typeface="Poppins SemiBold" pitchFamily="2" charset="77"/>
              </a:rPr>
              <a:t>01</a:t>
            </a:r>
          </a:p>
        </p:txBody>
      </p:sp>
      <p:sp>
        <p:nvSpPr>
          <p:cNvPr id="27" name="TextBox 26">
            <a:extLst>
              <a:ext uri="{FF2B5EF4-FFF2-40B4-BE49-F238E27FC236}">
                <a16:creationId xmlns:a16="http://schemas.microsoft.com/office/drawing/2014/main" id="{0047026E-1BD1-4E4D-A400-ADE86614FF72}"/>
              </a:ext>
            </a:extLst>
          </p:cNvPr>
          <p:cNvSpPr txBox="1"/>
          <p:nvPr/>
        </p:nvSpPr>
        <p:spPr>
          <a:xfrm>
            <a:off x="2783026" y="2377408"/>
            <a:ext cx="702436" cy="600164"/>
          </a:xfrm>
          <a:prstGeom prst="rect">
            <a:avLst/>
          </a:prstGeom>
          <a:noFill/>
        </p:spPr>
        <p:txBody>
          <a:bodyPr wrap="none" rtlCol="0" anchor="ctr">
            <a:spAutoFit/>
          </a:bodyPr>
          <a:lstStyle/>
          <a:p>
            <a:pPr algn="ctr"/>
            <a:r>
              <a:rPr lang="en-US" sz="3300" b="1">
                <a:solidFill>
                  <a:schemeClr val="accent2"/>
                </a:solidFill>
                <a:latin typeface="Poppins SemiBold" pitchFamily="2" charset="77"/>
                <a:ea typeface="League Spartan" charset="0"/>
                <a:cs typeface="Poppins SemiBold" pitchFamily="2" charset="77"/>
              </a:rPr>
              <a:t>02</a:t>
            </a:r>
          </a:p>
        </p:txBody>
      </p:sp>
      <p:sp>
        <p:nvSpPr>
          <p:cNvPr id="28" name="TextBox 27">
            <a:extLst>
              <a:ext uri="{FF2B5EF4-FFF2-40B4-BE49-F238E27FC236}">
                <a16:creationId xmlns:a16="http://schemas.microsoft.com/office/drawing/2014/main" id="{F16A0CF4-755E-EC44-B22A-9F8D8A6C2D38}"/>
              </a:ext>
            </a:extLst>
          </p:cNvPr>
          <p:cNvSpPr txBox="1"/>
          <p:nvPr/>
        </p:nvSpPr>
        <p:spPr>
          <a:xfrm>
            <a:off x="3668819" y="2089544"/>
            <a:ext cx="712054" cy="600164"/>
          </a:xfrm>
          <a:prstGeom prst="rect">
            <a:avLst/>
          </a:prstGeom>
          <a:noFill/>
        </p:spPr>
        <p:txBody>
          <a:bodyPr wrap="none" rtlCol="0" anchor="ctr">
            <a:spAutoFit/>
          </a:bodyPr>
          <a:lstStyle/>
          <a:p>
            <a:pPr algn="ctr"/>
            <a:r>
              <a:rPr lang="en-US" sz="3300" b="1">
                <a:solidFill>
                  <a:schemeClr val="accent6"/>
                </a:solidFill>
                <a:latin typeface="Poppins SemiBold" pitchFamily="2" charset="77"/>
                <a:ea typeface="League Spartan" charset="0"/>
                <a:cs typeface="Poppins SemiBold" pitchFamily="2" charset="77"/>
              </a:rPr>
              <a:t>03</a:t>
            </a:r>
          </a:p>
        </p:txBody>
      </p:sp>
      <p:sp>
        <p:nvSpPr>
          <p:cNvPr id="29" name="TextBox 28">
            <a:extLst>
              <a:ext uri="{FF2B5EF4-FFF2-40B4-BE49-F238E27FC236}">
                <a16:creationId xmlns:a16="http://schemas.microsoft.com/office/drawing/2014/main" id="{5797F677-DA21-AA47-ABD4-5C2427D32407}"/>
              </a:ext>
            </a:extLst>
          </p:cNvPr>
          <p:cNvSpPr txBox="1"/>
          <p:nvPr/>
        </p:nvSpPr>
        <p:spPr>
          <a:xfrm>
            <a:off x="4541073" y="2415021"/>
            <a:ext cx="739305" cy="600164"/>
          </a:xfrm>
          <a:prstGeom prst="rect">
            <a:avLst/>
          </a:prstGeom>
          <a:noFill/>
        </p:spPr>
        <p:txBody>
          <a:bodyPr wrap="none" rtlCol="0" anchor="ctr">
            <a:spAutoFit/>
          </a:bodyPr>
          <a:lstStyle/>
          <a:p>
            <a:pPr algn="ctr"/>
            <a:r>
              <a:rPr lang="en-US" sz="3300" b="1">
                <a:solidFill>
                  <a:schemeClr val="accent4"/>
                </a:solidFill>
                <a:latin typeface="Poppins SemiBold" pitchFamily="2" charset="77"/>
                <a:ea typeface="League Spartan" charset="0"/>
                <a:cs typeface="Poppins SemiBold" pitchFamily="2" charset="77"/>
              </a:rPr>
              <a:t>04</a:t>
            </a:r>
          </a:p>
        </p:txBody>
      </p:sp>
      <p:sp>
        <p:nvSpPr>
          <p:cNvPr id="30" name="TextBox 29">
            <a:extLst>
              <a:ext uri="{FF2B5EF4-FFF2-40B4-BE49-F238E27FC236}">
                <a16:creationId xmlns:a16="http://schemas.microsoft.com/office/drawing/2014/main" id="{64C26E7D-8FAF-E245-9557-995E5440E46C}"/>
              </a:ext>
            </a:extLst>
          </p:cNvPr>
          <p:cNvSpPr txBox="1"/>
          <p:nvPr/>
        </p:nvSpPr>
        <p:spPr>
          <a:xfrm>
            <a:off x="5071079" y="3114131"/>
            <a:ext cx="731290" cy="600164"/>
          </a:xfrm>
          <a:prstGeom prst="rect">
            <a:avLst/>
          </a:prstGeom>
          <a:noFill/>
        </p:spPr>
        <p:txBody>
          <a:bodyPr wrap="none" rtlCol="0" anchor="ctr">
            <a:spAutoFit/>
          </a:bodyPr>
          <a:lstStyle/>
          <a:p>
            <a:pPr algn="ctr"/>
            <a:r>
              <a:rPr lang="en-US" sz="3300" b="1">
                <a:solidFill>
                  <a:srgbClr val="7030A0"/>
                </a:solidFill>
                <a:latin typeface="Poppins SemiBold" pitchFamily="2" charset="77"/>
                <a:ea typeface="League Spartan" charset="0"/>
                <a:cs typeface="Poppins SemiBold" pitchFamily="2" charset="77"/>
              </a:rPr>
              <a:t>05</a:t>
            </a:r>
          </a:p>
        </p:txBody>
      </p:sp>
      <p:sp>
        <p:nvSpPr>
          <p:cNvPr id="31" name="TextBox 30">
            <a:extLst>
              <a:ext uri="{FF2B5EF4-FFF2-40B4-BE49-F238E27FC236}">
                <a16:creationId xmlns:a16="http://schemas.microsoft.com/office/drawing/2014/main" id="{3BC2E4B2-2836-C943-9271-BF172464E04B}"/>
              </a:ext>
            </a:extLst>
          </p:cNvPr>
          <p:cNvSpPr txBox="1"/>
          <p:nvPr/>
        </p:nvSpPr>
        <p:spPr>
          <a:xfrm>
            <a:off x="5191727" y="3953064"/>
            <a:ext cx="729688" cy="600164"/>
          </a:xfrm>
          <a:prstGeom prst="rect">
            <a:avLst/>
          </a:prstGeom>
          <a:noFill/>
        </p:spPr>
        <p:txBody>
          <a:bodyPr wrap="none" rtlCol="0" anchor="ctr">
            <a:spAutoFit/>
          </a:bodyPr>
          <a:lstStyle/>
          <a:p>
            <a:pPr algn="ctr"/>
            <a:r>
              <a:rPr lang="en-US" sz="3300" b="1">
                <a:solidFill>
                  <a:schemeClr val="accent1"/>
                </a:solidFill>
                <a:latin typeface="Poppins SemiBold" pitchFamily="2" charset="77"/>
                <a:ea typeface="League Spartan" charset="0"/>
                <a:cs typeface="Poppins SemiBold" pitchFamily="2" charset="77"/>
              </a:rPr>
              <a:t>06</a:t>
            </a:r>
          </a:p>
        </p:txBody>
      </p:sp>
      <p:sp>
        <p:nvSpPr>
          <p:cNvPr id="32" name="TextBox 31">
            <a:extLst>
              <a:ext uri="{FF2B5EF4-FFF2-40B4-BE49-F238E27FC236}">
                <a16:creationId xmlns:a16="http://schemas.microsoft.com/office/drawing/2014/main" id="{F73F83F1-B7EA-3D4D-AFC7-9D1F4F49F1D8}"/>
              </a:ext>
            </a:extLst>
          </p:cNvPr>
          <p:cNvSpPr txBox="1"/>
          <p:nvPr/>
        </p:nvSpPr>
        <p:spPr>
          <a:xfrm>
            <a:off x="5736960" y="4752048"/>
            <a:ext cx="691216" cy="600164"/>
          </a:xfrm>
          <a:prstGeom prst="rect">
            <a:avLst/>
          </a:prstGeom>
          <a:noFill/>
        </p:spPr>
        <p:txBody>
          <a:bodyPr wrap="none" rtlCol="0" anchor="ctr">
            <a:spAutoFit/>
          </a:bodyPr>
          <a:lstStyle/>
          <a:p>
            <a:pPr algn="ctr"/>
            <a:r>
              <a:rPr lang="en-US" sz="3300" b="1">
                <a:solidFill>
                  <a:schemeClr val="accent2"/>
                </a:solidFill>
                <a:latin typeface="Poppins SemiBold" pitchFamily="2" charset="77"/>
                <a:ea typeface="League Spartan" charset="0"/>
                <a:cs typeface="Poppins SemiBold" pitchFamily="2" charset="77"/>
              </a:rPr>
              <a:t>07</a:t>
            </a:r>
          </a:p>
        </p:txBody>
      </p:sp>
      <p:sp>
        <p:nvSpPr>
          <p:cNvPr id="33" name="TextBox 32">
            <a:extLst>
              <a:ext uri="{FF2B5EF4-FFF2-40B4-BE49-F238E27FC236}">
                <a16:creationId xmlns:a16="http://schemas.microsoft.com/office/drawing/2014/main" id="{3203ADD1-DD6C-F14E-9CB2-E5FAAEF62DB5}"/>
              </a:ext>
            </a:extLst>
          </p:cNvPr>
          <p:cNvSpPr txBox="1"/>
          <p:nvPr/>
        </p:nvSpPr>
        <p:spPr>
          <a:xfrm>
            <a:off x="6491851" y="5087511"/>
            <a:ext cx="731290" cy="600164"/>
          </a:xfrm>
          <a:prstGeom prst="rect">
            <a:avLst/>
          </a:prstGeom>
          <a:noFill/>
        </p:spPr>
        <p:txBody>
          <a:bodyPr wrap="none" rtlCol="0" anchor="ctr">
            <a:spAutoFit/>
          </a:bodyPr>
          <a:lstStyle/>
          <a:p>
            <a:pPr algn="ctr"/>
            <a:r>
              <a:rPr lang="en-US" sz="3300" b="1">
                <a:solidFill>
                  <a:schemeClr val="accent6"/>
                </a:solidFill>
                <a:latin typeface="Poppins SemiBold" pitchFamily="2" charset="77"/>
                <a:ea typeface="League Spartan" charset="0"/>
                <a:cs typeface="Poppins SemiBold" pitchFamily="2" charset="77"/>
              </a:rPr>
              <a:t>08</a:t>
            </a:r>
          </a:p>
        </p:txBody>
      </p:sp>
      <p:sp>
        <p:nvSpPr>
          <p:cNvPr id="50" name="Subtitle 2">
            <a:extLst>
              <a:ext uri="{FF2B5EF4-FFF2-40B4-BE49-F238E27FC236}">
                <a16:creationId xmlns:a16="http://schemas.microsoft.com/office/drawing/2014/main" id="{C8DE2295-81C6-A94D-94C7-658AFFC16C6C}"/>
              </a:ext>
            </a:extLst>
          </p:cNvPr>
          <p:cNvSpPr txBox="1">
            <a:spLocks/>
          </p:cNvSpPr>
          <p:nvPr/>
        </p:nvSpPr>
        <p:spPr>
          <a:xfrm>
            <a:off x="6167282" y="5881211"/>
            <a:ext cx="1605776" cy="64633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s-ES_tradnl" sz="1400" b="1">
                <a:solidFill>
                  <a:srgbClr val="002060"/>
                </a:solidFill>
                <a:latin typeface="Verdana Pro Semibold" panose="020B0604030504040204" pitchFamily="34" charset="0"/>
                <a:ea typeface="Open Sans Light" panose="020B0306030504020204" pitchFamily="34" charset="0"/>
                <a:cs typeface="Open Sans Light" panose="020B0306030504020204" pitchFamily="34" charset="0"/>
              </a:rPr>
              <a:t>Paso 8:</a:t>
            </a:r>
          </a:p>
          <a:p>
            <a:pPr>
              <a:lnSpc>
                <a:spcPct val="100000"/>
              </a:lnSpc>
              <a:spcBef>
                <a:spcPts val="0"/>
              </a:spcBef>
            </a:pPr>
            <a:r>
              <a:rPr lang="es-ES_tradnl" sz="1250">
                <a:solidFill>
                  <a:srgbClr val="002060"/>
                </a:solidFill>
                <a:latin typeface="Verdana Pro Light"/>
                <a:ea typeface="Open Sans Light"/>
              </a:rPr>
              <a:t>Cierre de entrevista censal</a:t>
            </a:r>
            <a:endParaRPr lang="es-ES_tradnl" sz="1250">
              <a:solidFill>
                <a:srgbClr val="002060"/>
              </a:solidFill>
              <a:latin typeface="Verdana Pro Light" panose="020B0304030504040204" pitchFamily="34" charset="0"/>
              <a:ea typeface="Open Sans Light" panose="020B0306030504020204" pitchFamily="34" charset="0"/>
              <a:cs typeface="Open Sans Light" panose="020B0306030504020204" pitchFamily="34" charset="0"/>
            </a:endParaRPr>
          </a:p>
        </p:txBody>
      </p:sp>
      <p:sp>
        <p:nvSpPr>
          <p:cNvPr id="51" name="Subtitle 2">
            <a:extLst>
              <a:ext uri="{FF2B5EF4-FFF2-40B4-BE49-F238E27FC236}">
                <a16:creationId xmlns:a16="http://schemas.microsoft.com/office/drawing/2014/main" id="{A336404A-1208-5742-A53F-8570925D9270}"/>
              </a:ext>
            </a:extLst>
          </p:cNvPr>
          <p:cNvSpPr txBox="1">
            <a:spLocks/>
          </p:cNvSpPr>
          <p:nvPr/>
        </p:nvSpPr>
        <p:spPr>
          <a:xfrm>
            <a:off x="4165496" y="5474704"/>
            <a:ext cx="1605776" cy="623248"/>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spcBef>
                <a:spcPts val="0"/>
              </a:spcBef>
            </a:pPr>
            <a:r>
              <a:rPr lang="es-ES_tradnl" sz="1250" b="1">
                <a:solidFill>
                  <a:srgbClr val="002060"/>
                </a:solidFill>
                <a:latin typeface="Verdana Pro Semibold"/>
                <a:ea typeface="Open Sans Light"/>
              </a:rPr>
              <a:t>Paso 7:</a:t>
            </a:r>
            <a:br>
              <a:rPr lang="es-ES_tradnl" sz="1250" b="1">
                <a:solidFill>
                  <a:srgbClr val="002060"/>
                </a:solidFill>
                <a:latin typeface="Verdana Pro Semibold"/>
                <a:ea typeface="Open Sans Light"/>
              </a:rPr>
            </a:br>
            <a:r>
              <a:rPr lang="es-ES_tradnl" sz="1250">
                <a:solidFill>
                  <a:srgbClr val="002060"/>
                </a:solidFill>
                <a:latin typeface="Verdana Pro Light"/>
                <a:ea typeface="Open Sans Light"/>
              </a:rPr>
              <a:t>Realizar entrevista censal</a:t>
            </a:r>
            <a:endParaRPr lang="es-ES_tradnl" sz="1250">
              <a:solidFill>
                <a:srgbClr val="002060"/>
              </a:solidFill>
              <a:latin typeface="Verdana Pro Light" panose="020B0304030504040204" pitchFamily="34" charset="0"/>
              <a:ea typeface="Open Sans Light" panose="020B0306030504020204" pitchFamily="34" charset="0"/>
              <a:cs typeface="Open Sans Light" panose="020B0306030504020204" pitchFamily="34" charset="0"/>
            </a:endParaRPr>
          </a:p>
        </p:txBody>
      </p:sp>
      <p:sp>
        <p:nvSpPr>
          <p:cNvPr id="52" name="Subtitle 2">
            <a:extLst>
              <a:ext uri="{FF2B5EF4-FFF2-40B4-BE49-F238E27FC236}">
                <a16:creationId xmlns:a16="http://schemas.microsoft.com/office/drawing/2014/main" id="{8840E4DA-9CF4-CC43-96CA-98482870DACD}"/>
              </a:ext>
            </a:extLst>
          </p:cNvPr>
          <p:cNvSpPr txBox="1">
            <a:spLocks/>
          </p:cNvSpPr>
          <p:nvPr/>
        </p:nvSpPr>
        <p:spPr>
          <a:xfrm>
            <a:off x="3391142" y="4332848"/>
            <a:ext cx="1605776" cy="64633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spcBef>
                <a:spcPts val="0"/>
              </a:spcBef>
            </a:pPr>
            <a:r>
              <a:rPr lang="es-ES_tradnl" sz="1400" b="1">
                <a:solidFill>
                  <a:srgbClr val="002060"/>
                </a:solidFill>
                <a:latin typeface="Verdana Pro Semibold" panose="020B0604030504040204" pitchFamily="34" charset="0"/>
                <a:ea typeface="Open Sans Light" panose="020B0306030504020204" pitchFamily="34" charset="0"/>
                <a:cs typeface="Open Sans Light" panose="020B0306030504020204" pitchFamily="34" charset="0"/>
              </a:rPr>
              <a:t>Paso 6: </a:t>
            </a:r>
          </a:p>
          <a:p>
            <a:pPr algn="r">
              <a:lnSpc>
                <a:spcPct val="100000"/>
              </a:lnSpc>
              <a:spcBef>
                <a:spcPts val="0"/>
              </a:spcBef>
            </a:pPr>
            <a:r>
              <a:rPr lang="es-ES_tradnl" sz="1250">
                <a:solidFill>
                  <a:srgbClr val="002060"/>
                </a:solidFill>
                <a:latin typeface="Verdana Pro Light"/>
                <a:ea typeface="Open Sans Light"/>
              </a:rPr>
              <a:t>Tomar contacto y presentarse</a:t>
            </a:r>
            <a:endParaRPr lang="es-ES_tradnl"/>
          </a:p>
        </p:txBody>
      </p:sp>
      <p:sp>
        <p:nvSpPr>
          <p:cNvPr id="53" name="Subtitle 2">
            <a:extLst>
              <a:ext uri="{FF2B5EF4-FFF2-40B4-BE49-F238E27FC236}">
                <a16:creationId xmlns:a16="http://schemas.microsoft.com/office/drawing/2014/main" id="{B1F40CBD-1BBB-EE48-8DD0-E61E11F81972}"/>
              </a:ext>
            </a:extLst>
          </p:cNvPr>
          <p:cNvSpPr txBox="1">
            <a:spLocks/>
          </p:cNvSpPr>
          <p:nvPr/>
        </p:nvSpPr>
        <p:spPr>
          <a:xfrm>
            <a:off x="639655" y="2877350"/>
            <a:ext cx="1200556" cy="83869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spcBef>
                <a:spcPts val="0"/>
              </a:spcBef>
            </a:pPr>
            <a:r>
              <a:rPr lang="es-ES_tradnl" sz="1400" b="1">
                <a:solidFill>
                  <a:srgbClr val="002060"/>
                </a:solidFill>
                <a:latin typeface="Verdana Pro Semibold" panose="020B0604030504040204" pitchFamily="34" charset="0"/>
                <a:ea typeface="Open Sans Light" panose="020B0306030504020204" pitchFamily="34" charset="0"/>
                <a:cs typeface="Open Sans Light" panose="020B0306030504020204" pitchFamily="34" charset="0"/>
              </a:rPr>
              <a:t>Paso 1: </a:t>
            </a:r>
            <a:r>
              <a:rPr lang="es-ES_tradnl" sz="1250">
                <a:solidFill>
                  <a:srgbClr val="002060"/>
                </a:solidFill>
                <a:latin typeface="Verdana Pro Light" panose="020B0304030504040204" pitchFamily="34" charset="0"/>
                <a:ea typeface="Open Sans Light" panose="020B0306030504020204" pitchFamily="34" charset="0"/>
                <a:cs typeface="Open Sans Light" panose="020B0306030504020204" pitchFamily="34" charset="0"/>
              </a:rPr>
              <a:t>Preparación de indumentaria y equipos</a:t>
            </a:r>
          </a:p>
        </p:txBody>
      </p:sp>
      <p:sp>
        <p:nvSpPr>
          <p:cNvPr id="54" name="Subtitle 2">
            <a:extLst>
              <a:ext uri="{FF2B5EF4-FFF2-40B4-BE49-F238E27FC236}">
                <a16:creationId xmlns:a16="http://schemas.microsoft.com/office/drawing/2014/main" id="{6289682D-9FC4-DE4D-9678-975D7DC5FA20}"/>
              </a:ext>
            </a:extLst>
          </p:cNvPr>
          <p:cNvSpPr txBox="1">
            <a:spLocks/>
          </p:cNvSpPr>
          <p:nvPr/>
        </p:nvSpPr>
        <p:spPr>
          <a:xfrm>
            <a:off x="1523129" y="1357103"/>
            <a:ext cx="1263060" cy="83869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spcBef>
                <a:spcPts val="0"/>
              </a:spcBef>
            </a:pPr>
            <a:r>
              <a:rPr lang="es-ES_tradnl" sz="1400" b="1">
                <a:solidFill>
                  <a:srgbClr val="002060"/>
                </a:solidFill>
                <a:latin typeface="Verdana Pro Semibold" panose="020B0604030504040204" pitchFamily="34" charset="0"/>
                <a:ea typeface="Open Sans Light" panose="020B0306030504020204" pitchFamily="34" charset="0"/>
                <a:cs typeface="Open Sans Light" panose="020B0306030504020204" pitchFamily="34" charset="0"/>
              </a:rPr>
              <a:t>Paso 2:</a:t>
            </a:r>
          </a:p>
          <a:p>
            <a:pPr algn="r">
              <a:lnSpc>
                <a:spcPct val="100000"/>
              </a:lnSpc>
              <a:spcBef>
                <a:spcPts val="0"/>
              </a:spcBef>
            </a:pPr>
            <a:r>
              <a:rPr lang="es-ES_tradnl" sz="1250">
                <a:solidFill>
                  <a:srgbClr val="002060"/>
                </a:solidFill>
                <a:latin typeface="Verdana Pro Light" panose="020B0304030504040204" pitchFamily="34" charset="0"/>
                <a:ea typeface="Open Sans Light" panose="020B0306030504020204" pitchFamily="34" charset="0"/>
                <a:cs typeface="Open Sans Light" panose="020B0306030504020204" pitchFamily="34" charset="0"/>
              </a:rPr>
              <a:t>Indicaciones para salir a terreno</a:t>
            </a:r>
          </a:p>
        </p:txBody>
      </p:sp>
      <p:sp>
        <p:nvSpPr>
          <p:cNvPr id="55" name="Subtitle 2">
            <a:extLst>
              <a:ext uri="{FF2B5EF4-FFF2-40B4-BE49-F238E27FC236}">
                <a16:creationId xmlns:a16="http://schemas.microsoft.com/office/drawing/2014/main" id="{64DEDFD3-DDC5-4E49-B2B9-ED32A3FB62D4}"/>
              </a:ext>
            </a:extLst>
          </p:cNvPr>
          <p:cNvSpPr txBox="1">
            <a:spLocks/>
          </p:cNvSpPr>
          <p:nvPr/>
        </p:nvSpPr>
        <p:spPr>
          <a:xfrm>
            <a:off x="5153291" y="1394733"/>
            <a:ext cx="1605776" cy="64633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s-ES_tradnl" sz="1400" b="1">
                <a:solidFill>
                  <a:srgbClr val="002060"/>
                </a:solidFill>
                <a:latin typeface="Verdana Pro Semibold" panose="020B0604030504040204" pitchFamily="34" charset="0"/>
                <a:ea typeface="Open Sans Light" panose="020B0306030504020204" pitchFamily="34" charset="0"/>
                <a:cs typeface="Open Sans Light" panose="020B0306030504020204" pitchFamily="34" charset="0"/>
              </a:rPr>
              <a:t>Paso 4: </a:t>
            </a:r>
          </a:p>
          <a:p>
            <a:pPr algn="l">
              <a:lnSpc>
                <a:spcPct val="100000"/>
              </a:lnSpc>
              <a:spcBef>
                <a:spcPts val="0"/>
              </a:spcBef>
            </a:pPr>
            <a:r>
              <a:rPr lang="es-ES_tradnl" sz="1250">
                <a:solidFill>
                  <a:srgbClr val="002060"/>
                </a:solidFill>
                <a:latin typeface="Verdana Pro Light"/>
                <a:ea typeface="Open Sans Light"/>
              </a:rPr>
              <a:t>Identificar el punto de inicio</a:t>
            </a:r>
            <a:endParaRPr lang="es-ES_tradnl" sz="1250">
              <a:solidFill>
                <a:srgbClr val="002060"/>
              </a:solidFill>
              <a:latin typeface="Verdana Pro Light" panose="020B0304030504040204" pitchFamily="34" charset="0"/>
              <a:ea typeface="Open Sans Light" panose="020B0306030504020204" pitchFamily="34" charset="0"/>
              <a:cs typeface="Open Sans Light" panose="020B0306030504020204" pitchFamily="34" charset="0"/>
            </a:endParaRPr>
          </a:p>
        </p:txBody>
      </p:sp>
      <p:sp>
        <p:nvSpPr>
          <p:cNvPr id="56" name="Subtitle 2">
            <a:extLst>
              <a:ext uri="{FF2B5EF4-FFF2-40B4-BE49-F238E27FC236}">
                <a16:creationId xmlns:a16="http://schemas.microsoft.com/office/drawing/2014/main" id="{EFB8B9EA-C30B-6842-9508-C354EB075BF5}"/>
              </a:ext>
            </a:extLst>
          </p:cNvPr>
          <p:cNvSpPr txBox="1">
            <a:spLocks/>
          </p:cNvSpPr>
          <p:nvPr/>
        </p:nvSpPr>
        <p:spPr>
          <a:xfrm>
            <a:off x="5935526" y="2771893"/>
            <a:ext cx="1605776" cy="64633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s-ES_tradnl" sz="1400" b="1">
                <a:solidFill>
                  <a:srgbClr val="002060"/>
                </a:solidFill>
                <a:latin typeface="Verdana Pro Semibold" panose="020B0604030504040204" pitchFamily="34" charset="0"/>
                <a:ea typeface="Open Sans Light" panose="020B0306030504020204" pitchFamily="34" charset="0"/>
                <a:cs typeface="Open Sans Light" panose="020B0306030504020204" pitchFamily="34" charset="0"/>
              </a:rPr>
              <a:t>Paso 5:</a:t>
            </a:r>
          </a:p>
          <a:p>
            <a:pPr algn="l">
              <a:lnSpc>
                <a:spcPct val="100000"/>
              </a:lnSpc>
              <a:spcBef>
                <a:spcPts val="0"/>
              </a:spcBef>
            </a:pPr>
            <a:r>
              <a:rPr lang="es-ES_tradnl" sz="1250">
                <a:solidFill>
                  <a:srgbClr val="002060"/>
                </a:solidFill>
                <a:latin typeface="Verdana Pro Light"/>
                <a:ea typeface="Open Sans Light"/>
              </a:rPr>
              <a:t>Vinculación con personas</a:t>
            </a:r>
            <a:endParaRPr lang="es-ES_tradnl"/>
          </a:p>
        </p:txBody>
      </p:sp>
      <p:sp>
        <p:nvSpPr>
          <p:cNvPr id="57" name="Subtitle 2">
            <a:extLst>
              <a:ext uri="{FF2B5EF4-FFF2-40B4-BE49-F238E27FC236}">
                <a16:creationId xmlns:a16="http://schemas.microsoft.com/office/drawing/2014/main" id="{647AF052-C73B-E349-8A44-2764EA74765D}"/>
              </a:ext>
            </a:extLst>
          </p:cNvPr>
          <p:cNvSpPr txBox="1">
            <a:spLocks/>
          </p:cNvSpPr>
          <p:nvPr/>
        </p:nvSpPr>
        <p:spPr>
          <a:xfrm>
            <a:off x="3234420" y="1072327"/>
            <a:ext cx="1605776" cy="64633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s-ES_tradnl" sz="1400" b="1">
                <a:solidFill>
                  <a:srgbClr val="002060"/>
                </a:solidFill>
                <a:latin typeface="Verdana Pro Semibold" panose="020B0604030504040204" pitchFamily="34" charset="0"/>
                <a:ea typeface="Open Sans Light" panose="020B0306030504020204" pitchFamily="34" charset="0"/>
                <a:cs typeface="Open Sans Light" panose="020B0306030504020204" pitchFamily="34" charset="0"/>
              </a:rPr>
              <a:t>Paso 3:</a:t>
            </a:r>
          </a:p>
          <a:p>
            <a:pPr>
              <a:lnSpc>
                <a:spcPct val="100000"/>
              </a:lnSpc>
              <a:spcBef>
                <a:spcPts val="0"/>
              </a:spcBef>
            </a:pPr>
            <a:r>
              <a:rPr lang="es-ES_tradnl" sz="1250">
                <a:solidFill>
                  <a:srgbClr val="002060"/>
                </a:solidFill>
                <a:latin typeface="Verdana Pro Light"/>
                <a:ea typeface="Open Sans Light"/>
              </a:rPr>
              <a:t>Recorrido del territorio calle</a:t>
            </a:r>
            <a:endParaRPr lang="es-ES_tradnl" sz="1250">
              <a:solidFill>
                <a:srgbClr val="002060"/>
              </a:solidFill>
              <a:latin typeface="Verdana Pro Light" panose="020B0304030504040204" pitchFamily="34" charset="0"/>
              <a:ea typeface="Open Sans Light" panose="020B0306030504020204" pitchFamily="34" charset="0"/>
              <a:cs typeface="Open Sans Light" panose="020B0306030504020204" pitchFamily="34" charset="0"/>
            </a:endParaRPr>
          </a:p>
        </p:txBody>
      </p:sp>
      <p:pic>
        <p:nvPicPr>
          <p:cNvPr id="80" name="Gráfico 79" descr="Route (Two Pins With A Path) con relleno sólido">
            <a:extLst>
              <a:ext uri="{FF2B5EF4-FFF2-40B4-BE49-F238E27FC236}">
                <a16:creationId xmlns:a16="http://schemas.microsoft.com/office/drawing/2014/main" id="{BD4362A6-FB27-4285-51FD-0F8DF19D2B6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4315432" y="3023582"/>
            <a:ext cx="324000" cy="324000"/>
          </a:xfrm>
          <a:prstGeom prst="rect">
            <a:avLst/>
          </a:prstGeom>
        </p:spPr>
      </p:pic>
      <p:pic>
        <p:nvPicPr>
          <p:cNvPr id="84" name="Gráfico 83" descr="Smart Phone con relleno sólido">
            <a:extLst>
              <a:ext uri="{FF2B5EF4-FFF2-40B4-BE49-F238E27FC236}">
                <a16:creationId xmlns:a16="http://schemas.microsoft.com/office/drawing/2014/main" id="{2581A268-70C3-7D9F-3BB4-8844C546758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6330683" y="4328087"/>
            <a:ext cx="288000" cy="288000"/>
          </a:xfrm>
          <a:prstGeom prst="rect">
            <a:avLst/>
          </a:prstGeom>
        </p:spPr>
      </p:pic>
      <p:pic>
        <p:nvPicPr>
          <p:cNvPr id="86" name="Gráfico 85" descr="Siren con relleno sólido">
            <a:extLst>
              <a:ext uri="{FF2B5EF4-FFF2-40B4-BE49-F238E27FC236}">
                <a16:creationId xmlns:a16="http://schemas.microsoft.com/office/drawing/2014/main" id="{93FE2C87-384E-7692-991F-9DDC16DE2134}"/>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3392521" y="3018372"/>
            <a:ext cx="324000" cy="324000"/>
          </a:xfrm>
          <a:prstGeom prst="rect">
            <a:avLst/>
          </a:prstGeom>
        </p:spPr>
      </p:pic>
      <p:pic>
        <p:nvPicPr>
          <p:cNvPr id="88" name="Gráfico 87" descr="Check In con relleno sólido">
            <a:extLst>
              <a:ext uri="{FF2B5EF4-FFF2-40B4-BE49-F238E27FC236}">
                <a16:creationId xmlns:a16="http://schemas.microsoft.com/office/drawing/2014/main" id="{0CFDCB93-B792-80D6-D3A0-7507B23C3C98}"/>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9431553" y="5288881"/>
            <a:ext cx="301309" cy="301309"/>
          </a:xfrm>
          <a:prstGeom prst="rect">
            <a:avLst/>
          </a:prstGeom>
        </p:spPr>
      </p:pic>
      <p:pic>
        <p:nvPicPr>
          <p:cNvPr id="90" name="Gráfico 89" descr="Employee badge con relleno sólido">
            <a:extLst>
              <a:ext uri="{FF2B5EF4-FFF2-40B4-BE49-F238E27FC236}">
                <a16:creationId xmlns:a16="http://schemas.microsoft.com/office/drawing/2014/main" id="{2ED9F874-DDC1-08B5-2645-24EC551A3F0D}"/>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3125787" y="3432472"/>
            <a:ext cx="288000" cy="288000"/>
          </a:xfrm>
          <a:prstGeom prst="rect">
            <a:avLst/>
          </a:prstGeom>
        </p:spPr>
      </p:pic>
      <p:pic>
        <p:nvPicPr>
          <p:cNvPr id="92" name="Gráfico 91" descr="Walk con relleno sólido">
            <a:extLst>
              <a:ext uri="{FF2B5EF4-FFF2-40B4-BE49-F238E27FC236}">
                <a16:creationId xmlns:a16="http://schemas.microsoft.com/office/drawing/2014/main" id="{B481122D-2EC0-1B58-B215-A1779A86164A}"/>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 xmlns:asvg="http://schemas.microsoft.com/office/drawing/2016/SVG/main" r:embed="rId13"/>
              </a:ext>
            </a:extLst>
          </a:blip>
          <a:stretch>
            <a:fillRect/>
          </a:stretch>
        </p:blipFill>
        <p:spPr>
          <a:xfrm>
            <a:off x="3875976" y="2889276"/>
            <a:ext cx="324000" cy="324000"/>
          </a:xfrm>
          <a:prstGeom prst="rect">
            <a:avLst/>
          </a:prstGeom>
        </p:spPr>
      </p:pic>
      <p:pic>
        <p:nvPicPr>
          <p:cNvPr id="95" name="Gráfico 94" descr="Syncing cloud con relleno sólido">
            <a:extLst>
              <a:ext uri="{FF2B5EF4-FFF2-40B4-BE49-F238E27FC236}">
                <a16:creationId xmlns:a16="http://schemas.microsoft.com/office/drawing/2014/main" id="{05E670CE-AA74-E3EA-C084-73D70FD2D27C}"/>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 xmlns:asvg="http://schemas.microsoft.com/office/drawing/2016/SVG/main" r:embed="rId15"/>
              </a:ext>
            </a:extLst>
          </a:blip>
          <a:stretch>
            <a:fillRect/>
          </a:stretch>
        </p:blipFill>
        <p:spPr>
          <a:xfrm>
            <a:off x="6807316" y="4447252"/>
            <a:ext cx="324000" cy="324000"/>
          </a:xfrm>
          <a:prstGeom prst="rect">
            <a:avLst/>
          </a:prstGeom>
        </p:spPr>
      </p:pic>
      <p:pic>
        <p:nvPicPr>
          <p:cNvPr id="97" name="Gráfico 96" descr="Users con relleno sólido">
            <a:extLst>
              <a:ext uri="{FF2B5EF4-FFF2-40B4-BE49-F238E27FC236}">
                <a16:creationId xmlns:a16="http://schemas.microsoft.com/office/drawing/2014/main" id="{095FB46C-97F7-1D7A-2623-D6E8C7CD7712}"/>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 xmlns:asvg="http://schemas.microsoft.com/office/drawing/2016/SVG/main" r:embed="rId17"/>
              </a:ext>
            </a:extLst>
          </a:blip>
          <a:stretch>
            <a:fillRect/>
          </a:stretch>
        </p:blipFill>
        <p:spPr>
          <a:xfrm>
            <a:off x="4644276" y="3415965"/>
            <a:ext cx="324000" cy="324000"/>
          </a:xfrm>
          <a:prstGeom prst="rect">
            <a:avLst/>
          </a:prstGeom>
        </p:spPr>
      </p:pic>
      <p:pic>
        <p:nvPicPr>
          <p:cNvPr id="101" name="Gráfico 100" descr="Questions con relleno sólido">
            <a:extLst>
              <a:ext uri="{FF2B5EF4-FFF2-40B4-BE49-F238E27FC236}">
                <a16:creationId xmlns:a16="http://schemas.microsoft.com/office/drawing/2014/main" id="{1D629A27-2AAA-2EC7-7D8E-8622F49D6595}"/>
              </a:ext>
            </a:extLst>
          </p:cNvPr>
          <p:cNvPicPr>
            <a:picLocks noChangeAspect="1"/>
          </p:cNvPicPr>
          <p:nvPr/>
        </p:nvPicPr>
        <p:blipFill>
          <a:blip r:embed="rId18" cstate="screen">
            <a:extLst>
              <a:ext uri="{28A0092B-C50C-407E-A947-70E740481C1C}">
                <a14:useLocalDpi xmlns:a14="http://schemas.microsoft.com/office/drawing/2010/main"/>
              </a:ext>
              <a:ext uri="{96DAC541-7B7A-43D3-8B79-37D633B846F1}">
                <asvg:svgBlip xmlns="" xmlns:asvg="http://schemas.microsoft.com/office/drawing/2016/SVG/main" r:embed="rId19"/>
              </a:ext>
            </a:extLst>
          </a:blip>
          <a:stretch>
            <a:fillRect/>
          </a:stretch>
        </p:blipFill>
        <p:spPr>
          <a:xfrm>
            <a:off x="6014452" y="3894738"/>
            <a:ext cx="360000" cy="360000"/>
          </a:xfrm>
          <a:prstGeom prst="rect">
            <a:avLst/>
          </a:prstGeom>
        </p:spPr>
      </p:pic>
      <p:sp>
        <p:nvSpPr>
          <p:cNvPr id="110" name="CuadroTexto 109">
            <a:extLst>
              <a:ext uri="{FF2B5EF4-FFF2-40B4-BE49-F238E27FC236}">
                <a16:creationId xmlns:a16="http://schemas.microsoft.com/office/drawing/2014/main" id="{B7253FDA-8A28-A47A-86F6-CBD261558F2A}"/>
              </a:ext>
            </a:extLst>
          </p:cNvPr>
          <p:cNvSpPr txBox="1"/>
          <p:nvPr/>
        </p:nvSpPr>
        <p:spPr>
          <a:xfrm>
            <a:off x="546167" y="78365"/>
            <a:ext cx="3069554" cy="276999"/>
          </a:xfrm>
          <a:prstGeom prst="rect">
            <a:avLst/>
          </a:prstGeom>
          <a:noFill/>
        </p:spPr>
        <p:txBody>
          <a:bodyPr wrap="square" lIns="91440" tIns="45720" rIns="91440" bIns="45720" rtlCol="0" anchor="t">
            <a:spAutoFit/>
          </a:bodyPr>
          <a:lstStyle/>
          <a:p>
            <a:r>
              <a:rPr lang="es-CL" sz="1200" dirty="0">
                <a:solidFill>
                  <a:srgbClr val="002060"/>
                </a:solidFill>
                <a:latin typeface="Verdana"/>
                <a:ea typeface="Verdana"/>
              </a:rPr>
              <a:t>Ruta del Censista PSC</a:t>
            </a:r>
          </a:p>
        </p:txBody>
      </p:sp>
      <p:pic>
        <p:nvPicPr>
          <p:cNvPr id="37" name="Imagen 36">
            <a:extLst>
              <a:ext uri="{FF2B5EF4-FFF2-40B4-BE49-F238E27FC236}">
                <a16:creationId xmlns:a16="http://schemas.microsoft.com/office/drawing/2014/main" id="{AF79E759-63EB-3036-E82D-C02B5EBCC486}"/>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flipH="1">
            <a:off x="1706391" y="2497700"/>
            <a:ext cx="891969" cy="1297245"/>
          </a:xfrm>
          <a:prstGeom prst="rect">
            <a:avLst/>
          </a:prstGeom>
        </p:spPr>
      </p:pic>
      <p:sp>
        <p:nvSpPr>
          <p:cNvPr id="41" name="Marcador de texto 6">
            <a:extLst>
              <a:ext uri="{FF2B5EF4-FFF2-40B4-BE49-F238E27FC236}">
                <a16:creationId xmlns:a16="http://schemas.microsoft.com/office/drawing/2014/main" id="{BA252FAA-F108-36AD-D249-3D746C104C91}"/>
              </a:ext>
            </a:extLst>
          </p:cNvPr>
          <p:cNvSpPr txBox="1">
            <a:spLocks/>
          </p:cNvSpPr>
          <p:nvPr/>
        </p:nvSpPr>
        <p:spPr>
          <a:xfrm>
            <a:off x="18049" y="88256"/>
            <a:ext cx="882681" cy="43414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38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1600">
                <a:latin typeface="Verdana"/>
                <a:ea typeface="Verdana"/>
              </a:rPr>
              <a:t>05.</a:t>
            </a:r>
            <a:endParaRPr lang="es-ES"/>
          </a:p>
        </p:txBody>
      </p:sp>
      <p:sp>
        <p:nvSpPr>
          <p:cNvPr id="2" name="CuadroTexto 1">
            <a:extLst>
              <a:ext uri="{FF2B5EF4-FFF2-40B4-BE49-F238E27FC236}">
                <a16:creationId xmlns:a16="http://schemas.microsoft.com/office/drawing/2014/main" id="{D3EA8F9E-B903-F426-F8E3-7D07A7F4FB59}"/>
              </a:ext>
            </a:extLst>
          </p:cNvPr>
          <p:cNvSpPr txBox="1"/>
          <p:nvPr/>
        </p:nvSpPr>
        <p:spPr>
          <a:xfrm>
            <a:off x="7853516" y="700546"/>
            <a:ext cx="4070554" cy="1938992"/>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000">
                <a:latin typeface="Verdana"/>
                <a:ea typeface="Calibri"/>
                <a:cs typeface="Calibri"/>
              </a:rPr>
              <a:t>Estos pasos están divididos en dos etapas:</a:t>
            </a:r>
            <a:endParaRPr lang="es-ES" b="1">
              <a:latin typeface="Verdana"/>
              <a:ea typeface="Verdana"/>
              <a:cs typeface="Calibri"/>
            </a:endParaRPr>
          </a:p>
          <a:p>
            <a:pPr marL="342900" indent="-342900">
              <a:buFont typeface="Calibri"/>
              <a:buChar char="-"/>
            </a:pPr>
            <a:r>
              <a:rPr lang="es-ES" sz="2000">
                <a:latin typeface="Verdana"/>
                <a:ea typeface="Calibri"/>
                <a:cs typeface="Calibri"/>
              </a:rPr>
              <a:t>Preparación</a:t>
            </a:r>
            <a:endParaRPr lang="es-ES" sz="2000">
              <a:latin typeface="Calibri"/>
              <a:ea typeface="Calibri"/>
              <a:cs typeface="Calibri"/>
            </a:endParaRPr>
          </a:p>
          <a:p>
            <a:pPr marL="342900" indent="-342900">
              <a:buFont typeface="Calibri"/>
              <a:buChar char="-"/>
            </a:pPr>
            <a:r>
              <a:rPr lang="es-ES" sz="2000">
                <a:latin typeface="Verdana"/>
                <a:ea typeface="Calibri"/>
                <a:cs typeface="Calibri"/>
              </a:rPr>
              <a:t>Recolección</a:t>
            </a:r>
          </a:p>
          <a:p>
            <a:endParaRPr lang="es-ES" sz="2000">
              <a:latin typeface="Verdana"/>
              <a:ea typeface="Calibri"/>
              <a:cs typeface="Calibri"/>
            </a:endParaRPr>
          </a:p>
          <a:p>
            <a:r>
              <a:rPr lang="es-ES" sz="2000">
                <a:latin typeface="Verdana"/>
                <a:ea typeface="Calibri"/>
                <a:cs typeface="Calibri"/>
              </a:rPr>
              <a:t>Revisemos</a:t>
            </a:r>
            <a:r>
              <a:rPr lang="es-ES" sz="2000" b="1">
                <a:latin typeface="Verdana"/>
                <a:ea typeface="Calibri"/>
                <a:cs typeface="Calibri"/>
              </a:rPr>
              <a:t> cada paso</a:t>
            </a:r>
            <a:endParaRPr lang="es-ES" sz="2000">
              <a:latin typeface="Verdana"/>
              <a:ea typeface="Calibri"/>
              <a:cs typeface="Calibri"/>
            </a:endParaRPr>
          </a:p>
        </p:txBody>
      </p:sp>
      <p:pic>
        <p:nvPicPr>
          <p:cNvPr id="3" name="Imagen 2">
            <a:extLst>
              <a:ext uri="{FF2B5EF4-FFF2-40B4-BE49-F238E27FC236}">
                <a16:creationId xmlns:a16="http://schemas.microsoft.com/office/drawing/2014/main" id="{8AA609CC-3C83-FE99-DAFA-F99526458D2E}"/>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flipH="1">
            <a:off x="7077261" y="4414989"/>
            <a:ext cx="891969" cy="1297245"/>
          </a:xfrm>
          <a:prstGeom prst="rect">
            <a:avLst/>
          </a:prstGeom>
        </p:spPr>
      </p:pic>
      <p:pic>
        <p:nvPicPr>
          <p:cNvPr id="13" name="Gráfico 12" descr="Atrás con relleno sólido">
            <a:extLst>
              <a:ext uri="{FF2B5EF4-FFF2-40B4-BE49-F238E27FC236}">
                <a16:creationId xmlns:a16="http://schemas.microsoft.com/office/drawing/2014/main" id="{97D32199-E390-7718-E02B-FD968BD22323}"/>
              </a:ext>
            </a:extLst>
          </p:cNvPr>
          <p:cNvPicPr>
            <a:picLocks noChangeAspect="1"/>
          </p:cNvPicPr>
          <p:nvPr/>
        </p:nvPicPr>
        <p:blipFill>
          <a:blip r:embed="rId21" cstate="screen">
            <a:extLst>
              <a:ext uri="{28A0092B-C50C-407E-A947-70E740481C1C}">
                <a14:useLocalDpi xmlns:a14="http://schemas.microsoft.com/office/drawing/2010/main"/>
              </a:ext>
              <a:ext uri="{96DAC541-7B7A-43D3-8B79-37D633B846F1}">
                <asvg:svgBlip xmlns="" xmlns:asvg="http://schemas.microsoft.com/office/drawing/2016/SVG/main" r:embed="rId22"/>
              </a:ext>
            </a:extLst>
          </a:blip>
          <a:stretch>
            <a:fillRect/>
          </a:stretch>
        </p:blipFill>
        <p:spPr>
          <a:xfrm rot="4800000">
            <a:off x="10837606" y="2308122"/>
            <a:ext cx="914400" cy="914400"/>
          </a:xfrm>
          <a:prstGeom prst="rect">
            <a:avLst/>
          </a:prstGeom>
        </p:spPr>
      </p:pic>
    </p:spTree>
    <p:extLst>
      <p:ext uri="{BB962C8B-B14F-4D97-AF65-F5344CB8AC3E}">
        <p14:creationId xmlns:p14="http://schemas.microsoft.com/office/powerpoint/2010/main" val="1463644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3BF03B33-12A0-1085-2A43-60867944D4E1}"/>
              </a:ext>
            </a:extLst>
          </p:cNvPr>
          <p:cNvSpPr>
            <a:spLocks noGrp="1"/>
          </p:cNvSpPr>
          <p:nvPr>
            <p:ph type="body" sz="quarter" idx="10"/>
          </p:nvPr>
        </p:nvSpPr>
        <p:spPr>
          <a:xfrm>
            <a:off x="5018364" y="2684091"/>
            <a:ext cx="6568898" cy="1501201"/>
          </a:xfrm>
        </p:spPr>
        <p:txBody>
          <a:bodyPr>
            <a:normAutofit fontScale="92500"/>
          </a:bodyPr>
          <a:lstStyle/>
          <a:p>
            <a:r>
              <a:rPr lang="es-ES">
                <a:latin typeface="Verdana"/>
                <a:ea typeface="Verdana"/>
              </a:rPr>
              <a:t>Etapa de preparación:</a:t>
            </a:r>
            <a:br>
              <a:rPr lang="es-ES">
                <a:latin typeface="Verdana"/>
                <a:ea typeface="Verdana"/>
              </a:rPr>
            </a:br>
            <a:r>
              <a:rPr lang="es-ES">
                <a:latin typeface="Verdana"/>
                <a:ea typeface="Verdana"/>
              </a:rPr>
              <a:t>Paso 1 y 2</a:t>
            </a:r>
            <a:endParaRPr lang="es-ES"/>
          </a:p>
        </p:txBody>
      </p:sp>
      <p:sp>
        <p:nvSpPr>
          <p:cNvPr id="3" name="Título 2">
            <a:extLst>
              <a:ext uri="{FF2B5EF4-FFF2-40B4-BE49-F238E27FC236}">
                <a16:creationId xmlns:a16="http://schemas.microsoft.com/office/drawing/2014/main" id="{1E1402BE-6CBE-B4EC-C406-046EE5BFA4F6}"/>
              </a:ext>
            </a:extLst>
          </p:cNvPr>
          <p:cNvSpPr>
            <a:spLocks noGrp="1"/>
          </p:cNvSpPr>
          <p:nvPr>
            <p:ph type="title"/>
          </p:nvPr>
        </p:nvSpPr>
        <p:spPr/>
        <p:txBody>
          <a:bodyPr/>
          <a:lstStyle/>
          <a:p>
            <a:r>
              <a:rPr lang="es-ES">
                <a:latin typeface="Verdana"/>
                <a:ea typeface="Verdana"/>
              </a:rPr>
              <a:t>03.</a:t>
            </a:r>
            <a:endParaRPr lang="es-ES"/>
          </a:p>
        </p:txBody>
      </p:sp>
    </p:spTree>
    <p:extLst>
      <p:ext uri="{BB962C8B-B14F-4D97-AF65-F5344CB8AC3E}">
        <p14:creationId xmlns:p14="http://schemas.microsoft.com/office/powerpoint/2010/main" val="278620949"/>
      </p:ext>
    </p:extLst>
  </p:cSld>
  <p:clrMapOvr>
    <a:masterClrMapping/>
  </p:clrMapOvr>
  <p:transition spd="slow">
    <p:cover/>
  </p:transition>
</p:sld>
</file>

<file path=ppt/theme/theme1.xml><?xml version="1.0" encoding="utf-8"?>
<a:theme xmlns:a="http://schemas.openxmlformats.org/drawingml/2006/main" name="Tema de Office">
  <a:themeElements>
    <a:clrScheme name="CENSO PILOTO OPERATIVO">
      <a:dk1>
        <a:srgbClr val="122361"/>
      </a:dk1>
      <a:lt1>
        <a:srgbClr val="FFFFFF"/>
      </a:lt1>
      <a:dk2>
        <a:srgbClr val="2C437F"/>
      </a:dk2>
      <a:lt2>
        <a:srgbClr val="3755A1"/>
      </a:lt2>
      <a:accent1>
        <a:srgbClr val="96B52D"/>
      </a:accent1>
      <a:accent2>
        <a:srgbClr val="B12B2B"/>
      </a:accent2>
      <a:accent3>
        <a:srgbClr val="EE7F1C"/>
      </a:accent3>
      <a:accent4>
        <a:srgbClr val="824E98"/>
      </a:accent4>
      <a:accent5>
        <a:srgbClr val="F9AD00"/>
      </a:accent5>
      <a:accent6>
        <a:srgbClr val="049EE2"/>
      </a:accent6>
      <a:hlink>
        <a:srgbClr val="2C437F"/>
      </a:hlink>
      <a:folHlink>
        <a:srgbClr val="019FE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6fc35979-dbb1-4d4b-8727-6470e0646fe1">
      <UserInfo>
        <DisplayName>Limited Access System Group For Web 8e2e1c30-a0a3-4aeb-a4a7-0def530503c1</DisplayName>
        <AccountId>30</AccountId>
        <AccountType/>
      </UserInfo>
      <UserInfo>
        <DisplayName>Todos excepto los usuarios externos</DisplayName>
        <AccountId>9</AccountId>
        <AccountType/>
      </UserInfo>
      <UserInfo>
        <DisplayName>Maximiliano Benito Molina Duarte</DisplayName>
        <AccountId>499</AccountId>
        <AccountType/>
      </UserInfo>
    </SharedWithUsers>
    <lcf76f155ced4ddcb4097134ff3c332f xmlns="a369e572-027a-44c0-8f11-2f588a2a1334">
      <Terms xmlns="http://schemas.microsoft.com/office/infopath/2007/PartnerControls"/>
    </lcf76f155ced4ddcb4097134ff3c332f>
    <TaxCatchAll xmlns="6fc35979-dbb1-4d4b-8727-6470e0646fe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0D041909C0359B45B747A090B3DBAE2C" ma:contentTypeVersion="17" ma:contentTypeDescription="Crear nuevo documento." ma:contentTypeScope="" ma:versionID="a76b06292f393ad747094621e5e5e326">
  <xsd:schema xmlns:xsd="http://www.w3.org/2001/XMLSchema" xmlns:xs="http://www.w3.org/2001/XMLSchema" xmlns:p="http://schemas.microsoft.com/office/2006/metadata/properties" xmlns:ns2="a369e572-027a-44c0-8f11-2f588a2a1334" xmlns:ns3="6fc35979-dbb1-4d4b-8727-6470e0646fe1" targetNamespace="http://schemas.microsoft.com/office/2006/metadata/properties" ma:root="true" ma:fieldsID="25511ec4625b26fdc2a3b618e4c30d27" ns2:_="" ns3:_="">
    <xsd:import namespace="a369e572-027a-44c0-8f11-2f588a2a1334"/>
    <xsd:import namespace="6fc35979-dbb1-4d4b-8727-6470e0646fe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CR"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69e572-027a-44c0-8f11-2f588a2a13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Etiquetas de imagen" ma:readOnly="false" ma:fieldId="{5cf76f15-5ced-4ddc-b409-7134ff3c332f}" ma:taxonomyMulti="true" ma:sspId="c6d0a366-f013-4afb-8079-7418cfb1d11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fc35979-dbb1-4d4b-8727-6470e0646fe1" elementFormDefault="qualified">
    <xsd:import namespace="http://schemas.microsoft.com/office/2006/documentManagement/types"/>
    <xsd:import namespace="http://schemas.microsoft.com/office/infopath/2007/PartnerControls"/>
    <xsd:element name="SharedWithUsers" ma:index="14"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talles de uso compartido" ma:internalName="SharedWithDetails" ma:readOnly="true">
      <xsd:simpleType>
        <xsd:restriction base="dms:Note">
          <xsd:maxLength value="255"/>
        </xsd:restriction>
      </xsd:simpleType>
    </xsd:element>
    <xsd:element name="TaxCatchAll" ma:index="23" nillable="true" ma:displayName="Taxonomy Catch All Column" ma:hidden="true" ma:list="{b784829f-89f2-4552-8458-d36d51c2f480}" ma:internalName="TaxCatchAll" ma:showField="CatchAllData" ma:web="6fc35979-dbb1-4d4b-8727-6470e0646fe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14BEFE-46A2-4460-9301-790EB8E72089}">
  <ds:schemaRefs>
    <ds:schemaRef ds:uri="http://schemas.microsoft.com/sharepoint/v3/contenttype/forms"/>
  </ds:schemaRefs>
</ds:datastoreItem>
</file>

<file path=customXml/itemProps2.xml><?xml version="1.0" encoding="utf-8"?>
<ds:datastoreItem xmlns:ds="http://schemas.openxmlformats.org/officeDocument/2006/customXml" ds:itemID="{31D2BDAD-513B-4B88-892F-43642AA53E55}">
  <ds:schemaRefs>
    <ds:schemaRef ds:uri="6fc35979-dbb1-4d4b-8727-6470e0646fe1"/>
    <ds:schemaRef ds:uri="http://purl.org/dc/dcmitype/"/>
    <ds:schemaRef ds:uri="a369e572-027a-44c0-8f11-2f588a2a1334"/>
    <ds:schemaRef ds:uri="http://schemas.microsoft.com/office/2006/documentManagement/types"/>
    <ds:schemaRef ds:uri="http://www.w3.org/XML/1998/namespace"/>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A2E012E1-9406-4A37-BF5E-878E31FBD630}">
  <ds:schemaRefs>
    <ds:schemaRef ds:uri="6fc35979-dbb1-4d4b-8727-6470e0646fe1"/>
    <ds:schemaRef ds:uri="a369e572-027a-44c0-8f11-2f588a2a133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1509</Words>
  <Application>Microsoft Office PowerPoint</Application>
  <PresentationFormat>Panorámica</PresentationFormat>
  <Paragraphs>201</Paragraphs>
  <Slides>31</Slides>
  <Notes>1</Notes>
  <HiddenSlides>0</HiddenSlides>
  <MMClips>0</MMClips>
  <ScaleCrop>false</ScaleCrop>
  <HeadingPairs>
    <vt:vector size="6" baseType="variant">
      <vt:variant>
        <vt:lpstr>Fuentes usadas</vt:lpstr>
      </vt:variant>
      <vt:variant>
        <vt:i4>16</vt:i4>
      </vt:variant>
      <vt:variant>
        <vt:lpstr>Tema</vt:lpstr>
      </vt:variant>
      <vt:variant>
        <vt:i4>1</vt:i4>
      </vt:variant>
      <vt:variant>
        <vt:lpstr>Títulos de diapositiva</vt:lpstr>
      </vt:variant>
      <vt:variant>
        <vt:i4>31</vt:i4>
      </vt:variant>
    </vt:vector>
  </HeadingPairs>
  <TitlesOfParts>
    <vt:vector size="48" baseType="lpstr">
      <vt:lpstr>MS Gothic</vt:lpstr>
      <vt:lpstr>Arial</vt:lpstr>
      <vt:lpstr>Avenir Next Demi Bold</vt:lpstr>
      <vt:lpstr>Calibri</vt:lpstr>
      <vt:lpstr>Calibri Light</vt:lpstr>
      <vt:lpstr>Courier New</vt:lpstr>
      <vt:lpstr>Courier New,monospace</vt:lpstr>
      <vt:lpstr>League Spartan</vt:lpstr>
      <vt:lpstr>Open Sans Light</vt:lpstr>
      <vt:lpstr>Poppins SemiBold</vt:lpstr>
      <vt:lpstr>Segoe UI</vt:lpstr>
      <vt:lpstr>Times New Roman</vt:lpstr>
      <vt:lpstr>Verdana</vt:lpstr>
      <vt:lpstr>Verdana Pro Light</vt:lpstr>
      <vt:lpstr>Verdana Pro Semibold</vt:lpstr>
      <vt:lpstr>Wingdings</vt:lpstr>
      <vt:lpstr>Tema de Office</vt:lpstr>
      <vt:lpstr>Ruta censista PSC</vt:lpstr>
      <vt:lpstr>Objetivo</vt:lpstr>
      <vt:lpstr>Contenidos</vt:lpstr>
      <vt:lpstr>01.</vt:lpstr>
      <vt:lpstr>¿Qué es un punto calle?</vt:lpstr>
      <vt:lpstr>¿Qué NO es un punto calle?</vt:lpstr>
      <vt:lpstr>02.</vt:lpstr>
      <vt:lpstr>Presentación de PowerPoint</vt:lpstr>
      <vt:lpstr>03.</vt:lpstr>
      <vt:lpstr>Presentación de PowerPoint</vt:lpstr>
      <vt:lpstr>Presentación de PowerPoint</vt:lpstr>
      <vt:lpstr>Presentación de PowerPoint</vt:lpstr>
      <vt:lpstr>Presentación de PowerPoint</vt:lpstr>
      <vt:lpstr>04.</vt:lpstr>
      <vt:lpstr>Paso 3: Recorrido del territorio calle</vt:lpstr>
      <vt:lpstr>Paso 4: Identificar el punto de inicio </vt:lpstr>
      <vt:lpstr>Paso 4: Identificar el punto de inicio</vt:lpstr>
      <vt:lpstr>Paso 5: Vinculación con personas</vt:lpstr>
      <vt:lpstr>Paso 6: Censista toma contacto y se presenta</vt:lpstr>
      <vt:lpstr>Paso 6: Tomar contacto y presentarse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Sigue estos pasos para una correcta recolección censal</vt:lpstr>
      <vt:lpstr>¿Alguna pregunta o comentario?</vt:lpstr>
      <vt:lpstr>¡Muchas gracias!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Myriam Gaete Gaete</dc:creator>
  <cp:lastModifiedBy>Alberto Carlos Farias Aguilera</cp:lastModifiedBy>
  <cp:revision>55</cp:revision>
  <dcterms:created xsi:type="dcterms:W3CDTF">2021-02-12T20:31:37Z</dcterms:created>
  <dcterms:modified xsi:type="dcterms:W3CDTF">2024-05-08T16:48:54Z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0x0101000D041909C0359B45B747A090B3DBAE2C</vt:lpwstr>
  </property>
  <property fmtid="{D5CDD505-2E9C-101B-9397-08002B2CF9AE}" pid="3" name="MediaServiceImageTags">
    <vt:lpwstr/>
  </property>
  <property fmtid="{D5CDD505-2E9C-101B-9397-08002B2CF9AE}" pid="4" name="_MarkAsFinal">
    <vt:bool>true</vt:bool>
  </property>
</Properties>
</file>