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4"/>
  </p:sldMasterIdLst>
  <p:notesMasterIdLst>
    <p:notesMasterId r:id="rId54"/>
  </p:notesMasterIdLst>
  <p:handoutMasterIdLst>
    <p:handoutMasterId r:id="rId55"/>
  </p:handoutMasterIdLst>
  <p:sldIdLst>
    <p:sldId id="1218" r:id="rId5"/>
    <p:sldId id="1299" r:id="rId6"/>
    <p:sldId id="1300" r:id="rId7"/>
    <p:sldId id="1234" r:id="rId8"/>
    <p:sldId id="1235" r:id="rId9"/>
    <p:sldId id="1277" r:id="rId10"/>
    <p:sldId id="1236" r:id="rId11"/>
    <p:sldId id="1278" r:id="rId12"/>
    <p:sldId id="1268" r:id="rId13"/>
    <p:sldId id="1279" r:id="rId14"/>
    <p:sldId id="1270" r:id="rId15"/>
    <p:sldId id="1258" r:id="rId16"/>
    <p:sldId id="1297" r:id="rId17"/>
    <p:sldId id="1296" r:id="rId18"/>
    <p:sldId id="1237" r:id="rId19"/>
    <p:sldId id="1228" r:id="rId20"/>
    <p:sldId id="1238" r:id="rId21"/>
    <p:sldId id="1239" r:id="rId22"/>
    <p:sldId id="1273" r:id="rId23"/>
    <p:sldId id="1240" r:id="rId24"/>
    <p:sldId id="1263" r:id="rId25"/>
    <p:sldId id="1271" r:id="rId26"/>
    <p:sldId id="1282" r:id="rId27"/>
    <p:sldId id="1281" r:id="rId28"/>
    <p:sldId id="1294" r:id="rId29"/>
    <p:sldId id="1284" r:id="rId30"/>
    <p:sldId id="1243" r:id="rId31"/>
    <p:sldId id="1245" r:id="rId32"/>
    <p:sldId id="1291" r:id="rId33"/>
    <p:sldId id="1292" r:id="rId34"/>
    <p:sldId id="1293" r:id="rId35"/>
    <p:sldId id="1298" r:id="rId36"/>
    <p:sldId id="1244" r:id="rId37"/>
    <p:sldId id="1249" r:id="rId38"/>
    <p:sldId id="1248" r:id="rId39"/>
    <p:sldId id="1309" r:id="rId40"/>
    <p:sldId id="1310" r:id="rId41"/>
    <p:sldId id="1251" r:id="rId42"/>
    <p:sldId id="1265" r:id="rId43"/>
    <p:sldId id="1266" r:id="rId44"/>
    <p:sldId id="1213" r:id="rId45"/>
    <p:sldId id="1304" r:id="rId46"/>
    <p:sldId id="1308" r:id="rId47"/>
    <p:sldId id="1305" r:id="rId48"/>
    <p:sldId id="1306" r:id="rId49"/>
    <p:sldId id="1307" r:id="rId50"/>
    <p:sldId id="1211" r:id="rId51"/>
    <p:sldId id="1217" r:id="rId52"/>
    <p:sldId id="1194" r:id="rId5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86011D-EF62-1E60-52F5-F1CA6109A0FF}" name="Jose Ignacio Perez Montero" initials="JM" userId="S::jiperezm@ine.gob.cl::92926206-de05-40dd-9848-24f1bd15bc9b" providerId="AD"/>
  <p188:author id="{AD61A11D-84A2-216B-B70F-4356C9832F85}" name="Susana Andrea Fuenzalida Maldonado" initials="SM" userId="S::safuenzalidam@ine.gob.cl::872a9081-2a29-4b88-b35a-bed93a47cb1f" providerId="AD"/>
  <p188:author id="{85018337-CF64-96EA-2D03-C9C69D8B24BD}" name="Maria Magdalena Marquez Pichuman" initials="MP" userId="S::mmmarquezp@ine.gob.cl::40ee0c62-5986-4c4d-8f79-f125591f15fe" providerId="AD"/>
  <p188:author id="{50B95E3B-3596-7003-FC6F-2D3E8BCA83D1}" name="Maria Francisca Nahmias Navarro" initials="MN" userId="S::mfnahmiasn@ine.gob.cl::86367c2d-3c5c-48c2-a570-423cb479ed9a" providerId="AD"/>
  <p188:author id="{C8473045-76A8-BF9C-0024-334B94C9D084}" name="Luis Felipe Torra Cuadra" initials="LC" userId="S::lftorrac@ine.gob.cl::dead7c2f-1d7c-41a3-a643-38deeeb0491c" providerId="AD"/>
  <p188:author id="{BFA5A64C-253C-4F67-DD0E-885D0FA4E12E}" name="Maria Magdalena Marquez Pichuman" initials="" userId="S::MMMARQUEZP@ine.gob.cl::40ee0c62-5986-4c4d-8f79-f125591f15fe" providerId="AD"/>
  <p188:author id="{350CFC4F-D62E-2D08-0112-39468D1326FF}" name="Macarena Margarita Alvarado Moscoso" initials="MMAM" userId="S::mmalvaradom@ine.gob.cl::97eb5301-70cb-4ad6-b369-5221ed2e3c24" providerId="AD"/>
  <p188:author id="{83F96F54-0C16-4D04-A207-4ECA5D8C8288}" name="Maria Cristina Rojas Gonzalez" initials="MG" userId="S::mcrojasg@ine.gob.cl::823db842-bb46-4851-b6a7-ed239df02e91" providerId="AD"/>
  <p188:author id="{D109D260-375C-C6D9-3655-339D0FA9FD16}" name="Gabriel Alejandro Aedo Monsalves" initials="GM" userId="S::gaaedom@ine.gob.cl::a3ac2ba4-165b-420c-990b-009de6d64142" providerId="AD"/>
  <p188:author id="{39440EA7-7EFC-9C50-A6FC-E55DAF6F3B30}" name="Moises David Hazan Meyohas" initials="MDHM" userId="S::mdhazanm@ine.gob.cl::5d5b3851-8a5e-4f5d-8401-5dce42f168fd" providerId="AD"/>
  <p188:author id="{8DD588AC-A127-0E2C-EF5E-BA1F088DD01B}" name="Veronica Stuardo Fuentes" initials="VF" userId="S::vystuardof@ine.gob.cl::160d83a7-98ae-4dde-bb21-16e95b1f663c" providerId="AD"/>
  <p188:author id="{845685D3-E53A-D1AC-18AD-3A8E1A11213C}" name="Camila Fernanda Scapini Faundez" initials="" userId="S::cfscapinif@ine.gob.cl::0917e44e-7cc2-48dd-8b4a-4fc3de2a8350" providerId="AD"/>
  <p188:author id="{9006B0D9-5D55-45E5-9F30-79EFBC4176D3}" name="Patricia Estephanie Casanova Vidal" initials="PV" userId="S::pecasanovav@ine.gob.cl::22b9f4f8-25f9-414d-98e2-b60c7c4093d2" providerId="AD"/>
  <p188:author id="{6772A6E3-DB01-427E-B830-9E9B9FB99010}" name="Miguel Angel Lara Arzola" initials="MALA" userId="S::malaraa@ine.gob.cl::efad392e-06be-4271-b894-ef0177d8f771" providerId="AD"/>
  <p188:author id="{E280A1EC-3B76-6E83-AA7D-6DA282492CC7}" name="Allison Jacqueline Pasten Henriquez" initials="AH" userId="S::ajpastenh@ine.gob.cl::6e3f2421-5d27-424b-8a63-95869ec56e58" providerId="AD"/>
  <p188:author id="{0D3317EE-51C7-39DB-281C-5B182451C5F2}" name="Martin Sebastian Silva Garrido" initials="MG" userId="S::mssilvag@ine.gob.cl::5f63eb08-d18d-4319-a8cd-28a955dc80eb" providerId="AD"/>
  <p188:author id="{E956CAEE-CFFC-2215-47EA-1CCCD9ED24B7}" name="Alberto Carlos Farias Aguilera" initials="AA" userId="S::acfariasa@ine.gob.cl::0d355c96-1873-4b3e-b34a-6b9171f81435" providerId="AD"/>
  <p188:author id="{2144A7F4-F569-6B9E-8AC8-61DFA8DE5AEC}" name="Cristóbal Rojas Alday" initials="CRA" userId="Cristóbal Rojas Alday" providerId="None"/>
  <p188:author id="{0533C1FD-DC60-3790-EC0D-83C2DAD1516F}" name="Diego Javier George-Nascimento Escobar" initials="DE" userId="S::dgnascimentoe@ine.gob.cl::62f5108b-a580-4268-b738-08ab9e30b647" providerId="AD"/>
  <p188:author id="{CA9FA1FF-B4CE-E062-B9F4-57EB4FACBF79}" name="Bernardita Luz Saona Urmeneta" initials="BLSU" userId="S::blsaonau@ine.gob.cl::6444f610-708a-4d53-bc10-9155bdd328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rena Cecilia Espinosa Caceres" initials="LC" lastIdx="11" clrIdx="0">
    <p:extLst>
      <p:ext uri="{19B8F6BF-5375-455C-9EA6-DF929625EA0E}">
        <p15:presenceInfo xmlns:p15="http://schemas.microsoft.com/office/powerpoint/2012/main" userId="S::lcespinosac@ine.gob.cl::3bfe4ca0-6f44-4b10-9d37-cb203dbab9dc" providerId="AD"/>
      </p:ext>
    </p:extLst>
  </p:cmAuthor>
  <p:cmAuthor id="2" name="Bernardita Luz Saona Urmeneta" initials="BU" lastIdx="3" clrIdx="1">
    <p:extLst>
      <p:ext uri="{19B8F6BF-5375-455C-9EA6-DF929625EA0E}">
        <p15:presenceInfo xmlns:p15="http://schemas.microsoft.com/office/powerpoint/2012/main" userId="S::blsaonau@ine.gob.cl::6444f610-708a-4d53-bc10-9155bdd32811" providerId="AD"/>
      </p:ext>
    </p:extLst>
  </p:cmAuthor>
  <p:cmAuthor id="3" name="Carolina de la Paz Mascareño Orellana" initials="CO" lastIdx="3" clrIdx="2">
    <p:extLst>
      <p:ext uri="{19B8F6BF-5375-455C-9EA6-DF929625EA0E}">
        <p15:presenceInfo xmlns:p15="http://schemas.microsoft.com/office/powerpoint/2012/main" userId="S::cpmascarenoo@ine.gob.cl::dea08ac7-1536-470d-9939-1c4e33ed7efe" providerId="AD"/>
      </p:ext>
    </p:extLst>
  </p:cmAuthor>
  <p:cmAuthor id="4" name="Alex Philip Caro Hidalgo" initials="APCH" lastIdx="1" clrIdx="3">
    <p:extLst>
      <p:ext uri="{19B8F6BF-5375-455C-9EA6-DF929625EA0E}">
        <p15:presenceInfo xmlns:p15="http://schemas.microsoft.com/office/powerpoint/2012/main" userId="Alex Philip Caro Hidalg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B7D"/>
    <a:srgbClr val="EF7F1C"/>
    <a:srgbClr val="F8A64D"/>
    <a:srgbClr val="1E3C7D"/>
    <a:srgbClr val="2C427E"/>
    <a:srgbClr val="663C77"/>
    <a:srgbClr val="E3771E"/>
    <a:srgbClr val="EB7D1D"/>
    <a:srgbClr val="EF9E08"/>
    <a:srgbClr val="F29E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E748D5-B5D3-0EEA-1B50-80EC7D72BC1B}" v="2" dt="2024-05-13T16:03:05.67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B0DA2-4A1F-4530-A68D-2F26D6F8A922}" type="doc">
      <dgm:prSet loTypeId="urn:microsoft.com/office/officeart/2005/8/layout/default" loCatId="list" qsTypeId="urn:microsoft.com/office/officeart/2005/8/quickstyle/simple1" qsCatId="simple" csTypeId="urn:microsoft.com/office/officeart/2005/8/colors/colorful3" csCatId="colorful" phldr="1"/>
      <dgm:spPr/>
    </dgm:pt>
    <dgm:pt modelId="{227F9E86-56BF-418A-AC41-EA28F0395BAC}">
      <dgm:prSet phldr="0" custT="1"/>
      <dgm:spPr/>
      <dgm:t>
        <a:bodyPr/>
        <a:lstStyle/>
        <a:p>
          <a:pPr rtl="0"/>
          <a:r>
            <a:rPr lang="es-ES" sz="2000" b="1">
              <a:latin typeface="Calibri"/>
              <a:ea typeface="Calibri"/>
              <a:cs typeface="Calibri"/>
            </a:rPr>
            <a:t>Lesiones menos graves</a:t>
          </a:r>
          <a:endParaRPr lang="en-US" sz="2000" b="1">
            <a:latin typeface="Calibri"/>
            <a:ea typeface="Calibri"/>
            <a:cs typeface="Calibri"/>
          </a:endParaRPr>
        </a:p>
      </dgm:t>
    </dgm:pt>
    <dgm:pt modelId="{28A066F7-CD2F-4904-94A4-A05E35ED3ACD}" type="parTrans" cxnId="{FA7D030D-A7AE-4AE6-9838-0EC04A5B44BB}">
      <dgm:prSet/>
      <dgm:spPr/>
      <dgm:t>
        <a:bodyPr/>
        <a:lstStyle/>
        <a:p>
          <a:endParaRPr lang="es-ES"/>
        </a:p>
      </dgm:t>
    </dgm:pt>
    <dgm:pt modelId="{EC84BE7F-0FCD-4711-8153-8FC47EAEABEA}" type="sibTrans" cxnId="{FA7D030D-A7AE-4AE6-9838-0EC04A5B44BB}">
      <dgm:prSet/>
      <dgm:spPr/>
      <dgm:t>
        <a:bodyPr/>
        <a:lstStyle/>
        <a:p>
          <a:endParaRPr lang="en-US"/>
        </a:p>
      </dgm:t>
    </dgm:pt>
    <dgm:pt modelId="{5E0E9A7C-D327-40DD-BEF5-E0225AF63663}">
      <dgm:prSet phldr="0" custT="1"/>
      <dgm:spPr/>
      <dgm:t>
        <a:bodyPr/>
        <a:lstStyle/>
        <a:p>
          <a:pPr algn="ctr" rtl="0"/>
          <a:r>
            <a:rPr lang="es-ES" sz="2000" b="1">
              <a:latin typeface="Calibri"/>
              <a:ea typeface="Calibri"/>
              <a:cs typeface="Calibri"/>
            </a:rPr>
            <a:t>Lesiones graves</a:t>
          </a:r>
        </a:p>
        <a:p>
          <a:pPr algn="ctr" rtl="0"/>
          <a:r>
            <a:rPr lang="es-ES" sz="1800">
              <a:latin typeface="Calibri"/>
              <a:ea typeface="Calibri"/>
              <a:cs typeface="Calibri"/>
            </a:rPr>
            <a:t>Refiere a un daño físico que genere una incapacidad para el trabajo por más de 30 días.</a:t>
          </a:r>
          <a:endParaRPr lang="en-US" sz="2000" b="1">
            <a:latin typeface="Calibri"/>
            <a:ea typeface="Calibri"/>
            <a:cs typeface="Calibri"/>
          </a:endParaRPr>
        </a:p>
      </dgm:t>
    </dgm:pt>
    <dgm:pt modelId="{85F5DC16-F69B-4425-9FE1-CE08ADA810BD}" type="parTrans" cxnId="{5486B37D-47EA-4D69-BB88-58F26642F352}">
      <dgm:prSet/>
      <dgm:spPr/>
      <dgm:t>
        <a:bodyPr/>
        <a:lstStyle/>
        <a:p>
          <a:endParaRPr lang="es-ES"/>
        </a:p>
      </dgm:t>
    </dgm:pt>
    <dgm:pt modelId="{97571ADD-AD8B-4F08-BDE7-C2DBA89FCCCB}" type="sibTrans" cxnId="{5486B37D-47EA-4D69-BB88-58F26642F352}">
      <dgm:prSet/>
      <dgm:spPr/>
      <dgm:t>
        <a:bodyPr/>
        <a:lstStyle/>
        <a:p>
          <a:endParaRPr lang="en-US"/>
        </a:p>
      </dgm:t>
    </dgm:pt>
    <dgm:pt modelId="{C3E9BAA1-8FE4-49B7-9ABA-C5797549BEF6}" type="pres">
      <dgm:prSet presAssocID="{2B6B0DA2-4A1F-4530-A68D-2F26D6F8A922}" presName="diagram" presStyleCnt="0">
        <dgm:presLayoutVars>
          <dgm:dir/>
          <dgm:resizeHandles val="exact"/>
        </dgm:presLayoutVars>
      </dgm:prSet>
      <dgm:spPr/>
    </dgm:pt>
    <dgm:pt modelId="{6A42EE64-9882-4A59-B963-C3C6BE491E91}" type="pres">
      <dgm:prSet presAssocID="{227F9E86-56BF-418A-AC41-EA28F0395BAC}" presName="node" presStyleLbl="node1" presStyleIdx="0" presStyleCnt="2" custScaleX="57127" custScaleY="37989" custLinFactNeighborX="11472" custLinFactNeighborY="56041">
        <dgm:presLayoutVars>
          <dgm:bulletEnabled val="1"/>
        </dgm:presLayoutVars>
      </dgm:prSet>
      <dgm:spPr/>
    </dgm:pt>
    <dgm:pt modelId="{F8AEC523-1F34-4160-8DA7-B71AFDE43E1B}" type="pres">
      <dgm:prSet presAssocID="{EC84BE7F-0FCD-4711-8153-8FC47EAEABEA}" presName="sibTrans" presStyleCnt="0"/>
      <dgm:spPr/>
    </dgm:pt>
    <dgm:pt modelId="{0218ECFA-859E-4716-A847-55D5FD7EC155}" type="pres">
      <dgm:prSet presAssocID="{5E0E9A7C-D327-40DD-BEF5-E0225AF63663}" presName="node" presStyleLbl="node1" presStyleIdx="1" presStyleCnt="2" custScaleX="57127" custScaleY="37989" custLinFactNeighborX="11244" custLinFactNeighborY="-52760">
        <dgm:presLayoutVars>
          <dgm:bulletEnabled val="1"/>
        </dgm:presLayoutVars>
      </dgm:prSet>
      <dgm:spPr/>
    </dgm:pt>
  </dgm:ptLst>
  <dgm:cxnLst>
    <dgm:cxn modelId="{FA7D030D-A7AE-4AE6-9838-0EC04A5B44BB}" srcId="{2B6B0DA2-4A1F-4530-A68D-2F26D6F8A922}" destId="{227F9E86-56BF-418A-AC41-EA28F0395BAC}" srcOrd="0" destOrd="0" parTransId="{28A066F7-CD2F-4904-94A4-A05E35ED3ACD}" sibTransId="{EC84BE7F-0FCD-4711-8153-8FC47EAEABEA}"/>
    <dgm:cxn modelId="{5486B37D-47EA-4D69-BB88-58F26642F352}" srcId="{2B6B0DA2-4A1F-4530-A68D-2F26D6F8A922}" destId="{5E0E9A7C-D327-40DD-BEF5-E0225AF63663}" srcOrd="1" destOrd="0" parTransId="{85F5DC16-F69B-4425-9FE1-CE08ADA810BD}" sibTransId="{97571ADD-AD8B-4F08-BDE7-C2DBA89FCCCB}"/>
    <dgm:cxn modelId="{19393B92-E665-40A6-8CD4-EED9498FAA14}" type="presOf" srcId="{5E0E9A7C-D327-40DD-BEF5-E0225AF63663}" destId="{0218ECFA-859E-4716-A847-55D5FD7EC155}" srcOrd="0" destOrd="0" presId="urn:microsoft.com/office/officeart/2005/8/layout/default"/>
    <dgm:cxn modelId="{D0F7A6A5-CC07-4380-B60C-D01F3163D15D}" type="presOf" srcId="{2B6B0DA2-4A1F-4530-A68D-2F26D6F8A922}" destId="{C3E9BAA1-8FE4-49B7-9ABA-C5797549BEF6}" srcOrd="0" destOrd="0" presId="urn:microsoft.com/office/officeart/2005/8/layout/default"/>
    <dgm:cxn modelId="{7EC1B8C1-1617-4C0B-B9C6-E4EFF53CD339}" type="presOf" srcId="{227F9E86-56BF-418A-AC41-EA28F0395BAC}" destId="{6A42EE64-9882-4A59-B963-C3C6BE491E91}" srcOrd="0" destOrd="0" presId="urn:microsoft.com/office/officeart/2005/8/layout/default"/>
    <dgm:cxn modelId="{B2C3D42E-57E1-458B-A411-987577B82C92}" type="presParOf" srcId="{C3E9BAA1-8FE4-49B7-9ABA-C5797549BEF6}" destId="{6A42EE64-9882-4A59-B963-C3C6BE491E91}" srcOrd="0" destOrd="0" presId="urn:microsoft.com/office/officeart/2005/8/layout/default"/>
    <dgm:cxn modelId="{4C9651E3-E234-4BCC-AA16-2BCD301421AC}" type="presParOf" srcId="{C3E9BAA1-8FE4-49B7-9ABA-C5797549BEF6}" destId="{F8AEC523-1F34-4160-8DA7-B71AFDE43E1B}" srcOrd="1" destOrd="0" presId="urn:microsoft.com/office/officeart/2005/8/layout/default"/>
    <dgm:cxn modelId="{8F8DBBDE-DED2-45C0-AB8C-18B138BE9E91}" type="presParOf" srcId="{C3E9BAA1-8FE4-49B7-9ABA-C5797549BEF6}" destId="{0218ECFA-859E-4716-A847-55D5FD7EC15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A23A5D-45C1-4A28-80C1-77D14D036B2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D95B4DF-767D-45A2-A442-340B391D55B2}">
      <dgm:prSet phldrT="[Text]" phldr="0"/>
      <dgm:spPr/>
      <dgm:t>
        <a:bodyPr/>
        <a:lstStyle/>
        <a:p>
          <a:r>
            <a:rPr lang="en-US">
              <a:latin typeface="Verdana"/>
              <a:ea typeface="Verdana"/>
            </a:rPr>
            <a:t>DIEP</a:t>
          </a:r>
        </a:p>
      </dgm:t>
    </dgm:pt>
    <dgm:pt modelId="{666DA70F-AD46-4E02-9A4F-C45FE1249464}" type="parTrans" cxnId="{585EDF8F-1F88-41E3-BD60-A21F43FA1D6D}">
      <dgm:prSet/>
      <dgm:spPr/>
      <dgm:t>
        <a:bodyPr/>
        <a:lstStyle/>
        <a:p>
          <a:endParaRPr lang="en-US"/>
        </a:p>
      </dgm:t>
    </dgm:pt>
    <dgm:pt modelId="{4F768456-013D-4B04-8AF6-CD4DD4B51EBC}" type="sibTrans" cxnId="{585EDF8F-1F88-41E3-BD60-A21F43FA1D6D}">
      <dgm:prSet/>
      <dgm:spPr/>
      <dgm:t>
        <a:bodyPr/>
        <a:lstStyle/>
        <a:p>
          <a:endParaRPr lang="en-US"/>
        </a:p>
      </dgm:t>
    </dgm:pt>
    <dgm:pt modelId="{278029BA-F25C-4993-922A-3FA96D75FBB5}">
      <dgm:prSet phldrT="[Text]" phldr="0"/>
      <dgm:spPr/>
      <dgm:t>
        <a:bodyPr/>
        <a:lstStyle/>
        <a:p>
          <a:r>
            <a:rPr lang="en-US">
              <a:latin typeface="Verdana"/>
              <a:ea typeface="Verdana"/>
            </a:rPr>
            <a:t>DIAT</a:t>
          </a:r>
        </a:p>
      </dgm:t>
    </dgm:pt>
    <dgm:pt modelId="{BBE813AC-0430-4DED-9C8B-C0EA18A82638}" type="parTrans" cxnId="{97E14993-524C-476C-9E7F-3F0FECDAADD1}">
      <dgm:prSet/>
      <dgm:spPr/>
      <dgm:t>
        <a:bodyPr/>
        <a:lstStyle/>
        <a:p>
          <a:endParaRPr lang="en-US"/>
        </a:p>
      </dgm:t>
    </dgm:pt>
    <dgm:pt modelId="{73CE0049-5AAC-447B-A3E2-E95AD8F379C0}" type="sibTrans" cxnId="{97E14993-524C-476C-9E7F-3F0FECDAADD1}">
      <dgm:prSet/>
      <dgm:spPr/>
      <dgm:t>
        <a:bodyPr/>
        <a:lstStyle/>
        <a:p>
          <a:endParaRPr lang="en-US"/>
        </a:p>
      </dgm:t>
    </dgm:pt>
    <dgm:pt modelId="{59D4B55C-A4B2-4C86-8418-35006692279F}">
      <dgm:prSet phldr="0"/>
      <dgm:spPr/>
      <dgm:t>
        <a:bodyPr/>
        <a:lstStyle/>
        <a:p>
          <a:pPr rtl="0"/>
          <a:r>
            <a:rPr lang="es-CL" b="1">
              <a:latin typeface="Verdana"/>
              <a:ea typeface="Verdana"/>
            </a:rPr>
            <a:t>Denuncia Individual de Enfermedad Profesional</a:t>
          </a:r>
          <a:r>
            <a:rPr lang="es-CL">
              <a:latin typeface="Verdana"/>
              <a:ea typeface="Verdana"/>
            </a:rPr>
            <a:t>, con la que una trabajadora o trabajador afiliado a una mutualidad puede acceder a prestaciones médicas cubiertas por la Ley de accidentes del trabajo y enfermedades profesionales.  </a:t>
          </a:r>
          <a:endParaRPr lang="en-US">
            <a:latin typeface="Verdana"/>
            <a:ea typeface="Verdana"/>
          </a:endParaRPr>
        </a:p>
      </dgm:t>
    </dgm:pt>
    <dgm:pt modelId="{09D274B9-5216-4E94-80E5-5CA59498DFF5}" type="parTrans" cxnId="{8013F5F5-9A60-4BA3-896A-6755F670FDC3}">
      <dgm:prSet/>
      <dgm:spPr/>
      <dgm:t>
        <a:bodyPr/>
        <a:lstStyle/>
        <a:p>
          <a:endParaRPr lang="es-ES"/>
        </a:p>
      </dgm:t>
    </dgm:pt>
    <dgm:pt modelId="{E68AE6EB-BFD0-413D-8BC3-AF3CE0F72E4F}" type="sibTrans" cxnId="{8013F5F5-9A60-4BA3-896A-6755F670FDC3}">
      <dgm:prSet/>
      <dgm:spPr/>
      <dgm:t>
        <a:bodyPr/>
        <a:lstStyle/>
        <a:p>
          <a:endParaRPr lang="es-ES"/>
        </a:p>
      </dgm:t>
    </dgm:pt>
    <dgm:pt modelId="{1C121562-20B3-45B7-9C26-CB92F4ECE9F4}">
      <dgm:prSet phldr="0"/>
      <dgm:spPr/>
      <dgm:t>
        <a:bodyPr/>
        <a:lstStyle/>
        <a:p>
          <a:pPr rtl="0"/>
          <a:r>
            <a:rPr lang="es-CL" b="1">
              <a:latin typeface="Verdana"/>
              <a:ea typeface="Verdana"/>
            </a:rPr>
            <a:t>Denuncia Individual de Accidente del Trabajo</a:t>
          </a:r>
          <a:r>
            <a:rPr lang="es-CL">
              <a:latin typeface="Verdana"/>
              <a:ea typeface="Verdana"/>
            </a:rPr>
            <a:t>, con la que una trabajadora o trabajador protegido por una mutualidad puede acceder a prestaciones médicas cubiertas por la Ley de accidentes del trabajo y enfermedades profesionales. </a:t>
          </a:r>
          <a:endParaRPr lang="en-US">
            <a:latin typeface="Verdana"/>
            <a:ea typeface="Verdana"/>
          </a:endParaRPr>
        </a:p>
      </dgm:t>
    </dgm:pt>
    <dgm:pt modelId="{383F8657-6F78-4019-B725-E0C848066175}" type="parTrans" cxnId="{59BAE448-191F-4FE4-8015-8F5DCDDDC306}">
      <dgm:prSet/>
      <dgm:spPr/>
      <dgm:t>
        <a:bodyPr/>
        <a:lstStyle/>
        <a:p>
          <a:endParaRPr lang="es-ES"/>
        </a:p>
      </dgm:t>
    </dgm:pt>
    <dgm:pt modelId="{7051B51C-C400-4A3D-965E-40C893BE6CE2}" type="sibTrans" cxnId="{59BAE448-191F-4FE4-8015-8F5DCDDDC306}">
      <dgm:prSet/>
      <dgm:spPr/>
      <dgm:t>
        <a:bodyPr/>
        <a:lstStyle/>
        <a:p>
          <a:endParaRPr lang="es-ES"/>
        </a:p>
      </dgm:t>
    </dgm:pt>
    <dgm:pt modelId="{CC5D5382-4035-4274-9E09-83627CCFCD09}" type="pres">
      <dgm:prSet presAssocID="{99A23A5D-45C1-4A28-80C1-77D14D036B2E}" presName="linear" presStyleCnt="0">
        <dgm:presLayoutVars>
          <dgm:dir/>
          <dgm:animLvl val="lvl"/>
          <dgm:resizeHandles val="exact"/>
        </dgm:presLayoutVars>
      </dgm:prSet>
      <dgm:spPr/>
    </dgm:pt>
    <dgm:pt modelId="{AC8209B7-D26A-49A0-9049-0C44FC7872BC}" type="pres">
      <dgm:prSet presAssocID="{ED95B4DF-767D-45A2-A442-340B391D55B2}" presName="parentLin" presStyleCnt="0"/>
      <dgm:spPr/>
    </dgm:pt>
    <dgm:pt modelId="{FFEC5151-1B37-4E91-97FB-F9F6DC8C4338}" type="pres">
      <dgm:prSet presAssocID="{ED95B4DF-767D-45A2-A442-340B391D55B2}" presName="parentLeftMargin" presStyleLbl="node1" presStyleIdx="0" presStyleCnt="2"/>
      <dgm:spPr/>
    </dgm:pt>
    <dgm:pt modelId="{CD90308F-81EC-46B6-AAF6-14AFC782100B}" type="pres">
      <dgm:prSet presAssocID="{ED95B4DF-767D-45A2-A442-340B391D55B2}" presName="parentText" presStyleLbl="node1" presStyleIdx="0" presStyleCnt="2">
        <dgm:presLayoutVars>
          <dgm:chMax val="0"/>
          <dgm:bulletEnabled val="1"/>
        </dgm:presLayoutVars>
      </dgm:prSet>
      <dgm:spPr/>
    </dgm:pt>
    <dgm:pt modelId="{9980612A-894C-4E8F-8F5D-B7E8D63B2FA9}" type="pres">
      <dgm:prSet presAssocID="{ED95B4DF-767D-45A2-A442-340B391D55B2}" presName="negativeSpace" presStyleCnt="0"/>
      <dgm:spPr/>
    </dgm:pt>
    <dgm:pt modelId="{DEA766AA-0FBC-4F97-8237-26D79289C1CD}" type="pres">
      <dgm:prSet presAssocID="{ED95B4DF-767D-45A2-A442-340B391D55B2}" presName="childText" presStyleLbl="conFgAcc1" presStyleIdx="0" presStyleCnt="2">
        <dgm:presLayoutVars>
          <dgm:bulletEnabled val="1"/>
        </dgm:presLayoutVars>
      </dgm:prSet>
      <dgm:spPr/>
    </dgm:pt>
    <dgm:pt modelId="{020D2415-B648-4123-AC82-D940F385156C}" type="pres">
      <dgm:prSet presAssocID="{4F768456-013D-4B04-8AF6-CD4DD4B51EBC}" presName="spaceBetweenRectangles" presStyleCnt="0"/>
      <dgm:spPr/>
    </dgm:pt>
    <dgm:pt modelId="{7D982018-B6A0-4FFC-B795-C7575F006118}" type="pres">
      <dgm:prSet presAssocID="{278029BA-F25C-4993-922A-3FA96D75FBB5}" presName="parentLin" presStyleCnt="0"/>
      <dgm:spPr/>
    </dgm:pt>
    <dgm:pt modelId="{597474B8-3924-40E2-A8B8-C1A224DC3338}" type="pres">
      <dgm:prSet presAssocID="{278029BA-F25C-4993-922A-3FA96D75FBB5}" presName="parentLeftMargin" presStyleLbl="node1" presStyleIdx="0" presStyleCnt="2"/>
      <dgm:spPr/>
    </dgm:pt>
    <dgm:pt modelId="{955E800A-D109-4CFC-852D-008E28EB1D9B}" type="pres">
      <dgm:prSet presAssocID="{278029BA-F25C-4993-922A-3FA96D75FBB5}" presName="parentText" presStyleLbl="node1" presStyleIdx="1" presStyleCnt="2">
        <dgm:presLayoutVars>
          <dgm:chMax val="0"/>
          <dgm:bulletEnabled val="1"/>
        </dgm:presLayoutVars>
      </dgm:prSet>
      <dgm:spPr/>
    </dgm:pt>
    <dgm:pt modelId="{92B0A91E-849D-48AE-91D9-44414C6DE633}" type="pres">
      <dgm:prSet presAssocID="{278029BA-F25C-4993-922A-3FA96D75FBB5}" presName="negativeSpace" presStyleCnt="0"/>
      <dgm:spPr/>
    </dgm:pt>
    <dgm:pt modelId="{33E9B2CF-2751-4C7F-BB23-F04F1CEF0A08}" type="pres">
      <dgm:prSet presAssocID="{278029BA-F25C-4993-922A-3FA96D75FBB5}" presName="childText" presStyleLbl="conFgAcc1" presStyleIdx="1" presStyleCnt="2">
        <dgm:presLayoutVars>
          <dgm:bulletEnabled val="1"/>
        </dgm:presLayoutVars>
      </dgm:prSet>
      <dgm:spPr/>
    </dgm:pt>
  </dgm:ptLst>
  <dgm:cxnLst>
    <dgm:cxn modelId="{CA0A7D0D-FC72-4EDC-9F3F-F4722F97AFD5}" type="presOf" srcId="{1C121562-20B3-45B7-9C26-CB92F4ECE9F4}" destId="{33E9B2CF-2751-4C7F-BB23-F04F1CEF0A08}" srcOrd="0" destOrd="0" presId="urn:microsoft.com/office/officeart/2005/8/layout/list1"/>
    <dgm:cxn modelId="{59BAE448-191F-4FE4-8015-8F5DCDDDC306}" srcId="{278029BA-F25C-4993-922A-3FA96D75FBB5}" destId="{1C121562-20B3-45B7-9C26-CB92F4ECE9F4}" srcOrd="0" destOrd="0" parTransId="{383F8657-6F78-4019-B725-E0C848066175}" sibTransId="{7051B51C-C400-4A3D-965E-40C893BE6CE2}"/>
    <dgm:cxn modelId="{585EDF8F-1F88-41E3-BD60-A21F43FA1D6D}" srcId="{99A23A5D-45C1-4A28-80C1-77D14D036B2E}" destId="{ED95B4DF-767D-45A2-A442-340B391D55B2}" srcOrd="0" destOrd="0" parTransId="{666DA70F-AD46-4E02-9A4F-C45FE1249464}" sibTransId="{4F768456-013D-4B04-8AF6-CD4DD4B51EBC}"/>
    <dgm:cxn modelId="{97E14993-524C-476C-9E7F-3F0FECDAADD1}" srcId="{99A23A5D-45C1-4A28-80C1-77D14D036B2E}" destId="{278029BA-F25C-4993-922A-3FA96D75FBB5}" srcOrd="1" destOrd="0" parTransId="{BBE813AC-0430-4DED-9C8B-C0EA18A82638}" sibTransId="{73CE0049-5AAC-447B-A3E2-E95AD8F379C0}"/>
    <dgm:cxn modelId="{1E36A3A1-D33B-4787-B7C4-CB950A061F16}" type="presOf" srcId="{ED95B4DF-767D-45A2-A442-340B391D55B2}" destId="{FFEC5151-1B37-4E91-97FB-F9F6DC8C4338}" srcOrd="0" destOrd="0" presId="urn:microsoft.com/office/officeart/2005/8/layout/list1"/>
    <dgm:cxn modelId="{68B083BB-59B8-4776-9A4C-20C4CA83C19B}" type="presOf" srcId="{ED95B4DF-767D-45A2-A442-340B391D55B2}" destId="{CD90308F-81EC-46B6-AAF6-14AFC782100B}" srcOrd="1" destOrd="0" presId="urn:microsoft.com/office/officeart/2005/8/layout/list1"/>
    <dgm:cxn modelId="{C5F51EC7-D587-4E84-93C4-F5C685F81D46}" type="presOf" srcId="{99A23A5D-45C1-4A28-80C1-77D14D036B2E}" destId="{CC5D5382-4035-4274-9E09-83627CCFCD09}" srcOrd="0" destOrd="0" presId="urn:microsoft.com/office/officeart/2005/8/layout/list1"/>
    <dgm:cxn modelId="{EF24C8D2-3878-4874-AC78-3723453DB48B}" type="presOf" srcId="{278029BA-F25C-4993-922A-3FA96D75FBB5}" destId="{955E800A-D109-4CFC-852D-008E28EB1D9B}" srcOrd="1" destOrd="0" presId="urn:microsoft.com/office/officeart/2005/8/layout/list1"/>
    <dgm:cxn modelId="{7A08E1E2-6FFD-4A6B-A971-E59E1EBA0585}" type="presOf" srcId="{59D4B55C-A4B2-4C86-8418-35006692279F}" destId="{DEA766AA-0FBC-4F97-8237-26D79289C1CD}" srcOrd="0" destOrd="0" presId="urn:microsoft.com/office/officeart/2005/8/layout/list1"/>
    <dgm:cxn modelId="{599E95E9-F98E-4535-8602-DBD469CF32DD}" type="presOf" srcId="{278029BA-F25C-4993-922A-3FA96D75FBB5}" destId="{597474B8-3924-40E2-A8B8-C1A224DC3338}" srcOrd="0" destOrd="0" presId="urn:microsoft.com/office/officeart/2005/8/layout/list1"/>
    <dgm:cxn modelId="{8013F5F5-9A60-4BA3-896A-6755F670FDC3}" srcId="{ED95B4DF-767D-45A2-A442-340B391D55B2}" destId="{59D4B55C-A4B2-4C86-8418-35006692279F}" srcOrd="0" destOrd="0" parTransId="{09D274B9-5216-4E94-80E5-5CA59498DFF5}" sibTransId="{E68AE6EB-BFD0-413D-8BC3-AF3CE0F72E4F}"/>
    <dgm:cxn modelId="{A712FD6E-18CD-42D6-83BA-E22B37A9B215}" type="presParOf" srcId="{CC5D5382-4035-4274-9E09-83627CCFCD09}" destId="{AC8209B7-D26A-49A0-9049-0C44FC7872BC}" srcOrd="0" destOrd="0" presId="urn:microsoft.com/office/officeart/2005/8/layout/list1"/>
    <dgm:cxn modelId="{8AB6AB8A-8FB1-466B-B9FF-7AACE7F92201}" type="presParOf" srcId="{AC8209B7-D26A-49A0-9049-0C44FC7872BC}" destId="{FFEC5151-1B37-4E91-97FB-F9F6DC8C4338}" srcOrd="0" destOrd="0" presId="urn:microsoft.com/office/officeart/2005/8/layout/list1"/>
    <dgm:cxn modelId="{07F8E7BF-059B-459E-8EFC-BEFF12C11973}" type="presParOf" srcId="{AC8209B7-D26A-49A0-9049-0C44FC7872BC}" destId="{CD90308F-81EC-46B6-AAF6-14AFC782100B}" srcOrd="1" destOrd="0" presId="urn:microsoft.com/office/officeart/2005/8/layout/list1"/>
    <dgm:cxn modelId="{AB3C4CA4-7F5C-419F-934C-2210B15EF1E8}" type="presParOf" srcId="{CC5D5382-4035-4274-9E09-83627CCFCD09}" destId="{9980612A-894C-4E8F-8F5D-B7E8D63B2FA9}" srcOrd="1" destOrd="0" presId="urn:microsoft.com/office/officeart/2005/8/layout/list1"/>
    <dgm:cxn modelId="{BB89275E-5971-4D92-9F43-A27F044B6515}" type="presParOf" srcId="{CC5D5382-4035-4274-9E09-83627CCFCD09}" destId="{DEA766AA-0FBC-4F97-8237-26D79289C1CD}" srcOrd="2" destOrd="0" presId="urn:microsoft.com/office/officeart/2005/8/layout/list1"/>
    <dgm:cxn modelId="{414B2725-6124-432E-B038-27C130A787B7}" type="presParOf" srcId="{CC5D5382-4035-4274-9E09-83627CCFCD09}" destId="{020D2415-B648-4123-AC82-D940F385156C}" srcOrd="3" destOrd="0" presId="urn:microsoft.com/office/officeart/2005/8/layout/list1"/>
    <dgm:cxn modelId="{E18B2344-6214-4101-95F2-EFD17BA88BAE}" type="presParOf" srcId="{CC5D5382-4035-4274-9E09-83627CCFCD09}" destId="{7D982018-B6A0-4FFC-B795-C7575F006118}" srcOrd="4" destOrd="0" presId="urn:microsoft.com/office/officeart/2005/8/layout/list1"/>
    <dgm:cxn modelId="{5473251B-8E60-4575-855E-0CB85572AD7D}" type="presParOf" srcId="{7D982018-B6A0-4FFC-B795-C7575F006118}" destId="{597474B8-3924-40E2-A8B8-C1A224DC3338}" srcOrd="0" destOrd="0" presId="urn:microsoft.com/office/officeart/2005/8/layout/list1"/>
    <dgm:cxn modelId="{1F0DD0C7-1C24-4A0C-8D24-93EF66F725CB}" type="presParOf" srcId="{7D982018-B6A0-4FFC-B795-C7575F006118}" destId="{955E800A-D109-4CFC-852D-008E28EB1D9B}" srcOrd="1" destOrd="0" presId="urn:microsoft.com/office/officeart/2005/8/layout/list1"/>
    <dgm:cxn modelId="{540F263C-EF38-46B9-87AB-902AB35B9C81}" type="presParOf" srcId="{CC5D5382-4035-4274-9E09-83627CCFCD09}" destId="{92B0A91E-849D-48AE-91D9-44414C6DE633}" srcOrd="5" destOrd="0" presId="urn:microsoft.com/office/officeart/2005/8/layout/list1"/>
    <dgm:cxn modelId="{59F83411-D87F-40EA-A45F-23F1B9BC1434}" type="presParOf" srcId="{CC5D5382-4035-4274-9E09-83627CCFCD09}" destId="{33E9B2CF-2751-4C7F-BB23-F04F1CEF0A0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C6FC5E-DBC7-4D90-9158-B4BC534D3621}" type="doc">
      <dgm:prSet loTypeId="urn:microsoft.com/office/officeart/2017/3/layout/DropPinTimeline" loCatId="timeline" qsTypeId="urn:microsoft.com/office/officeart/2005/8/quickstyle/simple1" qsCatId="simple" csTypeId="urn:microsoft.com/office/officeart/2005/8/colors/colorful1" csCatId="colorful" phldr="1"/>
      <dgm:spPr/>
      <dgm:t>
        <a:bodyPr/>
        <a:lstStyle/>
        <a:p>
          <a:endParaRPr lang="en-US"/>
        </a:p>
      </dgm:t>
    </dgm:pt>
    <dgm:pt modelId="{742F337E-84EC-46A6-B216-945A557618C5}">
      <dgm:prSet phldrT="[Text]" phldr="0"/>
      <dgm:spPr/>
      <dgm:t>
        <a:bodyPr/>
        <a:lstStyle/>
        <a:p>
          <a:pPr>
            <a:defRPr b="1"/>
          </a:pPr>
          <a:r>
            <a:rPr lang="es-CL" b="1">
              <a:latin typeface="Verdana"/>
              <a:ea typeface="Verdana"/>
            </a:rPr>
            <a:t>Confidencialidad</a:t>
          </a:r>
          <a:r>
            <a:rPr lang="es-CL">
              <a:latin typeface="Verdana"/>
              <a:ea typeface="Verdana"/>
            </a:rPr>
            <a:t> </a:t>
          </a:r>
          <a:endParaRPr lang="en-US">
            <a:latin typeface="Calibri Light" panose="020F0302020204030204"/>
            <a:ea typeface="Calibri Light" panose="020F0302020204030204"/>
            <a:cs typeface="Calibri Light" panose="020F0302020204030204"/>
          </a:endParaRPr>
        </a:p>
      </dgm:t>
    </dgm:pt>
    <dgm:pt modelId="{2295EBB7-08B7-46C0-ACE5-52A2E4829826}" type="parTrans" cxnId="{CA4655DA-289E-43E2-8071-EFA3F7DF8AE4}">
      <dgm:prSet/>
      <dgm:spPr/>
      <dgm:t>
        <a:bodyPr/>
        <a:lstStyle/>
        <a:p>
          <a:endParaRPr lang="en-US"/>
        </a:p>
      </dgm:t>
    </dgm:pt>
    <dgm:pt modelId="{5C06A49E-F46A-4EBF-9941-921D97472E7C}" type="sibTrans" cxnId="{CA4655DA-289E-43E2-8071-EFA3F7DF8AE4}">
      <dgm:prSet/>
      <dgm:spPr/>
      <dgm:t>
        <a:bodyPr/>
        <a:lstStyle/>
        <a:p>
          <a:endParaRPr lang="en-US"/>
        </a:p>
      </dgm:t>
    </dgm:pt>
    <dgm:pt modelId="{2D8F20A3-11A9-4A53-BC99-7380AD8C8167}">
      <dgm:prSet phldrT="[Text]" phldr="0"/>
      <dgm:spPr/>
      <dgm:t>
        <a:bodyPr/>
        <a:lstStyle/>
        <a:p>
          <a:pPr>
            <a:defRPr b="1"/>
          </a:pPr>
          <a:r>
            <a:rPr lang="es-CL" b="1">
              <a:latin typeface="Verdana"/>
              <a:ea typeface="Verdana"/>
            </a:rPr>
            <a:t>Enfoque preventivo</a:t>
          </a:r>
          <a:endParaRPr lang="en-US" b="0">
            <a:latin typeface="Verdana"/>
            <a:ea typeface="Verdana"/>
          </a:endParaRPr>
        </a:p>
      </dgm:t>
    </dgm:pt>
    <dgm:pt modelId="{E64026F1-513A-4856-9B68-CB25F35D60CE}" type="parTrans" cxnId="{E98485BB-930C-4C88-B260-215F6029853F}">
      <dgm:prSet/>
      <dgm:spPr/>
      <dgm:t>
        <a:bodyPr/>
        <a:lstStyle/>
        <a:p>
          <a:endParaRPr lang="en-US"/>
        </a:p>
      </dgm:t>
    </dgm:pt>
    <dgm:pt modelId="{7298B71F-F890-428C-9D36-8D1E8D5B1C43}" type="sibTrans" cxnId="{E98485BB-930C-4C88-B260-215F6029853F}">
      <dgm:prSet/>
      <dgm:spPr/>
      <dgm:t>
        <a:bodyPr/>
        <a:lstStyle/>
        <a:p>
          <a:endParaRPr lang="en-US"/>
        </a:p>
      </dgm:t>
    </dgm:pt>
    <dgm:pt modelId="{893DE194-FB7E-4591-B3EC-DB79A581D056}">
      <dgm:prSet phldr="0"/>
      <dgm:spPr/>
      <dgm:t>
        <a:bodyPr/>
        <a:lstStyle/>
        <a:p>
          <a:pPr>
            <a:defRPr b="1"/>
          </a:pPr>
          <a:r>
            <a:rPr lang="es-CL" b="1">
              <a:latin typeface="Verdana"/>
              <a:ea typeface="Verdana"/>
            </a:rPr>
            <a:t>No revictimización</a:t>
          </a:r>
          <a:endParaRPr lang="en-US" b="1">
            <a:latin typeface="Calibri Light" panose="020F0302020204030204"/>
            <a:ea typeface="Calibri Light" panose="020F0302020204030204"/>
            <a:cs typeface="Calibri Light" panose="020F0302020204030204"/>
          </a:endParaRPr>
        </a:p>
      </dgm:t>
    </dgm:pt>
    <dgm:pt modelId="{46558CF4-FD62-4C0B-9221-2FF214F8873A}" type="parTrans" cxnId="{81F899D6-83FB-45EC-BD71-3CAA933946B1}">
      <dgm:prSet/>
      <dgm:spPr/>
      <dgm:t>
        <a:bodyPr/>
        <a:lstStyle/>
        <a:p>
          <a:endParaRPr lang="es-ES"/>
        </a:p>
      </dgm:t>
    </dgm:pt>
    <dgm:pt modelId="{4350FA81-23AF-49E0-A902-28BEB245A5B4}" type="sibTrans" cxnId="{81F899D6-83FB-45EC-BD71-3CAA933946B1}">
      <dgm:prSet/>
      <dgm:spPr/>
      <dgm:t>
        <a:bodyPr/>
        <a:lstStyle/>
        <a:p>
          <a:endParaRPr lang="es-ES"/>
        </a:p>
      </dgm:t>
    </dgm:pt>
    <dgm:pt modelId="{A72B746B-412D-4B70-8F74-21D98321543A}">
      <dgm:prSet phldr="0"/>
      <dgm:spPr/>
      <dgm:t>
        <a:bodyPr/>
        <a:lstStyle/>
        <a:p>
          <a:pPr>
            <a:defRPr b="1"/>
          </a:pPr>
          <a:r>
            <a:rPr lang="es-CL" b="1">
              <a:latin typeface="Verdana"/>
              <a:ea typeface="Verdana"/>
            </a:rPr>
            <a:t>Enfoque e igualdad de género</a:t>
          </a:r>
        </a:p>
      </dgm:t>
    </dgm:pt>
    <dgm:pt modelId="{F87439B6-F759-440F-8719-38B5E83087AB}" type="parTrans" cxnId="{DB617273-3BDC-4DD3-A68B-A4034214B305}">
      <dgm:prSet/>
      <dgm:spPr/>
      <dgm:t>
        <a:bodyPr/>
        <a:lstStyle/>
        <a:p>
          <a:endParaRPr lang="es-ES"/>
        </a:p>
      </dgm:t>
    </dgm:pt>
    <dgm:pt modelId="{46E54318-A5A9-4E9D-8AF7-B03953B2AC26}" type="sibTrans" cxnId="{DB617273-3BDC-4DD3-A68B-A4034214B305}">
      <dgm:prSet/>
      <dgm:spPr/>
      <dgm:t>
        <a:bodyPr/>
        <a:lstStyle/>
        <a:p>
          <a:endParaRPr lang="es-ES"/>
        </a:p>
      </dgm:t>
    </dgm:pt>
    <dgm:pt modelId="{1BD54F9C-7916-48F3-B4A7-04EB97FEE0F9}">
      <dgm:prSet phldr="0" custT="1"/>
      <dgm:spPr/>
      <dgm:t>
        <a:bodyPr/>
        <a:lstStyle/>
        <a:p>
          <a:r>
            <a:rPr lang="es-CL" sz="1800">
              <a:latin typeface="Verdana"/>
              <a:ea typeface="Verdana"/>
            </a:rPr>
            <a:t>El deber de prudencia y discreción especialmente, en quien asume la responsabilidad de recibir la denuncia</a:t>
          </a:r>
          <a:endParaRPr lang="en-US" sz="1800"/>
        </a:p>
      </dgm:t>
    </dgm:pt>
    <dgm:pt modelId="{1A7331E0-F31A-4869-AA18-774FC58FD762}" type="parTrans" cxnId="{70726613-C0FB-4B97-869B-B0EE80C1CBE2}">
      <dgm:prSet/>
      <dgm:spPr/>
      <dgm:t>
        <a:bodyPr/>
        <a:lstStyle/>
        <a:p>
          <a:endParaRPr lang="es-ES"/>
        </a:p>
      </dgm:t>
    </dgm:pt>
    <dgm:pt modelId="{0E073A9B-3695-4317-8FCF-C3C066630C74}" type="sibTrans" cxnId="{70726613-C0FB-4B97-869B-B0EE80C1CBE2}">
      <dgm:prSet/>
      <dgm:spPr/>
      <dgm:t>
        <a:bodyPr/>
        <a:lstStyle/>
        <a:p>
          <a:endParaRPr lang="es-ES"/>
        </a:p>
      </dgm:t>
    </dgm:pt>
    <dgm:pt modelId="{3A647261-223E-4B22-BE0D-7661BB9DE068}">
      <dgm:prSet phldr="0" custT="1"/>
      <dgm:spPr/>
      <dgm:t>
        <a:bodyPr/>
        <a:lstStyle/>
        <a:p>
          <a:r>
            <a:rPr lang="es-CL" sz="1800">
              <a:latin typeface="Verdana"/>
              <a:ea typeface="Verdana"/>
            </a:rPr>
            <a:t>Prevenir o reducir los riesgos a los que podría estar expuesto el personal </a:t>
          </a:r>
          <a:endParaRPr lang="en-US" sz="1800">
            <a:latin typeface="Verdana"/>
            <a:ea typeface="Verdana"/>
          </a:endParaRPr>
        </a:p>
      </dgm:t>
    </dgm:pt>
    <dgm:pt modelId="{1E89435E-A54A-47D1-8093-A7BDBFB0AC7F}" type="parTrans" cxnId="{315F8446-51F7-46DB-A2DD-6280403BB103}">
      <dgm:prSet/>
      <dgm:spPr/>
      <dgm:t>
        <a:bodyPr/>
        <a:lstStyle/>
        <a:p>
          <a:endParaRPr lang="es-ES"/>
        </a:p>
      </dgm:t>
    </dgm:pt>
    <dgm:pt modelId="{1D330D77-DB2E-4B01-ADD4-D206B3FCBF36}" type="sibTrans" cxnId="{315F8446-51F7-46DB-A2DD-6280403BB103}">
      <dgm:prSet/>
      <dgm:spPr/>
      <dgm:t>
        <a:bodyPr/>
        <a:lstStyle/>
        <a:p>
          <a:endParaRPr lang="es-ES"/>
        </a:p>
      </dgm:t>
    </dgm:pt>
    <dgm:pt modelId="{4B963B5D-2DF4-4A73-9F42-7C96CF4B3D2A}">
      <dgm:prSet phldr="0" custT="1"/>
      <dgm:spPr/>
      <dgm:t>
        <a:bodyPr/>
        <a:lstStyle/>
        <a:p>
          <a:pPr rtl="0"/>
          <a:r>
            <a:rPr lang="es-CL" sz="1800">
              <a:latin typeface="Verdana"/>
              <a:ea typeface="Verdana"/>
            </a:rPr>
            <a:t>Acceso igualitario de todas las personas </a:t>
          </a:r>
          <a:r>
            <a:rPr lang="es" sz="1800">
              <a:latin typeface="Verdana"/>
              <a:ea typeface="Verdana"/>
            </a:rPr>
            <a:t>independiente de su género y a la i</a:t>
          </a:r>
          <a:r>
            <a:rPr lang="es-CL" sz="1800">
              <a:latin typeface="Verdana"/>
              <a:ea typeface="Verdana"/>
            </a:rPr>
            <a:t>gualdad de derechos, responsabilidades y oportunidades de todas las personas</a:t>
          </a:r>
          <a:endParaRPr lang="en-US" sz="1800">
            <a:latin typeface="Verdana"/>
            <a:ea typeface="Verdana"/>
          </a:endParaRPr>
        </a:p>
      </dgm:t>
    </dgm:pt>
    <dgm:pt modelId="{00EBFFC1-AF8B-4266-A472-F60167EE79F6}" type="parTrans" cxnId="{65EC5295-3636-4CDE-B76B-841F1A705066}">
      <dgm:prSet/>
      <dgm:spPr/>
      <dgm:t>
        <a:bodyPr/>
        <a:lstStyle/>
        <a:p>
          <a:endParaRPr lang="es-ES"/>
        </a:p>
      </dgm:t>
    </dgm:pt>
    <dgm:pt modelId="{B5BC040E-A91E-4803-B576-EC024E0D2E11}" type="sibTrans" cxnId="{65EC5295-3636-4CDE-B76B-841F1A705066}">
      <dgm:prSet/>
      <dgm:spPr/>
      <dgm:t>
        <a:bodyPr/>
        <a:lstStyle/>
        <a:p>
          <a:endParaRPr lang="es-ES"/>
        </a:p>
      </dgm:t>
    </dgm:pt>
    <dgm:pt modelId="{94B833EC-A391-4674-95A6-769C4E1F3D2F}">
      <dgm:prSet phldr="0" custT="1"/>
      <dgm:spPr/>
      <dgm:t>
        <a:bodyPr/>
        <a:lstStyle/>
        <a:p>
          <a:pPr rtl="0"/>
          <a:r>
            <a:rPr lang="es-CL" sz="1800">
              <a:latin typeface="Verdana"/>
              <a:ea typeface="Verdana"/>
            </a:rPr>
            <a:t>Obtención</a:t>
          </a:r>
          <a:r>
            <a:rPr lang="es-CL" sz="1800" b="0">
              <a:latin typeface="Verdana"/>
              <a:ea typeface="Verdana"/>
            </a:rPr>
            <a:t> de información de la persona afectada evitando que deba relatar          reiteradamente los hechos</a:t>
          </a:r>
          <a:r>
            <a:rPr lang="es-CL" sz="1800">
              <a:latin typeface="Verdana"/>
              <a:ea typeface="Verdana"/>
            </a:rPr>
            <a:t> </a:t>
          </a:r>
          <a:endParaRPr lang="en-US" sz="1800" b="0">
            <a:latin typeface="Calibri Light" panose="020F0302020204030204"/>
            <a:ea typeface="Calibri Light" panose="020F0302020204030204"/>
            <a:cs typeface="Calibri Light" panose="020F0302020204030204"/>
          </a:endParaRPr>
        </a:p>
      </dgm:t>
    </dgm:pt>
    <dgm:pt modelId="{E5C79A6A-007D-414F-B61F-FDDBA41FF941}" type="parTrans" cxnId="{BE6CECC3-DE62-4284-A41D-F3C7255088C7}">
      <dgm:prSet/>
      <dgm:spPr/>
      <dgm:t>
        <a:bodyPr/>
        <a:lstStyle/>
        <a:p>
          <a:endParaRPr lang="es-ES"/>
        </a:p>
      </dgm:t>
    </dgm:pt>
    <dgm:pt modelId="{747B5FED-43E5-4FE2-B4C9-4F10CDD0601A}" type="sibTrans" cxnId="{BE6CECC3-DE62-4284-A41D-F3C7255088C7}">
      <dgm:prSet/>
      <dgm:spPr/>
      <dgm:t>
        <a:bodyPr/>
        <a:lstStyle/>
        <a:p>
          <a:endParaRPr lang="es-ES"/>
        </a:p>
      </dgm:t>
    </dgm:pt>
    <dgm:pt modelId="{61786C32-E670-41AF-9B6F-0495CDA0A952}" type="pres">
      <dgm:prSet presAssocID="{86C6FC5E-DBC7-4D90-9158-B4BC534D3621}" presName="root" presStyleCnt="0">
        <dgm:presLayoutVars>
          <dgm:chMax/>
          <dgm:chPref/>
          <dgm:animLvl val="lvl"/>
        </dgm:presLayoutVars>
      </dgm:prSet>
      <dgm:spPr/>
    </dgm:pt>
    <dgm:pt modelId="{62DF4E3F-7787-44FA-9EEB-144A7EB9F788}" type="pres">
      <dgm:prSet presAssocID="{86C6FC5E-DBC7-4D90-9158-B4BC534D3621}"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7BE010FB-F0ED-4456-A3EA-87FCC1743AA3}" type="pres">
      <dgm:prSet presAssocID="{86C6FC5E-DBC7-4D90-9158-B4BC534D3621}" presName="nodes" presStyleCnt="0">
        <dgm:presLayoutVars>
          <dgm:chMax/>
          <dgm:chPref/>
          <dgm:animLvl val="lvl"/>
        </dgm:presLayoutVars>
      </dgm:prSet>
      <dgm:spPr/>
    </dgm:pt>
    <dgm:pt modelId="{B4A8C220-5C70-4E72-9681-21B87B0C5CDE}" type="pres">
      <dgm:prSet presAssocID="{742F337E-84EC-46A6-B216-945A557618C5}" presName="composite" presStyleCnt="0"/>
      <dgm:spPr/>
    </dgm:pt>
    <dgm:pt modelId="{BCCF0639-69EE-40EB-BA22-6DA0CA1E64CB}" type="pres">
      <dgm:prSet presAssocID="{742F337E-84EC-46A6-B216-945A557618C5}"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31FD4F0-442A-4E8C-B5A6-E936467475C8}" type="pres">
      <dgm:prSet presAssocID="{742F337E-84EC-46A6-B216-945A557618C5}" presName="DropPinPlaceHolder" presStyleCnt="0"/>
      <dgm:spPr/>
    </dgm:pt>
    <dgm:pt modelId="{05D3A117-4309-40B6-802E-7BA85FC06C89}" type="pres">
      <dgm:prSet presAssocID="{742F337E-84EC-46A6-B216-945A557618C5}" presName="DropPin" presStyleLbl="alignNode1" presStyleIdx="0" presStyleCnt="4"/>
      <dgm:spPr/>
    </dgm:pt>
    <dgm:pt modelId="{63B2F4C9-2293-4AB5-9073-6DAB7EB29DD9}" type="pres">
      <dgm:prSet presAssocID="{742F337E-84EC-46A6-B216-945A557618C5}"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7F8723BF-CED4-4967-9BC9-CE847F857F6A}" type="pres">
      <dgm:prSet presAssocID="{742F337E-84EC-46A6-B216-945A557618C5}" presName="L2TextContainer" presStyleLbl="revTx" presStyleIdx="0" presStyleCnt="8">
        <dgm:presLayoutVars>
          <dgm:bulletEnabled val="1"/>
        </dgm:presLayoutVars>
      </dgm:prSet>
      <dgm:spPr/>
    </dgm:pt>
    <dgm:pt modelId="{4BF14C7B-9F97-4134-8403-CD8AB511CD8E}" type="pres">
      <dgm:prSet presAssocID="{742F337E-84EC-46A6-B216-945A557618C5}" presName="L1TextContainer" presStyleLbl="revTx" presStyleIdx="1" presStyleCnt="8">
        <dgm:presLayoutVars>
          <dgm:chMax val="1"/>
          <dgm:chPref val="1"/>
          <dgm:bulletEnabled val="1"/>
        </dgm:presLayoutVars>
      </dgm:prSet>
      <dgm:spPr/>
    </dgm:pt>
    <dgm:pt modelId="{2F968087-BF9B-4D3C-95CD-7E52948D3AE9}" type="pres">
      <dgm:prSet presAssocID="{742F337E-84EC-46A6-B216-945A557618C5}" presName="ConnectLine" presStyleLbl="sibTrans1D1" presStyleIdx="0" presStyleCnt="4"/>
      <dgm:spPr>
        <a:noFill/>
        <a:ln w="12700" cap="flat" cmpd="sng" algn="ctr">
          <a:solidFill>
            <a:schemeClr val="accent2">
              <a:hueOff val="0"/>
              <a:satOff val="0"/>
              <a:lumOff val="0"/>
              <a:alphaOff val="0"/>
            </a:schemeClr>
          </a:solidFill>
          <a:prstDash val="dash"/>
          <a:miter lim="800000"/>
        </a:ln>
        <a:effectLst/>
      </dgm:spPr>
    </dgm:pt>
    <dgm:pt modelId="{E6FEC483-85F0-47E4-B2FB-739EE0ACE03E}" type="pres">
      <dgm:prSet presAssocID="{742F337E-84EC-46A6-B216-945A557618C5}" presName="EmptyPlaceHolder" presStyleCnt="0"/>
      <dgm:spPr/>
    </dgm:pt>
    <dgm:pt modelId="{13EAF7CD-D702-4330-A33B-CFEC91DF24FF}" type="pres">
      <dgm:prSet presAssocID="{5C06A49E-F46A-4EBF-9941-921D97472E7C}" presName="spaceBetweenRectangles" presStyleCnt="0"/>
      <dgm:spPr/>
    </dgm:pt>
    <dgm:pt modelId="{68A4BDF1-F8EE-477D-8A35-2E2DDD328EEC}" type="pres">
      <dgm:prSet presAssocID="{2D8F20A3-11A9-4A53-BC99-7380AD8C8167}" presName="composite" presStyleCnt="0"/>
      <dgm:spPr/>
    </dgm:pt>
    <dgm:pt modelId="{92EB4EDB-F703-42D4-9D50-6D2C76F84BCB}" type="pres">
      <dgm:prSet presAssocID="{2D8F20A3-11A9-4A53-BC99-7380AD8C8167}" presName="ConnectorPoint" presStyleLbl="lnNode1" presStyleIdx="1" presStyleCnt="4"/>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A4BC7C3-6BA2-4063-B39C-991EFF1B3629}" type="pres">
      <dgm:prSet presAssocID="{2D8F20A3-11A9-4A53-BC99-7380AD8C8167}" presName="DropPinPlaceHolder" presStyleCnt="0"/>
      <dgm:spPr/>
    </dgm:pt>
    <dgm:pt modelId="{A42A0768-8CD8-4418-9F5F-E1A7C7CF0FEB}" type="pres">
      <dgm:prSet presAssocID="{2D8F20A3-11A9-4A53-BC99-7380AD8C8167}" presName="DropPin" presStyleLbl="alignNode1" presStyleIdx="1" presStyleCnt="4"/>
      <dgm:spPr/>
    </dgm:pt>
    <dgm:pt modelId="{39A5F9D6-325C-4307-BF71-D30BC704A3E9}" type="pres">
      <dgm:prSet presAssocID="{2D8F20A3-11A9-4A53-BC99-7380AD8C8167}"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C193C063-95C9-40F1-A99D-BC73430BA779}" type="pres">
      <dgm:prSet presAssocID="{2D8F20A3-11A9-4A53-BC99-7380AD8C8167}" presName="L2TextContainer" presStyleLbl="revTx" presStyleIdx="2" presStyleCnt="8">
        <dgm:presLayoutVars>
          <dgm:bulletEnabled val="1"/>
        </dgm:presLayoutVars>
      </dgm:prSet>
      <dgm:spPr/>
    </dgm:pt>
    <dgm:pt modelId="{A2F3DE95-EA96-4B13-9065-98A363225ED6}" type="pres">
      <dgm:prSet presAssocID="{2D8F20A3-11A9-4A53-BC99-7380AD8C8167}" presName="L1TextContainer" presStyleLbl="revTx" presStyleIdx="3" presStyleCnt="8">
        <dgm:presLayoutVars>
          <dgm:chMax val="1"/>
          <dgm:chPref val="1"/>
          <dgm:bulletEnabled val="1"/>
        </dgm:presLayoutVars>
      </dgm:prSet>
      <dgm:spPr/>
    </dgm:pt>
    <dgm:pt modelId="{895601D9-573B-484B-A5C3-1FACA61AC41F}" type="pres">
      <dgm:prSet presAssocID="{2D8F20A3-11A9-4A53-BC99-7380AD8C8167}" presName="ConnectLine" presStyleLbl="sibTrans1D1" presStyleIdx="1" presStyleCnt="4"/>
      <dgm:spPr>
        <a:noFill/>
        <a:ln w="12700" cap="flat" cmpd="sng" algn="ctr">
          <a:solidFill>
            <a:schemeClr val="accent3">
              <a:hueOff val="0"/>
              <a:satOff val="0"/>
              <a:lumOff val="0"/>
              <a:alphaOff val="0"/>
            </a:schemeClr>
          </a:solidFill>
          <a:prstDash val="dash"/>
          <a:miter lim="800000"/>
        </a:ln>
        <a:effectLst/>
      </dgm:spPr>
    </dgm:pt>
    <dgm:pt modelId="{180AFF4A-082E-4EA1-956A-B6901B59DEBC}" type="pres">
      <dgm:prSet presAssocID="{2D8F20A3-11A9-4A53-BC99-7380AD8C8167}" presName="EmptyPlaceHolder" presStyleCnt="0"/>
      <dgm:spPr/>
    </dgm:pt>
    <dgm:pt modelId="{08373B1E-AC99-4E55-B9B6-C74CA800C0D2}" type="pres">
      <dgm:prSet presAssocID="{7298B71F-F890-428C-9D36-8D1E8D5B1C43}" presName="spaceBetweenRectangles" presStyleCnt="0"/>
      <dgm:spPr/>
    </dgm:pt>
    <dgm:pt modelId="{DA80B1CD-A9DF-4906-B2A4-960ADE5393B2}" type="pres">
      <dgm:prSet presAssocID="{893DE194-FB7E-4591-B3EC-DB79A581D056}" presName="composite" presStyleCnt="0"/>
      <dgm:spPr/>
    </dgm:pt>
    <dgm:pt modelId="{E8ADBCB2-4B35-4787-957F-C69243F313D8}" type="pres">
      <dgm:prSet presAssocID="{893DE194-FB7E-4591-B3EC-DB79A581D056}" presName="ConnectorPoint" presStyleLbl="lnNode1" presStyleIdx="2" presStyleCnt="4"/>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23FD3F8-952E-466B-B314-B01BC849DACB}" type="pres">
      <dgm:prSet presAssocID="{893DE194-FB7E-4591-B3EC-DB79A581D056}" presName="DropPinPlaceHolder" presStyleCnt="0"/>
      <dgm:spPr/>
    </dgm:pt>
    <dgm:pt modelId="{D0FD78A7-529C-432D-81BA-B3C547C3164E}" type="pres">
      <dgm:prSet presAssocID="{893DE194-FB7E-4591-B3EC-DB79A581D056}" presName="DropPin" presStyleLbl="alignNode1" presStyleIdx="2" presStyleCnt="4"/>
      <dgm:spPr/>
    </dgm:pt>
    <dgm:pt modelId="{AFBF5A1D-F52A-48B8-87A2-6A3C622A431B}" type="pres">
      <dgm:prSet presAssocID="{893DE194-FB7E-4591-B3EC-DB79A581D056}"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9F71198F-A5FE-46F6-814E-A6599791C00B}" type="pres">
      <dgm:prSet presAssocID="{893DE194-FB7E-4591-B3EC-DB79A581D056}" presName="L2TextContainer" presStyleLbl="revTx" presStyleIdx="4" presStyleCnt="8">
        <dgm:presLayoutVars>
          <dgm:bulletEnabled val="1"/>
        </dgm:presLayoutVars>
      </dgm:prSet>
      <dgm:spPr/>
    </dgm:pt>
    <dgm:pt modelId="{B64B9B56-51EC-478A-B6E9-996168B53C45}" type="pres">
      <dgm:prSet presAssocID="{893DE194-FB7E-4591-B3EC-DB79A581D056}" presName="L1TextContainer" presStyleLbl="revTx" presStyleIdx="5" presStyleCnt="8">
        <dgm:presLayoutVars>
          <dgm:chMax val="1"/>
          <dgm:chPref val="1"/>
          <dgm:bulletEnabled val="1"/>
        </dgm:presLayoutVars>
      </dgm:prSet>
      <dgm:spPr/>
    </dgm:pt>
    <dgm:pt modelId="{4094DF4D-B18E-4F2A-BD0B-F697965AF152}" type="pres">
      <dgm:prSet presAssocID="{893DE194-FB7E-4591-B3EC-DB79A581D056}" presName="ConnectLine" presStyleLbl="sibTrans1D1" presStyleIdx="2" presStyleCnt="4"/>
      <dgm:spPr>
        <a:noFill/>
        <a:ln w="12700" cap="flat" cmpd="sng" algn="ctr">
          <a:solidFill>
            <a:schemeClr val="accent4">
              <a:hueOff val="0"/>
              <a:satOff val="0"/>
              <a:lumOff val="0"/>
              <a:alphaOff val="0"/>
            </a:schemeClr>
          </a:solidFill>
          <a:prstDash val="dash"/>
          <a:miter lim="800000"/>
        </a:ln>
        <a:effectLst/>
      </dgm:spPr>
    </dgm:pt>
    <dgm:pt modelId="{D7DD961C-A04D-4222-9633-622BE257033F}" type="pres">
      <dgm:prSet presAssocID="{893DE194-FB7E-4591-B3EC-DB79A581D056}" presName="EmptyPlaceHolder" presStyleCnt="0"/>
      <dgm:spPr/>
    </dgm:pt>
    <dgm:pt modelId="{A582DCBA-0BC8-4615-83CE-8F4DE0B32165}" type="pres">
      <dgm:prSet presAssocID="{4350FA81-23AF-49E0-A902-28BEB245A5B4}" presName="spaceBetweenRectangles" presStyleCnt="0"/>
      <dgm:spPr/>
    </dgm:pt>
    <dgm:pt modelId="{082DD191-1FF6-4F22-9AA1-FE59C8046DE6}" type="pres">
      <dgm:prSet presAssocID="{A72B746B-412D-4B70-8F74-21D98321543A}" presName="composite" presStyleCnt="0"/>
      <dgm:spPr/>
    </dgm:pt>
    <dgm:pt modelId="{15B49410-6A3B-4317-899A-C4B6AB9B3757}" type="pres">
      <dgm:prSet presAssocID="{A72B746B-412D-4B70-8F74-21D98321543A}" presName="ConnectorPoint" presStyleLbl="lnNode1" presStyleIdx="3" presStyleCnt="4"/>
      <dgm:spPr>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12F6CE1-ED47-4959-BE46-CBA28E05E711}" type="pres">
      <dgm:prSet presAssocID="{A72B746B-412D-4B70-8F74-21D98321543A}" presName="DropPinPlaceHolder" presStyleCnt="0"/>
      <dgm:spPr/>
    </dgm:pt>
    <dgm:pt modelId="{AAABEEE7-7190-4588-B8B6-970287EDDE9B}" type="pres">
      <dgm:prSet presAssocID="{A72B746B-412D-4B70-8F74-21D98321543A}" presName="DropPin" presStyleLbl="alignNode1" presStyleIdx="3" presStyleCnt="4"/>
      <dgm:spPr/>
    </dgm:pt>
    <dgm:pt modelId="{E8C7AE54-2552-4B71-940D-9AB1F9A6A885}" type="pres">
      <dgm:prSet presAssocID="{A72B746B-412D-4B70-8F74-21D98321543A}"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4482673A-534A-4E68-ADDF-00C4AB30B92B}" type="pres">
      <dgm:prSet presAssocID="{A72B746B-412D-4B70-8F74-21D98321543A}" presName="L2TextContainer" presStyleLbl="revTx" presStyleIdx="6" presStyleCnt="8">
        <dgm:presLayoutVars>
          <dgm:bulletEnabled val="1"/>
        </dgm:presLayoutVars>
      </dgm:prSet>
      <dgm:spPr/>
    </dgm:pt>
    <dgm:pt modelId="{47A1A114-6D9F-47C3-805D-C3499CCF4542}" type="pres">
      <dgm:prSet presAssocID="{A72B746B-412D-4B70-8F74-21D98321543A}" presName="L1TextContainer" presStyleLbl="revTx" presStyleIdx="7" presStyleCnt="8">
        <dgm:presLayoutVars>
          <dgm:chMax val="1"/>
          <dgm:chPref val="1"/>
          <dgm:bulletEnabled val="1"/>
        </dgm:presLayoutVars>
      </dgm:prSet>
      <dgm:spPr/>
    </dgm:pt>
    <dgm:pt modelId="{4E79FD64-D83E-4D7A-8BE9-DFD2EE75D751}" type="pres">
      <dgm:prSet presAssocID="{A72B746B-412D-4B70-8F74-21D98321543A}" presName="ConnectLine" presStyleLbl="sibTrans1D1" presStyleIdx="3" presStyleCnt="4"/>
      <dgm:spPr>
        <a:noFill/>
        <a:ln w="12700" cap="flat" cmpd="sng" algn="ctr">
          <a:solidFill>
            <a:schemeClr val="accent6">
              <a:hueOff val="0"/>
              <a:satOff val="0"/>
              <a:lumOff val="0"/>
              <a:alphaOff val="0"/>
            </a:schemeClr>
          </a:solidFill>
          <a:prstDash val="dash"/>
          <a:miter lim="800000"/>
        </a:ln>
        <a:effectLst/>
      </dgm:spPr>
    </dgm:pt>
    <dgm:pt modelId="{DE0C2A19-37C8-4984-B4DA-7D559E7F2C19}" type="pres">
      <dgm:prSet presAssocID="{A72B746B-412D-4B70-8F74-21D98321543A}" presName="EmptyPlaceHolder" presStyleCnt="0"/>
      <dgm:spPr/>
    </dgm:pt>
  </dgm:ptLst>
  <dgm:cxnLst>
    <dgm:cxn modelId="{5F151A0A-8706-45C8-9D4F-ECB5F94D06BD}" type="presOf" srcId="{4B963B5D-2DF4-4A73-9F42-7C96CF4B3D2A}" destId="{4482673A-534A-4E68-ADDF-00C4AB30B92B}" srcOrd="0" destOrd="0" presId="urn:microsoft.com/office/officeart/2017/3/layout/DropPinTimeline"/>
    <dgm:cxn modelId="{70726613-C0FB-4B97-869B-B0EE80C1CBE2}" srcId="{742F337E-84EC-46A6-B216-945A557618C5}" destId="{1BD54F9C-7916-48F3-B4A7-04EB97FEE0F9}" srcOrd="0" destOrd="0" parTransId="{1A7331E0-F31A-4869-AA18-774FC58FD762}" sibTransId="{0E073A9B-3695-4317-8FCF-C3C066630C74}"/>
    <dgm:cxn modelId="{E29DA960-5C10-4B67-BBD3-5037337B2E3B}" type="presOf" srcId="{86C6FC5E-DBC7-4D90-9158-B4BC534D3621}" destId="{61786C32-E670-41AF-9B6F-0495CDA0A952}" srcOrd="0" destOrd="0" presId="urn:microsoft.com/office/officeart/2017/3/layout/DropPinTimeline"/>
    <dgm:cxn modelId="{315F8446-51F7-46DB-A2DD-6280403BB103}" srcId="{2D8F20A3-11A9-4A53-BC99-7380AD8C8167}" destId="{3A647261-223E-4B22-BE0D-7661BB9DE068}" srcOrd="0" destOrd="0" parTransId="{1E89435E-A54A-47D1-8093-A7BDBFB0AC7F}" sibTransId="{1D330D77-DB2E-4B01-ADD4-D206B3FCBF36}"/>
    <dgm:cxn modelId="{DB617273-3BDC-4DD3-A68B-A4034214B305}" srcId="{86C6FC5E-DBC7-4D90-9158-B4BC534D3621}" destId="{A72B746B-412D-4B70-8F74-21D98321543A}" srcOrd="3" destOrd="0" parTransId="{F87439B6-F759-440F-8719-38B5E83087AB}" sibTransId="{46E54318-A5A9-4E9D-8AF7-B03953B2AC26}"/>
    <dgm:cxn modelId="{9DE6027A-BB3F-438B-A072-D5717C37E353}" type="presOf" srcId="{742F337E-84EC-46A6-B216-945A557618C5}" destId="{4BF14C7B-9F97-4134-8403-CD8AB511CD8E}" srcOrd="0" destOrd="0" presId="urn:microsoft.com/office/officeart/2017/3/layout/DropPinTimeline"/>
    <dgm:cxn modelId="{65EC5295-3636-4CDE-B76B-841F1A705066}" srcId="{A72B746B-412D-4B70-8F74-21D98321543A}" destId="{4B963B5D-2DF4-4A73-9F42-7C96CF4B3D2A}" srcOrd="0" destOrd="0" parTransId="{00EBFFC1-AF8B-4266-A472-F60167EE79F6}" sibTransId="{B5BC040E-A91E-4803-B576-EC024E0D2E11}"/>
    <dgm:cxn modelId="{0A47A195-AA76-45B9-A907-1A400C901E6C}" type="presOf" srcId="{2D8F20A3-11A9-4A53-BC99-7380AD8C8167}" destId="{A2F3DE95-EA96-4B13-9065-98A363225ED6}" srcOrd="0" destOrd="0" presId="urn:microsoft.com/office/officeart/2017/3/layout/DropPinTimeline"/>
    <dgm:cxn modelId="{53E26B97-1B66-47CD-A305-635829552F65}" type="presOf" srcId="{893DE194-FB7E-4591-B3EC-DB79A581D056}" destId="{B64B9B56-51EC-478A-B6E9-996168B53C45}" srcOrd="0" destOrd="0" presId="urn:microsoft.com/office/officeart/2017/3/layout/DropPinTimeline"/>
    <dgm:cxn modelId="{AA7A76A5-7917-4C2E-93F4-EBCF6B4723BF}" type="presOf" srcId="{1BD54F9C-7916-48F3-B4A7-04EB97FEE0F9}" destId="{7F8723BF-CED4-4967-9BC9-CE847F857F6A}" srcOrd="0" destOrd="0" presId="urn:microsoft.com/office/officeart/2017/3/layout/DropPinTimeline"/>
    <dgm:cxn modelId="{2B4A5EBB-ECDE-418C-9736-9BC49C00EC7A}" type="presOf" srcId="{A72B746B-412D-4B70-8F74-21D98321543A}" destId="{47A1A114-6D9F-47C3-805D-C3499CCF4542}" srcOrd="0" destOrd="0" presId="urn:microsoft.com/office/officeart/2017/3/layout/DropPinTimeline"/>
    <dgm:cxn modelId="{E98485BB-930C-4C88-B260-215F6029853F}" srcId="{86C6FC5E-DBC7-4D90-9158-B4BC534D3621}" destId="{2D8F20A3-11A9-4A53-BC99-7380AD8C8167}" srcOrd="1" destOrd="0" parTransId="{E64026F1-513A-4856-9B68-CB25F35D60CE}" sibTransId="{7298B71F-F890-428C-9D36-8D1E8D5B1C43}"/>
    <dgm:cxn modelId="{BE6CECC3-DE62-4284-A41D-F3C7255088C7}" srcId="{893DE194-FB7E-4591-B3EC-DB79A581D056}" destId="{94B833EC-A391-4674-95A6-769C4E1F3D2F}" srcOrd="0" destOrd="0" parTransId="{E5C79A6A-007D-414F-B61F-FDDBA41FF941}" sibTransId="{747B5FED-43E5-4FE2-B4C9-4F10CDD0601A}"/>
    <dgm:cxn modelId="{81F899D6-83FB-45EC-BD71-3CAA933946B1}" srcId="{86C6FC5E-DBC7-4D90-9158-B4BC534D3621}" destId="{893DE194-FB7E-4591-B3EC-DB79A581D056}" srcOrd="2" destOrd="0" parTransId="{46558CF4-FD62-4C0B-9221-2FF214F8873A}" sibTransId="{4350FA81-23AF-49E0-A902-28BEB245A5B4}"/>
    <dgm:cxn modelId="{CA4655DA-289E-43E2-8071-EFA3F7DF8AE4}" srcId="{86C6FC5E-DBC7-4D90-9158-B4BC534D3621}" destId="{742F337E-84EC-46A6-B216-945A557618C5}" srcOrd="0" destOrd="0" parTransId="{2295EBB7-08B7-46C0-ACE5-52A2E4829826}" sibTransId="{5C06A49E-F46A-4EBF-9941-921D97472E7C}"/>
    <dgm:cxn modelId="{AA513CF0-2596-446A-82EF-1271326DDC35}" type="presOf" srcId="{3A647261-223E-4B22-BE0D-7661BB9DE068}" destId="{C193C063-95C9-40F1-A99D-BC73430BA779}" srcOrd="0" destOrd="0" presId="urn:microsoft.com/office/officeart/2017/3/layout/DropPinTimeline"/>
    <dgm:cxn modelId="{C7B8C5F0-3A2C-44B4-9426-30C3D93B27CC}" type="presOf" srcId="{94B833EC-A391-4674-95A6-769C4E1F3D2F}" destId="{9F71198F-A5FE-46F6-814E-A6599791C00B}" srcOrd="0" destOrd="0" presId="urn:microsoft.com/office/officeart/2017/3/layout/DropPinTimeline"/>
    <dgm:cxn modelId="{8026197E-D25F-457D-BB2B-94A468B9E5EC}" type="presParOf" srcId="{61786C32-E670-41AF-9B6F-0495CDA0A952}" destId="{62DF4E3F-7787-44FA-9EEB-144A7EB9F788}" srcOrd="0" destOrd="0" presId="urn:microsoft.com/office/officeart/2017/3/layout/DropPinTimeline"/>
    <dgm:cxn modelId="{CF06367F-F17A-4A6D-84D7-8FA0C699568C}" type="presParOf" srcId="{61786C32-E670-41AF-9B6F-0495CDA0A952}" destId="{7BE010FB-F0ED-4456-A3EA-87FCC1743AA3}" srcOrd="1" destOrd="0" presId="urn:microsoft.com/office/officeart/2017/3/layout/DropPinTimeline"/>
    <dgm:cxn modelId="{1A04E200-CED3-4A0B-A925-2F38D1AA9F1D}" type="presParOf" srcId="{7BE010FB-F0ED-4456-A3EA-87FCC1743AA3}" destId="{B4A8C220-5C70-4E72-9681-21B87B0C5CDE}" srcOrd="0" destOrd="0" presId="urn:microsoft.com/office/officeart/2017/3/layout/DropPinTimeline"/>
    <dgm:cxn modelId="{536C9FD8-7129-4494-ADC1-52F2F0B48805}" type="presParOf" srcId="{B4A8C220-5C70-4E72-9681-21B87B0C5CDE}" destId="{BCCF0639-69EE-40EB-BA22-6DA0CA1E64CB}" srcOrd="0" destOrd="0" presId="urn:microsoft.com/office/officeart/2017/3/layout/DropPinTimeline"/>
    <dgm:cxn modelId="{BEEA6DF9-25F7-42FF-A114-DFA1705257E7}" type="presParOf" srcId="{B4A8C220-5C70-4E72-9681-21B87B0C5CDE}" destId="{731FD4F0-442A-4E8C-B5A6-E936467475C8}" srcOrd="1" destOrd="0" presId="urn:microsoft.com/office/officeart/2017/3/layout/DropPinTimeline"/>
    <dgm:cxn modelId="{4FFF11E5-7997-43BD-81F1-59136E1FCC35}" type="presParOf" srcId="{731FD4F0-442A-4E8C-B5A6-E936467475C8}" destId="{05D3A117-4309-40B6-802E-7BA85FC06C89}" srcOrd="0" destOrd="0" presId="urn:microsoft.com/office/officeart/2017/3/layout/DropPinTimeline"/>
    <dgm:cxn modelId="{FC0F4A56-E334-43FE-9039-AFF6E5BBB52A}" type="presParOf" srcId="{731FD4F0-442A-4E8C-B5A6-E936467475C8}" destId="{63B2F4C9-2293-4AB5-9073-6DAB7EB29DD9}" srcOrd="1" destOrd="0" presId="urn:microsoft.com/office/officeart/2017/3/layout/DropPinTimeline"/>
    <dgm:cxn modelId="{7072D245-5934-4C53-8AC1-F6D73CD9BFE0}" type="presParOf" srcId="{B4A8C220-5C70-4E72-9681-21B87B0C5CDE}" destId="{7F8723BF-CED4-4967-9BC9-CE847F857F6A}" srcOrd="2" destOrd="0" presId="urn:microsoft.com/office/officeart/2017/3/layout/DropPinTimeline"/>
    <dgm:cxn modelId="{A36663E8-76FD-468C-9B15-6BB316D3F763}" type="presParOf" srcId="{B4A8C220-5C70-4E72-9681-21B87B0C5CDE}" destId="{4BF14C7B-9F97-4134-8403-CD8AB511CD8E}" srcOrd="3" destOrd="0" presId="urn:microsoft.com/office/officeart/2017/3/layout/DropPinTimeline"/>
    <dgm:cxn modelId="{17717EA8-134B-4D84-AFFC-A85679DE05AC}" type="presParOf" srcId="{B4A8C220-5C70-4E72-9681-21B87B0C5CDE}" destId="{2F968087-BF9B-4D3C-95CD-7E52948D3AE9}" srcOrd="4" destOrd="0" presId="urn:microsoft.com/office/officeart/2017/3/layout/DropPinTimeline"/>
    <dgm:cxn modelId="{DC352ED7-D230-4861-A7C8-A52E756548E3}" type="presParOf" srcId="{B4A8C220-5C70-4E72-9681-21B87B0C5CDE}" destId="{E6FEC483-85F0-47E4-B2FB-739EE0ACE03E}" srcOrd="5" destOrd="0" presId="urn:microsoft.com/office/officeart/2017/3/layout/DropPinTimeline"/>
    <dgm:cxn modelId="{C808E5A0-BF83-423E-80BA-1904C82B8135}" type="presParOf" srcId="{7BE010FB-F0ED-4456-A3EA-87FCC1743AA3}" destId="{13EAF7CD-D702-4330-A33B-CFEC91DF24FF}" srcOrd="1" destOrd="0" presId="urn:microsoft.com/office/officeart/2017/3/layout/DropPinTimeline"/>
    <dgm:cxn modelId="{EFC49138-BD1B-4B79-8CD2-4D18B263CCD1}" type="presParOf" srcId="{7BE010FB-F0ED-4456-A3EA-87FCC1743AA3}" destId="{68A4BDF1-F8EE-477D-8A35-2E2DDD328EEC}" srcOrd="2" destOrd="0" presId="urn:microsoft.com/office/officeart/2017/3/layout/DropPinTimeline"/>
    <dgm:cxn modelId="{7416141C-FB00-4FB7-84EB-A8B40C60DC50}" type="presParOf" srcId="{68A4BDF1-F8EE-477D-8A35-2E2DDD328EEC}" destId="{92EB4EDB-F703-42D4-9D50-6D2C76F84BCB}" srcOrd="0" destOrd="0" presId="urn:microsoft.com/office/officeart/2017/3/layout/DropPinTimeline"/>
    <dgm:cxn modelId="{2B2D1640-FF8A-4F58-AF33-53DB135E35A7}" type="presParOf" srcId="{68A4BDF1-F8EE-477D-8A35-2E2DDD328EEC}" destId="{FA4BC7C3-6BA2-4063-B39C-991EFF1B3629}" srcOrd="1" destOrd="0" presId="urn:microsoft.com/office/officeart/2017/3/layout/DropPinTimeline"/>
    <dgm:cxn modelId="{D3AAA2B5-984B-43A5-BF49-F17E5830B4E0}" type="presParOf" srcId="{FA4BC7C3-6BA2-4063-B39C-991EFF1B3629}" destId="{A42A0768-8CD8-4418-9F5F-E1A7C7CF0FEB}" srcOrd="0" destOrd="0" presId="urn:microsoft.com/office/officeart/2017/3/layout/DropPinTimeline"/>
    <dgm:cxn modelId="{4357ED33-615B-4E33-BAFB-F24A7F4132D3}" type="presParOf" srcId="{FA4BC7C3-6BA2-4063-B39C-991EFF1B3629}" destId="{39A5F9D6-325C-4307-BF71-D30BC704A3E9}" srcOrd="1" destOrd="0" presId="urn:microsoft.com/office/officeart/2017/3/layout/DropPinTimeline"/>
    <dgm:cxn modelId="{E290B445-BEEE-496B-BFD8-3D39EF394A7F}" type="presParOf" srcId="{68A4BDF1-F8EE-477D-8A35-2E2DDD328EEC}" destId="{C193C063-95C9-40F1-A99D-BC73430BA779}" srcOrd="2" destOrd="0" presId="urn:microsoft.com/office/officeart/2017/3/layout/DropPinTimeline"/>
    <dgm:cxn modelId="{8F772165-6BF6-4404-862F-087DF6BEB67F}" type="presParOf" srcId="{68A4BDF1-F8EE-477D-8A35-2E2DDD328EEC}" destId="{A2F3DE95-EA96-4B13-9065-98A363225ED6}" srcOrd="3" destOrd="0" presId="urn:microsoft.com/office/officeart/2017/3/layout/DropPinTimeline"/>
    <dgm:cxn modelId="{F5E1FA51-5F5C-4F4C-9D5D-AA35E460A755}" type="presParOf" srcId="{68A4BDF1-F8EE-477D-8A35-2E2DDD328EEC}" destId="{895601D9-573B-484B-A5C3-1FACA61AC41F}" srcOrd="4" destOrd="0" presId="urn:microsoft.com/office/officeart/2017/3/layout/DropPinTimeline"/>
    <dgm:cxn modelId="{BBFB1E3E-8CD6-4311-80BC-B5AC65ADE367}" type="presParOf" srcId="{68A4BDF1-F8EE-477D-8A35-2E2DDD328EEC}" destId="{180AFF4A-082E-4EA1-956A-B6901B59DEBC}" srcOrd="5" destOrd="0" presId="urn:microsoft.com/office/officeart/2017/3/layout/DropPinTimeline"/>
    <dgm:cxn modelId="{2D0E36D4-544B-4376-B602-64AA2784682C}" type="presParOf" srcId="{7BE010FB-F0ED-4456-A3EA-87FCC1743AA3}" destId="{08373B1E-AC99-4E55-B9B6-C74CA800C0D2}" srcOrd="3" destOrd="0" presId="urn:microsoft.com/office/officeart/2017/3/layout/DropPinTimeline"/>
    <dgm:cxn modelId="{A5D1BCF1-E491-4E45-AC83-2C4517F4CCE9}" type="presParOf" srcId="{7BE010FB-F0ED-4456-A3EA-87FCC1743AA3}" destId="{DA80B1CD-A9DF-4906-B2A4-960ADE5393B2}" srcOrd="4" destOrd="0" presId="urn:microsoft.com/office/officeart/2017/3/layout/DropPinTimeline"/>
    <dgm:cxn modelId="{EF303332-EA17-45E2-B108-7A334107D8F4}" type="presParOf" srcId="{DA80B1CD-A9DF-4906-B2A4-960ADE5393B2}" destId="{E8ADBCB2-4B35-4787-957F-C69243F313D8}" srcOrd="0" destOrd="0" presId="urn:microsoft.com/office/officeart/2017/3/layout/DropPinTimeline"/>
    <dgm:cxn modelId="{55B7EB48-0717-424E-B28C-9404B51F2684}" type="presParOf" srcId="{DA80B1CD-A9DF-4906-B2A4-960ADE5393B2}" destId="{723FD3F8-952E-466B-B314-B01BC849DACB}" srcOrd="1" destOrd="0" presId="urn:microsoft.com/office/officeart/2017/3/layout/DropPinTimeline"/>
    <dgm:cxn modelId="{9DEC63CF-B7B6-44BD-862A-8AFC107A5D48}" type="presParOf" srcId="{723FD3F8-952E-466B-B314-B01BC849DACB}" destId="{D0FD78A7-529C-432D-81BA-B3C547C3164E}" srcOrd="0" destOrd="0" presId="urn:microsoft.com/office/officeart/2017/3/layout/DropPinTimeline"/>
    <dgm:cxn modelId="{333E8EC1-D401-4627-948C-4E19324A3649}" type="presParOf" srcId="{723FD3F8-952E-466B-B314-B01BC849DACB}" destId="{AFBF5A1D-F52A-48B8-87A2-6A3C622A431B}" srcOrd="1" destOrd="0" presId="urn:microsoft.com/office/officeart/2017/3/layout/DropPinTimeline"/>
    <dgm:cxn modelId="{E26D5C6F-78B0-440C-B23C-A13F6D41B8A9}" type="presParOf" srcId="{DA80B1CD-A9DF-4906-B2A4-960ADE5393B2}" destId="{9F71198F-A5FE-46F6-814E-A6599791C00B}" srcOrd="2" destOrd="0" presId="urn:microsoft.com/office/officeart/2017/3/layout/DropPinTimeline"/>
    <dgm:cxn modelId="{892AD6E9-447A-469D-BD41-9650AFF03744}" type="presParOf" srcId="{DA80B1CD-A9DF-4906-B2A4-960ADE5393B2}" destId="{B64B9B56-51EC-478A-B6E9-996168B53C45}" srcOrd="3" destOrd="0" presId="urn:microsoft.com/office/officeart/2017/3/layout/DropPinTimeline"/>
    <dgm:cxn modelId="{04C46B62-468F-4E1B-A1BD-3CF929525D53}" type="presParOf" srcId="{DA80B1CD-A9DF-4906-B2A4-960ADE5393B2}" destId="{4094DF4D-B18E-4F2A-BD0B-F697965AF152}" srcOrd="4" destOrd="0" presId="urn:microsoft.com/office/officeart/2017/3/layout/DropPinTimeline"/>
    <dgm:cxn modelId="{63D70465-5DD8-473C-B80D-E97AF7B5322F}" type="presParOf" srcId="{DA80B1CD-A9DF-4906-B2A4-960ADE5393B2}" destId="{D7DD961C-A04D-4222-9633-622BE257033F}" srcOrd="5" destOrd="0" presId="urn:microsoft.com/office/officeart/2017/3/layout/DropPinTimeline"/>
    <dgm:cxn modelId="{3CAB4C49-E845-44DA-ACDA-1C528365F7CF}" type="presParOf" srcId="{7BE010FB-F0ED-4456-A3EA-87FCC1743AA3}" destId="{A582DCBA-0BC8-4615-83CE-8F4DE0B32165}" srcOrd="5" destOrd="0" presId="urn:microsoft.com/office/officeart/2017/3/layout/DropPinTimeline"/>
    <dgm:cxn modelId="{21D4CE39-3B94-4F31-9296-6FCBCEC39C8C}" type="presParOf" srcId="{7BE010FB-F0ED-4456-A3EA-87FCC1743AA3}" destId="{082DD191-1FF6-4F22-9AA1-FE59C8046DE6}" srcOrd="6" destOrd="0" presId="urn:microsoft.com/office/officeart/2017/3/layout/DropPinTimeline"/>
    <dgm:cxn modelId="{77C7E35C-5D3D-48F1-8B3D-947D6A0D43AC}" type="presParOf" srcId="{082DD191-1FF6-4F22-9AA1-FE59C8046DE6}" destId="{15B49410-6A3B-4317-899A-C4B6AB9B3757}" srcOrd="0" destOrd="0" presId="urn:microsoft.com/office/officeart/2017/3/layout/DropPinTimeline"/>
    <dgm:cxn modelId="{B6CC0DEA-2A76-4D6F-9F81-70D0123E092C}" type="presParOf" srcId="{082DD191-1FF6-4F22-9AA1-FE59C8046DE6}" destId="{012F6CE1-ED47-4959-BE46-CBA28E05E711}" srcOrd="1" destOrd="0" presId="urn:microsoft.com/office/officeart/2017/3/layout/DropPinTimeline"/>
    <dgm:cxn modelId="{1D76A5C5-C70C-4BBA-83F4-CA8989484EED}" type="presParOf" srcId="{012F6CE1-ED47-4959-BE46-CBA28E05E711}" destId="{AAABEEE7-7190-4588-B8B6-970287EDDE9B}" srcOrd="0" destOrd="0" presId="urn:microsoft.com/office/officeart/2017/3/layout/DropPinTimeline"/>
    <dgm:cxn modelId="{0EBBCC8F-90DF-4388-9418-357C5D073FB3}" type="presParOf" srcId="{012F6CE1-ED47-4959-BE46-CBA28E05E711}" destId="{E8C7AE54-2552-4B71-940D-9AB1F9A6A885}" srcOrd="1" destOrd="0" presId="urn:microsoft.com/office/officeart/2017/3/layout/DropPinTimeline"/>
    <dgm:cxn modelId="{DD8ABE83-D020-40E0-93E8-FD287D50EE68}" type="presParOf" srcId="{082DD191-1FF6-4F22-9AA1-FE59C8046DE6}" destId="{4482673A-534A-4E68-ADDF-00C4AB30B92B}" srcOrd="2" destOrd="0" presId="urn:microsoft.com/office/officeart/2017/3/layout/DropPinTimeline"/>
    <dgm:cxn modelId="{3451156F-3CDE-4BB2-81AD-0E27DA98F133}" type="presParOf" srcId="{082DD191-1FF6-4F22-9AA1-FE59C8046DE6}" destId="{47A1A114-6D9F-47C3-805D-C3499CCF4542}" srcOrd="3" destOrd="0" presId="urn:microsoft.com/office/officeart/2017/3/layout/DropPinTimeline"/>
    <dgm:cxn modelId="{A1765C4C-11CA-4435-B9AD-C32D4EC8CC43}" type="presParOf" srcId="{082DD191-1FF6-4F22-9AA1-FE59C8046DE6}" destId="{4E79FD64-D83E-4D7A-8BE9-DFD2EE75D751}" srcOrd="4" destOrd="0" presId="urn:microsoft.com/office/officeart/2017/3/layout/DropPinTimeline"/>
    <dgm:cxn modelId="{B580F01C-FB92-4C7F-9ED7-BA3838AB92D0}" type="presParOf" srcId="{082DD191-1FF6-4F22-9AA1-FE59C8046DE6}" destId="{DE0C2A19-37C8-4984-B4DA-7D559E7F2C19}"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7765FF-E366-4738-8492-1AA55E87B04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1735B04-97E5-4671-AC3E-B8D4085948FC}">
      <dgm:prSet phldrT="[Text]" phldr="0"/>
      <dgm:spPr/>
      <dgm:t>
        <a:bodyPr/>
        <a:lstStyle/>
        <a:p>
          <a:pPr algn="ctr"/>
          <a:r>
            <a:rPr lang="es-ES">
              <a:latin typeface="Verdana"/>
              <a:ea typeface="Verdana"/>
            </a:rPr>
            <a:t>U otro según corresponda</a:t>
          </a:r>
          <a:endParaRPr lang="en-US"/>
        </a:p>
      </dgm:t>
    </dgm:pt>
    <dgm:pt modelId="{9985FB17-D01D-48F8-A6EA-30D0C2BB9709}" type="parTrans" cxnId="{B5BA5DC9-CD7B-45C0-80E6-0DD25D10B6D7}">
      <dgm:prSet/>
      <dgm:spPr/>
      <dgm:t>
        <a:bodyPr/>
        <a:lstStyle/>
        <a:p>
          <a:endParaRPr lang="en-US"/>
        </a:p>
      </dgm:t>
    </dgm:pt>
    <dgm:pt modelId="{522C63C1-2191-4C39-92C0-33B57549DB47}" type="sibTrans" cxnId="{B5BA5DC9-CD7B-45C0-80E6-0DD25D10B6D7}">
      <dgm:prSet/>
      <dgm:spPr/>
      <dgm:t>
        <a:bodyPr/>
        <a:lstStyle/>
        <a:p>
          <a:endParaRPr lang="en-US"/>
        </a:p>
      </dgm:t>
    </dgm:pt>
    <dgm:pt modelId="{E8DB5647-45D8-47BD-9618-13A1EB954BF8}">
      <dgm:prSet phldr="0"/>
      <dgm:spPr/>
      <dgm:t>
        <a:bodyPr/>
        <a:lstStyle/>
        <a:p>
          <a:pPr algn="ctr" rtl="0"/>
          <a:r>
            <a:rPr lang="es-ES">
              <a:latin typeface="Verdana"/>
              <a:ea typeface="Verdana"/>
            </a:rPr>
            <a:t>Coordinador/a de Grupo. </a:t>
          </a:r>
          <a:endParaRPr lang="es-CL">
            <a:latin typeface="Verdana"/>
            <a:ea typeface="Verdana"/>
          </a:endParaRPr>
        </a:p>
      </dgm:t>
    </dgm:pt>
    <dgm:pt modelId="{78E68E38-376B-40DB-8138-F74638D2A8EF}" type="parTrans" cxnId="{A109B48C-0106-4A6A-BBC5-FCA6D3B99A1D}">
      <dgm:prSet/>
      <dgm:spPr/>
      <dgm:t>
        <a:bodyPr/>
        <a:lstStyle/>
        <a:p>
          <a:endParaRPr lang="es-ES"/>
        </a:p>
      </dgm:t>
    </dgm:pt>
    <dgm:pt modelId="{E9C93192-8990-47DF-A92F-93DA9C53FEA4}" type="sibTrans" cxnId="{A109B48C-0106-4A6A-BBC5-FCA6D3B99A1D}">
      <dgm:prSet/>
      <dgm:spPr/>
      <dgm:t>
        <a:bodyPr/>
        <a:lstStyle/>
        <a:p>
          <a:endParaRPr lang="es-ES"/>
        </a:p>
      </dgm:t>
    </dgm:pt>
    <dgm:pt modelId="{3D099DAD-9A5E-45DB-87C9-11EFDAA25FF2}">
      <dgm:prSet phldr="0"/>
      <dgm:spPr/>
      <dgm:t>
        <a:bodyPr/>
        <a:lstStyle/>
        <a:p>
          <a:pPr algn="ctr"/>
          <a:r>
            <a:rPr lang="es-ES">
              <a:latin typeface="Verdana"/>
              <a:ea typeface="Verdana"/>
            </a:rPr>
            <a:t>Coordinador/a de Local.</a:t>
          </a:r>
          <a:endParaRPr lang="es-CL">
            <a:latin typeface="Verdana"/>
            <a:ea typeface="Verdana"/>
          </a:endParaRPr>
        </a:p>
      </dgm:t>
    </dgm:pt>
    <dgm:pt modelId="{5241B730-233C-4054-B152-7084FA5F9095}" type="parTrans" cxnId="{248743BA-0BF5-4004-9AF8-2FB22936FFB3}">
      <dgm:prSet/>
      <dgm:spPr/>
      <dgm:t>
        <a:bodyPr/>
        <a:lstStyle/>
        <a:p>
          <a:endParaRPr lang="es-ES"/>
        </a:p>
      </dgm:t>
    </dgm:pt>
    <dgm:pt modelId="{FFF152E5-A054-4D6F-ACD6-01E92815C832}" type="sibTrans" cxnId="{248743BA-0BF5-4004-9AF8-2FB22936FFB3}">
      <dgm:prSet/>
      <dgm:spPr/>
      <dgm:t>
        <a:bodyPr/>
        <a:lstStyle/>
        <a:p>
          <a:endParaRPr lang="es-ES"/>
        </a:p>
      </dgm:t>
    </dgm:pt>
    <dgm:pt modelId="{DA8F90A5-05A0-4C55-83E5-172E359AA44D}">
      <dgm:prSet phldr="0"/>
      <dgm:spPr/>
      <dgm:t>
        <a:bodyPr/>
        <a:lstStyle/>
        <a:p>
          <a:pPr algn="ctr"/>
          <a:r>
            <a:rPr lang="es-ES">
              <a:latin typeface="Verdana"/>
              <a:ea typeface="Verdana"/>
            </a:rPr>
            <a:t>Coordinador/a Operativo de Sector. </a:t>
          </a:r>
          <a:endParaRPr lang="es-CL">
            <a:latin typeface="Verdana"/>
            <a:ea typeface="Verdana"/>
          </a:endParaRPr>
        </a:p>
      </dgm:t>
    </dgm:pt>
    <dgm:pt modelId="{25551240-28B5-4FB6-9DF7-42CFEFC87742}" type="parTrans" cxnId="{304EE1E7-B7D6-44EE-B39D-E78E72B48448}">
      <dgm:prSet/>
      <dgm:spPr/>
      <dgm:t>
        <a:bodyPr/>
        <a:lstStyle/>
        <a:p>
          <a:endParaRPr lang="es-ES"/>
        </a:p>
      </dgm:t>
    </dgm:pt>
    <dgm:pt modelId="{60312CBA-05AC-438F-A42E-C7DDC0234BB2}" type="sibTrans" cxnId="{304EE1E7-B7D6-44EE-B39D-E78E72B48448}">
      <dgm:prSet/>
      <dgm:spPr/>
      <dgm:t>
        <a:bodyPr/>
        <a:lstStyle/>
        <a:p>
          <a:endParaRPr lang="es-ES"/>
        </a:p>
      </dgm:t>
    </dgm:pt>
    <dgm:pt modelId="{EA37ECE4-0943-47FC-8EC2-23F83954AA9C}">
      <dgm:prSet phldr="0"/>
      <dgm:spPr/>
      <dgm:t>
        <a:bodyPr/>
        <a:lstStyle/>
        <a:p>
          <a:pPr algn="ctr"/>
          <a:r>
            <a:rPr lang="es-ES">
              <a:latin typeface="Verdana"/>
              <a:ea typeface="Verdana"/>
            </a:rPr>
            <a:t>Coordinador/a Operativo Regional.  </a:t>
          </a:r>
          <a:endParaRPr lang="es-CL">
            <a:latin typeface="Verdana"/>
            <a:ea typeface="Verdana"/>
          </a:endParaRPr>
        </a:p>
      </dgm:t>
    </dgm:pt>
    <dgm:pt modelId="{0320BB54-B726-440A-8D54-BF3C48163148}" type="parTrans" cxnId="{A0A23305-DB38-4123-A604-069083FBE3F6}">
      <dgm:prSet/>
      <dgm:spPr/>
      <dgm:t>
        <a:bodyPr/>
        <a:lstStyle/>
        <a:p>
          <a:endParaRPr lang="es-ES"/>
        </a:p>
      </dgm:t>
    </dgm:pt>
    <dgm:pt modelId="{629FCE1E-5CCE-42C3-808A-8D812BC3AD14}" type="sibTrans" cxnId="{A0A23305-DB38-4123-A604-069083FBE3F6}">
      <dgm:prSet/>
      <dgm:spPr/>
      <dgm:t>
        <a:bodyPr/>
        <a:lstStyle/>
        <a:p>
          <a:endParaRPr lang="es-ES"/>
        </a:p>
      </dgm:t>
    </dgm:pt>
    <dgm:pt modelId="{A4E4F1F8-6719-4639-AC2F-17176F569992}" type="pres">
      <dgm:prSet presAssocID="{9E7765FF-E366-4738-8492-1AA55E87B04D}" presName="outerComposite" presStyleCnt="0">
        <dgm:presLayoutVars>
          <dgm:chMax val="5"/>
          <dgm:dir/>
          <dgm:resizeHandles val="exact"/>
        </dgm:presLayoutVars>
      </dgm:prSet>
      <dgm:spPr/>
    </dgm:pt>
    <dgm:pt modelId="{4C9EDE3F-BBF6-46D0-9311-B83AB2FEE3EF}" type="pres">
      <dgm:prSet presAssocID="{9E7765FF-E366-4738-8492-1AA55E87B04D}" presName="dummyMaxCanvas" presStyleCnt="0">
        <dgm:presLayoutVars/>
      </dgm:prSet>
      <dgm:spPr/>
    </dgm:pt>
    <dgm:pt modelId="{3C5E8C8F-04C6-475D-95B4-1ED831D85952}" type="pres">
      <dgm:prSet presAssocID="{9E7765FF-E366-4738-8492-1AA55E87B04D}" presName="FiveNodes_1" presStyleLbl="node1" presStyleIdx="0" presStyleCnt="5">
        <dgm:presLayoutVars>
          <dgm:bulletEnabled val="1"/>
        </dgm:presLayoutVars>
      </dgm:prSet>
      <dgm:spPr/>
    </dgm:pt>
    <dgm:pt modelId="{C47C9F7A-BFEE-4404-B741-E9EB9B782C33}" type="pres">
      <dgm:prSet presAssocID="{9E7765FF-E366-4738-8492-1AA55E87B04D}" presName="FiveNodes_2" presStyleLbl="node1" presStyleIdx="1" presStyleCnt="5">
        <dgm:presLayoutVars>
          <dgm:bulletEnabled val="1"/>
        </dgm:presLayoutVars>
      </dgm:prSet>
      <dgm:spPr/>
    </dgm:pt>
    <dgm:pt modelId="{01FB4CA4-7BD6-48A6-90E8-F174C5D6FE7A}" type="pres">
      <dgm:prSet presAssocID="{9E7765FF-E366-4738-8492-1AA55E87B04D}" presName="FiveNodes_3" presStyleLbl="node1" presStyleIdx="2" presStyleCnt="5">
        <dgm:presLayoutVars>
          <dgm:bulletEnabled val="1"/>
        </dgm:presLayoutVars>
      </dgm:prSet>
      <dgm:spPr/>
    </dgm:pt>
    <dgm:pt modelId="{12FBC6C5-A58A-49DA-976C-44132D068CA6}" type="pres">
      <dgm:prSet presAssocID="{9E7765FF-E366-4738-8492-1AA55E87B04D}" presName="FiveNodes_4" presStyleLbl="node1" presStyleIdx="3" presStyleCnt="5">
        <dgm:presLayoutVars>
          <dgm:bulletEnabled val="1"/>
        </dgm:presLayoutVars>
      </dgm:prSet>
      <dgm:spPr/>
    </dgm:pt>
    <dgm:pt modelId="{66F65977-B5F8-41AA-A6E1-F62FA8E239CF}" type="pres">
      <dgm:prSet presAssocID="{9E7765FF-E366-4738-8492-1AA55E87B04D}" presName="FiveNodes_5" presStyleLbl="node1" presStyleIdx="4" presStyleCnt="5">
        <dgm:presLayoutVars>
          <dgm:bulletEnabled val="1"/>
        </dgm:presLayoutVars>
      </dgm:prSet>
      <dgm:spPr/>
    </dgm:pt>
    <dgm:pt modelId="{B9509A2D-6DC5-44F7-A386-54DAAAAE09B2}" type="pres">
      <dgm:prSet presAssocID="{9E7765FF-E366-4738-8492-1AA55E87B04D}" presName="FiveConn_1-2" presStyleLbl="fgAccFollowNode1" presStyleIdx="0" presStyleCnt="4">
        <dgm:presLayoutVars>
          <dgm:bulletEnabled val="1"/>
        </dgm:presLayoutVars>
      </dgm:prSet>
      <dgm:spPr/>
    </dgm:pt>
    <dgm:pt modelId="{75D0601E-3C9D-4B06-86A9-42182E0CD485}" type="pres">
      <dgm:prSet presAssocID="{9E7765FF-E366-4738-8492-1AA55E87B04D}" presName="FiveConn_2-3" presStyleLbl="fgAccFollowNode1" presStyleIdx="1" presStyleCnt="4">
        <dgm:presLayoutVars>
          <dgm:bulletEnabled val="1"/>
        </dgm:presLayoutVars>
      </dgm:prSet>
      <dgm:spPr/>
    </dgm:pt>
    <dgm:pt modelId="{C1821C42-28FA-47E5-929E-62A24670B689}" type="pres">
      <dgm:prSet presAssocID="{9E7765FF-E366-4738-8492-1AA55E87B04D}" presName="FiveConn_3-4" presStyleLbl="fgAccFollowNode1" presStyleIdx="2" presStyleCnt="4">
        <dgm:presLayoutVars>
          <dgm:bulletEnabled val="1"/>
        </dgm:presLayoutVars>
      </dgm:prSet>
      <dgm:spPr/>
    </dgm:pt>
    <dgm:pt modelId="{1330BDCB-B8F6-4790-BAEE-45E1BFD6150C}" type="pres">
      <dgm:prSet presAssocID="{9E7765FF-E366-4738-8492-1AA55E87B04D}" presName="FiveConn_4-5" presStyleLbl="fgAccFollowNode1" presStyleIdx="3" presStyleCnt="4">
        <dgm:presLayoutVars>
          <dgm:bulletEnabled val="1"/>
        </dgm:presLayoutVars>
      </dgm:prSet>
      <dgm:spPr/>
    </dgm:pt>
    <dgm:pt modelId="{C72AE872-785F-4071-A41A-E17A9AD18EB2}" type="pres">
      <dgm:prSet presAssocID="{9E7765FF-E366-4738-8492-1AA55E87B04D}" presName="FiveNodes_1_text" presStyleLbl="node1" presStyleIdx="4" presStyleCnt="5">
        <dgm:presLayoutVars>
          <dgm:bulletEnabled val="1"/>
        </dgm:presLayoutVars>
      </dgm:prSet>
      <dgm:spPr/>
    </dgm:pt>
    <dgm:pt modelId="{52428AA8-B984-4536-9898-1BF88886F4FE}" type="pres">
      <dgm:prSet presAssocID="{9E7765FF-E366-4738-8492-1AA55E87B04D}" presName="FiveNodes_2_text" presStyleLbl="node1" presStyleIdx="4" presStyleCnt="5">
        <dgm:presLayoutVars>
          <dgm:bulletEnabled val="1"/>
        </dgm:presLayoutVars>
      </dgm:prSet>
      <dgm:spPr/>
    </dgm:pt>
    <dgm:pt modelId="{DC311087-260E-422B-8511-E61D539E81DC}" type="pres">
      <dgm:prSet presAssocID="{9E7765FF-E366-4738-8492-1AA55E87B04D}" presName="FiveNodes_3_text" presStyleLbl="node1" presStyleIdx="4" presStyleCnt="5">
        <dgm:presLayoutVars>
          <dgm:bulletEnabled val="1"/>
        </dgm:presLayoutVars>
      </dgm:prSet>
      <dgm:spPr/>
    </dgm:pt>
    <dgm:pt modelId="{F7D2B474-EF0C-4F6B-8FA1-C30498DA76CB}" type="pres">
      <dgm:prSet presAssocID="{9E7765FF-E366-4738-8492-1AA55E87B04D}" presName="FiveNodes_4_text" presStyleLbl="node1" presStyleIdx="4" presStyleCnt="5">
        <dgm:presLayoutVars>
          <dgm:bulletEnabled val="1"/>
        </dgm:presLayoutVars>
      </dgm:prSet>
      <dgm:spPr/>
    </dgm:pt>
    <dgm:pt modelId="{B072AE97-EF56-4466-9561-378869F2CE78}" type="pres">
      <dgm:prSet presAssocID="{9E7765FF-E366-4738-8492-1AA55E87B04D}" presName="FiveNodes_5_text" presStyleLbl="node1" presStyleIdx="4" presStyleCnt="5">
        <dgm:presLayoutVars>
          <dgm:bulletEnabled val="1"/>
        </dgm:presLayoutVars>
      </dgm:prSet>
      <dgm:spPr/>
    </dgm:pt>
  </dgm:ptLst>
  <dgm:cxnLst>
    <dgm:cxn modelId="{01206200-083F-4722-82A0-9ED72922A45F}" type="presOf" srcId="{E8DB5647-45D8-47BD-9618-13A1EB954BF8}" destId="{C72AE872-785F-4071-A41A-E17A9AD18EB2}" srcOrd="1" destOrd="0" presId="urn:microsoft.com/office/officeart/2005/8/layout/vProcess5"/>
    <dgm:cxn modelId="{FE15E604-7E6E-428B-B3FC-36E01CA94318}" type="presOf" srcId="{EA37ECE4-0943-47FC-8EC2-23F83954AA9C}" destId="{F7D2B474-EF0C-4F6B-8FA1-C30498DA76CB}" srcOrd="1" destOrd="0" presId="urn:microsoft.com/office/officeart/2005/8/layout/vProcess5"/>
    <dgm:cxn modelId="{A0A23305-DB38-4123-A604-069083FBE3F6}" srcId="{9E7765FF-E366-4738-8492-1AA55E87B04D}" destId="{EA37ECE4-0943-47FC-8EC2-23F83954AA9C}" srcOrd="3" destOrd="0" parTransId="{0320BB54-B726-440A-8D54-BF3C48163148}" sibTransId="{629FCE1E-5CCE-42C3-808A-8D812BC3AD14}"/>
    <dgm:cxn modelId="{C745CE0A-58EC-4321-9F71-71473F2862B7}" type="presOf" srcId="{E9C93192-8990-47DF-A92F-93DA9C53FEA4}" destId="{B9509A2D-6DC5-44F7-A386-54DAAAAE09B2}" srcOrd="0" destOrd="0" presId="urn:microsoft.com/office/officeart/2005/8/layout/vProcess5"/>
    <dgm:cxn modelId="{7E7CEA3E-50FE-4C26-A373-2DF690861560}" type="presOf" srcId="{3D099DAD-9A5E-45DB-87C9-11EFDAA25FF2}" destId="{C47C9F7A-BFEE-4404-B741-E9EB9B782C33}" srcOrd="0" destOrd="0" presId="urn:microsoft.com/office/officeart/2005/8/layout/vProcess5"/>
    <dgm:cxn modelId="{2A15805C-361B-452C-8C5C-1E9BEC001CB7}" type="presOf" srcId="{3D099DAD-9A5E-45DB-87C9-11EFDAA25FF2}" destId="{52428AA8-B984-4536-9898-1BF88886F4FE}" srcOrd="1" destOrd="0" presId="urn:microsoft.com/office/officeart/2005/8/layout/vProcess5"/>
    <dgm:cxn modelId="{CEECB860-5DFB-490B-9101-0EDB783B82DB}" type="presOf" srcId="{60312CBA-05AC-438F-A42E-C7DDC0234BB2}" destId="{C1821C42-28FA-47E5-929E-62A24670B689}" srcOrd="0" destOrd="0" presId="urn:microsoft.com/office/officeart/2005/8/layout/vProcess5"/>
    <dgm:cxn modelId="{21EBA745-4E47-4CF8-A9A7-A7C54238A900}" type="presOf" srcId="{DA8F90A5-05A0-4C55-83E5-172E359AA44D}" destId="{01FB4CA4-7BD6-48A6-90E8-F174C5D6FE7A}" srcOrd="0" destOrd="0" presId="urn:microsoft.com/office/officeart/2005/8/layout/vProcess5"/>
    <dgm:cxn modelId="{557E5B51-770F-4136-BC86-CC4A79D56EDF}" type="presOf" srcId="{FFF152E5-A054-4D6F-ACD6-01E92815C832}" destId="{75D0601E-3C9D-4B06-86A9-42182E0CD485}" srcOrd="0" destOrd="0" presId="urn:microsoft.com/office/officeart/2005/8/layout/vProcess5"/>
    <dgm:cxn modelId="{A1760857-772B-4C0C-8CBC-9655B0FB4D5A}" type="presOf" srcId="{9E7765FF-E366-4738-8492-1AA55E87B04D}" destId="{A4E4F1F8-6719-4639-AC2F-17176F569992}" srcOrd="0" destOrd="0" presId="urn:microsoft.com/office/officeart/2005/8/layout/vProcess5"/>
    <dgm:cxn modelId="{81B22681-F281-4392-A3D5-A355C7405991}" type="presOf" srcId="{C1735B04-97E5-4671-AC3E-B8D4085948FC}" destId="{66F65977-B5F8-41AA-A6E1-F62FA8E239CF}" srcOrd="0" destOrd="0" presId="urn:microsoft.com/office/officeart/2005/8/layout/vProcess5"/>
    <dgm:cxn modelId="{A109B48C-0106-4A6A-BBC5-FCA6D3B99A1D}" srcId="{9E7765FF-E366-4738-8492-1AA55E87B04D}" destId="{E8DB5647-45D8-47BD-9618-13A1EB954BF8}" srcOrd="0" destOrd="0" parTransId="{78E68E38-376B-40DB-8138-F74638D2A8EF}" sibTransId="{E9C93192-8990-47DF-A92F-93DA9C53FEA4}"/>
    <dgm:cxn modelId="{9EF99E93-E32A-40E9-99EE-71FCF728BBF3}" type="presOf" srcId="{DA8F90A5-05A0-4C55-83E5-172E359AA44D}" destId="{DC311087-260E-422B-8511-E61D539E81DC}" srcOrd="1" destOrd="0" presId="urn:microsoft.com/office/officeart/2005/8/layout/vProcess5"/>
    <dgm:cxn modelId="{5598C09B-B64D-46A2-BFF6-5F58343B944C}" type="presOf" srcId="{EA37ECE4-0943-47FC-8EC2-23F83954AA9C}" destId="{12FBC6C5-A58A-49DA-976C-44132D068CA6}" srcOrd="0" destOrd="0" presId="urn:microsoft.com/office/officeart/2005/8/layout/vProcess5"/>
    <dgm:cxn modelId="{B3B925BA-6B67-48DD-B212-5237B7FBBFB3}" type="presOf" srcId="{E8DB5647-45D8-47BD-9618-13A1EB954BF8}" destId="{3C5E8C8F-04C6-475D-95B4-1ED831D85952}" srcOrd="0" destOrd="0" presId="urn:microsoft.com/office/officeart/2005/8/layout/vProcess5"/>
    <dgm:cxn modelId="{248743BA-0BF5-4004-9AF8-2FB22936FFB3}" srcId="{9E7765FF-E366-4738-8492-1AA55E87B04D}" destId="{3D099DAD-9A5E-45DB-87C9-11EFDAA25FF2}" srcOrd="1" destOrd="0" parTransId="{5241B730-233C-4054-B152-7084FA5F9095}" sibTransId="{FFF152E5-A054-4D6F-ACD6-01E92815C832}"/>
    <dgm:cxn modelId="{1F0CE2BE-EBC2-4701-9453-3A82FDD1DD0D}" type="presOf" srcId="{629FCE1E-5CCE-42C3-808A-8D812BC3AD14}" destId="{1330BDCB-B8F6-4790-BAEE-45E1BFD6150C}" srcOrd="0" destOrd="0" presId="urn:microsoft.com/office/officeart/2005/8/layout/vProcess5"/>
    <dgm:cxn modelId="{B5BA5DC9-CD7B-45C0-80E6-0DD25D10B6D7}" srcId="{9E7765FF-E366-4738-8492-1AA55E87B04D}" destId="{C1735B04-97E5-4671-AC3E-B8D4085948FC}" srcOrd="4" destOrd="0" parTransId="{9985FB17-D01D-48F8-A6EA-30D0C2BB9709}" sibTransId="{522C63C1-2191-4C39-92C0-33B57549DB47}"/>
    <dgm:cxn modelId="{405C3DE6-10E5-4F9E-B1A8-7F75AEFD659B}" type="presOf" srcId="{C1735B04-97E5-4671-AC3E-B8D4085948FC}" destId="{B072AE97-EF56-4466-9561-378869F2CE78}" srcOrd="1" destOrd="0" presId="urn:microsoft.com/office/officeart/2005/8/layout/vProcess5"/>
    <dgm:cxn modelId="{304EE1E7-B7D6-44EE-B39D-E78E72B48448}" srcId="{9E7765FF-E366-4738-8492-1AA55E87B04D}" destId="{DA8F90A5-05A0-4C55-83E5-172E359AA44D}" srcOrd="2" destOrd="0" parTransId="{25551240-28B5-4FB6-9DF7-42CFEFC87742}" sibTransId="{60312CBA-05AC-438F-A42E-C7DDC0234BB2}"/>
    <dgm:cxn modelId="{1FB951C9-99E0-403C-847C-384E440DDE4B}" type="presParOf" srcId="{A4E4F1F8-6719-4639-AC2F-17176F569992}" destId="{4C9EDE3F-BBF6-46D0-9311-B83AB2FEE3EF}" srcOrd="0" destOrd="0" presId="urn:microsoft.com/office/officeart/2005/8/layout/vProcess5"/>
    <dgm:cxn modelId="{052FE718-0F93-4205-8332-BF82B9DF620E}" type="presParOf" srcId="{A4E4F1F8-6719-4639-AC2F-17176F569992}" destId="{3C5E8C8F-04C6-475D-95B4-1ED831D85952}" srcOrd="1" destOrd="0" presId="urn:microsoft.com/office/officeart/2005/8/layout/vProcess5"/>
    <dgm:cxn modelId="{9C4C51D0-4DA4-4359-AC3A-8589ECD59FA3}" type="presParOf" srcId="{A4E4F1F8-6719-4639-AC2F-17176F569992}" destId="{C47C9F7A-BFEE-4404-B741-E9EB9B782C33}" srcOrd="2" destOrd="0" presId="urn:microsoft.com/office/officeart/2005/8/layout/vProcess5"/>
    <dgm:cxn modelId="{4F32338B-D181-40F3-9290-BD9D4C385B1D}" type="presParOf" srcId="{A4E4F1F8-6719-4639-AC2F-17176F569992}" destId="{01FB4CA4-7BD6-48A6-90E8-F174C5D6FE7A}" srcOrd="3" destOrd="0" presId="urn:microsoft.com/office/officeart/2005/8/layout/vProcess5"/>
    <dgm:cxn modelId="{3900D05A-0EE1-4A85-A899-8338E1CF94F8}" type="presParOf" srcId="{A4E4F1F8-6719-4639-AC2F-17176F569992}" destId="{12FBC6C5-A58A-49DA-976C-44132D068CA6}" srcOrd="4" destOrd="0" presId="urn:microsoft.com/office/officeart/2005/8/layout/vProcess5"/>
    <dgm:cxn modelId="{5142E164-843A-45A4-A4B6-64D8361701E9}" type="presParOf" srcId="{A4E4F1F8-6719-4639-AC2F-17176F569992}" destId="{66F65977-B5F8-41AA-A6E1-F62FA8E239CF}" srcOrd="5" destOrd="0" presId="urn:microsoft.com/office/officeart/2005/8/layout/vProcess5"/>
    <dgm:cxn modelId="{7D3B036A-8077-48EA-9B4D-18BE052BCC49}" type="presParOf" srcId="{A4E4F1F8-6719-4639-AC2F-17176F569992}" destId="{B9509A2D-6DC5-44F7-A386-54DAAAAE09B2}" srcOrd="6" destOrd="0" presId="urn:microsoft.com/office/officeart/2005/8/layout/vProcess5"/>
    <dgm:cxn modelId="{9753273F-7500-4443-84B0-D09D564CB018}" type="presParOf" srcId="{A4E4F1F8-6719-4639-AC2F-17176F569992}" destId="{75D0601E-3C9D-4B06-86A9-42182E0CD485}" srcOrd="7" destOrd="0" presId="urn:microsoft.com/office/officeart/2005/8/layout/vProcess5"/>
    <dgm:cxn modelId="{BE3711A0-405A-4192-BD20-508B41CBC535}" type="presParOf" srcId="{A4E4F1F8-6719-4639-AC2F-17176F569992}" destId="{C1821C42-28FA-47E5-929E-62A24670B689}" srcOrd="8" destOrd="0" presId="urn:microsoft.com/office/officeart/2005/8/layout/vProcess5"/>
    <dgm:cxn modelId="{5DA2B2D8-64F9-4BC1-AC48-6BB0CE84BBC1}" type="presParOf" srcId="{A4E4F1F8-6719-4639-AC2F-17176F569992}" destId="{1330BDCB-B8F6-4790-BAEE-45E1BFD6150C}" srcOrd="9" destOrd="0" presId="urn:microsoft.com/office/officeart/2005/8/layout/vProcess5"/>
    <dgm:cxn modelId="{61045B8F-726D-469E-A791-6B600BDD6EB0}" type="presParOf" srcId="{A4E4F1F8-6719-4639-AC2F-17176F569992}" destId="{C72AE872-785F-4071-A41A-E17A9AD18EB2}" srcOrd="10" destOrd="0" presId="urn:microsoft.com/office/officeart/2005/8/layout/vProcess5"/>
    <dgm:cxn modelId="{BB8B5777-A53A-4F68-A0D2-8B7ED209B583}" type="presParOf" srcId="{A4E4F1F8-6719-4639-AC2F-17176F569992}" destId="{52428AA8-B984-4536-9898-1BF88886F4FE}" srcOrd="11" destOrd="0" presId="urn:microsoft.com/office/officeart/2005/8/layout/vProcess5"/>
    <dgm:cxn modelId="{F5181C1F-E98D-4851-A112-221C3A9054AA}" type="presParOf" srcId="{A4E4F1F8-6719-4639-AC2F-17176F569992}" destId="{DC311087-260E-422B-8511-E61D539E81DC}" srcOrd="12" destOrd="0" presId="urn:microsoft.com/office/officeart/2005/8/layout/vProcess5"/>
    <dgm:cxn modelId="{975DF9A3-1A29-4AB5-AD50-255CB4E27CDD}" type="presParOf" srcId="{A4E4F1F8-6719-4639-AC2F-17176F569992}" destId="{F7D2B474-EF0C-4F6B-8FA1-C30498DA76CB}" srcOrd="13" destOrd="0" presId="urn:microsoft.com/office/officeart/2005/8/layout/vProcess5"/>
    <dgm:cxn modelId="{7405C9E6-FF53-41C3-B666-E854C2241F83}" type="presParOf" srcId="{A4E4F1F8-6719-4639-AC2F-17176F569992}" destId="{B072AE97-EF56-4466-9561-378869F2CE7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7C6AE2-0B59-4657-AA68-C9D4C2F6DEAC}" type="doc">
      <dgm:prSet loTypeId="urn:microsoft.com/office/officeart/2005/8/layout/chevron2" loCatId="list" qsTypeId="urn:microsoft.com/office/officeart/2005/8/quickstyle/simple1" qsCatId="simple" csTypeId="urn:microsoft.com/office/officeart/2005/8/colors/accent1_3" csCatId="accent1" phldr="1"/>
      <dgm:spPr/>
      <dgm:t>
        <a:bodyPr/>
        <a:lstStyle/>
        <a:p>
          <a:endParaRPr lang="es-ES"/>
        </a:p>
      </dgm:t>
    </dgm:pt>
    <dgm:pt modelId="{72DBEF42-2A1D-4764-B4D0-42C94802848A}">
      <dgm:prSet phldrT="[Texto]" phldr="0" custT="1"/>
      <dgm:spPr/>
      <dgm:t>
        <a:bodyPr/>
        <a:lstStyle/>
        <a:p>
          <a:pPr algn="just"/>
          <a:r>
            <a:rPr lang="es-ES" sz="1600">
              <a:latin typeface="Verdana"/>
              <a:ea typeface="Verdana"/>
            </a:rPr>
            <a:t>Mantener a la vista elementos o accesorios de valor, distintos a los utilizados para la ejecución del levantamiento de datos</a:t>
          </a:r>
          <a:endParaRPr lang="es-ES" sz="1600"/>
        </a:p>
      </dgm:t>
    </dgm:pt>
    <dgm:pt modelId="{C6397F59-D625-4FCD-B8A1-09828B5705EA}" type="parTrans" cxnId="{20C1E884-1287-4945-BADA-3FAF26CB9E0E}">
      <dgm:prSet/>
      <dgm:spPr/>
      <dgm:t>
        <a:bodyPr/>
        <a:lstStyle/>
        <a:p>
          <a:endParaRPr lang="es-ES"/>
        </a:p>
      </dgm:t>
    </dgm:pt>
    <dgm:pt modelId="{AA286D73-B4E7-48EE-A26C-A02C8033857B}" type="sibTrans" cxnId="{20C1E884-1287-4945-BADA-3FAF26CB9E0E}">
      <dgm:prSet/>
      <dgm:spPr/>
      <dgm:t>
        <a:bodyPr/>
        <a:lstStyle/>
        <a:p>
          <a:endParaRPr lang="es-ES"/>
        </a:p>
      </dgm:t>
    </dgm:pt>
    <dgm:pt modelId="{C47AE4CB-4F40-43CB-BD5F-7A40650899A3}">
      <dgm:prSet phldr="0" custT="1"/>
      <dgm:spPr/>
      <dgm:t>
        <a:bodyPr/>
        <a:lstStyle/>
        <a:p>
          <a:pPr algn="just"/>
          <a:r>
            <a:rPr lang="es-ES" sz="1600">
              <a:latin typeface="Verdana"/>
              <a:ea typeface="Verdana"/>
            </a:rPr>
            <a:t>La desconfianza de los informantes al presentarse el colaborador/a o trabajador/a en terreno</a:t>
          </a:r>
          <a:endParaRPr lang="en-US" sz="1600">
            <a:latin typeface="Verdana"/>
            <a:ea typeface="Verdana"/>
          </a:endParaRPr>
        </a:p>
      </dgm:t>
    </dgm:pt>
    <dgm:pt modelId="{B5ED0AD2-BB23-4DD4-84B5-6429929569BD}" type="parTrans" cxnId="{31013212-3386-4AD3-9532-CC38604176E3}">
      <dgm:prSet/>
      <dgm:spPr/>
      <dgm:t>
        <a:bodyPr/>
        <a:lstStyle/>
        <a:p>
          <a:endParaRPr lang="es-ES"/>
        </a:p>
      </dgm:t>
    </dgm:pt>
    <dgm:pt modelId="{F7D88577-7C11-4EC3-80D9-6B49A29CD004}" type="sibTrans" cxnId="{31013212-3386-4AD3-9532-CC38604176E3}">
      <dgm:prSet/>
      <dgm:spPr/>
      <dgm:t>
        <a:bodyPr/>
        <a:lstStyle/>
        <a:p>
          <a:endParaRPr lang="es-ES"/>
        </a:p>
      </dgm:t>
    </dgm:pt>
    <dgm:pt modelId="{5F98CF51-BFCD-40B3-8C17-C22AC2F7D461}">
      <dgm:prSet phldr="0" custT="1"/>
      <dgm:spPr/>
      <dgm:t>
        <a:bodyPr/>
        <a:lstStyle/>
        <a:p>
          <a:pPr algn="ctr" rtl="0"/>
          <a:r>
            <a:rPr lang="es-ES" sz="1600" b="1">
              <a:latin typeface="Verdana"/>
              <a:ea typeface="Verdana"/>
            </a:rPr>
            <a:t> 2</a:t>
          </a:r>
          <a:endParaRPr lang="en-US" sz="1600" b="1">
            <a:latin typeface="Verdana"/>
            <a:ea typeface="Verdana"/>
          </a:endParaRPr>
        </a:p>
      </dgm:t>
    </dgm:pt>
    <dgm:pt modelId="{A4976D9C-A92C-4A4C-A1C9-03D036B51C5B}" type="parTrans" cxnId="{FCE7EFA1-D1C8-4EAB-8FCA-F4DE7F7D0213}">
      <dgm:prSet/>
      <dgm:spPr/>
      <dgm:t>
        <a:bodyPr/>
        <a:lstStyle/>
        <a:p>
          <a:endParaRPr lang="es-ES"/>
        </a:p>
      </dgm:t>
    </dgm:pt>
    <dgm:pt modelId="{9C7C44F9-BB5E-45A3-8031-2589D92F7D15}" type="sibTrans" cxnId="{FCE7EFA1-D1C8-4EAB-8FCA-F4DE7F7D0213}">
      <dgm:prSet/>
      <dgm:spPr/>
      <dgm:t>
        <a:bodyPr/>
        <a:lstStyle/>
        <a:p>
          <a:endParaRPr lang="es-ES"/>
        </a:p>
      </dgm:t>
    </dgm:pt>
    <dgm:pt modelId="{2DF20D93-9D85-44EA-BE2E-440E0F9329FF}">
      <dgm:prSet phldr="0" custT="1"/>
      <dgm:spPr/>
      <dgm:t>
        <a:bodyPr/>
        <a:lstStyle/>
        <a:p>
          <a:pPr algn="just"/>
          <a:r>
            <a:rPr lang="es-ES" sz="1600">
              <a:latin typeface="Verdana"/>
              <a:ea typeface="Verdana"/>
            </a:rPr>
            <a:t>La presencia del colaborador/a o trabajador/a en lugares apartados, donde puede existir el riesgo derivado de situaciones imprevistas</a:t>
          </a:r>
          <a:endParaRPr lang="en-US" sz="1600">
            <a:latin typeface="Verdana"/>
            <a:ea typeface="Verdana"/>
          </a:endParaRPr>
        </a:p>
      </dgm:t>
    </dgm:pt>
    <dgm:pt modelId="{93F62516-4510-468C-BB6F-7030469647E6}" type="parTrans" cxnId="{4C81AB03-B9B9-40F1-9ECA-6F70B4FA12F9}">
      <dgm:prSet/>
      <dgm:spPr/>
      <dgm:t>
        <a:bodyPr/>
        <a:lstStyle/>
        <a:p>
          <a:endParaRPr lang="es-ES"/>
        </a:p>
      </dgm:t>
    </dgm:pt>
    <dgm:pt modelId="{93F5DB77-D3A6-4199-9CD8-1BCB062551B0}" type="sibTrans" cxnId="{4C81AB03-B9B9-40F1-9ECA-6F70B4FA12F9}">
      <dgm:prSet/>
      <dgm:spPr/>
      <dgm:t>
        <a:bodyPr/>
        <a:lstStyle/>
        <a:p>
          <a:endParaRPr lang="es-ES"/>
        </a:p>
      </dgm:t>
    </dgm:pt>
    <dgm:pt modelId="{600E4D7F-43ED-4F12-A37D-15889894C78D}">
      <dgm:prSet phldr="0" custT="1"/>
      <dgm:spPr/>
      <dgm:t>
        <a:bodyPr/>
        <a:lstStyle/>
        <a:p>
          <a:pPr algn="just"/>
          <a:r>
            <a:rPr lang="es-ES" sz="1600">
              <a:latin typeface="Verdana"/>
              <a:ea typeface="Verdana"/>
            </a:rPr>
            <a:t>No tener visible la credencial institucional</a:t>
          </a:r>
          <a:endParaRPr lang="en-US" sz="1600">
            <a:latin typeface="Verdana"/>
            <a:ea typeface="Verdana"/>
          </a:endParaRPr>
        </a:p>
      </dgm:t>
    </dgm:pt>
    <dgm:pt modelId="{CCD4F42E-CD1D-4DE9-B51E-2B4CE1B95E94}" type="parTrans" cxnId="{11ACAD8C-B32C-4E84-950F-032F1F927608}">
      <dgm:prSet/>
      <dgm:spPr/>
      <dgm:t>
        <a:bodyPr/>
        <a:lstStyle/>
        <a:p>
          <a:endParaRPr lang="es-ES"/>
        </a:p>
      </dgm:t>
    </dgm:pt>
    <dgm:pt modelId="{A0A7ADFC-BC58-4403-8C86-D4FE8635C0BC}" type="sibTrans" cxnId="{11ACAD8C-B32C-4E84-950F-032F1F927608}">
      <dgm:prSet/>
      <dgm:spPr/>
      <dgm:t>
        <a:bodyPr/>
        <a:lstStyle/>
        <a:p>
          <a:endParaRPr lang="es-ES"/>
        </a:p>
      </dgm:t>
    </dgm:pt>
    <dgm:pt modelId="{7FBCAE2A-F756-4EAD-BAEF-F39AFC5DC96A}">
      <dgm:prSet phldr="0" custT="1"/>
      <dgm:spPr/>
      <dgm:t>
        <a:bodyPr/>
        <a:lstStyle/>
        <a:p>
          <a:pPr algn="just"/>
          <a:r>
            <a:rPr lang="es-ES" sz="1600">
              <a:latin typeface="Verdana"/>
              <a:ea typeface="Verdana"/>
            </a:rPr>
            <a:t>La presencia de antisociales en el sector</a:t>
          </a:r>
          <a:endParaRPr lang="en-US" sz="1600">
            <a:latin typeface="Verdana"/>
            <a:ea typeface="Verdana"/>
          </a:endParaRPr>
        </a:p>
      </dgm:t>
    </dgm:pt>
    <dgm:pt modelId="{97B545B8-E8E4-4D1C-A69F-0962FE02D29C}" type="parTrans" cxnId="{B99ADCD2-0440-43E9-B227-75E271370D7C}">
      <dgm:prSet/>
      <dgm:spPr/>
      <dgm:t>
        <a:bodyPr/>
        <a:lstStyle/>
        <a:p>
          <a:endParaRPr lang="es-ES"/>
        </a:p>
      </dgm:t>
    </dgm:pt>
    <dgm:pt modelId="{D3AE2557-12B5-4D78-BEB7-06B85FD14956}" type="sibTrans" cxnId="{B99ADCD2-0440-43E9-B227-75E271370D7C}">
      <dgm:prSet/>
      <dgm:spPr/>
      <dgm:t>
        <a:bodyPr/>
        <a:lstStyle/>
        <a:p>
          <a:endParaRPr lang="es-ES"/>
        </a:p>
      </dgm:t>
    </dgm:pt>
    <dgm:pt modelId="{132C71FA-67B8-4E9F-B36D-82EF65770F71}">
      <dgm:prSet phldr="0" custT="1"/>
      <dgm:spPr/>
      <dgm:t>
        <a:bodyPr/>
        <a:lstStyle/>
        <a:p>
          <a:pPr algn="just"/>
          <a:r>
            <a:rPr lang="es-ES" sz="1600">
              <a:latin typeface="Verdana"/>
              <a:ea typeface="Verdana"/>
            </a:rPr>
            <a:t>La presencia de animales domésticos que amenazan al censista</a:t>
          </a:r>
          <a:endParaRPr lang="en-US" sz="1600">
            <a:latin typeface="Verdana"/>
            <a:ea typeface="Verdana"/>
          </a:endParaRPr>
        </a:p>
      </dgm:t>
    </dgm:pt>
    <dgm:pt modelId="{5B1B9CD9-1BA8-43DE-AFD2-793A7254C35E}" type="parTrans" cxnId="{98CBF765-7B59-4358-B0B6-C239412BDCA7}">
      <dgm:prSet/>
      <dgm:spPr/>
      <dgm:t>
        <a:bodyPr/>
        <a:lstStyle/>
        <a:p>
          <a:endParaRPr lang="es-ES"/>
        </a:p>
      </dgm:t>
    </dgm:pt>
    <dgm:pt modelId="{F1D4D50B-49F6-4A54-9BED-E4C439685FBF}" type="sibTrans" cxnId="{98CBF765-7B59-4358-B0B6-C239412BDCA7}">
      <dgm:prSet/>
      <dgm:spPr/>
      <dgm:t>
        <a:bodyPr/>
        <a:lstStyle/>
        <a:p>
          <a:endParaRPr lang="es-ES"/>
        </a:p>
      </dgm:t>
    </dgm:pt>
    <dgm:pt modelId="{46AE7BAE-10D2-4D96-87A2-929019535C57}">
      <dgm:prSet phldr="0" custT="1"/>
      <dgm:spPr/>
      <dgm:t>
        <a:bodyPr/>
        <a:lstStyle/>
        <a:p>
          <a:pPr algn="ctr" rtl="0"/>
          <a:r>
            <a:rPr lang="es-ES" sz="1600" b="1">
              <a:latin typeface="Verdana"/>
              <a:ea typeface="Verdana"/>
            </a:rPr>
            <a:t>1</a:t>
          </a:r>
        </a:p>
      </dgm:t>
    </dgm:pt>
    <dgm:pt modelId="{9DCF5277-5864-4966-B235-25E495751695}" type="parTrans" cxnId="{041F0B5F-9406-4C68-92A8-AEDF4660A65F}">
      <dgm:prSet/>
      <dgm:spPr/>
      <dgm:t>
        <a:bodyPr/>
        <a:lstStyle/>
        <a:p>
          <a:endParaRPr lang="es-ES"/>
        </a:p>
      </dgm:t>
    </dgm:pt>
    <dgm:pt modelId="{A91F4579-EB06-45E2-9772-1D378E3AE126}" type="sibTrans" cxnId="{041F0B5F-9406-4C68-92A8-AEDF4660A65F}">
      <dgm:prSet/>
      <dgm:spPr/>
      <dgm:t>
        <a:bodyPr/>
        <a:lstStyle/>
        <a:p>
          <a:endParaRPr lang="es-ES"/>
        </a:p>
      </dgm:t>
    </dgm:pt>
    <dgm:pt modelId="{275934DD-33BA-4E80-93A8-264829DA78B4}">
      <dgm:prSet phldr="0" custT="1"/>
      <dgm:spPr/>
      <dgm:t>
        <a:bodyPr/>
        <a:lstStyle/>
        <a:p>
          <a:r>
            <a:rPr lang="es-ES" sz="1600">
              <a:latin typeface="Verdana"/>
              <a:ea typeface="Verdana"/>
            </a:rPr>
            <a:t>El área de levantamiento focalizada</a:t>
          </a:r>
          <a:endParaRPr lang="es-ES" sz="1600"/>
        </a:p>
      </dgm:t>
    </dgm:pt>
    <dgm:pt modelId="{BD6F4441-1DDB-48D3-9DDA-CD8769A4484B}" type="parTrans" cxnId="{332322CF-3883-436F-8BE2-B70941FC959B}">
      <dgm:prSet/>
      <dgm:spPr/>
      <dgm:t>
        <a:bodyPr/>
        <a:lstStyle/>
        <a:p>
          <a:endParaRPr lang="es-ES"/>
        </a:p>
      </dgm:t>
    </dgm:pt>
    <dgm:pt modelId="{59243473-F427-4416-9DCC-2043D8D29CA9}" type="sibTrans" cxnId="{332322CF-3883-436F-8BE2-B70941FC959B}">
      <dgm:prSet/>
      <dgm:spPr/>
      <dgm:t>
        <a:bodyPr/>
        <a:lstStyle/>
        <a:p>
          <a:endParaRPr lang="es-ES"/>
        </a:p>
      </dgm:t>
    </dgm:pt>
    <dgm:pt modelId="{D0BF3130-C34F-4870-B6DE-4BD1678B42AC}">
      <dgm:prSet phldr="0" custT="1"/>
      <dgm:spPr/>
      <dgm:t>
        <a:bodyPr/>
        <a:lstStyle/>
        <a:p>
          <a:pPr algn="ctr" rtl="0"/>
          <a:r>
            <a:rPr lang="es-ES" sz="1600" b="1">
              <a:latin typeface="Verdana"/>
              <a:ea typeface="Verdana"/>
            </a:rPr>
            <a:t>3</a:t>
          </a:r>
          <a:endParaRPr lang="en-US" sz="1600" b="1">
            <a:latin typeface="Verdana"/>
            <a:ea typeface="Verdana"/>
          </a:endParaRPr>
        </a:p>
      </dgm:t>
    </dgm:pt>
    <dgm:pt modelId="{74914AC4-4C5A-40AC-8764-09ADBB4FE241}" type="parTrans" cxnId="{D680275E-1DE3-4E04-BE14-B91C9ACAC1FF}">
      <dgm:prSet/>
      <dgm:spPr/>
      <dgm:t>
        <a:bodyPr/>
        <a:lstStyle/>
        <a:p>
          <a:endParaRPr lang="es-ES"/>
        </a:p>
      </dgm:t>
    </dgm:pt>
    <dgm:pt modelId="{8C76345C-4B05-4924-981B-B4F1E2708F31}" type="sibTrans" cxnId="{D680275E-1DE3-4E04-BE14-B91C9ACAC1FF}">
      <dgm:prSet/>
      <dgm:spPr/>
      <dgm:t>
        <a:bodyPr/>
        <a:lstStyle/>
        <a:p>
          <a:endParaRPr lang="es-ES"/>
        </a:p>
      </dgm:t>
    </dgm:pt>
    <dgm:pt modelId="{34F365D9-5A95-4A1E-B54F-91B78327D91F}">
      <dgm:prSet phldr="0" custT="1"/>
      <dgm:spPr/>
      <dgm:t>
        <a:bodyPr/>
        <a:lstStyle/>
        <a:p>
          <a:pPr algn="ctr" rtl="0"/>
          <a:r>
            <a:rPr lang="es-ES" sz="1600" b="1">
              <a:latin typeface="Verdana"/>
              <a:ea typeface="Verdana"/>
            </a:rPr>
            <a:t>4</a:t>
          </a:r>
          <a:endParaRPr lang="en-US" sz="1600" b="1">
            <a:latin typeface="Verdana"/>
            <a:ea typeface="Verdana"/>
          </a:endParaRPr>
        </a:p>
      </dgm:t>
    </dgm:pt>
    <dgm:pt modelId="{2FF6FA41-E647-4BC2-88DC-EDB76F2C769D}" type="parTrans" cxnId="{248F4084-C32C-4FF1-9665-08E67493C826}">
      <dgm:prSet/>
      <dgm:spPr/>
      <dgm:t>
        <a:bodyPr/>
        <a:lstStyle/>
        <a:p>
          <a:endParaRPr lang="es-ES"/>
        </a:p>
      </dgm:t>
    </dgm:pt>
    <dgm:pt modelId="{1528501F-BCA9-4CD4-8CF3-B9B2C41D3EFC}" type="sibTrans" cxnId="{248F4084-C32C-4FF1-9665-08E67493C826}">
      <dgm:prSet/>
      <dgm:spPr/>
      <dgm:t>
        <a:bodyPr/>
        <a:lstStyle/>
        <a:p>
          <a:endParaRPr lang="es-ES"/>
        </a:p>
      </dgm:t>
    </dgm:pt>
    <dgm:pt modelId="{1362E98E-10B5-4860-B261-EFD2E4A589EC}">
      <dgm:prSet phldr="0" custT="1"/>
      <dgm:spPr/>
      <dgm:t>
        <a:bodyPr/>
        <a:lstStyle/>
        <a:p>
          <a:pPr algn="ctr" rtl="0"/>
          <a:r>
            <a:rPr lang="es-ES" sz="1600" b="1">
              <a:latin typeface="Verdana"/>
              <a:ea typeface="Verdana"/>
            </a:rPr>
            <a:t>5</a:t>
          </a:r>
          <a:endParaRPr lang="en-US" sz="1600" b="1">
            <a:latin typeface="Verdana"/>
            <a:ea typeface="Verdana"/>
          </a:endParaRPr>
        </a:p>
      </dgm:t>
    </dgm:pt>
    <dgm:pt modelId="{D8B9BD1D-0E09-4F0C-89B7-55FCB315E9E3}" type="parTrans" cxnId="{2E247C93-AC7E-42A2-B36C-98E2255FCE6F}">
      <dgm:prSet/>
      <dgm:spPr/>
      <dgm:t>
        <a:bodyPr/>
        <a:lstStyle/>
        <a:p>
          <a:endParaRPr lang="es-ES"/>
        </a:p>
      </dgm:t>
    </dgm:pt>
    <dgm:pt modelId="{D6ECF319-F1B6-49CA-9626-9B45F279185E}" type="sibTrans" cxnId="{2E247C93-AC7E-42A2-B36C-98E2255FCE6F}">
      <dgm:prSet/>
      <dgm:spPr/>
      <dgm:t>
        <a:bodyPr/>
        <a:lstStyle/>
        <a:p>
          <a:endParaRPr lang="es-ES"/>
        </a:p>
      </dgm:t>
    </dgm:pt>
    <dgm:pt modelId="{279FC555-69C7-410E-8D67-4D6A8D8D70B9}">
      <dgm:prSet phldr="0" custT="1"/>
      <dgm:spPr/>
      <dgm:t>
        <a:bodyPr/>
        <a:lstStyle/>
        <a:p>
          <a:pPr algn="ctr" rtl="0"/>
          <a:r>
            <a:rPr lang="es-ES" sz="1600" b="1">
              <a:latin typeface="Verdana"/>
              <a:ea typeface="Verdana"/>
            </a:rPr>
            <a:t>6</a:t>
          </a:r>
          <a:endParaRPr lang="en-US" sz="1600" b="1">
            <a:latin typeface="Verdana"/>
            <a:ea typeface="Verdana"/>
          </a:endParaRPr>
        </a:p>
      </dgm:t>
    </dgm:pt>
    <dgm:pt modelId="{9BEACDDA-4E15-4296-81B5-7C44BB1B3371}" type="parTrans" cxnId="{24E343BC-DA8B-46A3-9E32-DD1972005B2B}">
      <dgm:prSet/>
      <dgm:spPr/>
      <dgm:t>
        <a:bodyPr/>
        <a:lstStyle/>
        <a:p>
          <a:endParaRPr lang="es-ES"/>
        </a:p>
      </dgm:t>
    </dgm:pt>
    <dgm:pt modelId="{14ED0B60-396A-4346-A714-8504AE254BB7}" type="sibTrans" cxnId="{24E343BC-DA8B-46A3-9E32-DD1972005B2B}">
      <dgm:prSet/>
      <dgm:spPr/>
      <dgm:t>
        <a:bodyPr/>
        <a:lstStyle/>
        <a:p>
          <a:endParaRPr lang="es-ES"/>
        </a:p>
      </dgm:t>
    </dgm:pt>
    <dgm:pt modelId="{8847F9A4-FC40-40A9-8904-489FF6CA2359}">
      <dgm:prSet phldr="0" custT="1"/>
      <dgm:spPr/>
      <dgm:t>
        <a:bodyPr/>
        <a:lstStyle/>
        <a:p>
          <a:pPr algn="ctr" rtl="0"/>
          <a:r>
            <a:rPr lang="es-ES" sz="1600" b="1">
              <a:latin typeface="Verdana"/>
              <a:ea typeface="Verdana"/>
            </a:rPr>
            <a:t>7</a:t>
          </a:r>
          <a:endParaRPr lang="es-ES" sz="1600" b="1">
            <a:latin typeface="Calibri Light" panose="020F0302020204030204"/>
            <a:ea typeface="Calibri Light" panose="020F0302020204030204"/>
            <a:cs typeface="Calibri Light" panose="020F0302020204030204"/>
          </a:endParaRPr>
        </a:p>
      </dgm:t>
    </dgm:pt>
    <dgm:pt modelId="{8DE0F232-DC8B-4A23-9AE5-FC444BAC500B}" type="parTrans" cxnId="{1FF9C38C-E2EE-41A0-A5FC-07F86664561C}">
      <dgm:prSet/>
      <dgm:spPr/>
      <dgm:t>
        <a:bodyPr/>
        <a:lstStyle/>
        <a:p>
          <a:endParaRPr lang="es-ES"/>
        </a:p>
      </dgm:t>
    </dgm:pt>
    <dgm:pt modelId="{6F3D6E66-51E8-4198-A3F0-D4DF0C5BC997}" type="sibTrans" cxnId="{1FF9C38C-E2EE-41A0-A5FC-07F86664561C}">
      <dgm:prSet/>
      <dgm:spPr/>
      <dgm:t>
        <a:bodyPr/>
        <a:lstStyle/>
        <a:p>
          <a:endParaRPr lang="es-ES"/>
        </a:p>
      </dgm:t>
    </dgm:pt>
    <dgm:pt modelId="{36D76B3D-104E-46E3-8913-C5D31EEA93DE}" type="pres">
      <dgm:prSet presAssocID="{397C6AE2-0B59-4657-AA68-C9D4C2F6DEAC}" presName="linearFlow" presStyleCnt="0">
        <dgm:presLayoutVars>
          <dgm:dir/>
          <dgm:animLvl val="lvl"/>
          <dgm:resizeHandles val="exact"/>
        </dgm:presLayoutVars>
      </dgm:prSet>
      <dgm:spPr/>
    </dgm:pt>
    <dgm:pt modelId="{9D0E3B19-C22B-4F86-B6EA-3F1496AB2E85}" type="pres">
      <dgm:prSet presAssocID="{46AE7BAE-10D2-4D96-87A2-929019535C57}" presName="composite" presStyleCnt="0"/>
      <dgm:spPr/>
    </dgm:pt>
    <dgm:pt modelId="{B195435D-3652-45E2-846A-02920C013916}" type="pres">
      <dgm:prSet presAssocID="{46AE7BAE-10D2-4D96-87A2-929019535C57}" presName="parentText" presStyleLbl="alignNode1" presStyleIdx="0" presStyleCnt="7">
        <dgm:presLayoutVars>
          <dgm:chMax val="1"/>
          <dgm:bulletEnabled val="1"/>
        </dgm:presLayoutVars>
      </dgm:prSet>
      <dgm:spPr/>
    </dgm:pt>
    <dgm:pt modelId="{3AC1D855-AFF0-4781-8880-2DB4634F4E42}" type="pres">
      <dgm:prSet presAssocID="{46AE7BAE-10D2-4D96-87A2-929019535C57}" presName="descendantText" presStyleLbl="alignAcc1" presStyleIdx="0" presStyleCnt="7">
        <dgm:presLayoutVars>
          <dgm:bulletEnabled val="1"/>
        </dgm:presLayoutVars>
      </dgm:prSet>
      <dgm:spPr/>
    </dgm:pt>
    <dgm:pt modelId="{416481CF-03F7-4EA2-8408-704F34116B35}" type="pres">
      <dgm:prSet presAssocID="{A91F4579-EB06-45E2-9772-1D378E3AE126}" presName="sp" presStyleCnt="0"/>
      <dgm:spPr/>
    </dgm:pt>
    <dgm:pt modelId="{F0127A7B-DFE0-4251-B4B6-81A7D99721B2}" type="pres">
      <dgm:prSet presAssocID="{5F98CF51-BFCD-40B3-8C17-C22AC2F7D461}" presName="composite" presStyleCnt="0"/>
      <dgm:spPr/>
    </dgm:pt>
    <dgm:pt modelId="{DD7BE1E4-610B-4365-AB7D-B36A9BB653B3}" type="pres">
      <dgm:prSet presAssocID="{5F98CF51-BFCD-40B3-8C17-C22AC2F7D461}" presName="parentText" presStyleLbl="alignNode1" presStyleIdx="1" presStyleCnt="7">
        <dgm:presLayoutVars>
          <dgm:chMax val="1"/>
          <dgm:bulletEnabled val="1"/>
        </dgm:presLayoutVars>
      </dgm:prSet>
      <dgm:spPr/>
    </dgm:pt>
    <dgm:pt modelId="{44FE3A19-3D71-42A6-B9C3-3AA56B75FA5D}" type="pres">
      <dgm:prSet presAssocID="{5F98CF51-BFCD-40B3-8C17-C22AC2F7D461}" presName="descendantText" presStyleLbl="alignAcc1" presStyleIdx="1" presStyleCnt="7">
        <dgm:presLayoutVars>
          <dgm:bulletEnabled val="1"/>
        </dgm:presLayoutVars>
      </dgm:prSet>
      <dgm:spPr/>
    </dgm:pt>
    <dgm:pt modelId="{DCAC8543-C346-456B-B0FF-29BCD83F34C4}" type="pres">
      <dgm:prSet presAssocID="{9C7C44F9-BB5E-45A3-8031-2589D92F7D15}" presName="sp" presStyleCnt="0"/>
      <dgm:spPr/>
    </dgm:pt>
    <dgm:pt modelId="{90E49C0D-5A64-4E42-8999-C91C2614A432}" type="pres">
      <dgm:prSet presAssocID="{D0BF3130-C34F-4870-B6DE-4BD1678B42AC}" presName="composite" presStyleCnt="0"/>
      <dgm:spPr/>
    </dgm:pt>
    <dgm:pt modelId="{BCF522A0-FCC8-4162-9748-AB14BCECDCA0}" type="pres">
      <dgm:prSet presAssocID="{D0BF3130-C34F-4870-B6DE-4BD1678B42AC}" presName="parentText" presStyleLbl="alignNode1" presStyleIdx="2" presStyleCnt="7">
        <dgm:presLayoutVars>
          <dgm:chMax val="1"/>
          <dgm:bulletEnabled val="1"/>
        </dgm:presLayoutVars>
      </dgm:prSet>
      <dgm:spPr/>
    </dgm:pt>
    <dgm:pt modelId="{7DF92719-193A-4B3A-A682-E43A18C90254}" type="pres">
      <dgm:prSet presAssocID="{D0BF3130-C34F-4870-B6DE-4BD1678B42AC}" presName="descendantText" presStyleLbl="alignAcc1" presStyleIdx="2" presStyleCnt="7">
        <dgm:presLayoutVars>
          <dgm:bulletEnabled val="1"/>
        </dgm:presLayoutVars>
      </dgm:prSet>
      <dgm:spPr/>
    </dgm:pt>
    <dgm:pt modelId="{C6523028-FD9D-4636-AD57-F3F003AD3C06}" type="pres">
      <dgm:prSet presAssocID="{8C76345C-4B05-4924-981B-B4F1E2708F31}" presName="sp" presStyleCnt="0"/>
      <dgm:spPr/>
    </dgm:pt>
    <dgm:pt modelId="{8B9427C0-9A37-461C-93F2-7E794E2389BC}" type="pres">
      <dgm:prSet presAssocID="{34F365D9-5A95-4A1E-B54F-91B78327D91F}" presName="composite" presStyleCnt="0"/>
      <dgm:spPr/>
    </dgm:pt>
    <dgm:pt modelId="{FA2C7B64-063E-4510-94E5-93D2959D971A}" type="pres">
      <dgm:prSet presAssocID="{34F365D9-5A95-4A1E-B54F-91B78327D91F}" presName="parentText" presStyleLbl="alignNode1" presStyleIdx="3" presStyleCnt="7">
        <dgm:presLayoutVars>
          <dgm:chMax val="1"/>
          <dgm:bulletEnabled val="1"/>
        </dgm:presLayoutVars>
      </dgm:prSet>
      <dgm:spPr/>
    </dgm:pt>
    <dgm:pt modelId="{900970D6-B744-44A7-B4A6-66D2D9C1B3F3}" type="pres">
      <dgm:prSet presAssocID="{34F365D9-5A95-4A1E-B54F-91B78327D91F}" presName="descendantText" presStyleLbl="alignAcc1" presStyleIdx="3" presStyleCnt="7">
        <dgm:presLayoutVars>
          <dgm:bulletEnabled val="1"/>
        </dgm:presLayoutVars>
      </dgm:prSet>
      <dgm:spPr/>
    </dgm:pt>
    <dgm:pt modelId="{49A3A3D2-8EDE-45E3-8496-384C97D4D475}" type="pres">
      <dgm:prSet presAssocID="{1528501F-BCA9-4CD4-8CF3-B9B2C41D3EFC}" presName="sp" presStyleCnt="0"/>
      <dgm:spPr/>
    </dgm:pt>
    <dgm:pt modelId="{22054374-CAF8-4226-BBAF-3C4E2E36249C}" type="pres">
      <dgm:prSet presAssocID="{1362E98E-10B5-4860-B261-EFD2E4A589EC}" presName="composite" presStyleCnt="0"/>
      <dgm:spPr/>
    </dgm:pt>
    <dgm:pt modelId="{0ED5C6C6-BEF7-4DE6-B14F-637FD7CA8728}" type="pres">
      <dgm:prSet presAssocID="{1362E98E-10B5-4860-B261-EFD2E4A589EC}" presName="parentText" presStyleLbl="alignNode1" presStyleIdx="4" presStyleCnt="7">
        <dgm:presLayoutVars>
          <dgm:chMax val="1"/>
          <dgm:bulletEnabled val="1"/>
        </dgm:presLayoutVars>
      </dgm:prSet>
      <dgm:spPr/>
    </dgm:pt>
    <dgm:pt modelId="{B35E34B8-641C-406F-98E5-892959337E3A}" type="pres">
      <dgm:prSet presAssocID="{1362E98E-10B5-4860-B261-EFD2E4A589EC}" presName="descendantText" presStyleLbl="alignAcc1" presStyleIdx="4" presStyleCnt="7">
        <dgm:presLayoutVars>
          <dgm:bulletEnabled val="1"/>
        </dgm:presLayoutVars>
      </dgm:prSet>
      <dgm:spPr/>
    </dgm:pt>
    <dgm:pt modelId="{5D95BF2B-197D-4C5C-8180-281E2874F4A9}" type="pres">
      <dgm:prSet presAssocID="{D6ECF319-F1B6-49CA-9626-9B45F279185E}" presName="sp" presStyleCnt="0"/>
      <dgm:spPr/>
    </dgm:pt>
    <dgm:pt modelId="{4456E937-1BED-4A84-A219-FF22B89BF78B}" type="pres">
      <dgm:prSet presAssocID="{279FC555-69C7-410E-8D67-4D6A8D8D70B9}" presName="composite" presStyleCnt="0"/>
      <dgm:spPr/>
    </dgm:pt>
    <dgm:pt modelId="{8D694523-6059-4FF1-9844-48B6A58944F1}" type="pres">
      <dgm:prSet presAssocID="{279FC555-69C7-410E-8D67-4D6A8D8D70B9}" presName="parentText" presStyleLbl="alignNode1" presStyleIdx="5" presStyleCnt="7">
        <dgm:presLayoutVars>
          <dgm:chMax val="1"/>
          <dgm:bulletEnabled val="1"/>
        </dgm:presLayoutVars>
      </dgm:prSet>
      <dgm:spPr/>
    </dgm:pt>
    <dgm:pt modelId="{CA25FDD0-0EA9-4D29-8BDD-4671DDFB354A}" type="pres">
      <dgm:prSet presAssocID="{279FC555-69C7-410E-8D67-4D6A8D8D70B9}" presName="descendantText" presStyleLbl="alignAcc1" presStyleIdx="5" presStyleCnt="7">
        <dgm:presLayoutVars>
          <dgm:bulletEnabled val="1"/>
        </dgm:presLayoutVars>
      </dgm:prSet>
      <dgm:spPr/>
    </dgm:pt>
    <dgm:pt modelId="{D0B965D3-7679-4C5D-8203-8EE7ADA77C1B}" type="pres">
      <dgm:prSet presAssocID="{14ED0B60-396A-4346-A714-8504AE254BB7}" presName="sp" presStyleCnt="0"/>
      <dgm:spPr/>
    </dgm:pt>
    <dgm:pt modelId="{AD475D88-B3D2-4611-9ACB-5CB7C67821F8}" type="pres">
      <dgm:prSet presAssocID="{8847F9A4-FC40-40A9-8904-489FF6CA2359}" presName="composite" presStyleCnt="0"/>
      <dgm:spPr/>
    </dgm:pt>
    <dgm:pt modelId="{BEBBF24D-2A21-4529-8502-3A51FD739AC2}" type="pres">
      <dgm:prSet presAssocID="{8847F9A4-FC40-40A9-8904-489FF6CA2359}" presName="parentText" presStyleLbl="alignNode1" presStyleIdx="6" presStyleCnt="7">
        <dgm:presLayoutVars>
          <dgm:chMax val="1"/>
          <dgm:bulletEnabled val="1"/>
        </dgm:presLayoutVars>
      </dgm:prSet>
      <dgm:spPr/>
    </dgm:pt>
    <dgm:pt modelId="{8ECFB093-17B0-4FC4-8434-AFF747397D73}" type="pres">
      <dgm:prSet presAssocID="{8847F9A4-FC40-40A9-8904-489FF6CA2359}" presName="descendantText" presStyleLbl="alignAcc1" presStyleIdx="6" presStyleCnt="7">
        <dgm:presLayoutVars>
          <dgm:bulletEnabled val="1"/>
        </dgm:presLayoutVars>
      </dgm:prSet>
      <dgm:spPr/>
    </dgm:pt>
  </dgm:ptLst>
  <dgm:cxnLst>
    <dgm:cxn modelId="{4C81AB03-B9B9-40F1-9ECA-6F70B4FA12F9}" srcId="{D0BF3130-C34F-4870-B6DE-4BD1678B42AC}" destId="{2DF20D93-9D85-44EA-BE2E-440E0F9329FF}" srcOrd="0" destOrd="0" parTransId="{93F62516-4510-468C-BB6F-7030469647E6}" sibTransId="{93F5DB77-D3A6-4199-9CD8-1BCB062551B0}"/>
    <dgm:cxn modelId="{31013212-3386-4AD3-9532-CC38604176E3}" srcId="{46AE7BAE-10D2-4D96-87A2-929019535C57}" destId="{C47AE4CB-4F40-43CB-BD5F-7A40650899A3}" srcOrd="0" destOrd="0" parTransId="{B5ED0AD2-BB23-4DD4-84B5-6429929569BD}" sibTransId="{F7D88577-7C11-4EC3-80D9-6B49A29CD004}"/>
    <dgm:cxn modelId="{D5123718-FB24-4FF6-84AA-78557212A6FC}" type="presOf" srcId="{397C6AE2-0B59-4657-AA68-C9D4C2F6DEAC}" destId="{36D76B3D-104E-46E3-8913-C5D31EEA93DE}" srcOrd="0" destOrd="0" presId="urn:microsoft.com/office/officeart/2005/8/layout/chevron2"/>
    <dgm:cxn modelId="{5C18FF2F-798C-F64D-AAA0-E78ED07540B3}" type="presOf" srcId="{D0BF3130-C34F-4870-B6DE-4BD1678B42AC}" destId="{BCF522A0-FCC8-4162-9748-AB14BCECDCA0}" srcOrd="0" destOrd="0" presId="urn:microsoft.com/office/officeart/2005/8/layout/chevron2"/>
    <dgm:cxn modelId="{A441F937-A1C8-8142-9162-111FEEFF9EED}" type="presOf" srcId="{72DBEF42-2A1D-4764-B4D0-42C94802848A}" destId="{8ECFB093-17B0-4FC4-8434-AFF747397D73}" srcOrd="0" destOrd="0" presId="urn:microsoft.com/office/officeart/2005/8/layout/chevron2"/>
    <dgm:cxn modelId="{B3936E3A-3B68-9445-AB21-5E94E4319512}" type="presOf" srcId="{600E4D7F-43ED-4F12-A37D-15889894C78D}" destId="{900970D6-B744-44A7-B4A6-66D2D9C1B3F3}" srcOrd="0" destOrd="0" presId="urn:microsoft.com/office/officeart/2005/8/layout/chevron2"/>
    <dgm:cxn modelId="{7CF2623E-5D93-EE4D-8641-494AA36A6215}" type="presOf" srcId="{5F98CF51-BFCD-40B3-8C17-C22AC2F7D461}" destId="{DD7BE1E4-610B-4365-AB7D-B36A9BB653B3}" srcOrd="0" destOrd="0" presId="urn:microsoft.com/office/officeart/2005/8/layout/chevron2"/>
    <dgm:cxn modelId="{D680275E-1DE3-4E04-BE14-B91C9ACAC1FF}" srcId="{397C6AE2-0B59-4657-AA68-C9D4C2F6DEAC}" destId="{D0BF3130-C34F-4870-B6DE-4BD1678B42AC}" srcOrd="2" destOrd="0" parTransId="{74914AC4-4C5A-40AC-8764-09ADBB4FE241}" sibTransId="{8C76345C-4B05-4924-981B-B4F1E2708F31}"/>
    <dgm:cxn modelId="{041F0B5F-9406-4C68-92A8-AEDF4660A65F}" srcId="{397C6AE2-0B59-4657-AA68-C9D4C2F6DEAC}" destId="{46AE7BAE-10D2-4D96-87A2-929019535C57}" srcOrd="0" destOrd="0" parTransId="{9DCF5277-5864-4966-B235-25E495751695}" sibTransId="{A91F4579-EB06-45E2-9772-1D378E3AE126}"/>
    <dgm:cxn modelId="{98CBF765-7B59-4358-B0B6-C239412BDCA7}" srcId="{279FC555-69C7-410E-8D67-4D6A8D8D70B9}" destId="{132C71FA-67B8-4E9F-B36D-82EF65770F71}" srcOrd="0" destOrd="0" parTransId="{5B1B9CD9-1BA8-43DE-AFD2-793A7254C35E}" sibTransId="{F1D4D50B-49F6-4A54-9BED-E4C439685FBF}"/>
    <dgm:cxn modelId="{E6ABDB6E-1153-4142-9B7F-AC51FADC86B8}" type="presOf" srcId="{46AE7BAE-10D2-4D96-87A2-929019535C57}" destId="{B195435D-3652-45E2-846A-02920C013916}" srcOrd="0" destOrd="0" presId="urn:microsoft.com/office/officeart/2005/8/layout/chevron2"/>
    <dgm:cxn modelId="{2EBAD455-4A02-3543-AC9E-675D67C83A24}" type="presOf" srcId="{279FC555-69C7-410E-8D67-4D6A8D8D70B9}" destId="{8D694523-6059-4FF1-9844-48B6A58944F1}" srcOrd="0" destOrd="0" presId="urn:microsoft.com/office/officeart/2005/8/layout/chevron2"/>
    <dgm:cxn modelId="{8FDC125A-4E6E-0444-B22F-19966573FD36}" type="presOf" srcId="{275934DD-33BA-4E80-93A8-264829DA78B4}" destId="{44FE3A19-3D71-42A6-B9C3-3AA56B75FA5D}" srcOrd="0" destOrd="0" presId="urn:microsoft.com/office/officeart/2005/8/layout/chevron2"/>
    <dgm:cxn modelId="{87E22F7E-134B-BF41-A367-3E89ED7B9D70}" type="presOf" srcId="{132C71FA-67B8-4E9F-B36D-82EF65770F71}" destId="{CA25FDD0-0EA9-4D29-8BDD-4671DDFB354A}" srcOrd="0" destOrd="0" presId="urn:microsoft.com/office/officeart/2005/8/layout/chevron2"/>
    <dgm:cxn modelId="{48103080-BD86-764D-8FFB-108707FF0C0F}" type="presOf" srcId="{34F365D9-5A95-4A1E-B54F-91B78327D91F}" destId="{FA2C7B64-063E-4510-94E5-93D2959D971A}" srcOrd="0" destOrd="0" presId="urn:microsoft.com/office/officeart/2005/8/layout/chevron2"/>
    <dgm:cxn modelId="{248F4084-C32C-4FF1-9665-08E67493C826}" srcId="{397C6AE2-0B59-4657-AA68-C9D4C2F6DEAC}" destId="{34F365D9-5A95-4A1E-B54F-91B78327D91F}" srcOrd="3" destOrd="0" parTransId="{2FF6FA41-E647-4BC2-88DC-EDB76F2C769D}" sibTransId="{1528501F-BCA9-4CD4-8CF3-B9B2C41D3EFC}"/>
    <dgm:cxn modelId="{20C1E884-1287-4945-BADA-3FAF26CB9E0E}" srcId="{8847F9A4-FC40-40A9-8904-489FF6CA2359}" destId="{72DBEF42-2A1D-4764-B4D0-42C94802848A}" srcOrd="0" destOrd="0" parTransId="{C6397F59-D625-4FCD-B8A1-09828B5705EA}" sibTransId="{AA286D73-B4E7-48EE-A26C-A02C8033857B}"/>
    <dgm:cxn modelId="{11ACAD8C-B32C-4E84-950F-032F1F927608}" srcId="{34F365D9-5A95-4A1E-B54F-91B78327D91F}" destId="{600E4D7F-43ED-4F12-A37D-15889894C78D}" srcOrd="0" destOrd="0" parTransId="{CCD4F42E-CD1D-4DE9-B51E-2B4CE1B95E94}" sibTransId="{A0A7ADFC-BC58-4403-8C86-D4FE8635C0BC}"/>
    <dgm:cxn modelId="{1FF9C38C-E2EE-41A0-A5FC-07F86664561C}" srcId="{397C6AE2-0B59-4657-AA68-C9D4C2F6DEAC}" destId="{8847F9A4-FC40-40A9-8904-489FF6CA2359}" srcOrd="6" destOrd="0" parTransId="{8DE0F232-DC8B-4A23-9AE5-FC444BAC500B}" sibTransId="{6F3D6E66-51E8-4198-A3F0-D4DF0C5BC997}"/>
    <dgm:cxn modelId="{2E247C93-AC7E-42A2-B36C-98E2255FCE6F}" srcId="{397C6AE2-0B59-4657-AA68-C9D4C2F6DEAC}" destId="{1362E98E-10B5-4860-B261-EFD2E4A589EC}" srcOrd="4" destOrd="0" parTransId="{D8B9BD1D-0E09-4F0C-89B7-55FCB315E9E3}" sibTransId="{D6ECF319-F1B6-49CA-9626-9B45F279185E}"/>
    <dgm:cxn modelId="{FCE7EFA1-D1C8-4EAB-8FCA-F4DE7F7D0213}" srcId="{397C6AE2-0B59-4657-AA68-C9D4C2F6DEAC}" destId="{5F98CF51-BFCD-40B3-8C17-C22AC2F7D461}" srcOrd="1" destOrd="0" parTransId="{A4976D9C-A92C-4A4C-A1C9-03D036B51C5B}" sibTransId="{9C7C44F9-BB5E-45A3-8031-2589D92F7D15}"/>
    <dgm:cxn modelId="{4E60DEAF-EEB0-B143-A1CC-22FA9664E855}" type="presOf" srcId="{C47AE4CB-4F40-43CB-BD5F-7A40650899A3}" destId="{3AC1D855-AFF0-4781-8880-2DB4634F4E42}" srcOrd="0" destOrd="0" presId="urn:microsoft.com/office/officeart/2005/8/layout/chevron2"/>
    <dgm:cxn modelId="{DF0232B6-AAFE-0A4A-97C9-CD375D4A8D99}" type="presOf" srcId="{8847F9A4-FC40-40A9-8904-489FF6CA2359}" destId="{BEBBF24D-2A21-4529-8502-3A51FD739AC2}" srcOrd="0" destOrd="0" presId="urn:microsoft.com/office/officeart/2005/8/layout/chevron2"/>
    <dgm:cxn modelId="{24E343BC-DA8B-46A3-9E32-DD1972005B2B}" srcId="{397C6AE2-0B59-4657-AA68-C9D4C2F6DEAC}" destId="{279FC555-69C7-410E-8D67-4D6A8D8D70B9}" srcOrd="5" destOrd="0" parTransId="{9BEACDDA-4E15-4296-81B5-7C44BB1B3371}" sibTransId="{14ED0B60-396A-4346-A714-8504AE254BB7}"/>
    <dgm:cxn modelId="{DE9398C1-969C-294C-8D9F-51AB505E8D9F}" type="presOf" srcId="{2DF20D93-9D85-44EA-BE2E-440E0F9329FF}" destId="{7DF92719-193A-4B3A-A682-E43A18C90254}" srcOrd="0" destOrd="0" presId="urn:microsoft.com/office/officeart/2005/8/layout/chevron2"/>
    <dgm:cxn modelId="{332322CF-3883-436F-8BE2-B70941FC959B}" srcId="{5F98CF51-BFCD-40B3-8C17-C22AC2F7D461}" destId="{275934DD-33BA-4E80-93A8-264829DA78B4}" srcOrd="0" destOrd="0" parTransId="{BD6F4441-1DDB-48D3-9DDA-CD8769A4484B}" sibTransId="{59243473-F427-4416-9DCC-2043D8D29CA9}"/>
    <dgm:cxn modelId="{B99ADCD2-0440-43E9-B227-75E271370D7C}" srcId="{1362E98E-10B5-4860-B261-EFD2E4A589EC}" destId="{7FBCAE2A-F756-4EAD-BAEF-F39AFC5DC96A}" srcOrd="0" destOrd="0" parTransId="{97B545B8-E8E4-4D1C-A69F-0962FE02D29C}" sibTransId="{D3AE2557-12B5-4D78-BEB7-06B85FD14956}"/>
    <dgm:cxn modelId="{9143C4D4-7806-1A4F-BA5C-8A760F1FD7CB}" type="presOf" srcId="{7FBCAE2A-F756-4EAD-BAEF-F39AFC5DC96A}" destId="{B35E34B8-641C-406F-98E5-892959337E3A}" srcOrd="0" destOrd="0" presId="urn:microsoft.com/office/officeart/2005/8/layout/chevron2"/>
    <dgm:cxn modelId="{66EA48DF-DEBA-5C48-A393-FB26BFD3AED3}" type="presOf" srcId="{1362E98E-10B5-4860-B261-EFD2E4A589EC}" destId="{0ED5C6C6-BEF7-4DE6-B14F-637FD7CA8728}" srcOrd="0" destOrd="0" presId="urn:microsoft.com/office/officeart/2005/8/layout/chevron2"/>
    <dgm:cxn modelId="{8D9B05A7-2370-6E48-84F5-F9D04F32EF1B}" type="presParOf" srcId="{36D76B3D-104E-46E3-8913-C5D31EEA93DE}" destId="{9D0E3B19-C22B-4F86-B6EA-3F1496AB2E85}" srcOrd="0" destOrd="0" presId="urn:microsoft.com/office/officeart/2005/8/layout/chevron2"/>
    <dgm:cxn modelId="{C752159B-4A8F-484B-8859-F08B111C89A6}" type="presParOf" srcId="{9D0E3B19-C22B-4F86-B6EA-3F1496AB2E85}" destId="{B195435D-3652-45E2-846A-02920C013916}" srcOrd="0" destOrd="0" presId="urn:microsoft.com/office/officeart/2005/8/layout/chevron2"/>
    <dgm:cxn modelId="{DB1C7654-9D06-0848-B204-0C6472147411}" type="presParOf" srcId="{9D0E3B19-C22B-4F86-B6EA-3F1496AB2E85}" destId="{3AC1D855-AFF0-4781-8880-2DB4634F4E42}" srcOrd="1" destOrd="0" presId="urn:microsoft.com/office/officeart/2005/8/layout/chevron2"/>
    <dgm:cxn modelId="{3076EDFC-B52A-C940-B40B-620F3CCD7ED9}" type="presParOf" srcId="{36D76B3D-104E-46E3-8913-C5D31EEA93DE}" destId="{416481CF-03F7-4EA2-8408-704F34116B35}" srcOrd="1" destOrd="0" presId="urn:microsoft.com/office/officeart/2005/8/layout/chevron2"/>
    <dgm:cxn modelId="{4A2031B9-5CB2-B249-9F88-D4EFFEF0C485}" type="presParOf" srcId="{36D76B3D-104E-46E3-8913-C5D31EEA93DE}" destId="{F0127A7B-DFE0-4251-B4B6-81A7D99721B2}" srcOrd="2" destOrd="0" presId="urn:microsoft.com/office/officeart/2005/8/layout/chevron2"/>
    <dgm:cxn modelId="{F4DD1187-76DF-EF45-98AE-577244D4CB15}" type="presParOf" srcId="{F0127A7B-DFE0-4251-B4B6-81A7D99721B2}" destId="{DD7BE1E4-610B-4365-AB7D-B36A9BB653B3}" srcOrd="0" destOrd="0" presId="urn:microsoft.com/office/officeart/2005/8/layout/chevron2"/>
    <dgm:cxn modelId="{CBB8AC7E-478C-C040-85A3-51B85FBF316F}" type="presParOf" srcId="{F0127A7B-DFE0-4251-B4B6-81A7D99721B2}" destId="{44FE3A19-3D71-42A6-B9C3-3AA56B75FA5D}" srcOrd="1" destOrd="0" presId="urn:microsoft.com/office/officeart/2005/8/layout/chevron2"/>
    <dgm:cxn modelId="{86B70092-FDA3-C341-BAFF-646D454192CD}" type="presParOf" srcId="{36D76B3D-104E-46E3-8913-C5D31EEA93DE}" destId="{DCAC8543-C346-456B-B0FF-29BCD83F34C4}" srcOrd="3" destOrd="0" presId="urn:microsoft.com/office/officeart/2005/8/layout/chevron2"/>
    <dgm:cxn modelId="{CE51BB68-8C85-7649-97F0-AD73C2366D44}" type="presParOf" srcId="{36D76B3D-104E-46E3-8913-C5D31EEA93DE}" destId="{90E49C0D-5A64-4E42-8999-C91C2614A432}" srcOrd="4" destOrd="0" presId="urn:microsoft.com/office/officeart/2005/8/layout/chevron2"/>
    <dgm:cxn modelId="{72A764E2-E935-704D-B9D5-7ADE70990CF6}" type="presParOf" srcId="{90E49C0D-5A64-4E42-8999-C91C2614A432}" destId="{BCF522A0-FCC8-4162-9748-AB14BCECDCA0}" srcOrd="0" destOrd="0" presId="urn:microsoft.com/office/officeart/2005/8/layout/chevron2"/>
    <dgm:cxn modelId="{24A64F30-BC91-3141-9239-289D5B76A415}" type="presParOf" srcId="{90E49C0D-5A64-4E42-8999-C91C2614A432}" destId="{7DF92719-193A-4B3A-A682-E43A18C90254}" srcOrd="1" destOrd="0" presId="urn:microsoft.com/office/officeart/2005/8/layout/chevron2"/>
    <dgm:cxn modelId="{271FAEDF-0B84-0246-9D50-5C41A8DD56B7}" type="presParOf" srcId="{36D76B3D-104E-46E3-8913-C5D31EEA93DE}" destId="{C6523028-FD9D-4636-AD57-F3F003AD3C06}" srcOrd="5" destOrd="0" presId="urn:microsoft.com/office/officeart/2005/8/layout/chevron2"/>
    <dgm:cxn modelId="{E78C4C3D-731B-A340-8AF7-A60F1C8C09C8}" type="presParOf" srcId="{36D76B3D-104E-46E3-8913-C5D31EEA93DE}" destId="{8B9427C0-9A37-461C-93F2-7E794E2389BC}" srcOrd="6" destOrd="0" presId="urn:microsoft.com/office/officeart/2005/8/layout/chevron2"/>
    <dgm:cxn modelId="{5E8CE8A5-AC98-0A44-BB71-DA72B29F5D09}" type="presParOf" srcId="{8B9427C0-9A37-461C-93F2-7E794E2389BC}" destId="{FA2C7B64-063E-4510-94E5-93D2959D971A}" srcOrd="0" destOrd="0" presId="urn:microsoft.com/office/officeart/2005/8/layout/chevron2"/>
    <dgm:cxn modelId="{1C50973A-928D-8741-BC92-2015E5B2664E}" type="presParOf" srcId="{8B9427C0-9A37-461C-93F2-7E794E2389BC}" destId="{900970D6-B744-44A7-B4A6-66D2D9C1B3F3}" srcOrd="1" destOrd="0" presId="urn:microsoft.com/office/officeart/2005/8/layout/chevron2"/>
    <dgm:cxn modelId="{C6BE12A0-A6F1-8C43-82FF-58C1D52130C6}" type="presParOf" srcId="{36D76B3D-104E-46E3-8913-C5D31EEA93DE}" destId="{49A3A3D2-8EDE-45E3-8496-384C97D4D475}" srcOrd="7" destOrd="0" presId="urn:microsoft.com/office/officeart/2005/8/layout/chevron2"/>
    <dgm:cxn modelId="{012ED6DB-801A-6F4A-9D2C-17D0AC29BB64}" type="presParOf" srcId="{36D76B3D-104E-46E3-8913-C5D31EEA93DE}" destId="{22054374-CAF8-4226-BBAF-3C4E2E36249C}" srcOrd="8" destOrd="0" presId="urn:microsoft.com/office/officeart/2005/8/layout/chevron2"/>
    <dgm:cxn modelId="{CC18B987-7245-274E-9F28-99E01B19F905}" type="presParOf" srcId="{22054374-CAF8-4226-BBAF-3C4E2E36249C}" destId="{0ED5C6C6-BEF7-4DE6-B14F-637FD7CA8728}" srcOrd="0" destOrd="0" presId="urn:microsoft.com/office/officeart/2005/8/layout/chevron2"/>
    <dgm:cxn modelId="{367BED11-B084-C840-8769-92A6DB337EED}" type="presParOf" srcId="{22054374-CAF8-4226-BBAF-3C4E2E36249C}" destId="{B35E34B8-641C-406F-98E5-892959337E3A}" srcOrd="1" destOrd="0" presId="urn:microsoft.com/office/officeart/2005/8/layout/chevron2"/>
    <dgm:cxn modelId="{F8095277-40BE-9F46-B6A1-6CF921830A6A}" type="presParOf" srcId="{36D76B3D-104E-46E3-8913-C5D31EEA93DE}" destId="{5D95BF2B-197D-4C5C-8180-281E2874F4A9}" srcOrd="9" destOrd="0" presId="urn:microsoft.com/office/officeart/2005/8/layout/chevron2"/>
    <dgm:cxn modelId="{51DD6119-8368-F948-96E7-20A9E3D61594}" type="presParOf" srcId="{36D76B3D-104E-46E3-8913-C5D31EEA93DE}" destId="{4456E937-1BED-4A84-A219-FF22B89BF78B}" srcOrd="10" destOrd="0" presId="urn:microsoft.com/office/officeart/2005/8/layout/chevron2"/>
    <dgm:cxn modelId="{C735428F-AB46-B54A-8B3A-B7688784D815}" type="presParOf" srcId="{4456E937-1BED-4A84-A219-FF22B89BF78B}" destId="{8D694523-6059-4FF1-9844-48B6A58944F1}" srcOrd="0" destOrd="0" presId="urn:microsoft.com/office/officeart/2005/8/layout/chevron2"/>
    <dgm:cxn modelId="{6CA6D816-AF9E-DC42-9597-D7CA635D4569}" type="presParOf" srcId="{4456E937-1BED-4A84-A219-FF22B89BF78B}" destId="{CA25FDD0-0EA9-4D29-8BDD-4671DDFB354A}" srcOrd="1" destOrd="0" presId="urn:microsoft.com/office/officeart/2005/8/layout/chevron2"/>
    <dgm:cxn modelId="{F72F15A1-A002-A048-9745-1C55F0A439B6}" type="presParOf" srcId="{36D76B3D-104E-46E3-8913-C5D31EEA93DE}" destId="{D0B965D3-7679-4C5D-8203-8EE7ADA77C1B}" srcOrd="11" destOrd="0" presId="urn:microsoft.com/office/officeart/2005/8/layout/chevron2"/>
    <dgm:cxn modelId="{ACB9349F-5292-B748-A83F-FD47F3D8AF0A}" type="presParOf" srcId="{36D76B3D-104E-46E3-8913-C5D31EEA93DE}" destId="{AD475D88-B3D2-4611-9ACB-5CB7C67821F8}" srcOrd="12" destOrd="0" presId="urn:microsoft.com/office/officeart/2005/8/layout/chevron2"/>
    <dgm:cxn modelId="{EE8FB40F-4869-BC47-93D4-301C73B673AD}" type="presParOf" srcId="{AD475D88-B3D2-4611-9ACB-5CB7C67821F8}" destId="{BEBBF24D-2A21-4529-8502-3A51FD739AC2}" srcOrd="0" destOrd="0" presId="urn:microsoft.com/office/officeart/2005/8/layout/chevron2"/>
    <dgm:cxn modelId="{4805D8A4-7500-0C46-92D8-E5D994E02AB9}" type="presParOf" srcId="{AD475D88-B3D2-4611-9ACB-5CB7C67821F8}" destId="{8ECFB093-17B0-4FC4-8434-AFF747397D7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6C60C7-A890-4D60-BA3C-6BAE1DA4A0A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6BD6C5A8-4218-4603-B519-2D6E2C54E195}">
      <dgm:prSet phldrT="[Texto]" custT="1"/>
      <dgm:spPr/>
      <dgm:t>
        <a:bodyPr/>
        <a:lstStyle/>
        <a:p>
          <a:pPr algn="l" rtl="0"/>
          <a:r>
            <a:rPr lang="es-ES" sz="2400" b="1">
              <a:latin typeface="Calibri"/>
              <a:ea typeface="Calibri"/>
              <a:cs typeface="Calibri"/>
            </a:rPr>
            <a:t>7</a:t>
          </a:r>
          <a:endParaRPr lang="es-ES" sz="2400" b="0">
            <a:latin typeface="Calibri Light" panose="020F0302020204030204"/>
            <a:ea typeface="Calibri Light" panose="020F0302020204030204"/>
            <a:cs typeface="Calibri Light" panose="020F0302020204030204"/>
          </a:endParaRPr>
        </a:p>
      </dgm:t>
    </dgm:pt>
    <dgm:pt modelId="{C8784C97-98A4-4616-BF23-5195AB460C5F}" type="parTrans" cxnId="{BD7A7F86-BF29-4C86-8E57-386C5A3C5EC5}">
      <dgm:prSet/>
      <dgm:spPr/>
      <dgm:t>
        <a:bodyPr/>
        <a:lstStyle/>
        <a:p>
          <a:endParaRPr lang="es-ES"/>
        </a:p>
      </dgm:t>
    </dgm:pt>
    <dgm:pt modelId="{3EF57F13-7A75-498E-A3F5-38211FEEEC79}" type="sibTrans" cxnId="{BD7A7F86-BF29-4C86-8E57-386C5A3C5EC5}">
      <dgm:prSet/>
      <dgm:spPr/>
      <dgm:t>
        <a:bodyPr/>
        <a:lstStyle/>
        <a:p>
          <a:endParaRPr lang="es-ES"/>
        </a:p>
      </dgm:t>
    </dgm:pt>
    <dgm:pt modelId="{0E8C50DA-E275-4742-915A-29F21A076AC2}">
      <dgm:prSet custT="1"/>
      <dgm:spPr/>
      <dgm:t>
        <a:bodyPr/>
        <a:lstStyle/>
        <a:p>
          <a:pPr algn="l" rtl="0"/>
          <a:r>
            <a:rPr lang="es-CL" sz="2400">
              <a:latin typeface="Calibri"/>
              <a:ea typeface="Calibri"/>
              <a:cs typeface="Calibri"/>
            </a:rPr>
            <a:t>4</a:t>
          </a:r>
          <a:endParaRPr lang="es-ES" sz="2400">
            <a:latin typeface="Calibri"/>
            <a:ea typeface="Calibri"/>
            <a:cs typeface="Calibri"/>
          </a:endParaRPr>
        </a:p>
      </dgm:t>
    </dgm:pt>
    <dgm:pt modelId="{72BDE564-BE95-4998-BE44-71C9C8F07C7B}" type="parTrans" cxnId="{A5AF2F3B-0AA6-463D-A47F-F151EBE6E59C}">
      <dgm:prSet/>
      <dgm:spPr/>
    </dgm:pt>
    <dgm:pt modelId="{11DBB1D0-B428-4355-9E20-AE20192880F4}" type="sibTrans" cxnId="{A5AF2F3B-0AA6-463D-A47F-F151EBE6E59C}">
      <dgm:prSet/>
      <dgm:spPr/>
    </dgm:pt>
    <dgm:pt modelId="{AC8B3EEB-2593-441B-AC05-8691FEC96953}">
      <dgm:prSet custT="1"/>
      <dgm:spPr/>
      <dgm:t>
        <a:bodyPr/>
        <a:lstStyle/>
        <a:p>
          <a:pPr algn="l" rtl="0"/>
          <a:r>
            <a:rPr lang="es-ES" sz="2400" b="1">
              <a:latin typeface="Calibri"/>
              <a:ea typeface="Calibri"/>
              <a:cs typeface="Calibri"/>
            </a:rPr>
            <a:t>5</a:t>
          </a:r>
          <a:endParaRPr lang="en-US" sz="2400" b="0">
            <a:latin typeface="Calibri"/>
            <a:ea typeface="Calibri"/>
            <a:cs typeface="Calibri"/>
          </a:endParaRPr>
        </a:p>
      </dgm:t>
    </dgm:pt>
    <dgm:pt modelId="{E3E5EA7F-D811-4440-8284-8271A2E7890F}" type="parTrans" cxnId="{41BE1343-038F-4032-8AD8-76C7596D4AF6}">
      <dgm:prSet/>
      <dgm:spPr/>
    </dgm:pt>
    <dgm:pt modelId="{5F5556D7-1ECC-4FB1-ADF1-A6A51D4B762B}" type="sibTrans" cxnId="{41BE1343-038F-4032-8AD8-76C7596D4AF6}">
      <dgm:prSet/>
      <dgm:spPr/>
    </dgm:pt>
    <dgm:pt modelId="{AB8ECDF2-7439-4AFC-AB41-BEE8DA0A87F4}">
      <dgm:prSet custT="1"/>
      <dgm:spPr/>
      <dgm:t>
        <a:bodyPr/>
        <a:lstStyle/>
        <a:p>
          <a:pPr algn="l" rtl="0"/>
          <a:r>
            <a:rPr lang="es-ES" sz="2400" b="1">
              <a:latin typeface="Calibri"/>
              <a:ea typeface="Calibri"/>
              <a:cs typeface="Calibri"/>
            </a:rPr>
            <a:t>6</a:t>
          </a:r>
          <a:endParaRPr lang="en-US" sz="2400" b="0">
            <a:latin typeface="Calibri"/>
            <a:ea typeface="Calibri"/>
            <a:cs typeface="Calibri"/>
          </a:endParaRPr>
        </a:p>
      </dgm:t>
    </dgm:pt>
    <dgm:pt modelId="{676AB3A7-2E7C-41D9-AD34-CEB10FA20CE5}" type="parTrans" cxnId="{BBCD6C22-E50C-4A2D-8191-80C9BFE01A32}">
      <dgm:prSet/>
      <dgm:spPr/>
    </dgm:pt>
    <dgm:pt modelId="{64F37FB1-E71C-4D07-BA1D-EB893C8446D6}" type="sibTrans" cxnId="{BBCD6C22-E50C-4A2D-8191-80C9BFE01A32}">
      <dgm:prSet/>
      <dgm:spPr/>
    </dgm:pt>
    <dgm:pt modelId="{5C073C16-DBA4-487C-ACE6-B7C683371FF0}">
      <dgm:prSet custT="1"/>
      <dgm:spPr/>
      <dgm:t>
        <a:bodyPr/>
        <a:lstStyle/>
        <a:p>
          <a:r>
            <a:rPr lang="es-CL" sz="1800">
              <a:latin typeface="Calibri"/>
              <a:ea typeface="Calibri"/>
              <a:cs typeface="Calibri"/>
            </a:rPr>
            <a:t>Será indispensable</a:t>
          </a:r>
          <a:r>
            <a:rPr lang="es-CL" sz="1800" b="1">
              <a:latin typeface="Calibri"/>
              <a:ea typeface="Calibri"/>
              <a:cs typeface="Calibri"/>
            </a:rPr>
            <a:t> recibir oportunamente la información por parte del personal de terreno de las situaciones ocurridas</a:t>
          </a:r>
          <a:r>
            <a:rPr lang="es-CL" sz="1800">
              <a:latin typeface="Calibri"/>
              <a:ea typeface="Calibri"/>
              <a:cs typeface="Calibri"/>
            </a:rPr>
            <a:t>. Por ello deben estar al tanto del protocolo, si ocurre lo señalado informar inmediatamente</a:t>
          </a:r>
          <a:endParaRPr lang="es-ES" sz="1800">
            <a:latin typeface="Calibri"/>
            <a:ea typeface="Calibri"/>
            <a:cs typeface="Calibri"/>
          </a:endParaRPr>
        </a:p>
      </dgm:t>
    </dgm:pt>
    <dgm:pt modelId="{CF877689-9791-4C67-A2A3-8D237A3C9859}" type="parTrans" cxnId="{207047E4-9463-4461-BDDD-B4F228373BBB}">
      <dgm:prSet/>
      <dgm:spPr/>
    </dgm:pt>
    <dgm:pt modelId="{565560B1-F307-498B-BCFA-53A7FE1E0656}" type="sibTrans" cxnId="{207047E4-9463-4461-BDDD-B4F228373BBB}">
      <dgm:prSet/>
      <dgm:spPr/>
    </dgm:pt>
    <dgm:pt modelId="{DB1A2032-3441-429B-A479-2F9EFFD16A23}">
      <dgm:prSet custT="1"/>
      <dgm:spPr/>
      <dgm:t>
        <a:bodyPr/>
        <a:lstStyle/>
        <a:p>
          <a:r>
            <a:rPr lang="es-ES" sz="1800" b="1">
              <a:latin typeface="Calibri"/>
              <a:ea typeface="Calibri"/>
              <a:cs typeface="Calibri"/>
            </a:rPr>
            <a:t>Revisar manual de recolección que mencione recomendaciones en áreas de levantamiento focalizado </a:t>
          </a:r>
          <a:r>
            <a:rPr lang="es-ES" sz="1800">
              <a:latin typeface="Calibri"/>
              <a:ea typeface="Calibri"/>
              <a:cs typeface="Calibri"/>
            </a:rPr>
            <a:t>donde se puedan definir situaciones y territorios que puedan representar eventualmente un riesgo de agresión física o psíquica a los integrantes del equipo de terreno</a:t>
          </a:r>
          <a:endParaRPr lang="en-US" sz="1800">
            <a:latin typeface="Calibri"/>
            <a:ea typeface="Calibri"/>
            <a:cs typeface="Calibri"/>
          </a:endParaRPr>
        </a:p>
      </dgm:t>
    </dgm:pt>
    <dgm:pt modelId="{2350CE7D-3A18-4896-A784-9D51972F3BE3}" type="parTrans" cxnId="{43077A02-3327-42E7-8180-29D8C62EE09E}">
      <dgm:prSet/>
      <dgm:spPr/>
    </dgm:pt>
    <dgm:pt modelId="{F7DA6350-4D68-4A08-BE96-C12000FC4CB7}" type="sibTrans" cxnId="{43077A02-3327-42E7-8180-29D8C62EE09E}">
      <dgm:prSet/>
      <dgm:spPr/>
    </dgm:pt>
    <dgm:pt modelId="{0F5A93AD-D41A-474C-9560-4343FAA80B51}">
      <dgm:prSet custT="1"/>
      <dgm:spPr/>
      <dgm:t>
        <a:bodyPr/>
        <a:lstStyle/>
        <a:p>
          <a:r>
            <a:rPr lang="es-ES" sz="1800" b="1">
              <a:latin typeface="Calibri"/>
              <a:ea typeface="Calibri"/>
              <a:cs typeface="Calibri"/>
            </a:rPr>
            <a:t>Informar al personal de terreno </a:t>
          </a:r>
          <a:r>
            <a:rPr lang="es-ES" sz="1800">
              <a:latin typeface="Calibri"/>
              <a:ea typeface="Calibri"/>
              <a:cs typeface="Calibri"/>
            </a:rPr>
            <a:t>(y recordar constantemente) que </a:t>
          </a:r>
          <a:r>
            <a:rPr lang="es-ES" sz="1800" b="1">
              <a:latin typeface="Calibri"/>
              <a:ea typeface="Calibri"/>
              <a:cs typeface="Calibri"/>
            </a:rPr>
            <a:t>no deben ingresar al interior de los recintos/hogares a censar</a:t>
          </a:r>
          <a:endParaRPr lang="en-US" sz="1800">
            <a:latin typeface="Calibri"/>
            <a:ea typeface="Calibri"/>
            <a:cs typeface="Calibri"/>
          </a:endParaRPr>
        </a:p>
      </dgm:t>
    </dgm:pt>
    <dgm:pt modelId="{6DBD954B-8681-46FC-8C3D-D92EA3B0BF4F}" type="parTrans" cxnId="{010AB181-C9A7-4675-B983-78C0AD6AA9F6}">
      <dgm:prSet/>
      <dgm:spPr/>
    </dgm:pt>
    <dgm:pt modelId="{F6EDE536-24C9-4FE5-879E-F68F5289C132}" type="sibTrans" cxnId="{010AB181-C9A7-4675-B983-78C0AD6AA9F6}">
      <dgm:prSet/>
      <dgm:spPr/>
    </dgm:pt>
    <dgm:pt modelId="{C894C7A4-EB1B-479C-A430-35A10800647B}">
      <dgm:prSet custT="1"/>
      <dgm:spPr/>
      <dgm:t>
        <a:bodyPr/>
        <a:lstStyle/>
        <a:p>
          <a:r>
            <a:rPr lang="es-ES" sz="1800" b="1">
              <a:latin typeface="Calibri"/>
              <a:ea typeface="Calibri"/>
              <a:cs typeface="Calibri"/>
            </a:rPr>
            <a:t>Buscar apoyo efectivo de guardias de seguridad municipal y fuerzas policiales a través de coordinaciones concretas.</a:t>
          </a:r>
          <a:r>
            <a:rPr lang="es-ES" sz="1800">
              <a:latin typeface="Calibri"/>
              <a:ea typeface="Calibri"/>
              <a:cs typeface="Calibri"/>
            </a:rPr>
            <a:t> </a:t>
          </a:r>
          <a:r>
            <a:rPr lang="es-CL" sz="1800">
              <a:latin typeface="Calibri"/>
              <a:ea typeface="Calibri"/>
              <a:cs typeface="Calibri"/>
            </a:rPr>
            <a:t>Revisar procedimiento según sea el caso en Ítem</a:t>
          </a:r>
          <a:endParaRPr lang="es-ES" sz="1800"/>
        </a:p>
      </dgm:t>
    </dgm:pt>
    <dgm:pt modelId="{09607843-D561-43AF-A621-1D3955E71FB7}" type="parTrans" cxnId="{C90B2A8A-C7DC-441E-8BB2-1F61F164C7C6}">
      <dgm:prSet/>
      <dgm:spPr/>
    </dgm:pt>
    <dgm:pt modelId="{111997AC-93CA-455C-8463-A886BD9A66D2}" type="sibTrans" cxnId="{C90B2A8A-C7DC-441E-8BB2-1F61F164C7C6}">
      <dgm:prSet/>
      <dgm:spPr/>
    </dgm:pt>
    <dgm:pt modelId="{0806D19B-5EBD-44BD-A343-62C26EABF7FC}" type="pres">
      <dgm:prSet presAssocID="{CE6C60C7-A890-4D60-BA3C-6BAE1DA4A0A2}" presName="diagram" presStyleCnt="0">
        <dgm:presLayoutVars>
          <dgm:dir/>
          <dgm:resizeHandles val="exact"/>
        </dgm:presLayoutVars>
      </dgm:prSet>
      <dgm:spPr/>
    </dgm:pt>
    <dgm:pt modelId="{983FCCA2-6B05-44F6-80BF-31195AEBA0B7}" type="pres">
      <dgm:prSet presAssocID="{0E8C50DA-E275-4742-915A-29F21A076AC2}" presName="node" presStyleLbl="node1" presStyleIdx="0" presStyleCnt="4">
        <dgm:presLayoutVars>
          <dgm:bulletEnabled val="1"/>
        </dgm:presLayoutVars>
      </dgm:prSet>
      <dgm:spPr/>
    </dgm:pt>
    <dgm:pt modelId="{9581FCC3-5E76-48DF-9192-A48F5D6F3DD8}" type="pres">
      <dgm:prSet presAssocID="{11DBB1D0-B428-4355-9E20-AE20192880F4}" presName="sibTrans" presStyleCnt="0"/>
      <dgm:spPr/>
    </dgm:pt>
    <dgm:pt modelId="{EB22EC1E-C9C9-42E8-8E7B-AF5B8947E68B}" type="pres">
      <dgm:prSet presAssocID="{AC8B3EEB-2593-441B-AC05-8691FEC96953}" presName="node" presStyleLbl="node1" presStyleIdx="1" presStyleCnt="4">
        <dgm:presLayoutVars>
          <dgm:bulletEnabled val="1"/>
        </dgm:presLayoutVars>
      </dgm:prSet>
      <dgm:spPr/>
    </dgm:pt>
    <dgm:pt modelId="{4C91CBCC-EC1B-4121-806C-105551F96CF2}" type="pres">
      <dgm:prSet presAssocID="{5F5556D7-1ECC-4FB1-ADF1-A6A51D4B762B}" presName="sibTrans" presStyleCnt="0"/>
      <dgm:spPr/>
    </dgm:pt>
    <dgm:pt modelId="{2F95C9F9-6FA1-4745-8604-486F8A4212D2}" type="pres">
      <dgm:prSet presAssocID="{AB8ECDF2-7439-4AFC-AB41-BEE8DA0A87F4}" presName="node" presStyleLbl="node1" presStyleIdx="2" presStyleCnt="4">
        <dgm:presLayoutVars>
          <dgm:bulletEnabled val="1"/>
        </dgm:presLayoutVars>
      </dgm:prSet>
      <dgm:spPr/>
    </dgm:pt>
    <dgm:pt modelId="{60AB327A-241D-4520-B0D1-F6BFA5297B0E}" type="pres">
      <dgm:prSet presAssocID="{64F37FB1-E71C-4D07-BA1D-EB893C8446D6}" presName="sibTrans" presStyleCnt="0"/>
      <dgm:spPr/>
    </dgm:pt>
    <dgm:pt modelId="{5960D11D-558F-4301-ADDD-98FD3362555C}" type="pres">
      <dgm:prSet presAssocID="{6BD6C5A8-4218-4603-B519-2D6E2C54E195}" presName="node" presStyleLbl="node1" presStyleIdx="3" presStyleCnt="4">
        <dgm:presLayoutVars>
          <dgm:bulletEnabled val="1"/>
        </dgm:presLayoutVars>
      </dgm:prSet>
      <dgm:spPr/>
    </dgm:pt>
  </dgm:ptLst>
  <dgm:cxnLst>
    <dgm:cxn modelId="{43077A02-3327-42E7-8180-29D8C62EE09E}" srcId="{AC8B3EEB-2593-441B-AC05-8691FEC96953}" destId="{DB1A2032-3441-429B-A479-2F9EFFD16A23}" srcOrd="0" destOrd="0" parTransId="{2350CE7D-3A18-4896-A784-9D51972F3BE3}" sibTransId="{F7DA6350-4D68-4A08-BE96-C12000FC4CB7}"/>
    <dgm:cxn modelId="{BBCD6C22-E50C-4A2D-8191-80C9BFE01A32}" srcId="{CE6C60C7-A890-4D60-BA3C-6BAE1DA4A0A2}" destId="{AB8ECDF2-7439-4AFC-AB41-BEE8DA0A87F4}" srcOrd="2" destOrd="0" parTransId="{676AB3A7-2E7C-41D9-AD34-CEB10FA20CE5}" sibTransId="{64F37FB1-E71C-4D07-BA1D-EB893C8446D6}"/>
    <dgm:cxn modelId="{5D25852E-B75A-450A-9852-E83F060A11DE}" type="presOf" srcId="{CE6C60C7-A890-4D60-BA3C-6BAE1DA4A0A2}" destId="{0806D19B-5EBD-44BD-A343-62C26EABF7FC}" srcOrd="0" destOrd="0" presId="urn:microsoft.com/office/officeart/2005/8/layout/default"/>
    <dgm:cxn modelId="{9C48743A-3488-4321-BFCB-8C70E8A9F72A}" type="presOf" srcId="{DB1A2032-3441-429B-A479-2F9EFFD16A23}" destId="{EB22EC1E-C9C9-42E8-8E7B-AF5B8947E68B}" srcOrd="0" destOrd="1" presId="urn:microsoft.com/office/officeart/2005/8/layout/default"/>
    <dgm:cxn modelId="{A5AF2F3B-0AA6-463D-A47F-F151EBE6E59C}" srcId="{CE6C60C7-A890-4D60-BA3C-6BAE1DA4A0A2}" destId="{0E8C50DA-E275-4742-915A-29F21A076AC2}" srcOrd="0" destOrd="0" parTransId="{72BDE564-BE95-4998-BE44-71C9C8F07C7B}" sibTransId="{11DBB1D0-B428-4355-9E20-AE20192880F4}"/>
    <dgm:cxn modelId="{6961A43D-2F10-45C5-9096-8E69B069F4FB}" type="presOf" srcId="{C894C7A4-EB1B-479C-A430-35A10800647B}" destId="{5960D11D-558F-4301-ADDD-98FD3362555C}" srcOrd="0" destOrd="1" presId="urn:microsoft.com/office/officeart/2005/8/layout/default"/>
    <dgm:cxn modelId="{41BE1343-038F-4032-8AD8-76C7596D4AF6}" srcId="{CE6C60C7-A890-4D60-BA3C-6BAE1DA4A0A2}" destId="{AC8B3EEB-2593-441B-AC05-8691FEC96953}" srcOrd="1" destOrd="0" parTransId="{E3E5EA7F-D811-4440-8284-8271A2E7890F}" sibTransId="{5F5556D7-1ECC-4FB1-ADF1-A6A51D4B762B}"/>
    <dgm:cxn modelId="{7B0E1E4A-8752-4322-8EDE-A8A9D2E17716}" type="presOf" srcId="{0E8C50DA-E275-4742-915A-29F21A076AC2}" destId="{983FCCA2-6B05-44F6-80BF-31195AEBA0B7}" srcOrd="0" destOrd="0" presId="urn:microsoft.com/office/officeart/2005/8/layout/default"/>
    <dgm:cxn modelId="{ED433574-1FEA-4B51-88F2-B5B0B31E0B97}" type="presOf" srcId="{AB8ECDF2-7439-4AFC-AB41-BEE8DA0A87F4}" destId="{2F95C9F9-6FA1-4745-8604-486F8A4212D2}" srcOrd="0" destOrd="0" presId="urn:microsoft.com/office/officeart/2005/8/layout/default"/>
    <dgm:cxn modelId="{EC70C477-7814-4B0F-9928-27EC40A43D9E}" type="presOf" srcId="{5C073C16-DBA4-487C-ACE6-B7C683371FF0}" destId="{983FCCA2-6B05-44F6-80BF-31195AEBA0B7}" srcOrd="0" destOrd="1" presId="urn:microsoft.com/office/officeart/2005/8/layout/default"/>
    <dgm:cxn modelId="{EE07B97B-B76B-484B-AA4F-F646CBB42998}" type="presOf" srcId="{0F5A93AD-D41A-474C-9560-4343FAA80B51}" destId="{2F95C9F9-6FA1-4745-8604-486F8A4212D2}" srcOrd="0" destOrd="1" presId="urn:microsoft.com/office/officeart/2005/8/layout/default"/>
    <dgm:cxn modelId="{010AB181-C9A7-4675-B983-78C0AD6AA9F6}" srcId="{AB8ECDF2-7439-4AFC-AB41-BEE8DA0A87F4}" destId="{0F5A93AD-D41A-474C-9560-4343FAA80B51}" srcOrd="0" destOrd="0" parTransId="{6DBD954B-8681-46FC-8C3D-D92EA3B0BF4F}" sibTransId="{F6EDE536-24C9-4FE5-879E-F68F5289C132}"/>
    <dgm:cxn modelId="{BD7A7F86-BF29-4C86-8E57-386C5A3C5EC5}" srcId="{CE6C60C7-A890-4D60-BA3C-6BAE1DA4A0A2}" destId="{6BD6C5A8-4218-4603-B519-2D6E2C54E195}" srcOrd="3" destOrd="0" parTransId="{C8784C97-98A4-4616-BF23-5195AB460C5F}" sibTransId="{3EF57F13-7A75-498E-A3F5-38211FEEEC79}"/>
    <dgm:cxn modelId="{C90B2A8A-C7DC-441E-8BB2-1F61F164C7C6}" srcId="{6BD6C5A8-4218-4603-B519-2D6E2C54E195}" destId="{C894C7A4-EB1B-479C-A430-35A10800647B}" srcOrd="0" destOrd="0" parTransId="{09607843-D561-43AF-A621-1D3955E71FB7}" sibTransId="{111997AC-93CA-455C-8463-A886BD9A66D2}"/>
    <dgm:cxn modelId="{12045194-12B7-4B21-BB0E-B6FB27531DC6}" type="presOf" srcId="{6BD6C5A8-4218-4603-B519-2D6E2C54E195}" destId="{5960D11D-558F-4301-ADDD-98FD3362555C}" srcOrd="0" destOrd="0" presId="urn:microsoft.com/office/officeart/2005/8/layout/default"/>
    <dgm:cxn modelId="{07A44ED8-6109-4B5B-A48C-8240F6C36975}" type="presOf" srcId="{AC8B3EEB-2593-441B-AC05-8691FEC96953}" destId="{EB22EC1E-C9C9-42E8-8E7B-AF5B8947E68B}" srcOrd="0" destOrd="0" presId="urn:microsoft.com/office/officeart/2005/8/layout/default"/>
    <dgm:cxn modelId="{207047E4-9463-4461-BDDD-B4F228373BBB}" srcId="{0E8C50DA-E275-4742-915A-29F21A076AC2}" destId="{5C073C16-DBA4-487C-ACE6-B7C683371FF0}" srcOrd="0" destOrd="0" parTransId="{CF877689-9791-4C67-A2A3-8D237A3C9859}" sibTransId="{565560B1-F307-498B-BCFA-53A7FE1E0656}"/>
    <dgm:cxn modelId="{A6BDE1D6-447B-4C4B-B2A3-0633740BDA94}" type="presParOf" srcId="{0806D19B-5EBD-44BD-A343-62C26EABF7FC}" destId="{983FCCA2-6B05-44F6-80BF-31195AEBA0B7}" srcOrd="0" destOrd="0" presId="urn:microsoft.com/office/officeart/2005/8/layout/default"/>
    <dgm:cxn modelId="{225544DC-D65B-4D9E-A834-ABB89DC8253F}" type="presParOf" srcId="{0806D19B-5EBD-44BD-A343-62C26EABF7FC}" destId="{9581FCC3-5E76-48DF-9192-A48F5D6F3DD8}" srcOrd="1" destOrd="0" presId="urn:microsoft.com/office/officeart/2005/8/layout/default"/>
    <dgm:cxn modelId="{BEDA02F5-D040-4648-8CEF-E6BDC24810C1}" type="presParOf" srcId="{0806D19B-5EBD-44BD-A343-62C26EABF7FC}" destId="{EB22EC1E-C9C9-42E8-8E7B-AF5B8947E68B}" srcOrd="2" destOrd="0" presId="urn:microsoft.com/office/officeart/2005/8/layout/default"/>
    <dgm:cxn modelId="{62B7CF64-A2D9-42AB-B4F0-703627D447D7}" type="presParOf" srcId="{0806D19B-5EBD-44BD-A343-62C26EABF7FC}" destId="{4C91CBCC-EC1B-4121-806C-105551F96CF2}" srcOrd="3" destOrd="0" presId="urn:microsoft.com/office/officeart/2005/8/layout/default"/>
    <dgm:cxn modelId="{221E9187-7CAE-4026-BBE6-235172978167}" type="presParOf" srcId="{0806D19B-5EBD-44BD-A343-62C26EABF7FC}" destId="{2F95C9F9-6FA1-4745-8604-486F8A4212D2}" srcOrd="4" destOrd="0" presId="urn:microsoft.com/office/officeart/2005/8/layout/default"/>
    <dgm:cxn modelId="{3BC0EAF7-45AA-4640-A213-4D8233303C8C}" type="presParOf" srcId="{0806D19B-5EBD-44BD-A343-62C26EABF7FC}" destId="{60AB327A-241D-4520-B0D1-F6BFA5297B0E}" srcOrd="5" destOrd="0" presId="urn:microsoft.com/office/officeart/2005/8/layout/default"/>
    <dgm:cxn modelId="{915685EE-830C-48C3-8571-A0EEF3DF9F29}" type="presParOf" srcId="{0806D19B-5EBD-44BD-A343-62C26EABF7FC}" destId="{5960D11D-558F-4301-ADDD-98FD3362555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4D3C41-BE87-4264-A878-205C335D9AE1}" type="doc">
      <dgm:prSet loTypeId="urn:microsoft.com/office/officeart/2016/7/layout/RoundedRectangleTimeline" loCatId="timeline" qsTypeId="urn:microsoft.com/office/officeart/2005/8/quickstyle/simple1" qsCatId="simple" csTypeId="urn:microsoft.com/office/officeart/2005/8/colors/colorful1" csCatId="colorful" phldr="1"/>
      <dgm:spPr/>
      <dgm:t>
        <a:bodyPr/>
        <a:lstStyle/>
        <a:p>
          <a:endParaRPr lang="en-US"/>
        </a:p>
      </dgm:t>
    </dgm:pt>
    <dgm:pt modelId="{2588285B-1220-40FA-A8FF-B902CD769825}">
      <dgm:prSet custT="1"/>
      <dgm:spPr/>
      <dgm:t>
        <a:bodyPr/>
        <a:lstStyle/>
        <a:p>
          <a:pPr algn="ctr" rtl="0"/>
          <a:r>
            <a:rPr lang="es-MX" sz="1800">
              <a:latin typeface="Verdana"/>
              <a:ea typeface="Verdana"/>
            </a:rPr>
            <a:t>1 </a:t>
          </a:r>
          <a:endParaRPr lang="en-US" sz="1800">
            <a:latin typeface="Verdana"/>
            <a:ea typeface="Verdana"/>
          </a:endParaRPr>
        </a:p>
      </dgm:t>
    </dgm:pt>
    <dgm:pt modelId="{B81C9187-9364-4807-93A3-80436818B1A6}" type="parTrans" cxnId="{0B82A83C-6206-40FD-9A37-F3DFD32FCC07}">
      <dgm:prSet/>
      <dgm:spPr/>
      <dgm:t>
        <a:bodyPr/>
        <a:lstStyle/>
        <a:p>
          <a:endParaRPr lang="en-US"/>
        </a:p>
      </dgm:t>
    </dgm:pt>
    <dgm:pt modelId="{E7EAD468-1BB4-4AB1-93BE-B58D0C1DE16C}" type="sibTrans" cxnId="{0B82A83C-6206-40FD-9A37-F3DFD32FCC07}">
      <dgm:prSet/>
      <dgm:spPr/>
      <dgm:t>
        <a:bodyPr/>
        <a:lstStyle/>
        <a:p>
          <a:endParaRPr lang="en-US"/>
        </a:p>
      </dgm:t>
    </dgm:pt>
    <dgm:pt modelId="{2CE3B2B4-E52D-40D7-B517-2E545C5073F4}">
      <dgm:prSet custT="1"/>
      <dgm:spPr/>
      <dgm:t>
        <a:bodyPr/>
        <a:lstStyle/>
        <a:p>
          <a:pPr algn="ctr"/>
          <a:r>
            <a:rPr lang="es-MX" sz="1800">
              <a:latin typeface="Verdana"/>
              <a:ea typeface="Verdana"/>
            </a:rPr>
            <a:t>Contactar a la persona coordinadora que corresponda (CG o CL).</a:t>
          </a:r>
          <a:endParaRPr lang="en-US" sz="1800">
            <a:latin typeface="Verdana"/>
            <a:ea typeface="Verdana"/>
          </a:endParaRPr>
        </a:p>
      </dgm:t>
    </dgm:pt>
    <dgm:pt modelId="{245547D6-A836-4A5F-AE5D-09F419A98667}" type="parTrans" cxnId="{9C9318F3-5DD2-4010-9F37-E4ED021B7A6A}">
      <dgm:prSet/>
      <dgm:spPr/>
      <dgm:t>
        <a:bodyPr/>
        <a:lstStyle/>
        <a:p>
          <a:endParaRPr lang="en-US"/>
        </a:p>
      </dgm:t>
    </dgm:pt>
    <dgm:pt modelId="{6E1437E0-74ED-4E46-B5D4-9AB2659D32A7}" type="sibTrans" cxnId="{9C9318F3-5DD2-4010-9F37-E4ED021B7A6A}">
      <dgm:prSet/>
      <dgm:spPr/>
      <dgm:t>
        <a:bodyPr/>
        <a:lstStyle/>
        <a:p>
          <a:endParaRPr lang="en-US"/>
        </a:p>
      </dgm:t>
    </dgm:pt>
    <dgm:pt modelId="{A6DB27EE-EA41-4085-929F-CE0B8A69FCC5}">
      <dgm:prSet custT="1"/>
      <dgm:spPr/>
      <dgm:t>
        <a:bodyPr/>
        <a:lstStyle/>
        <a:p>
          <a:pPr algn="ctr" rtl="0"/>
          <a:r>
            <a:rPr lang="es-MX" sz="1800">
              <a:latin typeface="Verdana"/>
              <a:ea typeface="Verdana"/>
            </a:rPr>
            <a:t>Llamar una ambulancia o a Carabineros.</a:t>
          </a:r>
          <a:endParaRPr lang="en-US" sz="1800">
            <a:latin typeface="Verdana" panose="020B0604030504040204" pitchFamily="34" charset="0"/>
            <a:ea typeface="Verdana" panose="020B0604030504040204" pitchFamily="34" charset="0"/>
          </a:endParaRPr>
        </a:p>
      </dgm:t>
    </dgm:pt>
    <dgm:pt modelId="{C4EEF5DD-E4FA-4244-8BDF-2B3301E5F7AF}" type="parTrans" cxnId="{F4E2681A-9C86-41C2-8C49-B1CA251AD99B}">
      <dgm:prSet/>
      <dgm:spPr/>
      <dgm:t>
        <a:bodyPr/>
        <a:lstStyle/>
        <a:p>
          <a:endParaRPr lang="en-US"/>
        </a:p>
      </dgm:t>
    </dgm:pt>
    <dgm:pt modelId="{269E4CB8-FA84-48B4-8F6F-31C715A8D171}" type="sibTrans" cxnId="{F4E2681A-9C86-41C2-8C49-B1CA251AD99B}">
      <dgm:prSet/>
      <dgm:spPr/>
      <dgm:t>
        <a:bodyPr/>
        <a:lstStyle/>
        <a:p>
          <a:endParaRPr lang="en-US"/>
        </a:p>
      </dgm:t>
    </dgm:pt>
    <dgm:pt modelId="{DB7477F5-1640-44D1-8C21-F72CD6D1D281}">
      <dgm:prSet custT="1"/>
      <dgm:spPr/>
      <dgm:t>
        <a:bodyPr/>
        <a:lstStyle/>
        <a:p>
          <a:pPr algn="ctr"/>
          <a:r>
            <a:rPr lang="es-MX" sz="1800">
              <a:latin typeface="Verdana"/>
              <a:ea typeface="Verdana"/>
            </a:rPr>
            <a:t>Volver al local censal.</a:t>
          </a:r>
          <a:endParaRPr lang="en-US" sz="1800">
            <a:latin typeface="Verdana"/>
            <a:ea typeface="Verdana"/>
          </a:endParaRPr>
        </a:p>
      </dgm:t>
    </dgm:pt>
    <dgm:pt modelId="{89B93521-32C3-4318-9943-A67606421B4D}" type="parTrans" cxnId="{9C27B3BC-F652-4FA9-BC83-B44557AA9ACB}">
      <dgm:prSet/>
      <dgm:spPr/>
      <dgm:t>
        <a:bodyPr/>
        <a:lstStyle/>
        <a:p>
          <a:endParaRPr lang="en-US"/>
        </a:p>
      </dgm:t>
    </dgm:pt>
    <dgm:pt modelId="{DC523A9A-3286-40E5-B122-0C8D59A0A83B}" type="sibTrans" cxnId="{9C27B3BC-F652-4FA9-BC83-B44557AA9ACB}">
      <dgm:prSet/>
      <dgm:spPr/>
      <dgm:t>
        <a:bodyPr/>
        <a:lstStyle/>
        <a:p>
          <a:endParaRPr lang="en-US"/>
        </a:p>
      </dgm:t>
    </dgm:pt>
    <dgm:pt modelId="{7E727B5F-4B3B-465D-81EE-7EF982A0EA82}">
      <dgm:prSet custT="1"/>
      <dgm:spPr/>
      <dgm:t>
        <a:bodyPr/>
        <a:lstStyle/>
        <a:p>
          <a:pPr algn="ctr"/>
          <a:r>
            <a:rPr lang="es-MX" sz="1800">
              <a:latin typeface="Verdana"/>
              <a:ea typeface="Verdana"/>
            </a:rPr>
            <a:t>Realizar la denuncia</a:t>
          </a:r>
          <a:endParaRPr lang="en-US" sz="1800">
            <a:latin typeface="Verdana"/>
            <a:ea typeface="Verdana"/>
          </a:endParaRPr>
        </a:p>
      </dgm:t>
    </dgm:pt>
    <dgm:pt modelId="{7B20D724-AFFE-4720-B4D8-B53665891B86}" type="parTrans" cxnId="{54572B7E-BB10-4C03-A4A2-C1AF604F81C9}">
      <dgm:prSet/>
      <dgm:spPr/>
      <dgm:t>
        <a:bodyPr/>
        <a:lstStyle/>
        <a:p>
          <a:endParaRPr lang="en-US"/>
        </a:p>
      </dgm:t>
    </dgm:pt>
    <dgm:pt modelId="{EBDCBED4-1140-44F2-AF0E-3F8E7B287520}" type="sibTrans" cxnId="{54572B7E-BB10-4C03-A4A2-C1AF604F81C9}">
      <dgm:prSet/>
      <dgm:spPr/>
      <dgm:t>
        <a:bodyPr/>
        <a:lstStyle/>
        <a:p>
          <a:endParaRPr lang="en-US"/>
        </a:p>
      </dgm:t>
    </dgm:pt>
    <dgm:pt modelId="{7F2F788C-F034-4B4D-9A62-917FF24B03EB}">
      <dgm:prSet phldr="0" custT="1"/>
      <dgm:spPr/>
      <dgm:t>
        <a:bodyPr/>
        <a:lstStyle/>
        <a:p>
          <a:pPr algn="ctr"/>
          <a:r>
            <a:rPr lang="es-MX" sz="1800" b="0">
              <a:latin typeface="Verdana"/>
              <a:ea typeface="Verdana"/>
            </a:rPr>
            <a:t>Retirarse del lugar</a:t>
          </a:r>
          <a:endParaRPr lang="en-US" sz="1800" b="0">
            <a:latin typeface="Verdana"/>
            <a:ea typeface="Verdana"/>
          </a:endParaRPr>
        </a:p>
      </dgm:t>
    </dgm:pt>
    <dgm:pt modelId="{BD9E681E-B39A-41BD-95F4-2DD514896E32}" type="parTrans" cxnId="{DFF97768-6014-4C4D-9318-BF2EADE68C4E}">
      <dgm:prSet/>
      <dgm:spPr/>
      <dgm:t>
        <a:bodyPr/>
        <a:lstStyle/>
        <a:p>
          <a:endParaRPr lang="es-ES"/>
        </a:p>
      </dgm:t>
    </dgm:pt>
    <dgm:pt modelId="{DDDE7E1B-3FA4-4080-8491-337C9917262E}" type="sibTrans" cxnId="{DFF97768-6014-4C4D-9318-BF2EADE68C4E}">
      <dgm:prSet/>
      <dgm:spPr/>
      <dgm:t>
        <a:bodyPr/>
        <a:lstStyle/>
        <a:p>
          <a:endParaRPr lang="es-ES"/>
        </a:p>
      </dgm:t>
    </dgm:pt>
    <dgm:pt modelId="{C7144A10-0958-42CF-A455-A9C56F145BC7}">
      <dgm:prSet phldr="0" custT="1"/>
      <dgm:spPr/>
      <dgm:t>
        <a:bodyPr/>
        <a:lstStyle/>
        <a:p>
          <a:pPr algn="ctr"/>
          <a:r>
            <a:rPr lang="es-MX" sz="1800">
              <a:latin typeface="Verdana"/>
              <a:ea typeface="Verdana"/>
            </a:rPr>
            <a:t>2</a:t>
          </a:r>
          <a:endParaRPr lang="en-US" sz="1800">
            <a:latin typeface="Verdana"/>
            <a:ea typeface="Verdana"/>
          </a:endParaRPr>
        </a:p>
      </dgm:t>
    </dgm:pt>
    <dgm:pt modelId="{DABAF908-B80E-4292-97D8-812945A1AA1C}" type="parTrans" cxnId="{224D410D-2E7F-44CB-8093-CC3C92986FD7}">
      <dgm:prSet/>
      <dgm:spPr/>
      <dgm:t>
        <a:bodyPr/>
        <a:lstStyle/>
        <a:p>
          <a:endParaRPr lang="es-ES"/>
        </a:p>
      </dgm:t>
    </dgm:pt>
    <dgm:pt modelId="{383ED6A4-21B3-439F-B3D0-E47901B7E127}" type="sibTrans" cxnId="{224D410D-2E7F-44CB-8093-CC3C92986FD7}">
      <dgm:prSet/>
      <dgm:spPr/>
      <dgm:t>
        <a:bodyPr/>
        <a:lstStyle/>
        <a:p>
          <a:endParaRPr lang="es-ES"/>
        </a:p>
      </dgm:t>
    </dgm:pt>
    <dgm:pt modelId="{EC0BE12D-630B-48B6-BD42-BC6D5CCAEBD2}">
      <dgm:prSet phldr="0" custT="1"/>
      <dgm:spPr/>
      <dgm:t>
        <a:bodyPr/>
        <a:lstStyle/>
        <a:p>
          <a:pPr algn="ctr"/>
          <a:r>
            <a:rPr lang="es-MX" sz="1800">
              <a:latin typeface="Verdana"/>
              <a:ea typeface="Verdana"/>
            </a:rPr>
            <a:t>3</a:t>
          </a:r>
          <a:endParaRPr lang="en-US" sz="1800">
            <a:latin typeface="Verdana"/>
            <a:ea typeface="Verdana"/>
          </a:endParaRPr>
        </a:p>
      </dgm:t>
    </dgm:pt>
    <dgm:pt modelId="{B03CE3C4-7C8E-4C1A-8E6D-01640CFD1D4E}" type="parTrans" cxnId="{414D03EB-D184-432B-8261-128C67A94B90}">
      <dgm:prSet/>
      <dgm:spPr/>
      <dgm:t>
        <a:bodyPr/>
        <a:lstStyle/>
        <a:p>
          <a:endParaRPr lang="es-ES"/>
        </a:p>
      </dgm:t>
    </dgm:pt>
    <dgm:pt modelId="{33CC65C0-4F5A-45BD-837F-831A9F6BD96A}" type="sibTrans" cxnId="{414D03EB-D184-432B-8261-128C67A94B90}">
      <dgm:prSet/>
      <dgm:spPr/>
      <dgm:t>
        <a:bodyPr/>
        <a:lstStyle/>
        <a:p>
          <a:endParaRPr lang="es-ES"/>
        </a:p>
      </dgm:t>
    </dgm:pt>
    <dgm:pt modelId="{7D96398A-8FAF-48E5-B32C-3E227DCAE673}">
      <dgm:prSet phldr="0" custT="1"/>
      <dgm:spPr/>
      <dgm:t>
        <a:bodyPr/>
        <a:lstStyle/>
        <a:p>
          <a:pPr algn="ctr"/>
          <a:r>
            <a:rPr lang="es-MX" sz="1800">
              <a:latin typeface="Verdana"/>
              <a:ea typeface="Verdana"/>
            </a:rPr>
            <a:t>4</a:t>
          </a:r>
          <a:endParaRPr lang="en-US" sz="1800">
            <a:latin typeface="Verdana"/>
            <a:ea typeface="Verdana"/>
          </a:endParaRPr>
        </a:p>
      </dgm:t>
    </dgm:pt>
    <dgm:pt modelId="{17AC8D67-24A0-4BFC-9433-8C2D48D9D611}" type="parTrans" cxnId="{9EF7F535-9BCD-4730-88FE-C7AAC0658010}">
      <dgm:prSet/>
      <dgm:spPr/>
      <dgm:t>
        <a:bodyPr/>
        <a:lstStyle/>
        <a:p>
          <a:endParaRPr lang="es-ES"/>
        </a:p>
      </dgm:t>
    </dgm:pt>
    <dgm:pt modelId="{EC76B138-4AE5-4499-B51C-ECA22B3D70BC}" type="sibTrans" cxnId="{9EF7F535-9BCD-4730-88FE-C7AAC0658010}">
      <dgm:prSet/>
      <dgm:spPr/>
      <dgm:t>
        <a:bodyPr/>
        <a:lstStyle/>
        <a:p>
          <a:endParaRPr lang="es-ES"/>
        </a:p>
      </dgm:t>
    </dgm:pt>
    <dgm:pt modelId="{23635B8B-BB73-4EC6-BA80-C870A972C90C}">
      <dgm:prSet phldr="0" custT="1"/>
      <dgm:spPr/>
      <dgm:t>
        <a:bodyPr/>
        <a:lstStyle/>
        <a:p>
          <a:pPr algn="ctr"/>
          <a:r>
            <a:rPr lang="es-MX" sz="1800">
              <a:latin typeface="Verdana"/>
              <a:ea typeface="Verdana"/>
            </a:rPr>
            <a:t>5</a:t>
          </a:r>
          <a:endParaRPr lang="en-US" sz="1800">
            <a:latin typeface="Verdana"/>
            <a:ea typeface="Verdana"/>
          </a:endParaRPr>
        </a:p>
      </dgm:t>
    </dgm:pt>
    <dgm:pt modelId="{61A932FF-0D8B-4DA7-90F5-70C928C7CC4B}" type="parTrans" cxnId="{8A4DA55E-F9A9-4E6F-AD75-2B0B0B394F56}">
      <dgm:prSet/>
      <dgm:spPr/>
      <dgm:t>
        <a:bodyPr/>
        <a:lstStyle/>
        <a:p>
          <a:endParaRPr lang="es-ES"/>
        </a:p>
      </dgm:t>
    </dgm:pt>
    <dgm:pt modelId="{EB03A891-AE1D-4640-905E-C15ADF7113FD}" type="sibTrans" cxnId="{8A4DA55E-F9A9-4E6F-AD75-2B0B0B394F56}">
      <dgm:prSet/>
      <dgm:spPr/>
      <dgm:t>
        <a:bodyPr/>
        <a:lstStyle/>
        <a:p>
          <a:endParaRPr lang="es-ES"/>
        </a:p>
      </dgm:t>
    </dgm:pt>
    <dgm:pt modelId="{1473D23A-0502-432D-942D-F4C1CD42A259}" type="pres">
      <dgm:prSet presAssocID="{E94D3C41-BE87-4264-A878-205C335D9AE1}" presName="Name0" presStyleCnt="0">
        <dgm:presLayoutVars>
          <dgm:chMax/>
          <dgm:chPref/>
          <dgm:animLvl val="lvl"/>
        </dgm:presLayoutVars>
      </dgm:prSet>
      <dgm:spPr/>
    </dgm:pt>
    <dgm:pt modelId="{AEC5FFC9-FCC4-4E26-AB65-076C402C1A9D}" type="pres">
      <dgm:prSet presAssocID="{2588285B-1220-40FA-A8FF-B902CD769825}" presName="composite1" presStyleCnt="0"/>
      <dgm:spPr/>
    </dgm:pt>
    <dgm:pt modelId="{1C059AF1-B56F-49A4-B10C-232EE4D9592B}" type="pres">
      <dgm:prSet presAssocID="{2588285B-1220-40FA-A8FF-B902CD769825}" presName="parent1" presStyleLbl="alignNode1" presStyleIdx="0" presStyleCnt="5">
        <dgm:presLayoutVars>
          <dgm:chMax val="1"/>
          <dgm:chPref val="1"/>
          <dgm:bulletEnabled val="1"/>
        </dgm:presLayoutVars>
      </dgm:prSet>
      <dgm:spPr/>
    </dgm:pt>
    <dgm:pt modelId="{0E8D8EE9-2342-4082-BB89-DDDF24855071}" type="pres">
      <dgm:prSet presAssocID="{2588285B-1220-40FA-A8FF-B902CD769825}" presName="Childtext1" presStyleLbl="revTx" presStyleIdx="0" presStyleCnt="5">
        <dgm:presLayoutVars>
          <dgm:bulletEnabled val="1"/>
        </dgm:presLayoutVars>
      </dgm:prSet>
      <dgm:spPr/>
    </dgm:pt>
    <dgm:pt modelId="{3BF372BB-2BCB-4B9A-9BC1-CD2D1C47DA6E}" type="pres">
      <dgm:prSet presAssocID="{2588285B-1220-40FA-A8FF-B902CD769825}"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199D3BF0-5CF4-4568-890A-568F324B6E61}" type="pres">
      <dgm:prSet presAssocID="{2588285B-1220-40FA-A8FF-B902CD769825}" presName="ConnectLineEnd1" presStyleLbl="lnNode1" presStyleIdx="0" presStyleCnt="5"/>
      <dgm:spPr/>
    </dgm:pt>
    <dgm:pt modelId="{15EB911C-4192-45ED-A165-58FFEB886D41}" type="pres">
      <dgm:prSet presAssocID="{2588285B-1220-40FA-A8FF-B902CD769825}" presName="EmptyPane1" presStyleCnt="0"/>
      <dgm:spPr/>
    </dgm:pt>
    <dgm:pt modelId="{3D44091D-5B8C-4F7B-8B93-93AF97279707}" type="pres">
      <dgm:prSet presAssocID="{E7EAD468-1BB4-4AB1-93BE-B58D0C1DE16C}" presName="spaceBetweenRectangles1" presStyleCnt="0"/>
      <dgm:spPr/>
    </dgm:pt>
    <dgm:pt modelId="{3827A158-0508-4327-8FF2-B32C60F39211}" type="pres">
      <dgm:prSet presAssocID="{C7144A10-0958-42CF-A455-A9C56F145BC7}" presName="composite1" presStyleCnt="0"/>
      <dgm:spPr/>
    </dgm:pt>
    <dgm:pt modelId="{997B6AC2-1339-4966-8F12-91E6BAFE43C0}" type="pres">
      <dgm:prSet presAssocID="{C7144A10-0958-42CF-A455-A9C56F145BC7}" presName="parent1" presStyleLbl="alignNode1" presStyleIdx="1" presStyleCnt="5">
        <dgm:presLayoutVars>
          <dgm:chMax val="1"/>
          <dgm:chPref val="1"/>
          <dgm:bulletEnabled val="1"/>
        </dgm:presLayoutVars>
      </dgm:prSet>
      <dgm:spPr/>
    </dgm:pt>
    <dgm:pt modelId="{D4A8BAD6-E2B3-43DA-A188-EAB8C042B64C}" type="pres">
      <dgm:prSet presAssocID="{C7144A10-0958-42CF-A455-A9C56F145BC7}" presName="Childtext1" presStyleLbl="revTx" presStyleIdx="1" presStyleCnt="5">
        <dgm:presLayoutVars>
          <dgm:bulletEnabled val="1"/>
        </dgm:presLayoutVars>
      </dgm:prSet>
      <dgm:spPr/>
    </dgm:pt>
    <dgm:pt modelId="{98848B04-0967-4452-ACF6-37723E5DA384}" type="pres">
      <dgm:prSet presAssocID="{C7144A10-0958-42CF-A455-A9C56F145BC7}"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B4D3D20B-8531-492C-B7F7-697EFF48B5AB}" type="pres">
      <dgm:prSet presAssocID="{C7144A10-0958-42CF-A455-A9C56F145BC7}" presName="ConnectLineEnd1" presStyleLbl="lnNode1" presStyleIdx="1" presStyleCnt="5"/>
      <dgm:spPr/>
    </dgm:pt>
    <dgm:pt modelId="{49CA7C1C-3D57-411B-B89A-D162B83AF40A}" type="pres">
      <dgm:prSet presAssocID="{C7144A10-0958-42CF-A455-A9C56F145BC7}" presName="EmptyPane1" presStyleCnt="0"/>
      <dgm:spPr/>
    </dgm:pt>
    <dgm:pt modelId="{EA08AE3D-F76E-4163-BF6E-CF7BF0C7A076}" type="pres">
      <dgm:prSet presAssocID="{383ED6A4-21B3-439F-B3D0-E47901B7E127}" presName="spaceBetweenRectangles1" presStyleCnt="0"/>
      <dgm:spPr/>
    </dgm:pt>
    <dgm:pt modelId="{122BFDCC-C8F0-420F-A876-DFCC5984B45D}" type="pres">
      <dgm:prSet presAssocID="{EC0BE12D-630B-48B6-BD42-BC6D5CCAEBD2}" presName="composite1" presStyleCnt="0"/>
      <dgm:spPr/>
    </dgm:pt>
    <dgm:pt modelId="{3FDEE9DD-D694-47CB-9EAD-8C9183EFD6E1}" type="pres">
      <dgm:prSet presAssocID="{EC0BE12D-630B-48B6-BD42-BC6D5CCAEBD2}" presName="parent1" presStyleLbl="alignNode1" presStyleIdx="2" presStyleCnt="5">
        <dgm:presLayoutVars>
          <dgm:chMax val="1"/>
          <dgm:chPref val="1"/>
          <dgm:bulletEnabled val="1"/>
        </dgm:presLayoutVars>
      </dgm:prSet>
      <dgm:spPr/>
    </dgm:pt>
    <dgm:pt modelId="{4F5D08C1-8649-4F6D-89D2-40295656D86F}" type="pres">
      <dgm:prSet presAssocID="{EC0BE12D-630B-48B6-BD42-BC6D5CCAEBD2}" presName="Childtext1" presStyleLbl="revTx" presStyleIdx="2" presStyleCnt="5">
        <dgm:presLayoutVars>
          <dgm:bulletEnabled val="1"/>
        </dgm:presLayoutVars>
      </dgm:prSet>
      <dgm:spPr/>
    </dgm:pt>
    <dgm:pt modelId="{51D8B6C8-AFA1-48CF-A713-D6294F27EE20}" type="pres">
      <dgm:prSet presAssocID="{EC0BE12D-630B-48B6-BD42-BC6D5CCAEBD2}"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C1717547-0DCE-45F4-AA6D-F401F624B7FB}" type="pres">
      <dgm:prSet presAssocID="{EC0BE12D-630B-48B6-BD42-BC6D5CCAEBD2}" presName="ConnectLineEnd1" presStyleLbl="lnNode1" presStyleIdx="2" presStyleCnt="5"/>
      <dgm:spPr/>
    </dgm:pt>
    <dgm:pt modelId="{65A5552C-12F6-46AD-B121-4C61EB68CCC0}" type="pres">
      <dgm:prSet presAssocID="{EC0BE12D-630B-48B6-BD42-BC6D5CCAEBD2}" presName="EmptyPane1" presStyleCnt="0"/>
      <dgm:spPr/>
    </dgm:pt>
    <dgm:pt modelId="{7DB553F1-EBB2-4C81-BD98-89FB5D35EC5F}" type="pres">
      <dgm:prSet presAssocID="{33CC65C0-4F5A-45BD-837F-831A9F6BD96A}" presName="spaceBetweenRectangles1" presStyleCnt="0"/>
      <dgm:spPr/>
    </dgm:pt>
    <dgm:pt modelId="{C1D7AA17-877E-4164-9311-0AC438A7BABA}" type="pres">
      <dgm:prSet presAssocID="{7D96398A-8FAF-48E5-B32C-3E227DCAE673}" presName="composite1" presStyleCnt="0"/>
      <dgm:spPr/>
    </dgm:pt>
    <dgm:pt modelId="{A1AA4781-A9C8-4132-9A2D-63F43ABFA2B5}" type="pres">
      <dgm:prSet presAssocID="{7D96398A-8FAF-48E5-B32C-3E227DCAE673}" presName="parent1" presStyleLbl="alignNode1" presStyleIdx="3" presStyleCnt="5">
        <dgm:presLayoutVars>
          <dgm:chMax val="1"/>
          <dgm:chPref val="1"/>
          <dgm:bulletEnabled val="1"/>
        </dgm:presLayoutVars>
      </dgm:prSet>
      <dgm:spPr/>
    </dgm:pt>
    <dgm:pt modelId="{90D2E65D-E956-4A0A-97C2-DF3B20276203}" type="pres">
      <dgm:prSet presAssocID="{7D96398A-8FAF-48E5-B32C-3E227DCAE673}" presName="Childtext1" presStyleLbl="revTx" presStyleIdx="3" presStyleCnt="5">
        <dgm:presLayoutVars>
          <dgm:bulletEnabled val="1"/>
        </dgm:presLayoutVars>
      </dgm:prSet>
      <dgm:spPr/>
    </dgm:pt>
    <dgm:pt modelId="{D3EF87A2-DD09-4C3D-BCD6-99C0DABED774}" type="pres">
      <dgm:prSet presAssocID="{7D96398A-8FAF-48E5-B32C-3E227DCAE673}"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58330314-A98D-4728-935A-1F50C6A6BF14}" type="pres">
      <dgm:prSet presAssocID="{7D96398A-8FAF-48E5-B32C-3E227DCAE673}" presName="ConnectLineEnd1" presStyleLbl="lnNode1" presStyleIdx="3" presStyleCnt="5"/>
      <dgm:spPr/>
    </dgm:pt>
    <dgm:pt modelId="{D59672DD-C9D7-4774-9CDC-1597EFC536A7}" type="pres">
      <dgm:prSet presAssocID="{7D96398A-8FAF-48E5-B32C-3E227DCAE673}" presName="EmptyPane1" presStyleCnt="0"/>
      <dgm:spPr/>
    </dgm:pt>
    <dgm:pt modelId="{1C5ADE92-BFB8-4E25-807A-D96AE4A43171}" type="pres">
      <dgm:prSet presAssocID="{EC76B138-4AE5-4499-B51C-ECA22B3D70BC}" presName="spaceBetweenRectangles1" presStyleCnt="0"/>
      <dgm:spPr/>
    </dgm:pt>
    <dgm:pt modelId="{336F7234-9AD4-4DEB-9E41-3939C11970D9}" type="pres">
      <dgm:prSet presAssocID="{23635B8B-BB73-4EC6-BA80-C870A972C90C}" presName="composite1" presStyleCnt="0"/>
      <dgm:spPr/>
    </dgm:pt>
    <dgm:pt modelId="{AE49FCE3-301F-444A-A7C3-F84B266399E9}" type="pres">
      <dgm:prSet presAssocID="{23635B8B-BB73-4EC6-BA80-C870A972C90C}" presName="parent1" presStyleLbl="alignNode1" presStyleIdx="4" presStyleCnt="5">
        <dgm:presLayoutVars>
          <dgm:chMax val="1"/>
          <dgm:chPref val="1"/>
          <dgm:bulletEnabled val="1"/>
        </dgm:presLayoutVars>
      </dgm:prSet>
      <dgm:spPr/>
    </dgm:pt>
    <dgm:pt modelId="{B07B9241-D72A-40AF-AADC-1696D8B69732}" type="pres">
      <dgm:prSet presAssocID="{23635B8B-BB73-4EC6-BA80-C870A972C90C}" presName="Childtext1" presStyleLbl="revTx" presStyleIdx="4" presStyleCnt="5">
        <dgm:presLayoutVars>
          <dgm:bulletEnabled val="1"/>
        </dgm:presLayoutVars>
      </dgm:prSet>
      <dgm:spPr/>
    </dgm:pt>
    <dgm:pt modelId="{8A6995FD-E6D2-4390-A6C2-9E5160A025F6}" type="pres">
      <dgm:prSet presAssocID="{23635B8B-BB73-4EC6-BA80-C870A972C90C}"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129D25ED-0F95-48CF-B38E-345F672043C8}" type="pres">
      <dgm:prSet presAssocID="{23635B8B-BB73-4EC6-BA80-C870A972C90C}" presName="ConnectLineEnd1" presStyleLbl="lnNode1" presStyleIdx="4" presStyleCnt="5"/>
      <dgm:spPr/>
    </dgm:pt>
    <dgm:pt modelId="{EC55277E-C46D-4042-962D-ACEFB5A7BF1B}" type="pres">
      <dgm:prSet presAssocID="{23635B8B-BB73-4EC6-BA80-C870A972C90C}" presName="EmptyPane1" presStyleCnt="0"/>
      <dgm:spPr/>
    </dgm:pt>
  </dgm:ptLst>
  <dgm:cxnLst>
    <dgm:cxn modelId="{224D410D-2E7F-44CB-8093-CC3C92986FD7}" srcId="{E94D3C41-BE87-4264-A878-205C335D9AE1}" destId="{C7144A10-0958-42CF-A455-A9C56F145BC7}" srcOrd="1" destOrd="0" parTransId="{DABAF908-B80E-4292-97D8-812945A1AA1C}" sibTransId="{383ED6A4-21B3-439F-B3D0-E47901B7E127}"/>
    <dgm:cxn modelId="{F4E2681A-9C86-41C2-8C49-B1CA251AD99B}" srcId="{EC0BE12D-630B-48B6-BD42-BC6D5CCAEBD2}" destId="{A6DB27EE-EA41-4085-929F-CE0B8A69FCC5}" srcOrd="0" destOrd="0" parTransId="{C4EEF5DD-E4FA-4244-8BDF-2B3301E5F7AF}" sibTransId="{269E4CB8-FA84-48B4-8F6F-31C715A8D171}"/>
    <dgm:cxn modelId="{92B54326-CB45-4BC6-B6BE-B704D74DD0DA}" type="presOf" srcId="{7F2F788C-F034-4B4D-9A62-917FF24B03EB}" destId="{0E8D8EE9-2342-4082-BB89-DDDF24855071}" srcOrd="0" destOrd="0" presId="urn:microsoft.com/office/officeart/2016/7/layout/RoundedRectangleTimeline"/>
    <dgm:cxn modelId="{9EF7F535-9BCD-4730-88FE-C7AAC0658010}" srcId="{E94D3C41-BE87-4264-A878-205C335D9AE1}" destId="{7D96398A-8FAF-48E5-B32C-3E227DCAE673}" srcOrd="3" destOrd="0" parTransId="{17AC8D67-24A0-4BFC-9433-8C2D48D9D611}" sibTransId="{EC76B138-4AE5-4499-B51C-ECA22B3D70BC}"/>
    <dgm:cxn modelId="{0B82A83C-6206-40FD-9A37-F3DFD32FCC07}" srcId="{E94D3C41-BE87-4264-A878-205C335D9AE1}" destId="{2588285B-1220-40FA-A8FF-B902CD769825}" srcOrd="0" destOrd="0" parTransId="{B81C9187-9364-4807-93A3-80436818B1A6}" sibTransId="{E7EAD468-1BB4-4AB1-93BE-B58D0C1DE16C}"/>
    <dgm:cxn modelId="{72773A3E-23D7-481C-8A6F-B6CBEC124366}" type="presOf" srcId="{A6DB27EE-EA41-4085-929F-CE0B8A69FCC5}" destId="{4F5D08C1-8649-4F6D-89D2-40295656D86F}" srcOrd="0" destOrd="0" presId="urn:microsoft.com/office/officeart/2016/7/layout/RoundedRectangleTimeline"/>
    <dgm:cxn modelId="{7DE0D940-D451-46CE-802D-8B6B1E96DAC9}" type="presOf" srcId="{E94D3C41-BE87-4264-A878-205C335D9AE1}" destId="{1473D23A-0502-432D-942D-F4C1CD42A259}" srcOrd="0" destOrd="0" presId="urn:microsoft.com/office/officeart/2016/7/layout/RoundedRectangleTimeline"/>
    <dgm:cxn modelId="{8A4DA55E-F9A9-4E6F-AD75-2B0B0B394F56}" srcId="{E94D3C41-BE87-4264-A878-205C335D9AE1}" destId="{23635B8B-BB73-4EC6-BA80-C870A972C90C}" srcOrd="4" destOrd="0" parTransId="{61A932FF-0D8B-4DA7-90F5-70C928C7CC4B}" sibTransId="{EB03A891-AE1D-4640-905E-C15ADF7113FD}"/>
    <dgm:cxn modelId="{DFF97768-6014-4C4D-9318-BF2EADE68C4E}" srcId="{2588285B-1220-40FA-A8FF-B902CD769825}" destId="{7F2F788C-F034-4B4D-9A62-917FF24B03EB}" srcOrd="0" destOrd="0" parTransId="{BD9E681E-B39A-41BD-95F4-2DD514896E32}" sibTransId="{DDDE7E1B-3FA4-4080-8491-337C9917262E}"/>
    <dgm:cxn modelId="{12D28F4D-CFEC-41E8-BABA-701CDE0DE0A0}" type="presOf" srcId="{C7144A10-0958-42CF-A455-A9C56F145BC7}" destId="{997B6AC2-1339-4966-8F12-91E6BAFE43C0}" srcOrd="0" destOrd="0" presId="urn:microsoft.com/office/officeart/2016/7/layout/RoundedRectangleTimeline"/>
    <dgm:cxn modelId="{54572B7E-BB10-4C03-A4A2-C1AF604F81C9}" srcId="{23635B8B-BB73-4EC6-BA80-C870A972C90C}" destId="{7E727B5F-4B3B-465D-81EE-7EF982A0EA82}" srcOrd="0" destOrd="0" parTransId="{7B20D724-AFFE-4720-B4D8-B53665891B86}" sibTransId="{EBDCBED4-1140-44F2-AF0E-3F8E7B287520}"/>
    <dgm:cxn modelId="{AC9B5189-B6E4-43DF-B574-7577A5536959}" type="presOf" srcId="{2CE3B2B4-E52D-40D7-B517-2E545C5073F4}" destId="{D4A8BAD6-E2B3-43DA-A188-EAB8C042B64C}" srcOrd="0" destOrd="0" presId="urn:microsoft.com/office/officeart/2016/7/layout/RoundedRectangleTimeline"/>
    <dgm:cxn modelId="{4C5670AB-8256-4CF2-AA5A-6CB9EEC4FAE4}" type="presOf" srcId="{23635B8B-BB73-4EC6-BA80-C870A972C90C}" destId="{AE49FCE3-301F-444A-A7C3-F84B266399E9}" srcOrd="0" destOrd="0" presId="urn:microsoft.com/office/officeart/2016/7/layout/RoundedRectangleTimeline"/>
    <dgm:cxn modelId="{9C27B3BC-F652-4FA9-BC83-B44557AA9ACB}" srcId="{7D96398A-8FAF-48E5-B32C-3E227DCAE673}" destId="{DB7477F5-1640-44D1-8C21-F72CD6D1D281}" srcOrd="0" destOrd="0" parTransId="{89B93521-32C3-4318-9943-A67606421B4D}" sibTransId="{DC523A9A-3286-40E5-B122-0C8D59A0A83B}"/>
    <dgm:cxn modelId="{046125C7-2AF9-4764-AC5F-FDA404A8198F}" type="presOf" srcId="{7D96398A-8FAF-48E5-B32C-3E227DCAE673}" destId="{A1AA4781-A9C8-4132-9A2D-63F43ABFA2B5}" srcOrd="0" destOrd="0" presId="urn:microsoft.com/office/officeart/2016/7/layout/RoundedRectangleTimeline"/>
    <dgm:cxn modelId="{ABBF01C8-EC2E-4F1E-8F50-5B3EE5B3635B}" type="presOf" srcId="{7E727B5F-4B3B-465D-81EE-7EF982A0EA82}" destId="{B07B9241-D72A-40AF-AADC-1696D8B69732}" srcOrd="0" destOrd="0" presId="urn:microsoft.com/office/officeart/2016/7/layout/RoundedRectangleTimeline"/>
    <dgm:cxn modelId="{B24B8FC9-3030-4914-B931-6952B16A234E}" type="presOf" srcId="{EC0BE12D-630B-48B6-BD42-BC6D5CCAEBD2}" destId="{3FDEE9DD-D694-47CB-9EAD-8C9183EFD6E1}" srcOrd="0" destOrd="0" presId="urn:microsoft.com/office/officeart/2016/7/layout/RoundedRectangleTimeline"/>
    <dgm:cxn modelId="{AA21B4D3-A15D-4170-9F22-389257F75B20}" type="presOf" srcId="{DB7477F5-1640-44D1-8C21-F72CD6D1D281}" destId="{90D2E65D-E956-4A0A-97C2-DF3B20276203}" srcOrd="0" destOrd="0" presId="urn:microsoft.com/office/officeart/2016/7/layout/RoundedRectangleTimeline"/>
    <dgm:cxn modelId="{414D03EB-D184-432B-8261-128C67A94B90}" srcId="{E94D3C41-BE87-4264-A878-205C335D9AE1}" destId="{EC0BE12D-630B-48B6-BD42-BC6D5CCAEBD2}" srcOrd="2" destOrd="0" parTransId="{B03CE3C4-7C8E-4C1A-8E6D-01640CFD1D4E}" sibTransId="{33CC65C0-4F5A-45BD-837F-831A9F6BD96A}"/>
    <dgm:cxn modelId="{9C9318F3-5DD2-4010-9F37-E4ED021B7A6A}" srcId="{C7144A10-0958-42CF-A455-A9C56F145BC7}" destId="{2CE3B2B4-E52D-40D7-B517-2E545C5073F4}" srcOrd="0" destOrd="0" parTransId="{245547D6-A836-4A5F-AE5D-09F419A98667}" sibTransId="{6E1437E0-74ED-4E46-B5D4-9AB2659D32A7}"/>
    <dgm:cxn modelId="{47C63DFE-4C62-4951-AF6D-716C9DC2373E}" type="presOf" srcId="{2588285B-1220-40FA-A8FF-B902CD769825}" destId="{1C059AF1-B56F-49A4-B10C-232EE4D9592B}" srcOrd="0" destOrd="0" presId="urn:microsoft.com/office/officeart/2016/7/layout/RoundedRectangleTimeline"/>
    <dgm:cxn modelId="{527E5076-DDEC-4802-9377-EA6B9EBE1B42}" type="presParOf" srcId="{1473D23A-0502-432D-942D-F4C1CD42A259}" destId="{AEC5FFC9-FCC4-4E26-AB65-076C402C1A9D}" srcOrd="0" destOrd="0" presId="urn:microsoft.com/office/officeart/2016/7/layout/RoundedRectangleTimeline"/>
    <dgm:cxn modelId="{1828A5C6-2260-4563-AB5F-B68EE14AFAE5}" type="presParOf" srcId="{AEC5FFC9-FCC4-4E26-AB65-076C402C1A9D}" destId="{1C059AF1-B56F-49A4-B10C-232EE4D9592B}" srcOrd="0" destOrd="0" presId="urn:microsoft.com/office/officeart/2016/7/layout/RoundedRectangleTimeline"/>
    <dgm:cxn modelId="{46B24641-22FC-4B05-AD12-6430AA78A62C}" type="presParOf" srcId="{AEC5FFC9-FCC4-4E26-AB65-076C402C1A9D}" destId="{0E8D8EE9-2342-4082-BB89-DDDF24855071}" srcOrd="1" destOrd="0" presId="urn:microsoft.com/office/officeart/2016/7/layout/RoundedRectangleTimeline"/>
    <dgm:cxn modelId="{C0B22794-DB47-48B3-BE63-97805326314E}" type="presParOf" srcId="{AEC5FFC9-FCC4-4E26-AB65-076C402C1A9D}" destId="{3BF372BB-2BCB-4B9A-9BC1-CD2D1C47DA6E}" srcOrd="2" destOrd="0" presId="urn:microsoft.com/office/officeart/2016/7/layout/RoundedRectangleTimeline"/>
    <dgm:cxn modelId="{C24A6B53-3E9E-4B3E-B4C5-FE0F42E54D95}" type="presParOf" srcId="{AEC5FFC9-FCC4-4E26-AB65-076C402C1A9D}" destId="{199D3BF0-5CF4-4568-890A-568F324B6E61}" srcOrd="3" destOrd="0" presId="urn:microsoft.com/office/officeart/2016/7/layout/RoundedRectangleTimeline"/>
    <dgm:cxn modelId="{452B358F-E4B3-4D3D-AFB4-8A6A7DB09794}" type="presParOf" srcId="{AEC5FFC9-FCC4-4E26-AB65-076C402C1A9D}" destId="{15EB911C-4192-45ED-A165-58FFEB886D41}" srcOrd="4" destOrd="0" presId="urn:microsoft.com/office/officeart/2016/7/layout/RoundedRectangleTimeline"/>
    <dgm:cxn modelId="{EC769955-1BD2-4D4E-97A3-E2E393A36B52}" type="presParOf" srcId="{1473D23A-0502-432D-942D-F4C1CD42A259}" destId="{3D44091D-5B8C-4F7B-8B93-93AF97279707}" srcOrd="1" destOrd="0" presId="urn:microsoft.com/office/officeart/2016/7/layout/RoundedRectangleTimeline"/>
    <dgm:cxn modelId="{A21F71DB-643A-40D7-A183-ECBDD8CA5EAD}" type="presParOf" srcId="{1473D23A-0502-432D-942D-F4C1CD42A259}" destId="{3827A158-0508-4327-8FF2-B32C60F39211}" srcOrd="2" destOrd="0" presId="urn:microsoft.com/office/officeart/2016/7/layout/RoundedRectangleTimeline"/>
    <dgm:cxn modelId="{E23ED351-752F-4C08-BFAD-B497A9EC1DDC}" type="presParOf" srcId="{3827A158-0508-4327-8FF2-B32C60F39211}" destId="{997B6AC2-1339-4966-8F12-91E6BAFE43C0}" srcOrd="0" destOrd="0" presId="urn:microsoft.com/office/officeart/2016/7/layout/RoundedRectangleTimeline"/>
    <dgm:cxn modelId="{4F56E5C0-F8A6-4B81-A3DD-53CA8E4E8ECD}" type="presParOf" srcId="{3827A158-0508-4327-8FF2-B32C60F39211}" destId="{D4A8BAD6-E2B3-43DA-A188-EAB8C042B64C}" srcOrd="1" destOrd="0" presId="urn:microsoft.com/office/officeart/2016/7/layout/RoundedRectangleTimeline"/>
    <dgm:cxn modelId="{F2EDE0B5-409B-4083-B7FB-FB349204DEE6}" type="presParOf" srcId="{3827A158-0508-4327-8FF2-B32C60F39211}" destId="{98848B04-0967-4452-ACF6-37723E5DA384}" srcOrd="2" destOrd="0" presId="urn:microsoft.com/office/officeart/2016/7/layout/RoundedRectangleTimeline"/>
    <dgm:cxn modelId="{26A6905E-FADF-4DAF-B79B-7606FA0071CD}" type="presParOf" srcId="{3827A158-0508-4327-8FF2-B32C60F39211}" destId="{B4D3D20B-8531-492C-B7F7-697EFF48B5AB}" srcOrd="3" destOrd="0" presId="urn:microsoft.com/office/officeart/2016/7/layout/RoundedRectangleTimeline"/>
    <dgm:cxn modelId="{9D80EA97-3B16-4323-95A2-48AC843E3DA5}" type="presParOf" srcId="{3827A158-0508-4327-8FF2-B32C60F39211}" destId="{49CA7C1C-3D57-411B-B89A-D162B83AF40A}" srcOrd="4" destOrd="0" presId="urn:microsoft.com/office/officeart/2016/7/layout/RoundedRectangleTimeline"/>
    <dgm:cxn modelId="{7CC5891A-FA72-4F02-8D84-77607ECBC4E7}" type="presParOf" srcId="{1473D23A-0502-432D-942D-F4C1CD42A259}" destId="{EA08AE3D-F76E-4163-BF6E-CF7BF0C7A076}" srcOrd="3" destOrd="0" presId="urn:microsoft.com/office/officeart/2016/7/layout/RoundedRectangleTimeline"/>
    <dgm:cxn modelId="{04F402AF-3E61-47A0-974A-D9CE36E3D242}" type="presParOf" srcId="{1473D23A-0502-432D-942D-F4C1CD42A259}" destId="{122BFDCC-C8F0-420F-A876-DFCC5984B45D}" srcOrd="4" destOrd="0" presId="urn:microsoft.com/office/officeart/2016/7/layout/RoundedRectangleTimeline"/>
    <dgm:cxn modelId="{230D5E5E-021B-48C3-B149-69F7ACB08E04}" type="presParOf" srcId="{122BFDCC-C8F0-420F-A876-DFCC5984B45D}" destId="{3FDEE9DD-D694-47CB-9EAD-8C9183EFD6E1}" srcOrd="0" destOrd="0" presId="urn:microsoft.com/office/officeart/2016/7/layout/RoundedRectangleTimeline"/>
    <dgm:cxn modelId="{D21B614F-09F9-458D-AACB-B372838B1007}" type="presParOf" srcId="{122BFDCC-C8F0-420F-A876-DFCC5984B45D}" destId="{4F5D08C1-8649-4F6D-89D2-40295656D86F}" srcOrd="1" destOrd="0" presId="urn:microsoft.com/office/officeart/2016/7/layout/RoundedRectangleTimeline"/>
    <dgm:cxn modelId="{56C1296F-BB5D-40E7-9700-DC69359D8F1F}" type="presParOf" srcId="{122BFDCC-C8F0-420F-A876-DFCC5984B45D}" destId="{51D8B6C8-AFA1-48CF-A713-D6294F27EE20}" srcOrd="2" destOrd="0" presId="urn:microsoft.com/office/officeart/2016/7/layout/RoundedRectangleTimeline"/>
    <dgm:cxn modelId="{D581CDDE-3387-4F87-BCF1-F11198F8A0D4}" type="presParOf" srcId="{122BFDCC-C8F0-420F-A876-DFCC5984B45D}" destId="{C1717547-0DCE-45F4-AA6D-F401F624B7FB}" srcOrd="3" destOrd="0" presId="urn:microsoft.com/office/officeart/2016/7/layout/RoundedRectangleTimeline"/>
    <dgm:cxn modelId="{88AFE7D6-0311-41B1-8809-3DB3DD4EC096}" type="presParOf" srcId="{122BFDCC-C8F0-420F-A876-DFCC5984B45D}" destId="{65A5552C-12F6-46AD-B121-4C61EB68CCC0}" srcOrd="4" destOrd="0" presId="urn:microsoft.com/office/officeart/2016/7/layout/RoundedRectangleTimeline"/>
    <dgm:cxn modelId="{7DDB7D3D-3CC1-4542-850D-B814D89D4FB7}" type="presParOf" srcId="{1473D23A-0502-432D-942D-F4C1CD42A259}" destId="{7DB553F1-EBB2-4C81-BD98-89FB5D35EC5F}" srcOrd="5" destOrd="0" presId="urn:microsoft.com/office/officeart/2016/7/layout/RoundedRectangleTimeline"/>
    <dgm:cxn modelId="{75D53BE6-499E-4539-BE0A-7D52CEF1552B}" type="presParOf" srcId="{1473D23A-0502-432D-942D-F4C1CD42A259}" destId="{C1D7AA17-877E-4164-9311-0AC438A7BABA}" srcOrd="6" destOrd="0" presId="urn:microsoft.com/office/officeart/2016/7/layout/RoundedRectangleTimeline"/>
    <dgm:cxn modelId="{16D854C8-0C9A-4909-8709-9790D824F186}" type="presParOf" srcId="{C1D7AA17-877E-4164-9311-0AC438A7BABA}" destId="{A1AA4781-A9C8-4132-9A2D-63F43ABFA2B5}" srcOrd="0" destOrd="0" presId="urn:microsoft.com/office/officeart/2016/7/layout/RoundedRectangleTimeline"/>
    <dgm:cxn modelId="{81203858-6C47-4CF9-B976-2EDAD9425679}" type="presParOf" srcId="{C1D7AA17-877E-4164-9311-0AC438A7BABA}" destId="{90D2E65D-E956-4A0A-97C2-DF3B20276203}" srcOrd="1" destOrd="0" presId="urn:microsoft.com/office/officeart/2016/7/layout/RoundedRectangleTimeline"/>
    <dgm:cxn modelId="{AC4302FA-3E02-4120-BF90-AA8A6BB57292}" type="presParOf" srcId="{C1D7AA17-877E-4164-9311-0AC438A7BABA}" destId="{D3EF87A2-DD09-4C3D-BCD6-99C0DABED774}" srcOrd="2" destOrd="0" presId="urn:microsoft.com/office/officeart/2016/7/layout/RoundedRectangleTimeline"/>
    <dgm:cxn modelId="{9EA8105D-F593-4EAB-AD63-EDA64EE62CC8}" type="presParOf" srcId="{C1D7AA17-877E-4164-9311-0AC438A7BABA}" destId="{58330314-A98D-4728-935A-1F50C6A6BF14}" srcOrd="3" destOrd="0" presId="urn:microsoft.com/office/officeart/2016/7/layout/RoundedRectangleTimeline"/>
    <dgm:cxn modelId="{54460AB9-ADCD-4AE0-AB57-3D1DF04AE0E0}" type="presParOf" srcId="{C1D7AA17-877E-4164-9311-0AC438A7BABA}" destId="{D59672DD-C9D7-4774-9CDC-1597EFC536A7}" srcOrd="4" destOrd="0" presId="urn:microsoft.com/office/officeart/2016/7/layout/RoundedRectangleTimeline"/>
    <dgm:cxn modelId="{CD5418A2-4D17-40A3-9F3B-AD048E91B186}" type="presParOf" srcId="{1473D23A-0502-432D-942D-F4C1CD42A259}" destId="{1C5ADE92-BFB8-4E25-807A-D96AE4A43171}" srcOrd="7" destOrd="0" presId="urn:microsoft.com/office/officeart/2016/7/layout/RoundedRectangleTimeline"/>
    <dgm:cxn modelId="{2CAAE986-5664-4B8F-87B3-46509A8CE63F}" type="presParOf" srcId="{1473D23A-0502-432D-942D-F4C1CD42A259}" destId="{336F7234-9AD4-4DEB-9E41-3939C11970D9}" srcOrd="8" destOrd="0" presId="urn:microsoft.com/office/officeart/2016/7/layout/RoundedRectangleTimeline"/>
    <dgm:cxn modelId="{19BF0B8C-BB1F-4EE8-B27A-D6F80AD25DB7}" type="presParOf" srcId="{336F7234-9AD4-4DEB-9E41-3939C11970D9}" destId="{AE49FCE3-301F-444A-A7C3-F84B266399E9}" srcOrd="0" destOrd="0" presId="urn:microsoft.com/office/officeart/2016/7/layout/RoundedRectangleTimeline"/>
    <dgm:cxn modelId="{5108A613-8377-4FEC-B334-448E87F459CE}" type="presParOf" srcId="{336F7234-9AD4-4DEB-9E41-3939C11970D9}" destId="{B07B9241-D72A-40AF-AADC-1696D8B69732}" srcOrd="1" destOrd="0" presId="urn:microsoft.com/office/officeart/2016/7/layout/RoundedRectangleTimeline"/>
    <dgm:cxn modelId="{44E3C7B4-4719-4A5F-BAA8-B902667959D1}" type="presParOf" srcId="{336F7234-9AD4-4DEB-9E41-3939C11970D9}" destId="{8A6995FD-E6D2-4390-A6C2-9E5160A025F6}" srcOrd="2" destOrd="0" presId="urn:microsoft.com/office/officeart/2016/7/layout/RoundedRectangleTimeline"/>
    <dgm:cxn modelId="{F0CAD7C0-647F-4FB5-A7D6-0A5F27331D63}" type="presParOf" srcId="{336F7234-9AD4-4DEB-9E41-3939C11970D9}" destId="{129D25ED-0F95-48CF-B38E-345F672043C8}" srcOrd="3" destOrd="0" presId="urn:microsoft.com/office/officeart/2016/7/layout/RoundedRectangleTimeline"/>
    <dgm:cxn modelId="{A39DE76D-B754-4D1D-AB63-D2ECA5A1BCB9}" type="presParOf" srcId="{336F7234-9AD4-4DEB-9E41-3939C11970D9}" destId="{EC55277E-C46D-4042-962D-ACEFB5A7BF1B}"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2EE64-9882-4A59-B963-C3C6BE491E91}">
      <dsp:nvSpPr>
        <dsp:cNvPr id="0" name=""/>
        <dsp:cNvSpPr/>
      </dsp:nvSpPr>
      <dsp:spPr>
        <a:xfrm>
          <a:off x="2124513" y="2996188"/>
          <a:ext cx="3688016" cy="14715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ES" sz="2000" b="1" kern="1200">
              <a:latin typeface="Calibri"/>
              <a:ea typeface="Calibri"/>
              <a:cs typeface="Calibri"/>
            </a:rPr>
            <a:t>Lesiones menos graves</a:t>
          </a:r>
          <a:endParaRPr lang="en-US" sz="2000" b="1" kern="1200">
            <a:latin typeface="Calibri"/>
            <a:ea typeface="Calibri"/>
            <a:cs typeface="Calibri"/>
          </a:endParaRPr>
        </a:p>
      </dsp:txBody>
      <dsp:txXfrm>
        <a:off x="2124513" y="2996188"/>
        <a:ext cx="3688016" cy="1471500"/>
      </dsp:txXfrm>
    </dsp:sp>
    <dsp:sp modelId="{0218ECFA-859E-4716-A847-55D5FD7EC155}">
      <dsp:nvSpPr>
        <dsp:cNvPr id="0" name=""/>
        <dsp:cNvSpPr/>
      </dsp:nvSpPr>
      <dsp:spPr>
        <a:xfrm>
          <a:off x="2109794" y="898873"/>
          <a:ext cx="3688016" cy="1471500"/>
        </a:xfrm>
        <a:prstGeom prst="rect">
          <a:avLst/>
        </a:prstGeom>
        <a:solidFill>
          <a:schemeClr val="accent3">
            <a:hueOff val="15232540"/>
            <a:satOff val="-53893"/>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ES" sz="2000" b="1" kern="1200">
              <a:latin typeface="Calibri"/>
              <a:ea typeface="Calibri"/>
              <a:cs typeface="Calibri"/>
            </a:rPr>
            <a:t>Lesiones graves</a:t>
          </a:r>
        </a:p>
        <a:p>
          <a:pPr marL="0" lvl="0" indent="0" algn="ctr" defTabSz="889000" rtl="0">
            <a:lnSpc>
              <a:spcPct val="90000"/>
            </a:lnSpc>
            <a:spcBef>
              <a:spcPct val="0"/>
            </a:spcBef>
            <a:spcAft>
              <a:spcPct val="35000"/>
            </a:spcAft>
            <a:buNone/>
          </a:pPr>
          <a:r>
            <a:rPr lang="es-ES" sz="1800" kern="1200">
              <a:latin typeface="Calibri"/>
              <a:ea typeface="Calibri"/>
              <a:cs typeface="Calibri"/>
            </a:rPr>
            <a:t>Refiere a un daño físico que genere una incapacidad para el trabajo por más de 30 días.</a:t>
          </a:r>
          <a:endParaRPr lang="en-US" sz="2000" b="1" kern="1200">
            <a:latin typeface="Calibri"/>
            <a:ea typeface="Calibri"/>
            <a:cs typeface="Calibri"/>
          </a:endParaRPr>
        </a:p>
      </dsp:txBody>
      <dsp:txXfrm>
        <a:off x="2109794" y="898873"/>
        <a:ext cx="3688016" cy="1471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766AA-0FBC-4F97-8237-26D79289C1CD}">
      <dsp:nvSpPr>
        <dsp:cNvPr id="0" name=""/>
        <dsp:cNvSpPr/>
      </dsp:nvSpPr>
      <dsp:spPr>
        <a:xfrm>
          <a:off x="0" y="552117"/>
          <a:ext cx="9859632" cy="20506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217" tIns="437388" rIns="765217" bIns="149352" numCol="1" spcCol="1270" anchor="t" anchorCtr="0">
          <a:noAutofit/>
        </a:bodyPr>
        <a:lstStyle/>
        <a:p>
          <a:pPr marL="228600" lvl="1" indent="-228600" algn="l" defTabSz="933450" rtl="0">
            <a:lnSpc>
              <a:spcPct val="90000"/>
            </a:lnSpc>
            <a:spcBef>
              <a:spcPct val="0"/>
            </a:spcBef>
            <a:spcAft>
              <a:spcPct val="15000"/>
            </a:spcAft>
            <a:buChar char="•"/>
          </a:pPr>
          <a:r>
            <a:rPr lang="es-CL" sz="2100" b="1" kern="1200">
              <a:latin typeface="Verdana"/>
              <a:ea typeface="Verdana"/>
            </a:rPr>
            <a:t>Denuncia Individual de Enfermedad Profesional</a:t>
          </a:r>
          <a:r>
            <a:rPr lang="es-CL" sz="2100" kern="1200">
              <a:latin typeface="Verdana"/>
              <a:ea typeface="Verdana"/>
            </a:rPr>
            <a:t>, con la que una trabajadora o trabajador afiliado a una mutualidad puede acceder a prestaciones médicas cubiertas por la Ley de accidentes del trabajo y enfermedades profesionales.  </a:t>
          </a:r>
          <a:endParaRPr lang="en-US" sz="2100" kern="1200">
            <a:latin typeface="Verdana"/>
            <a:ea typeface="Verdana"/>
          </a:endParaRPr>
        </a:p>
      </dsp:txBody>
      <dsp:txXfrm>
        <a:off x="0" y="552117"/>
        <a:ext cx="9859632" cy="2050650"/>
      </dsp:txXfrm>
    </dsp:sp>
    <dsp:sp modelId="{CD90308F-81EC-46B6-AAF6-14AFC782100B}">
      <dsp:nvSpPr>
        <dsp:cNvPr id="0" name=""/>
        <dsp:cNvSpPr/>
      </dsp:nvSpPr>
      <dsp:spPr>
        <a:xfrm>
          <a:off x="492981" y="242157"/>
          <a:ext cx="6901743"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869" tIns="0" rIns="260869" bIns="0" numCol="1" spcCol="1270" anchor="ctr" anchorCtr="0">
          <a:noAutofit/>
        </a:bodyPr>
        <a:lstStyle/>
        <a:p>
          <a:pPr marL="0" lvl="0" indent="0" algn="l" defTabSz="933450">
            <a:lnSpc>
              <a:spcPct val="90000"/>
            </a:lnSpc>
            <a:spcBef>
              <a:spcPct val="0"/>
            </a:spcBef>
            <a:spcAft>
              <a:spcPct val="35000"/>
            </a:spcAft>
            <a:buNone/>
          </a:pPr>
          <a:r>
            <a:rPr lang="en-US" sz="2100" kern="1200">
              <a:latin typeface="Verdana"/>
              <a:ea typeface="Verdana"/>
            </a:rPr>
            <a:t>DIEP</a:t>
          </a:r>
        </a:p>
      </dsp:txBody>
      <dsp:txXfrm>
        <a:off x="523243" y="272419"/>
        <a:ext cx="6841219" cy="559396"/>
      </dsp:txXfrm>
    </dsp:sp>
    <dsp:sp modelId="{33E9B2CF-2751-4C7F-BB23-F04F1CEF0A08}">
      <dsp:nvSpPr>
        <dsp:cNvPr id="0" name=""/>
        <dsp:cNvSpPr/>
      </dsp:nvSpPr>
      <dsp:spPr>
        <a:xfrm>
          <a:off x="0" y="3026128"/>
          <a:ext cx="9859632" cy="20506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217" tIns="437388" rIns="765217" bIns="149352" numCol="1" spcCol="1270" anchor="t" anchorCtr="0">
          <a:noAutofit/>
        </a:bodyPr>
        <a:lstStyle/>
        <a:p>
          <a:pPr marL="228600" lvl="1" indent="-228600" algn="l" defTabSz="933450" rtl="0">
            <a:lnSpc>
              <a:spcPct val="90000"/>
            </a:lnSpc>
            <a:spcBef>
              <a:spcPct val="0"/>
            </a:spcBef>
            <a:spcAft>
              <a:spcPct val="15000"/>
            </a:spcAft>
            <a:buChar char="•"/>
          </a:pPr>
          <a:r>
            <a:rPr lang="es-CL" sz="2100" b="1" kern="1200">
              <a:latin typeface="Verdana"/>
              <a:ea typeface="Verdana"/>
            </a:rPr>
            <a:t>Denuncia Individual de Accidente del Trabajo</a:t>
          </a:r>
          <a:r>
            <a:rPr lang="es-CL" sz="2100" kern="1200">
              <a:latin typeface="Verdana"/>
              <a:ea typeface="Verdana"/>
            </a:rPr>
            <a:t>, con la que una trabajadora o trabajador protegido por una mutualidad puede acceder a prestaciones médicas cubiertas por la Ley de accidentes del trabajo y enfermedades profesionales. </a:t>
          </a:r>
          <a:endParaRPr lang="en-US" sz="2100" kern="1200">
            <a:latin typeface="Verdana"/>
            <a:ea typeface="Verdana"/>
          </a:endParaRPr>
        </a:p>
      </dsp:txBody>
      <dsp:txXfrm>
        <a:off x="0" y="3026128"/>
        <a:ext cx="9859632" cy="2050650"/>
      </dsp:txXfrm>
    </dsp:sp>
    <dsp:sp modelId="{955E800A-D109-4CFC-852D-008E28EB1D9B}">
      <dsp:nvSpPr>
        <dsp:cNvPr id="0" name=""/>
        <dsp:cNvSpPr/>
      </dsp:nvSpPr>
      <dsp:spPr>
        <a:xfrm>
          <a:off x="492981" y="2716168"/>
          <a:ext cx="6901743"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869" tIns="0" rIns="260869" bIns="0" numCol="1" spcCol="1270" anchor="ctr" anchorCtr="0">
          <a:noAutofit/>
        </a:bodyPr>
        <a:lstStyle/>
        <a:p>
          <a:pPr marL="0" lvl="0" indent="0" algn="l" defTabSz="933450">
            <a:lnSpc>
              <a:spcPct val="90000"/>
            </a:lnSpc>
            <a:spcBef>
              <a:spcPct val="0"/>
            </a:spcBef>
            <a:spcAft>
              <a:spcPct val="35000"/>
            </a:spcAft>
            <a:buNone/>
          </a:pPr>
          <a:r>
            <a:rPr lang="en-US" sz="2100" kern="1200">
              <a:latin typeface="Verdana"/>
              <a:ea typeface="Verdana"/>
            </a:rPr>
            <a:t>DIAT</a:t>
          </a:r>
        </a:p>
      </dsp:txBody>
      <dsp:txXfrm>
        <a:off x="523243" y="2746430"/>
        <a:ext cx="6841219"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F4E3F-7787-44FA-9EEB-144A7EB9F788}">
      <dsp:nvSpPr>
        <dsp:cNvPr id="0" name=""/>
        <dsp:cNvSpPr/>
      </dsp:nvSpPr>
      <dsp:spPr>
        <a:xfrm>
          <a:off x="0" y="2941521"/>
          <a:ext cx="11471563"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5D3A117-4309-40B6-802E-7BA85FC06C89}">
      <dsp:nvSpPr>
        <dsp:cNvPr id="0" name=""/>
        <dsp:cNvSpPr/>
      </dsp:nvSpPr>
      <dsp:spPr>
        <a:xfrm rot="8100000">
          <a:off x="93143" y="677905"/>
          <a:ext cx="432633" cy="432633"/>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2F4C9-2293-4AB5-9073-6DAB7EB29DD9}">
      <dsp:nvSpPr>
        <dsp:cNvPr id="0" name=""/>
        <dsp:cNvSpPr/>
      </dsp:nvSpPr>
      <dsp:spPr>
        <a:xfrm>
          <a:off x="141205" y="725967"/>
          <a:ext cx="336510" cy="33651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F8723BF-CED4-4967-9BC9-CE847F857F6A}">
      <dsp:nvSpPr>
        <dsp:cNvPr id="0" name=""/>
        <dsp:cNvSpPr/>
      </dsp:nvSpPr>
      <dsp:spPr>
        <a:xfrm>
          <a:off x="615378" y="1200140"/>
          <a:ext cx="3817200" cy="174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s-CL" sz="1800" kern="1200">
              <a:latin typeface="Verdana"/>
              <a:ea typeface="Verdana"/>
            </a:rPr>
            <a:t>El deber de prudencia y discreción especialmente, en quien asume la responsabilidad de recibir la denuncia</a:t>
          </a:r>
          <a:endParaRPr lang="en-US" sz="1800" kern="1200"/>
        </a:p>
      </dsp:txBody>
      <dsp:txXfrm>
        <a:off x="615378" y="1200140"/>
        <a:ext cx="3817200" cy="1741380"/>
      </dsp:txXfrm>
    </dsp:sp>
    <dsp:sp modelId="{4BF14C7B-9F97-4134-8403-CD8AB511CD8E}">
      <dsp:nvSpPr>
        <dsp:cNvPr id="0" name=""/>
        <dsp:cNvSpPr/>
      </dsp:nvSpPr>
      <dsp:spPr>
        <a:xfrm>
          <a:off x="615378" y="588304"/>
          <a:ext cx="3817200" cy="61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s-CL" sz="2000" b="1" kern="1200">
              <a:latin typeface="Verdana"/>
              <a:ea typeface="Verdana"/>
            </a:rPr>
            <a:t>Confidencialidad</a:t>
          </a:r>
          <a:r>
            <a:rPr lang="es-CL" sz="2000" kern="1200">
              <a:latin typeface="Verdana"/>
              <a:ea typeface="Verdana"/>
            </a:rPr>
            <a:t> </a:t>
          </a:r>
          <a:endParaRPr lang="en-US" sz="2000" kern="1200">
            <a:latin typeface="Calibri Light" panose="020F0302020204030204"/>
            <a:ea typeface="Calibri Light" panose="020F0302020204030204"/>
            <a:cs typeface="Calibri Light" panose="020F0302020204030204"/>
          </a:endParaRPr>
        </a:p>
      </dsp:txBody>
      <dsp:txXfrm>
        <a:off x="615378" y="588304"/>
        <a:ext cx="3817200" cy="611836"/>
      </dsp:txXfrm>
    </dsp:sp>
    <dsp:sp modelId="{2F968087-BF9B-4D3C-95CD-7E52948D3AE9}">
      <dsp:nvSpPr>
        <dsp:cNvPr id="0" name=""/>
        <dsp:cNvSpPr/>
      </dsp:nvSpPr>
      <dsp:spPr>
        <a:xfrm>
          <a:off x="309460" y="1200140"/>
          <a:ext cx="0" cy="174138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CCF0639-69EE-40EB-BA22-6DA0CA1E64CB}">
      <dsp:nvSpPr>
        <dsp:cNvPr id="0" name=""/>
        <dsp:cNvSpPr/>
      </dsp:nvSpPr>
      <dsp:spPr>
        <a:xfrm>
          <a:off x="254395" y="2886455"/>
          <a:ext cx="110130" cy="110130"/>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A0768-8CD8-4418-9F5F-E1A7C7CF0FEB}">
      <dsp:nvSpPr>
        <dsp:cNvPr id="0" name=""/>
        <dsp:cNvSpPr/>
      </dsp:nvSpPr>
      <dsp:spPr>
        <a:xfrm rot="18900000">
          <a:off x="2381624" y="4772502"/>
          <a:ext cx="432633" cy="432633"/>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A5F9D6-325C-4307-BF71-D30BC704A3E9}">
      <dsp:nvSpPr>
        <dsp:cNvPr id="0" name=""/>
        <dsp:cNvSpPr/>
      </dsp:nvSpPr>
      <dsp:spPr>
        <a:xfrm>
          <a:off x="2429686" y="4820564"/>
          <a:ext cx="336510" cy="33651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193C063-95C9-40F1-A99D-BC73430BA779}">
      <dsp:nvSpPr>
        <dsp:cNvPr id="0" name=""/>
        <dsp:cNvSpPr/>
      </dsp:nvSpPr>
      <dsp:spPr>
        <a:xfrm>
          <a:off x="2903859" y="2941521"/>
          <a:ext cx="3817200" cy="174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marL="0" lvl="0" indent="0" algn="l" defTabSz="800100">
            <a:lnSpc>
              <a:spcPct val="90000"/>
            </a:lnSpc>
            <a:spcBef>
              <a:spcPct val="0"/>
            </a:spcBef>
            <a:spcAft>
              <a:spcPct val="35000"/>
            </a:spcAft>
            <a:buNone/>
          </a:pPr>
          <a:r>
            <a:rPr lang="es-CL" sz="1800" kern="1200">
              <a:latin typeface="Verdana"/>
              <a:ea typeface="Verdana"/>
            </a:rPr>
            <a:t>Prevenir o reducir los riesgos a los que podría estar expuesto el personal </a:t>
          </a:r>
          <a:endParaRPr lang="en-US" sz="1800" kern="1200">
            <a:latin typeface="Verdana"/>
            <a:ea typeface="Verdana"/>
          </a:endParaRPr>
        </a:p>
      </dsp:txBody>
      <dsp:txXfrm>
        <a:off x="2903859" y="2941521"/>
        <a:ext cx="3817200" cy="1741380"/>
      </dsp:txXfrm>
    </dsp:sp>
    <dsp:sp modelId="{A2F3DE95-EA96-4B13-9065-98A363225ED6}">
      <dsp:nvSpPr>
        <dsp:cNvPr id="0" name=""/>
        <dsp:cNvSpPr/>
      </dsp:nvSpPr>
      <dsp:spPr>
        <a:xfrm>
          <a:off x="2903859" y="4682901"/>
          <a:ext cx="3817200" cy="61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s-CL" sz="2000" b="1" kern="1200">
              <a:latin typeface="Verdana"/>
              <a:ea typeface="Verdana"/>
            </a:rPr>
            <a:t>Enfoque preventivo</a:t>
          </a:r>
          <a:endParaRPr lang="en-US" sz="2000" b="0" kern="1200">
            <a:latin typeface="Verdana"/>
            <a:ea typeface="Verdana"/>
          </a:endParaRPr>
        </a:p>
      </dsp:txBody>
      <dsp:txXfrm>
        <a:off x="2903859" y="4682901"/>
        <a:ext cx="3817200" cy="611836"/>
      </dsp:txXfrm>
    </dsp:sp>
    <dsp:sp modelId="{895601D9-573B-484B-A5C3-1FACA61AC41F}">
      <dsp:nvSpPr>
        <dsp:cNvPr id="0" name=""/>
        <dsp:cNvSpPr/>
      </dsp:nvSpPr>
      <dsp:spPr>
        <a:xfrm>
          <a:off x="2597941" y="2941521"/>
          <a:ext cx="0" cy="1741380"/>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2EB4EDB-F703-42D4-9D50-6D2C76F84BCB}">
      <dsp:nvSpPr>
        <dsp:cNvPr id="0" name=""/>
        <dsp:cNvSpPr/>
      </dsp:nvSpPr>
      <dsp:spPr>
        <a:xfrm>
          <a:off x="2542875" y="2886455"/>
          <a:ext cx="110130" cy="110130"/>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D78A7-529C-432D-81BA-B3C547C3164E}">
      <dsp:nvSpPr>
        <dsp:cNvPr id="0" name=""/>
        <dsp:cNvSpPr/>
      </dsp:nvSpPr>
      <dsp:spPr>
        <a:xfrm rot="8100000">
          <a:off x="4670105" y="677905"/>
          <a:ext cx="432633" cy="432633"/>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F5A1D-F52A-48B8-87A2-6A3C622A431B}">
      <dsp:nvSpPr>
        <dsp:cNvPr id="0" name=""/>
        <dsp:cNvSpPr/>
      </dsp:nvSpPr>
      <dsp:spPr>
        <a:xfrm>
          <a:off x="4718166" y="725967"/>
          <a:ext cx="336510" cy="33651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71198F-A5FE-46F6-814E-A6599791C00B}">
      <dsp:nvSpPr>
        <dsp:cNvPr id="0" name=""/>
        <dsp:cNvSpPr/>
      </dsp:nvSpPr>
      <dsp:spPr>
        <a:xfrm>
          <a:off x="5192340" y="1200140"/>
          <a:ext cx="3817200" cy="174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rtl="0">
            <a:lnSpc>
              <a:spcPct val="90000"/>
            </a:lnSpc>
            <a:spcBef>
              <a:spcPct val="0"/>
            </a:spcBef>
            <a:spcAft>
              <a:spcPct val="35000"/>
            </a:spcAft>
            <a:buNone/>
          </a:pPr>
          <a:r>
            <a:rPr lang="es-CL" sz="1800" kern="1200">
              <a:latin typeface="Verdana"/>
              <a:ea typeface="Verdana"/>
            </a:rPr>
            <a:t>Obtención</a:t>
          </a:r>
          <a:r>
            <a:rPr lang="es-CL" sz="1800" b="0" kern="1200">
              <a:latin typeface="Verdana"/>
              <a:ea typeface="Verdana"/>
            </a:rPr>
            <a:t> de información de la persona afectada evitando que deba relatar          reiteradamente los hechos</a:t>
          </a:r>
          <a:r>
            <a:rPr lang="es-CL" sz="1800" kern="1200">
              <a:latin typeface="Verdana"/>
              <a:ea typeface="Verdana"/>
            </a:rPr>
            <a:t> </a:t>
          </a:r>
          <a:endParaRPr lang="en-US" sz="1800" b="0" kern="1200">
            <a:latin typeface="Calibri Light" panose="020F0302020204030204"/>
            <a:ea typeface="Calibri Light" panose="020F0302020204030204"/>
            <a:cs typeface="Calibri Light" panose="020F0302020204030204"/>
          </a:endParaRPr>
        </a:p>
      </dsp:txBody>
      <dsp:txXfrm>
        <a:off x="5192340" y="1200140"/>
        <a:ext cx="3817200" cy="1741380"/>
      </dsp:txXfrm>
    </dsp:sp>
    <dsp:sp modelId="{B64B9B56-51EC-478A-B6E9-996168B53C45}">
      <dsp:nvSpPr>
        <dsp:cNvPr id="0" name=""/>
        <dsp:cNvSpPr/>
      </dsp:nvSpPr>
      <dsp:spPr>
        <a:xfrm>
          <a:off x="5192340" y="588304"/>
          <a:ext cx="3817200" cy="61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s-CL" sz="2000" b="1" kern="1200">
              <a:latin typeface="Verdana"/>
              <a:ea typeface="Verdana"/>
            </a:rPr>
            <a:t>No revictimización</a:t>
          </a:r>
          <a:endParaRPr lang="en-US" sz="2000" b="1" kern="1200">
            <a:latin typeface="Calibri Light" panose="020F0302020204030204"/>
            <a:ea typeface="Calibri Light" panose="020F0302020204030204"/>
            <a:cs typeface="Calibri Light" panose="020F0302020204030204"/>
          </a:endParaRPr>
        </a:p>
      </dsp:txBody>
      <dsp:txXfrm>
        <a:off x="5192340" y="588304"/>
        <a:ext cx="3817200" cy="611836"/>
      </dsp:txXfrm>
    </dsp:sp>
    <dsp:sp modelId="{4094DF4D-B18E-4F2A-BD0B-F697965AF152}">
      <dsp:nvSpPr>
        <dsp:cNvPr id="0" name=""/>
        <dsp:cNvSpPr/>
      </dsp:nvSpPr>
      <dsp:spPr>
        <a:xfrm>
          <a:off x="4886421" y="1200140"/>
          <a:ext cx="0" cy="1741380"/>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8ADBCB2-4B35-4787-957F-C69243F313D8}">
      <dsp:nvSpPr>
        <dsp:cNvPr id="0" name=""/>
        <dsp:cNvSpPr/>
      </dsp:nvSpPr>
      <dsp:spPr>
        <a:xfrm>
          <a:off x="4831356" y="2886455"/>
          <a:ext cx="110130" cy="110130"/>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ABEEE7-7190-4588-B8B6-970287EDDE9B}">
      <dsp:nvSpPr>
        <dsp:cNvPr id="0" name=""/>
        <dsp:cNvSpPr/>
      </dsp:nvSpPr>
      <dsp:spPr>
        <a:xfrm rot="18900000">
          <a:off x="6958585" y="4772502"/>
          <a:ext cx="432633" cy="43263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7AE54-2552-4B71-940D-9AB1F9A6A885}">
      <dsp:nvSpPr>
        <dsp:cNvPr id="0" name=""/>
        <dsp:cNvSpPr/>
      </dsp:nvSpPr>
      <dsp:spPr>
        <a:xfrm>
          <a:off x="7006647" y="4820564"/>
          <a:ext cx="336510" cy="33651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482673A-534A-4E68-ADDF-00C4AB30B92B}">
      <dsp:nvSpPr>
        <dsp:cNvPr id="0" name=""/>
        <dsp:cNvSpPr/>
      </dsp:nvSpPr>
      <dsp:spPr>
        <a:xfrm>
          <a:off x="7480820" y="2941521"/>
          <a:ext cx="3817200" cy="174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marL="0" lvl="0" indent="0" algn="l" defTabSz="800100" rtl="0">
            <a:lnSpc>
              <a:spcPct val="90000"/>
            </a:lnSpc>
            <a:spcBef>
              <a:spcPct val="0"/>
            </a:spcBef>
            <a:spcAft>
              <a:spcPct val="35000"/>
            </a:spcAft>
            <a:buNone/>
          </a:pPr>
          <a:r>
            <a:rPr lang="es-CL" sz="1800" kern="1200">
              <a:latin typeface="Verdana"/>
              <a:ea typeface="Verdana"/>
            </a:rPr>
            <a:t>Acceso igualitario de todas las personas </a:t>
          </a:r>
          <a:r>
            <a:rPr lang="es" sz="1800" kern="1200">
              <a:latin typeface="Verdana"/>
              <a:ea typeface="Verdana"/>
            </a:rPr>
            <a:t>independiente de su género y a la i</a:t>
          </a:r>
          <a:r>
            <a:rPr lang="es-CL" sz="1800" kern="1200">
              <a:latin typeface="Verdana"/>
              <a:ea typeface="Verdana"/>
            </a:rPr>
            <a:t>gualdad de derechos, responsabilidades y oportunidades de todas las personas</a:t>
          </a:r>
          <a:endParaRPr lang="en-US" sz="1800" kern="1200">
            <a:latin typeface="Verdana"/>
            <a:ea typeface="Verdana"/>
          </a:endParaRPr>
        </a:p>
      </dsp:txBody>
      <dsp:txXfrm>
        <a:off x="7480820" y="2941521"/>
        <a:ext cx="3817200" cy="1741380"/>
      </dsp:txXfrm>
    </dsp:sp>
    <dsp:sp modelId="{47A1A114-6D9F-47C3-805D-C3499CCF4542}">
      <dsp:nvSpPr>
        <dsp:cNvPr id="0" name=""/>
        <dsp:cNvSpPr/>
      </dsp:nvSpPr>
      <dsp:spPr>
        <a:xfrm>
          <a:off x="7480820" y="4682901"/>
          <a:ext cx="3817200" cy="61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s-CL" sz="2000" b="1" kern="1200">
              <a:latin typeface="Verdana"/>
              <a:ea typeface="Verdana"/>
            </a:rPr>
            <a:t>Enfoque e igualdad de género</a:t>
          </a:r>
        </a:p>
      </dsp:txBody>
      <dsp:txXfrm>
        <a:off x="7480820" y="4682901"/>
        <a:ext cx="3817200" cy="611836"/>
      </dsp:txXfrm>
    </dsp:sp>
    <dsp:sp modelId="{4E79FD64-D83E-4D7A-8BE9-DFD2EE75D751}">
      <dsp:nvSpPr>
        <dsp:cNvPr id="0" name=""/>
        <dsp:cNvSpPr/>
      </dsp:nvSpPr>
      <dsp:spPr>
        <a:xfrm>
          <a:off x="7174902" y="2941521"/>
          <a:ext cx="0" cy="1741380"/>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5B49410-6A3B-4317-899A-C4B6AB9B3757}">
      <dsp:nvSpPr>
        <dsp:cNvPr id="0" name=""/>
        <dsp:cNvSpPr/>
      </dsp:nvSpPr>
      <dsp:spPr>
        <a:xfrm>
          <a:off x="7119837" y="2886455"/>
          <a:ext cx="110130" cy="110130"/>
        </a:xfrm>
        <a:prstGeom prst="ellipse">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E8C8F-04C6-475D-95B4-1ED831D85952}">
      <dsp:nvSpPr>
        <dsp:cNvPr id="0" name=""/>
        <dsp:cNvSpPr/>
      </dsp:nvSpPr>
      <dsp:spPr>
        <a:xfrm>
          <a:off x="0" y="0"/>
          <a:ext cx="7083382" cy="4889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ES" sz="2000" kern="1200">
              <a:latin typeface="Verdana"/>
              <a:ea typeface="Verdana"/>
            </a:rPr>
            <a:t>Coordinador/a de Grupo. </a:t>
          </a:r>
          <a:endParaRPr lang="es-CL" sz="2000" kern="1200">
            <a:latin typeface="Verdana"/>
            <a:ea typeface="Verdana"/>
          </a:endParaRPr>
        </a:p>
      </dsp:txBody>
      <dsp:txXfrm>
        <a:off x="14321" y="14321"/>
        <a:ext cx="6498556" cy="460310"/>
      </dsp:txXfrm>
    </dsp:sp>
    <dsp:sp modelId="{C47C9F7A-BFEE-4404-B741-E9EB9B782C33}">
      <dsp:nvSpPr>
        <dsp:cNvPr id="0" name=""/>
        <dsp:cNvSpPr/>
      </dsp:nvSpPr>
      <dsp:spPr>
        <a:xfrm>
          <a:off x="528953" y="556862"/>
          <a:ext cx="7083382" cy="488952"/>
        </a:xfrm>
        <a:prstGeom prst="roundRect">
          <a:avLst>
            <a:gd name="adj" fmla="val 10000"/>
          </a:avLst>
        </a:prstGeom>
        <a:solidFill>
          <a:schemeClr val="accent2">
            <a:hueOff val="424293"/>
            <a:satOff val="6290"/>
            <a:lumOff val="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a:latin typeface="Verdana"/>
              <a:ea typeface="Verdana"/>
            </a:rPr>
            <a:t>Coordinador/a de Local.</a:t>
          </a:r>
          <a:endParaRPr lang="es-CL" sz="2000" kern="1200">
            <a:latin typeface="Verdana"/>
            <a:ea typeface="Verdana"/>
          </a:endParaRPr>
        </a:p>
      </dsp:txBody>
      <dsp:txXfrm>
        <a:off x="543274" y="571183"/>
        <a:ext cx="6207967" cy="460310"/>
      </dsp:txXfrm>
    </dsp:sp>
    <dsp:sp modelId="{01FB4CA4-7BD6-48A6-90E8-F174C5D6FE7A}">
      <dsp:nvSpPr>
        <dsp:cNvPr id="0" name=""/>
        <dsp:cNvSpPr/>
      </dsp:nvSpPr>
      <dsp:spPr>
        <a:xfrm>
          <a:off x="1057907" y="1113725"/>
          <a:ext cx="7083382" cy="488952"/>
        </a:xfrm>
        <a:prstGeom prst="roundRect">
          <a:avLst>
            <a:gd name="adj" fmla="val 10000"/>
          </a:avLst>
        </a:prstGeom>
        <a:solidFill>
          <a:schemeClr val="accent2">
            <a:hueOff val="848587"/>
            <a:satOff val="12580"/>
            <a:lumOff val="45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a:latin typeface="Verdana"/>
              <a:ea typeface="Verdana"/>
            </a:rPr>
            <a:t>Coordinador/a Operativo de Sector. </a:t>
          </a:r>
          <a:endParaRPr lang="es-CL" sz="2000" kern="1200">
            <a:latin typeface="Verdana"/>
            <a:ea typeface="Verdana"/>
          </a:endParaRPr>
        </a:p>
      </dsp:txBody>
      <dsp:txXfrm>
        <a:off x="1072228" y="1128046"/>
        <a:ext cx="6207967" cy="460310"/>
      </dsp:txXfrm>
    </dsp:sp>
    <dsp:sp modelId="{12FBC6C5-A58A-49DA-976C-44132D068CA6}">
      <dsp:nvSpPr>
        <dsp:cNvPr id="0" name=""/>
        <dsp:cNvSpPr/>
      </dsp:nvSpPr>
      <dsp:spPr>
        <a:xfrm>
          <a:off x="1586861" y="1670587"/>
          <a:ext cx="7083382" cy="488952"/>
        </a:xfrm>
        <a:prstGeom prst="roundRect">
          <a:avLst>
            <a:gd name="adj" fmla="val 10000"/>
          </a:avLst>
        </a:prstGeom>
        <a:solidFill>
          <a:schemeClr val="accent2">
            <a:hueOff val="1272880"/>
            <a:satOff val="18869"/>
            <a:lumOff val="6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a:latin typeface="Verdana"/>
              <a:ea typeface="Verdana"/>
            </a:rPr>
            <a:t>Coordinador/a Operativo Regional.  </a:t>
          </a:r>
          <a:endParaRPr lang="es-CL" sz="2000" kern="1200">
            <a:latin typeface="Verdana"/>
            <a:ea typeface="Verdana"/>
          </a:endParaRPr>
        </a:p>
      </dsp:txBody>
      <dsp:txXfrm>
        <a:off x="1601182" y="1684908"/>
        <a:ext cx="6207967" cy="460310"/>
      </dsp:txXfrm>
    </dsp:sp>
    <dsp:sp modelId="{66F65977-B5F8-41AA-A6E1-F62FA8E239CF}">
      <dsp:nvSpPr>
        <dsp:cNvPr id="0" name=""/>
        <dsp:cNvSpPr/>
      </dsp:nvSpPr>
      <dsp:spPr>
        <a:xfrm>
          <a:off x="2115815" y="2227450"/>
          <a:ext cx="7083382" cy="488952"/>
        </a:xfrm>
        <a:prstGeom prst="roundRect">
          <a:avLst>
            <a:gd name="adj" fmla="val 10000"/>
          </a:avLst>
        </a:prstGeom>
        <a:solidFill>
          <a:schemeClr val="accent2">
            <a:hueOff val="1697173"/>
            <a:satOff val="25159"/>
            <a:lumOff val="90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a:latin typeface="Verdana"/>
              <a:ea typeface="Verdana"/>
            </a:rPr>
            <a:t>U otro según corresponda</a:t>
          </a:r>
          <a:endParaRPr lang="en-US" sz="2000" kern="1200"/>
        </a:p>
      </dsp:txBody>
      <dsp:txXfrm>
        <a:off x="2130136" y="2241771"/>
        <a:ext cx="6207967" cy="460310"/>
      </dsp:txXfrm>
    </dsp:sp>
    <dsp:sp modelId="{B9509A2D-6DC5-44F7-A386-54DAAAAE09B2}">
      <dsp:nvSpPr>
        <dsp:cNvPr id="0" name=""/>
        <dsp:cNvSpPr/>
      </dsp:nvSpPr>
      <dsp:spPr>
        <a:xfrm>
          <a:off x="6765563" y="357206"/>
          <a:ext cx="317819" cy="31781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6837072" y="357206"/>
        <a:ext cx="174801" cy="239159"/>
      </dsp:txXfrm>
    </dsp:sp>
    <dsp:sp modelId="{75D0601E-3C9D-4B06-86A9-42182E0CD485}">
      <dsp:nvSpPr>
        <dsp:cNvPr id="0" name=""/>
        <dsp:cNvSpPr/>
      </dsp:nvSpPr>
      <dsp:spPr>
        <a:xfrm>
          <a:off x="7294517" y="914069"/>
          <a:ext cx="317819" cy="317819"/>
        </a:xfrm>
        <a:prstGeom prst="downArrow">
          <a:avLst>
            <a:gd name="adj1" fmla="val 55000"/>
            <a:gd name="adj2" fmla="val 45000"/>
          </a:avLst>
        </a:prstGeom>
        <a:solidFill>
          <a:schemeClr val="accent2">
            <a:tint val="40000"/>
            <a:alpha val="90000"/>
            <a:hueOff val="315217"/>
            <a:satOff val="15666"/>
            <a:lumOff val="1283"/>
            <a:alphaOff val="0"/>
          </a:schemeClr>
        </a:solidFill>
        <a:ln w="12700" cap="flat" cmpd="sng" algn="ctr">
          <a:solidFill>
            <a:schemeClr val="accent2">
              <a:tint val="40000"/>
              <a:alpha val="90000"/>
              <a:hueOff val="315217"/>
              <a:satOff val="15666"/>
              <a:lumOff val="12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7366026" y="914069"/>
        <a:ext cx="174801" cy="239159"/>
      </dsp:txXfrm>
    </dsp:sp>
    <dsp:sp modelId="{C1821C42-28FA-47E5-929E-62A24670B689}">
      <dsp:nvSpPr>
        <dsp:cNvPr id="0" name=""/>
        <dsp:cNvSpPr/>
      </dsp:nvSpPr>
      <dsp:spPr>
        <a:xfrm>
          <a:off x="7823471" y="1462783"/>
          <a:ext cx="317819" cy="317819"/>
        </a:xfrm>
        <a:prstGeom prst="downArrow">
          <a:avLst>
            <a:gd name="adj1" fmla="val 55000"/>
            <a:gd name="adj2" fmla="val 45000"/>
          </a:avLst>
        </a:prstGeom>
        <a:solidFill>
          <a:schemeClr val="accent2">
            <a:tint val="40000"/>
            <a:alpha val="90000"/>
            <a:hueOff val="630435"/>
            <a:satOff val="31331"/>
            <a:lumOff val="2566"/>
            <a:alphaOff val="0"/>
          </a:schemeClr>
        </a:solidFill>
        <a:ln w="12700" cap="flat" cmpd="sng" algn="ctr">
          <a:solidFill>
            <a:schemeClr val="accent2">
              <a:tint val="40000"/>
              <a:alpha val="90000"/>
              <a:hueOff val="630435"/>
              <a:satOff val="31331"/>
              <a:lumOff val="25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7894980" y="1462783"/>
        <a:ext cx="174801" cy="239159"/>
      </dsp:txXfrm>
    </dsp:sp>
    <dsp:sp modelId="{1330BDCB-B8F6-4790-BAEE-45E1BFD6150C}">
      <dsp:nvSpPr>
        <dsp:cNvPr id="0" name=""/>
        <dsp:cNvSpPr/>
      </dsp:nvSpPr>
      <dsp:spPr>
        <a:xfrm>
          <a:off x="8352424" y="2025078"/>
          <a:ext cx="317819" cy="317819"/>
        </a:xfrm>
        <a:prstGeom prst="downArrow">
          <a:avLst>
            <a:gd name="adj1" fmla="val 55000"/>
            <a:gd name="adj2" fmla="val 45000"/>
          </a:avLst>
        </a:prstGeom>
        <a:solidFill>
          <a:schemeClr val="accent2">
            <a:tint val="40000"/>
            <a:alpha val="90000"/>
            <a:hueOff val="945652"/>
            <a:satOff val="46997"/>
            <a:lumOff val="3849"/>
            <a:alphaOff val="0"/>
          </a:schemeClr>
        </a:solidFill>
        <a:ln w="12700" cap="flat" cmpd="sng" algn="ctr">
          <a:solidFill>
            <a:schemeClr val="accent2">
              <a:tint val="40000"/>
              <a:alpha val="90000"/>
              <a:hueOff val="945652"/>
              <a:satOff val="46997"/>
              <a:lumOff val="38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8423933" y="2025078"/>
        <a:ext cx="174801" cy="239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5435D-3652-45E2-846A-02920C013916}">
      <dsp:nvSpPr>
        <dsp:cNvPr id="0" name=""/>
        <dsp:cNvSpPr/>
      </dsp:nvSpPr>
      <dsp:spPr>
        <a:xfrm rot="5400000">
          <a:off x="-111146" y="115859"/>
          <a:ext cx="740979" cy="518685"/>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b="1" kern="1200">
              <a:latin typeface="Verdana"/>
              <a:ea typeface="Verdana"/>
            </a:rPr>
            <a:t>1</a:t>
          </a:r>
        </a:p>
      </dsp:txBody>
      <dsp:txXfrm rot="-5400000">
        <a:off x="2" y="264055"/>
        <a:ext cx="518685" cy="222294"/>
      </dsp:txXfrm>
    </dsp:sp>
    <dsp:sp modelId="{3AC1D855-AFF0-4781-8880-2DB4634F4E42}">
      <dsp:nvSpPr>
        <dsp:cNvPr id="0" name=""/>
        <dsp:cNvSpPr/>
      </dsp:nvSpPr>
      <dsp:spPr>
        <a:xfrm rot="5400000">
          <a:off x="5287699" y="-4764301"/>
          <a:ext cx="481889" cy="10019917"/>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a:latin typeface="Verdana"/>
              <a:ea typeface="Verdana"/>
            </a:rPr>
            <a:t>La desconfianza de los informantes al presentarse el colaborador/a o trabajador/a en terreno</a:t>
          </a:r>
          <a:endParaRPr lang="en-US" sz="1600" kern="1200">
            <a:latin typeface="Verdana"/>
            <a:ea typeface="Verdana"/>
          </a:endParaRPr>
        </a:p>
      </dsp:txBody>
      <dsp:txXfrm rot="-5400000">
        <a:off x="518685" y="28237"/>
        <a:ext cx="9996393" cy="434841"/>
      </dsp:txXfrm>
    </dsp:sp>
    <dsp:sp modelId="{DD7BE1E4-610B-4365-AB7D-B36A9BB653B3}">
      <dsp:nvSpPr>
        <dsp:cNvPr id="0" name=""/>
        <dsp:cNvSpPr/>
      </dsp:nvSpPr>
      <dsp:spPr>
        <a:xfrm rot="5400000">
          <a:off x="-111146" y="772175"/>
          <a:ext cx="740979" cy="518685"/>
        </a:xfrm>
        <a:prstGeom prst="chevron">
          <a:avLst/>
        </a:prstGeom>
        <a:solidFill>
          <a:schemeClr val="accent1">
            <a:shade val="80000"/>
            <a:hueOff val="54054"/>
            <a:satOff val="-4161"/>
            <a:lumOff val="5113"/>
            <a:alphaOff val="0"/>
          </a:schemeClr>
        </a:solidFill>
        <a:ln w="12700" cap="flat" cmpd="sng" algn="ctr">
          <a:solidFill>
            <a:schemeClr val="accent1">
              <a:shade val="80000"/>
              <a:hueOff val="54054"/>
              <a:satOff val="-4161"/>
              <a:lumOff val="51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b="1" kern="1200">
              <a:latin typeface="Verdana"/>
              <a:ea typeface="Verdana"/>
            </a:rPr>
            <a:t> 2</a:t>
          </a:r>
          <a:endParaRPr lang="en-US" sz="1600" b="1" kern="1200">
            <a:latin typeface="Verdana"/>
            <a:ea typeface="Verdana"/>
          </a:endParaRPr>
        </a:p>
      </dsp:txBody>
      <dsp:txXfrm rot="-5400000">
        <a:off x="2" y="920371"/>
        <a:ext cx="518685" cy="222294"/>
      </dsp:txXfrm>
    </dsp:sp>
    <dsp:sp modelId="{44FE3A19-3D71-42A6-B9C3-3AA56B75FA5D}">
      <dsp:nvSpPr>
        <dsp:cNvPr id="0" name=""/>
        <dsp:cNvSpPr/>
      </dsp:nvSpPr>
      <dsp:spPr>
        <a:xfrm rot="5400000">
          <a:off x="5287825" y="-4108111"/>
          <a:ext cx="481636" cy="10019917"/>
        </a:xfrm>
        <a:prstGeom prst="round2SameRect">
          <a:avLst/>
        </a:prstGeom>
        <a:solidFill>
          <a:schemeClr val="lt1">
            <a:alpha val="90000"/>
            <a:hueOff val="0"/>
            <a:satOff val="0"/>
            <a:lumOff val="0"/>
            <a:alphaOff val="0"/>
          </a:schemeClr>
        </a:solidFill>
        <a:ln w="12700" cap="flat" cmpd="sng" algn="ctr">
          <a:solidFill>
            <a:schemeClr val="accent1">
              <a:shade val="80000"/>
              <a:hueOff val="54054"/>
              <a:satOff val="-4161"/>
              <a:lumOff val="51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a:latin typeface="Verdana"/>
              <a:ea typeface="Verdana"/>
            </a:rPr>
            <a:t>El área de levantamiento focalizada</a:t>
          </a:r>
          <a:endParaRPr lang="es-ES" sz="1600" kern="1200"/>
        </a:p>
      </dsp:txBody>
      <dsp:txXfrm rot="-5400000">
        <a:off x="518685" y="684541"/>
        <a:ext cx="9996405" cy="434612"/>
      </dsp:txXfrm>
    </dsp:sp>
    <dsp:sp modelId="{BCF522A0-FCC8-4162-9748-AB14BCECDCA0}">
      <dsp:nvSpPr>
        <dsp:cNvPr id="0" name=""/>
        <dsp:cNvSpPr/>
      </dsp:nvSpPr>
      <dsp:spPr>
        <a:xfrm rot="5400000">
          <a:off x="-111146" y="1428491"/>
          <a:ext cx="740979" cy="518685"/>
        </a:xfrm>
        <a:prstGeom prst="chevron">
          <a:avLst/>
        </a:prstGeom>
        <a:solidFill>
          <a:schemeClr val="accent1">
            <a:shade val="80000"/>
            <a:hueOff val="108108"/>
            <a:satOff val="-8322"/>
            <a:lumOff val="10225"/>
            <a:alphaOff val="0"/>
          </a:schemeClr>
        </a:solidFill>
        <a:ln w="12700" cap="flat" cmpd="sng" algn="ctr">
          <a:solidFill>
            <a:schemeClr val="accent1">
              <a:shade val="80000"/>
              <a:hueOff val="108108"/>
              <a:satOff val="-8322"/>
              <a:lumOff val="102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b="1" kern="1200">
              <a:latin typeface="Verdana"/>
              <a:ea typeface="Verdana"/>
            </a:rPr>
            <a:t>3</a:t>
          </a:r>
          <a:endParaRPr lang="en-US" sz="1600" b="1" kern="1200">
            <a:latin typeface="Verdana"/>
            <a:ea typeface="Verdana"/>
          </a:endParaRPr>
        </a:p>
      </dsp:txBody>
      <dsp:txXfrm rot="-5400000">
        <a:off x="2" y="1576687"/>
        <a:ext cx="518685" cy="222294"/>
      </dsp:txXfrm>
    </dsp:sp>
    <dsp:sp modelId="{7DF92719-193A-4B3A-A682-E43A18C90254}">
      <dsp:nvSpPr>
        <dsp:cNvPr id="0" name=""/>
        <dsp:cNvSpPr/>
      </dsp:nvSpPr>
      <dsp:spPr>
        <a:xfrm rot="5400000">
          <a:off x="5287825" y="-3451796"/>
          <a:ext cx="481636" cy="10019917"/>
        </a:xfrm>
        <a:prstGeom prst="round2SameRect">
          <a:avLst/>
        </a:prstGeom>
        <a:solidFill>
          <a:schemeClr val="lt1">
            <a:alpha val="90000"/>
            <a:hueOff val="0"/>
            <a:satOff val="0"/>
            <a:lumOff val="0"/>
            <a:alphaOff val="0"/>
          </a:schemeClr>
        </a:solidFill>
        <a:ln w="12700" cap="flat" cmpd="sng" algn="ctr">
          <a:solidFill>
            <a:schemeClr val="accent1">
              <a:shade val="80000"/>
              <a:hueOff val="108108"/>
              <a:satOff val="-8322"/>
              <a:lumOff val="102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a:latin typeface="Verdana"/>
              <a:ea typeface="Verdana"/>
            </a:rPr>
            <a:t>La presencia del colaborador/a o trabajador/a en lugares apartados, donde puede existir el riesgo derivado de situaciones imprevistas</a:t>
          </a:r>
          <a:endParaRPr lang="en-US" sz="1600" kern="1200">
            <a:latin typeface="Verdana"/>
            <a:ea typeface="Verdana"/>
          </a:endParaRPr>
        </a:p>
      </dsp:txBody>
      <dsp:txXfrm rot="-5400000">
        <a:off x="518685" y="1340856"/>
        <a:ext cx="9996405" cy="434612"/>
      </dsp:txXfrm>
    </dsp:sp>
    <dsp:sp modelId="{FA2C7B64-063E-4510-94E5-93D2959D971A}">
      <dsp:nvSpPr>
        <dsp:cNvPr id="0" name=""/>
        <dsp:cNvSpPr/>
      </dsp:nvSpPr>
      <dsp:spPr>
        <a:xfrm rot="5400000">
          <a:off x="-111146" y="2084807"/>
          <a:ext cx="740979" cy="518685"/>
        </a:xfrm>
        <a:prstGeom prst="chevron">
          <a:avLst/>
        </a:prstGeom>
        <a:solidFill>
          <a:schemeClr val="accent1">
            <a:shade val="80000"/>
            <a:hueOff val="162162"/>
            <a:satOff val="-12483"/>
            <a:lumOff val="15338"/>
            <a:alphaOff val="0"/>
          </a:schemeClr>
        </a:solidFill>
        <a:ln w="12700" cap="flat" cmpd="sng" algn="ctr">
          <a:solidFill>
            <a:schemeClr val="accent1">
              <a:shade val="80000"/>
              <a:hueOff val="162162"/>
              <a:satOff val="-12483"/>
              <a:lumOff val="153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b="1" kern="1200">
              <a:latin typeface="Verdana"/>
              <a:ea typeface="Verdana"/>
            </a:rPr>
            <a:t>4</a:t>
          </a:r>
          <a:endParaRPr lang="en-US" sz="1600" b="1" kern="1200">
            <a:latin typeface="Verdana"/>
            <a:ea typeface="Verdana"/>
          </a:endParaRPr>
        </a:p>
      </dsp:txBody>
      <dsp:txXfrm rot="-5400000">
        <a:off x="2" y="2233003"/>
        <a:ext cx="518685" cy="222294"/>
      </dsp:txXfrm>
    </dsp:sp>
    <dsp:sp modelId="{900970D6-B744-44A7-B4A6-66D2D9C1B3F3}">
      <dsp:nvSpPr>
        <dsp:cNvPr id="0" name=""/>
        <dsp:cNvSpPr/>
      </dsp:nvSpPr>
      <dsp:spPr>
        <a:xfrm rot="5400000">
          <a:off x="5287825" y="-2795480"/>
          <a:ext cx="481636" cy="10019917"/>
        </a:xfrm>
        <a:prstGeom prst="round2SameRect">
          <a:avLst/>
        </a:prstGeom>
        <a:solidFill>
          <a:schemeClr val="lt1">
            <a:alpha val="90000"/>
            <a:hueOff val="0"/>
            <a:satOff val="0"/>
            <a:lumOff val="0"/>
            <a:alphaOff val="0"/>
          </a:schemeClr>
        </a:solidFill>
        <a:ln w="12700" cap="flat" cmpd="sng" algn="ctr">
          <a:solidFill>
            <a:schemeClr val="accent1">
              <a:shade val="80000"/>
              <a:hueOff val="162162"/>
              <a:satOff val="-12483"/>
              <a:lumOff val="15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a:latin typeface="Verdana"/>
              <a:ea typeface="Verdana"/>
            </a:rPr>
            <a:t>No tener visible la credencial institucional</a:t>
          </a:r>
          <a:endParaRPr lang="en-US" sz="1600" kern="1200">
            <a:latin typeface="Verdana"/>
            <a:ea typeface="Verdana"/>
          </a:endParaRPr>
        </a:p>
      </dsp:txBody>
      <dsp:txXfrm rot="-5400000">
        <a:off x="518685" y="1997172"/>
        <a:ext cx="9996405" cy="434612"/>
      </dsp:txXfrm>
    </dsp:sp>
    <dsp:sp modelId="{0ED5C6C6-BEF7-4DE6-B14F-637FD7CA8728}">
      <dsp:nvSpPr>
        <dsp:cNvPr id="0" name=""/>
        <dsp:cNvSpPr/>
      </dsp:nvSpPr>
      <dsp:spPr>
        <a:xfrm rot="5400000">
          <a:off x="-111146" y="2741123"/>
          <a:ext cx="740979" cy="518685"/>
        </a:xfrm>
        <a:prstGeom prst="chevron">
          <a:avLst/>
        </a:prstGeom>
        <a:solidFill>
          <a:schemeClr val="accent1">
            <a:shade val="80000"/>
            <a:hueOff val="216216"/>
            <a:satOff val="-16644"/>
            <a:lumOff val="20451"/>
            <a:alphaOff val="0"/>
          </a:schemeClr>
        </a:solidFill>
        <a:ln w="12700" cap="flat" cmpd="sng" algn="ctr">
          <a:solidFill>
            <a:schemeClr val="accent1">
              <a:shade val="80000"/>
              <a:hueOff val="216216"/>
              <a:satOff val="-16644"/>
              <a:lumOff val="20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b="1" kern="1200">
              <a:latin typeface="Verdana"/>
              <a:ea typeface="Verdana"/>
            </a:rPr>
            <a:t>5</a:t>
          </a:r>
          <a:endParaRPr lang="en-US" sz="1600" b="1" kern="1200">
            <a:latin typeface="Verdana"/>
            <a:ea typeface="Verdana"/>
          </a:endParaRPr>
        </a:p>
      </dsp:txBody>
      <dsp:txXfrm rot="-5400000">
        <a:off x="2" y="2889319"/>
        <a:ext cx="518685" cy="222294"/>
      </dsp:txXfrm>
    </dsp:sp>
    <dsp:sp modelId="{B35E34B8-641C-406F-98E5-892959337E3A}">
      <dsp:nvSpPr>
        <dsp:cNvPr id="0" name=""/>
        <dsp:cNvSpPr/>
      </dsp:nvSpPr>
      <dsp:spPr>
        <a:xfrm rot="5400000">
          <a:off x="5287825" y="-2139164"/>
          <a:ext cx="481636" cy="10019917"/>
        </a:xfrm>
        <a:prstGeom prst="round2SameRect">
          <a:avLst/>
        </a:prstGeom>
        <a:solidFill>
          <a:schemeClr val="lt1">
            <a:alpha val="90000"/>
            <a:hueOff val="0"/>
            <a:satOff val="0"/>
            <a:lumOff val="0"/>
            <a:alphaOff val="0"/>
          </a:schemeClr>
        </a:solidFill>
        <a:ln w="12700" cap="flat" cmpd="sng" algn="ctr">
          <a:solidFill>
            <a:schemeClr val="accent1">
              <a:shade val="80000"/>
              <a:hueOff val="216216"/>
              <a:satOff val="-16644"/>
              <a:lumOff val="204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a:latin typeface="Verdana"/>
              <a:ea typeface="Verdana"/>
            </a:rPr>
            <a:t>La presencia de antisociales en el sector</a:t>
          </a:r>
          <a:endParaRPr lang="en-US" sz="1600" kern="1200">
            <a:latin typeface="Verdana"/>
            <a:ea typeface="Verdana"/>
          </a:endParaRPr>
        </a:p>
      </dsp:txBody>
      <dsp:txXfrm rot="-5400000">
        <a:off x="518685" y="2653488"/>
        <a:ext cx="9996405" cy="434612"/>
      </dsp:txXfrm>
    </dsp:sp>
    <dsp:sp modelId="{8D694523-6059-4FF1-9844-48B6A58944F1}">
      <dsp:nvSpPr>
        <dsp:cNvPr id="0" name=""/>
        <dsp:cNvSpPr/>
      </dsp:nvSpPr>
      <dsp:spPr>
        <a:xfrm rot="5400000">
          <a:off x="-111146" y="3397439"/>
          <a:ext cx="740979" cy="518685"/>
        </a:xfrm>
        <a:prstGeom prst="chevron">
          <a:avLst/>
        </a:prstGeom>
        <a:solidFill>
          <a:schemeClr val="accent1">
            <a:shade val="80000"/>
            <a:hueOff val="270269"/>
            <a:satOff val="-20805"/>
            <a:lumOff val="25563"/>
            <a:alphaOff val="0"/>
          </a:schemeClr>
        </a:solidFill>
        <a:ln w="12700" cap="flat" cmpd="sng" algn="ctr">
          <a:solidFill>
            <a:schemeClr val="accent1">
              <a:shade val="80000"/>
              <a:hueOff val="270269"/>
              <a:satOff val="-20805"/>
              <a:lumOff val="255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b="1" kern="1200">
              <a:latin typeface="Verdana"/>
              <a:ea typeface="Verdana"/>
            </a:rPr>
            <a:t>6</a:t>
          </a:r>
          <a:endParaRPr lang="en-US" sz="1600" b="1" kern="1200">
            <a:latin typeface="Verdana"/>
            <a:ea typeface="Verdana"/>
          </a:endParaRPr>
        </a:p>
      </dsp:txBody>
      <dsp:txXfrm rot="-5400000">
        <a:off x="2" y="3545635"/>
        <a:ext cx="518685" cy="222294"/>
      </dsp:txXfrm>
    </dsp:sp>
    <dsp:sp modelId="{CA25FDD0-0EA9-4D29-8BDD-4671DDFB354A}">
      <dsp:nvSpPr>
        <dsp:cNvPr id="0" name=""/>
        <dsp:cNvSpPr/>
      </dsp:nvSpPr>
      <dsp:spPr>
        <a:xfrm rot="5400000">
          <a:off x="5287825" y="-1482848"/>
          <a:ext cx="481636" cy="10019917"/>
        </a:xfrm>
        <a:prstGeom prst="round2SameRect">
          <a:avLst/>
        </a:prstGeom>
        <a:solidFill>
          <a:schemeClr val="lt1">
            <a:alpha val="90000"/>
            <a:hueOff val="0"/>
            <a:satOff val="0"/>
            <a:lumOff val="0"/>
            <a:alphaOff val="0"/>
          </a:schemeClr>
        </a:solidFill>
        <a:ln w="12700" cap="flat" cmpd="sng" algn="ctr">
          <a:solidFill>
            <a:schemeClr val="accent1">
              <a:shade val="80000"/>
              <a:hueOff val="270269"/>
              <a:satOff val="-20805"/>
              <a:lumOff val="255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a:latin typeface="Verdana"/>
              <a:ea typeface="Verdana"/>
            </a:rPr>
            <a:t>La presencia de animales domésticos que amenazan al censista</a:t>
          </a:r>
          <a:endParaRPr lang="en-US" sz="1600" kern="1200">
            <a:latin typeface="Verdana"/>
            <a:ea typeface="Verdana"/>
          </a:endParaRPr>
        </a:p>
      </dsp:txBody>
      <dsp:txXfrm rot="-5400000">
        <a:off x="518685" y="3309804"/>
        <a:ext cx="9996405" cy="434612"/>
      </dsp:txXfrm>
    </dsp:sp>
    <dsp:sp modelId="{BEBBF24D-2A21-4529-8502-3A51FD739AC2}">
      <dsp:nvSpPr>
        <dsp:cNvPr id="0" name=""/>
        <dsp:cNvSpPr/>
      </dsp:nvSpPr>
      <dsp:spPr>
        <a:xfrm rot="5400000">
          <a:off x="-111146" y="4053754"/>
          <a:ext cx="740979" cy="518685"/>
        </a:xfrm>
        <a:prstGeom prst="chevron">
          <a:avLst/>
        </a:prstGeom>
        <a:solidFill>
          <a:schemeClr val="accent1">
            <a:shade val="80000"/>
            <a:hueOff val="324323"/>
            <a:satOff val="-24966"/>
            <a:lumOff val="30676"/>
            <a:alphaOff val="0"/>
          </a:schemeClr>
        </a:solidFill>
        <a:ln w="12700" cap="flat" cmpd="sng" algn="ctr">
          <a:solidFill>
            <a:schemeClr val="accent1">
              <a:shade val="80000"/>
              <a:hueOff val="324323"/>
              <a:satOff val="-24966"/>
              <a:lumOff val="306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b="1" kern="1200">
              <a:latin typeface="Verdana"/>
              <a:ea typeface="Verdana"/>
            </a:rPr>
            <a:t>7</a:t>
          </a:r>
          <a:endParaRPr lang="es-ES" sz="1600" b="1" kern="1200">
            <a:latin typeface="Calibri Light" panose="020F0302020204030204"/>
            <a:ea typeface="Calibri Light" panose="020F0302020204030204"/>
            <a:cs typeface="Calibri Light" panose="020F0302020204030204"/>
          </a:endParaRPr>
        </a:p>
      </dsp:txBody>
      <dsp:txXfrm rot="-5400000">
        <a:off x="2" y="4201950"/>
        <a:ext cx="518685" cy="222294"/>
      </dsp:txXfrm>
    </dsp:sp>
    <dsp:sp modelId="{8ECFB093-17B0-4FC4-8434-AFF747397D73}">
      <dsp:nvSpPr>
        <dsp:cNvPr id="0" name=""/>
        <dsp:cNvSpPr/>
      </dsp:nvSpPr>
      <dsp:spPr>
        <a:xfrm rot="5400000">
          <a:off x="5287825" y="-826532"/>
          <a:ext cx="481636" cy="10019917"/>
        </a:xfrm>
        <a:prstGeom prst="round2SameRect">
          <a:avLst/>
        </a:prstGeom>
        <a:solidFill>
          <a:schemeClr val="lt1">
            <a:alpha val="90000"/>
            <a:hueOff val="0"/>
            <a:satOff val="0"/>
            <a:lumOff val="0"/>
            <a:alphaOff val="0"/>
          </a:schemeClr>
        </a:solidFill>
        <a:ln w="12700" cap="flat" cmpd="sng" algn="ctr">
          <a:solidFill>
            <a:schemeClr val="accent1">
              <a:shade val="80000"/>
              <a:hueOff val="324323"/>
              <a:satOff val="-24966"/>
              <a:lumOff val="306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a:latin typeface="Verdana"/>
              <a:ea typeface="Verdana"/>
            </a:rPr>
            <a:t>Mantener a la vista elementos o accesorios de valor, distintos a los utilizados para la ejecución del levantamiento de datos</a:t>
          </a:r>
          <a:endParaRPr lang="es-ES" sz="1600" kern="1200"/>
        </a:p>
      </dsp:txBody>
      <dsp:txXfrm rot="-5400000">
        <a:off x="518685" y="3966120"/>
        <a:ext cx="9996405" cy="4346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FCCA2-6B05-44F6-80BF-31195AEBA0B7}">
      <dsp:nvSpPr>
        <dsp:cNvPr id="0" name=""/>
        <dsp:cNvSpPr/>
      </dsp:nvSpPr>
      <dsp:spPr>
        <a:xfrm>
          <a:off x="1909541" y="77"/>
          <a:ext cx="3898219" cy="2338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s-CL" sz="2400" kern="1200">
              <a:latin typeface="Calibri"/>
              <a:ea typeface="Calibri"/>
              <a:cs typeface="Calibri"/>
            </a:rPr>
            <a:t>4</a:t>
          </a:r>
          <a:endParaRPr lang="es-ES" sz="2400" kern="1200">
            <a:latin typeface="Calibri"/>
            <a:ea typeface="Calibri"/>
            <a:cs typeface="Calibri"/>
          </a:endParaRPr>
        </a:p>
        <a:p>
          <a:pPr marL="171450" lvl="1" indent="-171450" algn="l" defTabSz="800100">
            <a:lnSpc>
              <a:spcPct val="90000"/>
            </a:lnSpc>
            <a:spcBef>
              <a:spcPct val="0"/>
            </a:spcBef>
            <a:spcAft>
              <a:spcPct val="15000"/>
            </a:spcAft>
            <a:buChar char="•"/>
          </a:pPr>
          <a:r>
            <a:rPr lang="es-CL" sz="1800" kern="1200">
              <a:latin typeface="Calibri"/>
              <a:ea typeface="Calibri"/>
              <a:cs typeface="Calibri"/>
            </a:rPr>
            <a:t>Será indispensable</a:t>
          </a:r>
          <a:r>
            <a:rPr lang="es-CL" sz="1800" b="1" kern="1200">
              <a:latin typeface="Calibri"/>
              <a:ea typeface="Calibri"/>
              <a:cs typeface="Calibri"/>
            </a:rPr>
            <a:t> recibir oportunamente la información por parte del personal de terreno de las situaciones ocurridas</a:t>
          </a:r>
          <a:r>
            <a:rPr lang="es-CL" sz="1800" kern="1200">
              <a:latin typeface="Calibri"/>
              <a:ea typeface="Calibri"/>
              <a:cs typeface="Calibri"/>
            </a:rPr>
            <a:t>. Por ello deben estar al tanto del protocolo, si ocurre lo señalado informar inmediatamente</a:t>
          </a:r>
          <a:endParaRPr lang="es-ES" sz="1800" kern="1200">
            <a:latin typeface="Calibri"/>
            <a:ea typeface="Calibri"/>
            <a:cs typeface="Calibri"/>
          </a:endParaRPr>
        </a:p>
      </dsp:txBody>
      <dsp:txXfrm>
        <a:off x="1909541" y="77"/>
        <a:ext cx="3898219" cy="2338931"/>
      </dsp:txXfrm>
    </dsp:sp>
    <dsp:sp modelId="{EB22EC1E-C9C9-42E8-8E7B-AF5B8947E68B}">
      <dsp:nvSpPr>
        <dsp:cNvPr id="0" name=""/>
        <dsp:cNvSpPr/>
      </dsp:nvSpPr>
      <dsp:spPr>
        <a:xfrm>
          <a:off x="6197583" y="77"/>
          <a:ext cx="3898219" cy="23389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s-ES" sz="2400" b="1" kern="1200">
              <a:latin typeface="Calibri"/>
              <a:ea typeface="Calibri"/>
              <a:cs typeface="Calibri"/>
            </a:rPr>
            <a:t>5</a:t>
          </a:r>
          <a:endParaRPr lang="en-US" sz="2400" b="0" kern="1200">
            <a:latin typeface="Calibri"/>
            <a:ea typeface="Calibri"/>
            <a:cs typeface="Calibri"/>
          </a:endParaRPr>
        </a:p>
        <a:p>
          <a:pPr marL="171450" lvl="1" indent="-171450" algn="l" defTabSz="800100">
            <a:lnSpc>
              <a:spcPct val="90000"/>
            </a:lnSpc>
            <a:spcBef>
              <a:spcPct val="0"/>
            </a:spcBef>
            <a:spcAft>
              <a:spcPct val="15000"/>
            </a:spcAft>
            <a:buChar char="•"/>
          </a:pPr>
          <a:r>
            <a:rPr lang="es-ES" sz="1800" b="1" kern="1200">
              <a:latin typeface="Calibri"/>
              <a:ea typeface="Calibri"/>
              <a:cs typeface="Calibri"/>
            </a:rPr>
            <a:t>Revisar manual de recolección que mencione recomendaciones en áreas de levantamiento focalizado </a:t>
          </a:r>
          <a:r>
            <a:rPr lang="es-ES" sz="1800" kern="1200">
              <a:latin typeface="Calibri"/>
              <a:ea typeface="Calibri"/>
              <a:cs typeface="Calibri"/>
            </a:rPr>
            <a:t>donde se puedan definir situaciones y territorios que puedan representar eventualmente un riesgo de agresión física o psíquica a los integrantes del equipo de terreno</a:t>
          </a:r>
          <a:endParaRPr lang="en-US" sz="1800" kern="1200">
            <a:latin typeface="Calibri"/>
            <a:ea typeface="Calibri"/>
            <a:cs typeface="Calibri"/>
          </a:endParaRPr>
        </a:p>
      </dsp:txBody>
      <dsp:txXfrm>
        <a:off x="6197583" y="77"/>
        <a:ext cx="3898219" cy="2338931"/>
      </dsp:txXfrm>
    </dsp:sp>
    <dsp:sp modelId="{2F95C9F9-6FA1-4745-8604-486F8A4212D2}">
      <dsp:nvSpPr>
        <dsp:cNvPr id="0" name=""/>
        <dsp:cNvSpPr/>
      </dsp:nvSpPr>
      <dsp:spPr>
        <a:xfrm>
          <a:off x="1909541" y="2728831"/>
          <a:ext cx="3898219" cy="23389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s-ES" sz="2400" b="1" kern="1200">
              <a:latin typeface="Calibri"/>
              <a:ea typeface="Calibri"/>
              <a:cs typeface="Calibri"/>
            </a:rPr>
            <a:t>6</a:t>
          </a:r>
          <a:endParaRPr lang="en-US" sz="2400" b="0" kern="1200">
            <a:latin typeface="Calibri"/>
            <a:ea typeface="Calibri"/>
            <a:cs typeface="Calibri"/>
          </a:endParaRPr>
        </a:p>
        <a:p>
          <a:pPr marL="171450" lvl="1" indent="-171450" algn="l" defTabSz="800100">
            <a:lnSpc>
              <a:spcPct val="90000"/>
            </a:lnSpc>
            <a:spcBef>
              <a:spcPct val="0"/>
            </a:spcBef>
            <a:spcAft>
              <a:spcPct val="15000"/>
            </a:spcAft>
            <a:buChar char="•"/>
          </a:pPr>
          <a:r>
            <a:rPr lang="es-ES" sz="1800" b="1" kern="1200">
              <a:latin typeface="Calibri"/>
              <a:ea typeface="Calibri"/>
              <a:cs typeface="Calibri"/>
            </a:rPr>
            <a:t>Informar al personal de terreno </a:t>
          </a:r>
          <a:r>
            <a:rPr lang="es-ES" sz="1800" kern="1200">
              <a:latin typeface="Calibri"/>
              <a:ea typeface="Calibri"/>
              <a:cs typeface="Calibri"/>
            </a:rPr>
            <a:t>(y recordar constantemente) que </a:t>
          </a:r>
          <a:r>
            <a:rPr lang="es-ES" sz="1800" b="1" kern="1200">
              <a:latin typeface="Calibri"/>
              <a:ea typeface="Calibri"/>
              <a:cs typeface="Calibri"/>
            </a:rPr>
            <a:t>no deben ingresar al interior de los recintos/hogares a censar</a:t>
          </a:r>
          <a:endParaRPr lang="en-US" sz="1800" kern="1200">
            <a:latin typeface="Calibri"/>
            <a:ea typeface="Calibri"/>
            <a:cs typeface="Calibri"/>
          </a:endParaRPr>
        </a:p>
      </dsp:txBody>
      <dsp:txXfrm>
        <a:off x="1909541" y="2728831"/>
        <a:ext cx="3898219" cy="2338931"/>
      </dsp:txXfrm>
    </dsp:sp>
    <dsp:sp modelId="{5960D11D-558F-4301-ADDD-98FD3362555C}">
      <dsp:nvSpPr>
        <dsp:cNvPr id="0" name=""/>
        <dsp:cNvSpPr/>
      </dsp:nvSpPr>
      <dsp:spPr>
        <a:xfrm>
          <a:off x="6197583" y="2728831"/>
          <a:ext cx="3898219" cy="23389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s-ES" sz="2400" b="1" kern="1200">
              <a:latin typeface="Calibri"/>
              <a:ea typeface="Calibri"/>
              <a:cs typeface="Calibri"/>
            </a:rPr>
            <a:t>7</a:t>
          </a:r>
          <a:endParaRPr lang="es-ES" sz="2400" b="0" kern="1200">
            <a:latin typeface="Calibri Light" panose="020F0302020204030204"/>
            <a:ea typeface="Calibri Light" panose="020F0302020204030204"/>
            <a:cs typeface="Calibri Light" panose="020F0302020204030204"/>
          </a:endParaRPr>
        </a:p>
        <a:p>
          <a:pPr marL="171450" lvl="1" indent="-171450" algn="l" defTabSz="800100">
            <a:lnSpc>
              <a:spcPct val="90000"/>
            </a:lnSpc>
            <a:spcBef>
              <a:spcPct val="0"/>
            </a:spcBef>
            <a:spcAft>
              <a:spcPct val="15000"/>
            </a:spcAft>
            <a:buChar char="•"/>
          </a:pPr>
          <a:r>
            <a:rPr lang="es-ES" sz="1800" b="1" kern="1200">
              <a:latin typeface="Calibri"/>
              <a:ea typeface="Calibri"/>
              <a:cs typeface="Calibri"/>
            </a:rPr>
            <a:t>Buscar apoyo efectivo de guardias de seguridad municipal y fuerzas policiales a través de coordinaciones concretas.</a:t>
          </a:r>
          <a:r>
            <a:rPr lang="es-ES" sz="1800" kern="1200">
              <a:latin typeface="Calibri"/>
              <a:ea typeface="Calibri"/>
              <a:cs typeface="Calibri"/>
            </a:rPr>
            <a:t> </a:t>
          </a:r>
          <a:r>
            <a:rPr lang="es-CL" sz="1800" kern="1200">
              <a:latin typeface="Calibri"/>
              <a:ea typeface="Calibri"/>
              <a:cs typeface="Calibri"/>
            </a:rPr>
            <a:t>Revisar procedimiento según sea el caso en Ítem</a:t>
          </a:r>
          <a:endParaRPr lang="es-ES" sz="1800" kern="1200"/>
        </a:p>
      </dsp:txBody>
      <dsp:txXfrm>
        <a:off x="6197583" y="2728831"/>
        <a:ext cx="3898219" cy="23389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59AF1-B56F-49A4-B10C-232EE4D9592B}">
      <dsp:nvSpPr>
        <dsp:cNvPr id="0" name=""/>
        <dsp:cNvSpPr/>
      </dsp:nvSpPr>
      <dsp:spPr>
        <a:xfrm rot="16200000">
          <a:off x="1153105" y="1474972"/>
          <a:ext cx="460677" cy="1656829"/>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es-MX" sz="1800" kern="1200">
              <a:latin typeface="Verdana"/>
              <a:ea typeface="Verdana"/>
            </a:rPr>
            <a:t>1 </a:t>
          </a:r>
          <a:endParaRPr lang="en-US" sz="1800" kern="1200">
            <a:latin typeface="Verdana"/>
            <a:ea typeface="Verdana"/>
          </a:endParaRPr>
        </a:p>
      </dsp:txBody>
      <dsp:txXfrm rot="5400000">
        <a:off x="577517" y="2095536"/>
        <a:ext cx="1634341" cy="415701"/>
      </dsp:txXfrm>
    </dsp:sp>
    <dsp:sp modelId="{0E8D8EE9-2342-4082-BB89-DDDF24855071}">
      <dsp:nvSpPr>
        <dsp:cNvPr id="0" name=""/>
        <dsp:cNvSpPr/>
      </dsp:nvSpPr>
      <dsp:spPr>
        <a:xfrm>
          <a:off x="2752" y="0"/>
          <a:ext cx="2761383" cy="161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None/>
          </a:pPr>
          <a:r>
            <a:rPr lang="es-MX" sz="1800" b="0" kern="1200">
              <a:latin typeface="Verdana"/>
              <a:ea typeface="Verdana"/>
            </a:rPr>
            <a:t>Retirarse del lugar</a:t>
          </a:r>
          <a:endParaRPr lang="en-US" sz="1800" b="0" kern="1200">
            <a:latin typeface="Verdana"/>
            <a:ea typeface="Verdana"/>
          </a:endParaRPr>
        </a:p>
      </dsp:txBody>
      <dsp:txXfrm>
        <a:off x="2752" y="0"/>
        <a:ext cx="2761383" cy="1612370"/>
      </dsp:txXfrm>
    </dsp:sp>
    <dsp:sp modelId="{3BF372BB-2BCB-4B9A-9BC1-CD2D1C47DA6E}">
      <dsp:nvSpPr>
        <dsp:cNvPr id="0" name=""/>
        <dsp:cNvSpPr/>
      </dsp:nvSpPr>
      <dsp:spPr>
        <a:xfrm>
          <a:off x="1383443" y="1704506"/>
          <a:ext cx="0" cy="368541"/>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99D3BF0-5CF4-4568-890A-568F324B6E61}">
      <dsp:nvSpPr>
        <dsp:cNvPr id="0" name=""/>
        <dsp:cNvSpPr/>
      </dsp:nvSpPr>
      <dsp:spPr>
        <a:xfrm>
          <a:off x="1337376" y="1612370"/>
          <a:ext cx="92135" cy="9213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B6AC2-1339-4966-8F12-91E6BAFE43C0}">
      <dsp:nvSpPr>
        <dsp:cNvPr id="0" name=""/>
        <dsp:cNvSpPr/>
      </dsp:nvSpPr>
      <dsp:spPr>
        <a:xfrm>
          <a:off x="2211858" y="2073048"/>
          <a:ext cx="1656829" cy="46067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s-MX" sz="1800" kern="1200">
              <a:latin typeface="Verdana"/>
              <a:ea typeface="Verdana"/>
            </a:rPr>
            <a:t>2</a:t>
          </a:r>
          <a:endParaRPr lang="en-US" sz="1800" kern="1200">
            <a:latin typeface="Verdana"/>
            <a:ea typeface="Verdana"/>
          </a:endParaRPr>
        </a:p>
      </dsp:txBody>
      <dsp:txXfrm>
        <a:off x="2211858" y="2073048"/>
        <a:ext cx="1656829" cy="460677"/>
      </dsp:txXfrm>
    </dsp:sp>
    <dsp:sp modelId="{D4A8BAD6-E2B3-43DA-A188-EAB8C042B64C}">
      <dsp:nvSpPr>
        <dsp:cNvPr id="0" name=""/>
        <dsp:cNvSpPr/>
      </dsp:nvSpPr>
      <dsp:spPr>
        <a:xfrm>
          <a:off x="1659582" y="2994403"/>
          <a:ext cx="2761383" cy="161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s-MX" sz="1800" kern="1200">
              <a:latin typeface="Verdana"/>
              <a:ea typeface="Verdana"/>
            </a:rPr>
            <a:t>Contactar a la persona coordinadora que corresponda (CG o CL).</a:t>
          </a:r>
          <a:endParaRPr lang="en-US" sz="1800" kern="1200">
            <a:latin typeface="Verdana"/>
            <a:ea typeface="Verdana"/>
          </a:endParaRPr>
        </a:p>
      </dsp:txBody>
      <dsp:txXfrm>
        <a:off x="1659582" y="2994403"/>
        <a:ext cx="2761383" cy="1612370"/>
      </dsp:txXfrm>
    </dsp:sp>
    <dsp:sp modelId="{98848B04-0967-4452-ACF6-37723E5DA384}">
      <dsp:nvSpPr>
        <dsp:cNvPr id="0" name=""/>
        <dsp:cNvSpPr/>
      </dsp:nvSpPr>
      <dsp:spPr>
        <a:xfrm>
          <a:off x="3040273" y="2533725"/>
          <a:ext cx="0" cy="368541"/>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4D3D20B-8531-492C-B7F7-697EFF48B5AB}">
      <dsp:nvSpPr>
        <dsp:cNvPr id="0" name=""/>
        <dsp:cNvSpPr/>
      </dsp:nvSpPr>
      <dsp:spPr>
        <a:xfrm>
          <a:off x="2994205" y="2902267"/>
          <a:ext cx="92135" cy="9213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DEE9DD-D694-47CB-9EAD-8C9183EFD6E1}">
      <dsp:nvSpPr>
        <dsp:cNvPr id="0" name=""/>
        <dsp:cNvSpPr/>
      </dsp:nvSpPr>
      <dsp:spPr>
        <a:xfrm>
          <a:off x="3868688" y="2073048"/>
          <a:ext cx="1656829" cy="46067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s-MX" sz="1800" kern="1200">
              <a:latin typeface="Verdana"/>
              <a:ea typeface="Verdana"/>
            </a:rPr>
            <a:t>3</a:t>
          </a:r>
          <a:endParaRPr lang="en-US" sz="1800" kern="1200">
            <a:latin typeface="Verdana"/>
            <a:ea typeface="Verdana"/>
          </a:endParaRPr>
        </a:p>
      </dsp:txBody>
      <dsp:txXfrm>
        <a:off x="3868688" y="2073048"/>
        <a:ext cx="1656829" cy="460677"/>
      </dsp:txXfrm>
    </dsp:sp>
    <dsp:sp modelId="{4F5D08C1-8649-4F6D-89D2-40295656D86F}">
      <dsp:nvSpPr>
        <dsp:cNvPr id="0" name=""/>
        <dsp:cNvSpPr/>
      </dsp:nvSpPr>
      <dsp:spPr>
        <a:xfrm>
          <a:off x="3316411" y="0"/>
          <a:ext cx="2761383" cy="161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rtl="0">
            <a:lnSpc>
              <a:spcPct val="90000"/>
            </a:lnSpc>
            <a:spcBef>
              <a:spcPct val="0"/>
            </a:spcBef>
            <a:spcAft>
              <a:spcPct val="35000"/>
            </a:spcAft>
            <a:buNone/>
          </a:pPr>
          <a:r>
            <a:rPr lang="es-MX" sz="1800" kern="1200">
              <a:latin typeface="Verdana"/>
              <a:ea typeface="Verdana"/>
            </a:rPr>
            <a:t>Llamar una ambulancia o a Carabineros.</a:t>
          </a:r>
          <a:endParaRPr lang="en-US" sz="1800" kern="1200">
            <a:latin typeface="Verdana" panose="020B0604030504040204" pitchFamily="34" charset="0"/>
            <a:ea typeface="Verdana" panose="020B0604030504040204" pitchFamily="34" charset="0"/>
          </a:endParaRPr>
        </a:p>
      </dsp:txBody>
      <dsp:txXfrm>
        <a:off x="3316411" y="0"/>
        <a:ext cx="2761383" cy="1612370"/>
      </dsp:txXfrm>
    </dsp:sp>
    <dsp:sp modelId="{51D8B6C8-AFA1-48CF-A713-D6294F27EE20}">
      <dsp:nvSpPr>
        <dsp:cNvPr id="0" name=""/>
        <dsp:cNvSpPr/>
      </dsp:nvSpPr>
      <dsp:spPr>
        <a:xfrm>
          <a:off x="4697103" y="1704506"/>
          <a:ext cx="0" cy="368541"/>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1717547-0DCE-45F4-AA6D-F401F624B7FB}">
      <dsp:nvSpPr>
        <dsp:cNvPr id="0" name=""/>
        <dsp:cNvSpPr/>
      </dsp:nvSpPr>
      <dsp:spPr>
        <a:xfrm>
          <a:off x="4651035" y="1612370"/>
          <a:ext cx="92135" cy="9213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A4781-A9C8-4132-9A2D-63F43ABFA2B5}">
      <dsp:nvSpPr>
        <dsp:cNvPr id="0" name=""/>
        <dsp:cNvSpPr/>
      </dsp:nvSpPr>
      <dsp:spPr>
        <a:xfrm>
          <a:off x="5525518" y="2073048"/>
          <a:ext cx="1656829" cy="46067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s-MX" sz="1800" kern="1200">
              <a:latin typeface="Verdana"/>
              <a:ea typeface="Verdana"/>
            </a:rPr>
            <a:t>4</a:t>
          </a:r>
          <a:endParaRPr lang="en-US" sz="1800" kern="1200">
            <a:latin typeface="Verdana"/>
            <a:ea typeface="Verdana"/>
          </a:endParaRPr>
        </a:p>
      </dsp:txBody>
      <dsp:txXfrm>
        <a:off x="5525518" y="2073048"/>
        <a:ext cx="1656829" cy="460677"/>
      </dsp:txXfrm>
    </dsp:sp>
    <dsp:sp modelId="{90D2E65D-E956-4A0A-97C2-DF3B20276203}">
      <dsp:nvSpPr>
        <dsp:cNvPr id="0" name=""/>
        <dsp:cNvSpPr/>
      </dsp:nvSpPr>
      <dsp:spPr>
        <a:xfrm>
          <a:off x="4973241" y="2994403"/>
          <a:ext cx="2761383" cy="161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s-MX" sz="1800" kern="1200">
              <a:latin typeface="Verdana"/>
              <a:ea typeface="Verdana"/>
            </a:rPr>
            <a:t>Volver al local censal.</a:t>
          </a:r>
          <a:endParaRPr lang="en-US" sz="1800" kern="1200">
            <a:latin typeface="Verdana"/>
            <a:ea typeface="Verdana"/>
          </a:endParaRPr>
        </a:p>
      </dsp:txBody>
      <dsp:txXfrm>
        <a:off x="4973241" y="2994403"/>
        <a:ext cx="2761383" cy="1612370"/>
      </dsp:txXfrm>
    </dsp:sp>
    <dsp:sp modelId="{D3EF87A2-DD09-4C3D-BCD6-99C0DABED774}">
      <dsp:nvSpPr>
        <dsp:cNvPr id="0" name=""/>
        <dsp:cNvSpPr/>
      </dsp:nvSpPr>
      <dsp:spPr>
        <a:xfrm>
          <a:off x="6353933" y="2533725"/>
          <a:ext cx="0" cy="368541"/>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8330314-A98D-4728-935A-1F50C6A6BF14}">
      <dsp:nvSpPr>
        <dsp:cNvPr id="0" name=""/>
        <dsp:cNvSpPr/>
      </dsp:nvSpPr>
      <dsp:spPr>
        <a:xfrm>
          <a:off x="6307865" y="2902267"/>
          <a:ext cx="92135" cy="9213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49FCE3-301F-444A-A7C3-F84B266399E9}">
      <dsp:nvSpPr>
        <dsp:cNvPr id="0" name=""/>
        <dsp:cNvSpPr/>
      </dsp:nvSpPr>
      <dsp:spPr>
        <a:xfrm rot="5400000">
          <a:off x="7780424" y="1474972"/>
          <a:ext cx="460677" cy="1656829"/>
        </a:xfrm>
        <a:prstGeom prst="round2Same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s-MX" sz="1800" kern="1200">
              <a:latin typeface="Verdana"/>
              <a:ea typeface="Verdana"/>
            </a:rPr>
            <a:t>5</a:t>
          </a:r>
          <a:endParaRPr lang="en-US" sz="1800" kern="1200">
            <a:latin typeface="Verdana"/>
            <a:ea typeface="Verdana"/>
          </a:endParaRPr>
        </a:p>
      </dsp:txBody>
      <dsp:txXfrm rot="-5400000">
        <a:off x="7182348" y="2095536"/>
        <a:ext cx="1634341" cy="415701"/>
      </dsp:txXfrm>
    </dsp:sp>
    <dsp:sp modelId="{B07B9241-D72A-40AF-AADC-1696D8B69732}">
      <dsp:nvSpPr>
        <dsp:cNvPr id="0" name=""/>
        <dsp:cNvSpPr/>
      </dsp:nvSpPr>
      <dsp:spPr>
        <a:xfrm>
          <a:off x="6630071" y="0"/>
          <a:ext cx="2761383" cy="161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None/>
          </a:pPr>
          <a:r>
            <a:rPr lang="es-MX" sz="1800" kern="1200">
              <a:latin typeface="Verdana"/>
              <a:ea typeface="Verdana"/>
            </a:rPr>
            <a:t>Realizar la denuncia</a:t>
          </a:r>
          <a:endParaRPr lang="en-US" sz="1800" kern="1200">
            <a:latin typeface="Verdana"/>
            <a:ea typeface="Verdana"/>
          </a:endParaRPr>
        </a:p>
      </dsp:txBody>
      <dsp:txXfrm>
        <a:off x="6630071" y="0"/>
        <a:ext cx="2761383" cy="1612370"/>
      </dsp:txXfrm>
    </dsp:sp>
    <dsp:sp modelId="{8A6995FD-E6D2-4390-A6C2-9E5160A025F6}">
      <dsp:nvSpPr>
        <dsp:cNvPr id="0" name=""/>
        <dsp:cNvSpPr/>
      </dsp:nvSpPr>
      <dsp:spPr>
        <a:xfrm>
          <a:off x="8010763" y="1704506"/>
          <a:ext cx="0" cy="368541"/>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9D25ED-0F95-48CF-B38E-345F672043C8}">
      <dsp:nvSpPr>
        <dsp:cNvPr id="0" name=""/>
        <dsp:cNvSpPr/>
      </dsp:nvSpPr>
      <dsp:spPr>
        <a:xfrm>
          <a:off x="7964695" y="1612370"/>
          <a:ext cx="92135" cy="9213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38351EB-43EC-400C-8D47-B9B4E4CF9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D003774F-8F53-4DDA-BB10-22A23B0834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D2ADB8-00AA-4008-A6F9-BCAAF1DE2B2A}" type="datetimeFigureOut">
              <a:rPr lang="es-CL" smtClean="0"/>
              <a:t>13-05-2024</a:t>
            </a:fld>
            <a:endParaRPr lang="es-CL"/>
          </a:p>
        </p:txBody>
      </p:sp>
      <p:sp>
        <p:nvSpPr>
          <p:cNvPr id="4" name="Marcador de pie de página 3">
            <a:extLst>
              <a:ext uri="{FF2B5EF4-FFF2-40B4-BE49-F238E27FC236}">
                <a16:creationId xmlns:a16="http://schemas.microsoft.com/office/drawing/2014/main" id="{55E16D96-AFC9-4B10-AABB-D76F2F3E92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D35977A8-9A7E-4F3A-B327-30C069902F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73E760-56C8-4C06-A47D-2D1EE57927B7}" type="slidenum">
              <a:rPr lang="es-CL" smtClean="0"/>
              <a:t>‹Nº›</a:t>
            </a:fld>
            <a:endParaRPr lang="es-CL"/>
          </a:p>
        </p:txBody>
      </p:sp>
    </p:spTree>
    <p:extLst>
      <p:ext uri="{BB962C8B-B14F-4D97-AF65-F5344CB8AC3E}">
        <p14:creationId xmlns:p14="http://schemas.microsoft.com/office/powerpoint/2010/main" val="793566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8666F-430F-4574-B68F-CCF3FDFBFAC0}" type="datetimeFigureOut">
              <a:rPr lang="es-CL" smtClean="0"/>
              <a:t>13-05-2024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71785-62E4-461A-B245-697A380444B8}" type="slidenum">
              <a:rPr lang="es-CL" smtClean="0"/>
              <a:t>‹Nº›</a:t>
            </a:fld>
            <a:endParaRPr lang="es-CL"/>
          </a:p>
        </p:txBody>
      </p:sp>
    </p:spTree>
    <p:extLst>
      <p:ext uri="{BB962C8B-B14F-4D97-AF65-F5344CB8AC3E}">
        <p14:creationId xmlns:p14="http://schemas.microsoft.com/office/powerpoint/2010/main" val="2301161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356324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2853163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06D27-8D39-861B-DA14-A8CC180AD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5EFAA-DA1E-627C-3295-337F25E745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6E4E7-F724-52C1-D6E3-FAD28AC700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63A0DD-06DF-0B10-DE9F-DE798A40D1F1}"/>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3845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82553-98ED-A249-300B-1E550435F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963D3-8FFF-9D68-3D4F-D259B67FD7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7AFDA-B45D-E8BE-C081-0D010A1523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B4E4E1-F228-98F7-C608-6B677E6227ED}"/>
              </a:ext>
            </a:extLst>
          </p:cNvPr>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55761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5DE71785-62E4-461A-B245-697A380444B8}" type="slidenum">
              <a:rPr lang="es-CL" smtClean="0"/>
              <a:t>48</a:t>
            </a:fld>
            <a:endParaRPr lang="es-CL"/>
          </a:p>
        </p:txBody>
      </p:sp>
    </p:spTree>
    <p:extLst>
      <p:ext uri="{BB962C8B-B14F-4D97-AF65-F5344CB8AC3E}">
        <p14:creationId xmlns:p14="http://schemas.microsoft.com/office/powerpoint/2010/main" val="48404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C12F0-EFA8-1B87-9278-63A28DFFD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DC39E-1622-D891-04C6-B983C4D1E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0A56F2-4EEE-AF26-CF9C-FBBE955B24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FE2A41-439B-8F2E-33F6-BE82C6A123D0}"/>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94114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03C75-A48E-8217-9984-A885883B6A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6E34E-0010-F6B4-E80B-8BD992678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534E6-8C73-C34D-D873-919A8FC6F0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4BC155-3335-341B-08E2-0E12C817526F}"/>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21449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F94D8-C85C-3211-7BEB-00D8E3D98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ECF51-0432-827C-8565-E2B95BF03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337C8-3A0D-E148-8875-A842A73110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C66FBF-8FC5-6608-AE00-4069FFB9D93F}"/>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443634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18F29-CEBC-56D8-915F-0EFD9CC71F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46FF2-8CE1-C1CE-C549-196A8A452C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47CBB-DF45-3386-C28B-618DC2A722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8EECC6-AE9B-03BD-B7E7-04A605359AC4}"/>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328769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6C06-3326-C1B3-857D-EEC267AD5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AD07F-F619-8012-55B1-2AD64B78E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BF4D0-34FF-CF9B-80D2-0B5AF96020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A11F1E-53E0-628B-DAF5-08E49FE487F9}"/>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905072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6C06-3326-C1B3-857D-EEC267AD5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AD07F-F619-8012-55B1-2AD64B78E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BF4D0-34FF-CF9B-80D2-0B5AF96020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A11F1E-53E0-628B-DAF5-08E49FE487F9}"/>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3914666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6C06-3326-C1B3-857D-EEC267AD5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AD07F-F619-8012-55B1-2AD64B78E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BF4D0-34FF-CF9B-80D2-0B5AF96020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A11F1E-53E0-628B-DAF5-08E49FE487F9}"/>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963491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660051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Ref idx="1001">
        <a:schemeClr val="bg1"/>
      </p:bgRef>
    </p:bg>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1BB8A75A-2B9D-9440-8C37-31422C7C0E9E}"/>
              </a:ext>
            </a:extLst>
          </p:cNvPr>
          <p:cNvSpPr/>
          <p:nvPr userDrawn="1"/>
        </p:nvSpPr>
        <p:spPr>
          <a:xfrm>
            <a:off x="-1" y="1896857"/>
            <a:ext cx="12192001" cy="4961143"/>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2"/>
              </a:solidFill>
            </a:endParaRPr>
          </a:p>
        </p:txBody>
      </p:sp>
      <p:sp>
        <p:nvSpPr>
          <p:cNvPr id="29" name="Rectángulo 28">
            <a:extLst>
              <a:ext uri="{FF2B5EF4-FFF2-40B4-BE49-F238E27FC236}">
                <a16:creationId xmlns:a16="http://schemas.microsoft.com/office/drawing/2014/main" id="{1BB8A75A-2B9D-9440-8C37-31422C7C0E9E}"/>
              </a:ext>
            </a:extLst>
          </p:cNvPr>
          <p:cNvSpPr/>
          <p:nvPr userDrawn="1"/>
        </p:nvSpPr>
        <p:spPr>
          <a:xfrm>
            <a:off x="-1" y="1"/>
            <a:ext cx="12192001" cy="5502621"/>
          </a:xfrm>
          <a:prstGeom prst="rect">
            <a:avLst/>
          </a:prstGeom>
          <a:solidFill>
            <a:schemeClr val="bg1"/>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u="sng">
              <a:solidFill>
                <a:schemeClr val="tx2"/>
              </a:solidFill>
            </a:endParaRPr>
          </a:p>
        </p:txBody>
      </p:sp>
      <p:sp>
        <p:nvSpPr>
          <p:cNvPr id="30" name="Título 1">
            <a:extLst>
              <a:ext uri="{FF2B5EF4-FFF2-40B4-BE49-F238E27FC236}">
                <a16:creationId xmlns:a16="http://schemas.microsoft.com/office/drawing/2014/main" id="{5EE5ED13-15D3-4F53-8498-F4BA6FD335E0}"/>
              </a:ext>
            </a:extLst>
          </p:cNvPr>
          <p:cNvSpPr>
            <a:spLocks noGrp="1"/>
          </p:cNvSpPr>
          <p:nvPr>
            <p:ph type="title" hasCustomPrompt="1"/>
          </p:nvPr>
        </p:nvSpPr>
        <p:spPr>
          <a:xfrm>
            <a:off x="3967397" y="2347311"/>
            <a:ext cx="7777262" cy="1718922"/>
          </a:xfrm>
        </p:spPr>
        <p:txBody>
          <a:bodyPr lIns="0" anchor="b">
            <a:noAutofit/>
          </a:bodyPr>
          <a:lstStyle>
            <a:lvl1pPr algn="l">
              <a:defRPr sz="6000" b="1" i="0" u="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a:t>Título presentación</a:t>
            </a:r>
            <a:endParaRPr lang="es-CL"/>
          </a:p>
        </p:txBody>
      </p:sp>
      <p:sp>
        <p:nvSpPr>
          <p:cNvPr id="31" name="Marcador de texto 2">
            <a:extLst>
              <a:ext uri="{FF2B5EF4-FFF2-40B4-BE49-F238E27FC236}">
                <a16:creationId xmlns:a16="http://schemas.microsoft.com/office/drawing/2014/main" id="{DEF9AB8C-2940-4485-9730-BE32B497044E}"/>
              </a:ext>
            </a:extLst>
          </p:cNvPr>
          <p:cNvSpPr>
            <a:spLocks noGrp="1"/>
          </p:cNvSpPr>
          <p:nvPr>
            <p:ph type="body" idx="1" hasCustomPrompt="1"/>
          </p:nvPr>
        </p:nvSpPr>
        <p:spPr>
          <a:xfrm>
            <a:off x="3967397" y="4346191"/>
            <a:ext cx="7777262" cy="483181"/>
          </a:xfrm>
        </p:spPr>
        <p:txBody>
          <a:bodyPr lIns="0">
            <a:normAutofit/>
          </a:bodyPr>
          <a:lstStyle>
            <a:lvl1pPr marL="0" indent="0" algn="l">
              <a:buNone/>
              <a:defRPr sz="2400" b="0" u="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Bajada de título</a:t>
            </a:r>
          </a:p>
        </p:txBody>
      </p:sp>
      <p:sp>
        <p:nvSpPr>
          <p:cNvPr id="32" name="Marcador de texto 2">
            <a:extLst>
              <a:ext uri="{FF2B5EF4-FFF2-40B4-BE49-F238E27FC236}">
                <a16:creationId xmlns:a16="http://schemas.microsoft.com/office/drawing/2014/main" id="{7DE4E7D3-D5C1-6F4B-A690-8E90E6A0738E}"/>
              </a:ext>
            </a:extLst>
          </p:cNvPr>
          <p:cNvSpPr>
            <a:spLocks noGrp="1"/>
          </p:cNvSpPr>
          <p:nvPr>
            <p:ph type="body" idx="10" hasCustomPrompt="1"/>
          </p:nvPr>
        </p:nvSpPr>
        <p:spPr>
          <a:xfrm>
            <a:off x="6788494" y="6080306"/>
            <a:ext cx="4896697" cy="285640"/>
          </a:xfrm>
        </p:spPr>
        <p:txBody>
          <a:bodyPr lIns="0" rIns="0">
            <a:noAutofit/>
          </a:bodyPr>
          <a:lstStyle>
            <a:lvl1pPr marL="0" indent="0" algn="r">
              <a:buNone/>
              <a:defRPr sz="16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Mes y año</a:t>
            </a:r>
          </a:p>
        </p:txBody>
      </p:sp>
      <p:pic>
        <p:nvPicPr>
          <p:cNvPr id="34" name="Gráfico 23">
            <a:extLst>
              <a:ext uri="{FF2B5EF4-FFF2-40B4-BE49-F238E27FC236}">
                <a16:creationId xmlns:a16="http://schemas.microsoft.com/office/drawing/2014/main" id="{0D15FF19-B2D7-9C40-B151-E021173D5B1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068" t="12302" r="10219" b="13485"/>
          <a:stretch/>
        </p:blipFill>
        <p:spPr>
          <a:xfrm>
            <a:off x="3906156" y="443434"/>
            <a:ext cx="1979637" cy="978471"/>
          </a:xfrm>
          <a:prstGeom prst="rect">
            <a:avLst/>
          </a:prstGeom>
        </p:spPr>
      </p:pic>
      <p:sp>
        <p:nvSpPr>
          <p:cNvPr id="33" name="Triángulo 4">
            <a:extLst>
              <a:ext uri="{FF2B5EF4-FFF2-40B4-BE49-F238E27FC236}">
                <a16:creationId xmlns:a16="http://schemas.microsoft.com/office/drawing/2014/main" id="{62F9BE83-0940-E247-94C9-45B1A2277F41}"/>
              </a:ext>
            </a:extLst>
          </p:cNvPr>
          <p:cNvSpPr/>
          <p:nvPr userDrawn="1"/>
        </p:nvSpPr>
        <p:spPr>
          <a:xfrm rot="16200000" flipH="1" flipV="1">
            <a:off x="2748181" y="5403135"/>
            <a:ext cx="1429764" cy="14799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Gráfico 2">
            <a:extLst>
              <a:ext uri="{FF2B5EF4-FFF2-40B4-BE49-F238E27FC236}">
                <a16:creationId xmlns:a16="http://schemas.microsoft.com/office/drawing/2014/main" id="{F8C21114-1347-2E40-9B7A-BDF8E474B9D8}"/>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75" y="0"/>
            <a:ext cx="2734654" cy="6858000"/>
          </a:xfrm>
          <a:prstGeom prst="rect">
            <a:avLst/>
          </a:prstGeom>
        </p:spPr>
      </p:pic>
      <p:pic>
        <p:nvPicPr>
          <p:cNvPr id="39" name="Gráfico 7">
            <a:extLst>
              <a:ext uri="{FF2B5EF4-FFF2-40B4-BE49-F238E27FC236}">
                <a16:creationId xmlns:a16="http://schemas.microsoft.com/office/drawing/2014/main" id="{917F818E-2443-074B-8BBB-7BD103FBDA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58973" y="5769432"/>
            <a:ext cx="846565" cy="821757"/>
          </a:xfrm>
          <a:prstGeom prst="rect">
            <a:avLst/>
          </a:prstGeom>
        </p:spPr>
      </p:pic>
      <p:sp>
        <p:nvSpPr>
          <p:cNvPr id="2" name="Rectángulo 1">
            <a:extLst>
              <a:ext uri="{FF2B5EF4-FFF2-40B4-BE49-F238E27FC236}">
                <a16:creationId xmlns:a16="http://schemas.microsoft.com/office/drawing/2014/main" id="{B14DFF54-851F-714B-94DE-90DC5ED9A991}"/>
              </a:ext>
            </a:extLst>
          </p:cNvPr>
          <p:cNvSpPr/>
          <p:nvPr userDrawn="1"/>
        </p:nvSpPr>
        <p:spPr>
          <a:xfrm>
            <a:off x="1210235" y="6248400"/>
            <a:ext cx="2689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9903302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332195318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GUNTAS/COMENTARIOS">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838197" y="3403600"/>
            <a:ext cx="6003441" cy="1325563"/>
          </a:xfrm>
        </p:spPr>
        <p:txBody>
          <a:bodyPr lIns="0" rIns="0"/>
          <a:lstStyle>
            <a:lvl1pPr>
              <a:lnSpc>
                <a:spcPct val="100000"/>
              </a:lnSpc>
              <a:defRPr sz="4500">
                <a:solidFill>
                  <a:schemeClr val="tx1"/>
                </a:solidFill>
              </a:defRPr>
            </a:lvl1pPr>
          </a:lstStyle>
          <a:p>
            <a:r>
              <a:rPr lang="es-MX"/>
              <a:t>¿Alguna pregunta </a:t>
            </a:r>
            <a:br>
              <a:rPr lang="es-MX"/>
            </a:br>
            <a:r>
              <a:rPr lang="es-MX"/>
              <a:t>o comentario?</a:t>
            </a:r>
            <a:endParaRPr lang="es-CL"/>
          </a:p>
        </p:txBody>
      </p:sp>
      <p:grpSp>
        <p:nvGrpSpPr>
          <p:cNvPr id="11" name="Grupo 10">
            <a:extLst>
              <a:ext uri="{FF2B5EF4-FFF2-40B4-BE49-F238E27FC236}">
                <a16:creationId xmlns:a16="http://schemas.microsoft.com/office/drawing/2014/main" id="{98335E4B-3928-2343-B66F-5F2D516A8E40}"/>
              </a:ext>
            </a:extLst>
          </p:cNvPr>
          <p:cNvGrpSpPr/>
          <p:nvPr userDrawn="1"/>
        </p:nvGrpSpPr>
        <p:grpSpPr>
          <a:xfrm>
            <a:off x="10386821" y="6244977"/>
            <a:ext cx="1534817" cy="419297"/>
            <a:chOff x="9996727" y="6219983"/>
            <a:chExt cx="1626307" cy="444291"/>
          </a:xfrm>
        </p:grpSpPr>
        <p:pic>
          <p:nvPicPr>
            <p:cNvPr id="14" name="Imagen 13">
              <a:extLst>
                <a:ext uri="{FF2B5EF4-FFF2-40B4-BE49-F238E27FC236}">
                  <a16:creationId xmlns:a16="http://schemas.microsoft.com/office/drawing/2014/main" id="{C565969C-0062-564B-8329-5318EFA9B845}"/>
                </a:ext>
              </a:extLst>
            </p:cNvPr>
            <p:cNvPicPr>
              <a:picLocks noChangeAspect="1"/>
            </p:cNvPicPr>
            <p:nvPr userDrawn="1"/>
          </p:nvPicPr>
          <p:blipFill>
            <a:blip r:embed="rId2"/>
            <a:stretch>
              <a:fillRect/>
            </a:stretch>
          </p:blipFill>
          <p:spPr>
            <a:xfrm>
              <a:off x="9996727" y="6278757"/>
              <a:ext cx="370251" cy="353767"/>
            </a:xfrm>
            <a:prstGeom prst="rect">
              <a:avLst/>
            </a:prstGeom>
          </p:spPr>
        </p:pic>
        <p:pic>
          <p:nvPicPr>
            <p:cNvPr id="15" name="Gráfico 14">
              <a:extLst>
                <a:ext uri="{FF2B5EF4-FFF2-40B4-BE49-F238E27FC236}">
                  <a16:creationId xmlns:a16="http://schemas.microsoft.com/office/drawing/2014/main" id="{2A8DFC88-B165-8043-B7AE-EF095D099ABB}"/>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8149" t="9496" r="10219" b="27970"/>
            <a:stretch/>
          </p:blipFill>
          <p:spPr>
            <a:xfrm>
              <a:off x="10516715" y="6219983"/>
              <a:ext cx="1106319" cy="444291"/>
            </a:xfrm>
            <a:prstGeom prst="rect">
              <a:avLst/>
            </a:prstGeom>
          </p:spPr>
        </p:pic>
      </p:grpSp>
      <p:pic>
        <p:nvPicPr>
          <p:cNvPr id="22" name="Gráfico 21">
            <a:extLst>
              <a:ext uri="{FF2B5EF4-FFF2-40B4-BE49-F238E27FC236}">
                <a16:creationId xmlns:a16="http://schemas.microsoft.com/office/drawing/2014/main" id="{555AD4A7-8A7C-6149-83CD-5B2EE1A2AC67}"/>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5200" y="0"/>
            <a:ext cx="4876800" cy="4914900"/>
          </a:xfrm>
          <a:prstGeom prst="rect">
            <a:avLst/>
          </a:prstGeom>
        </p:spPr>
      </p:pic>
    </p:spTree>
    <p:extLst>
      <p:ext uri="{BB962C8B-B14F-4D97-AF65-F5344CB8AC3E}">
        <p14:creationId xmlns:p14="http://schemas.microsoft.com/office/powerpoint/2010/main" val="916966736"/>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AGRADECIMIENT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96F2751-1870-994C-A951-8AE2328A7BBB}"/>
              </a:ext>
            </a:extLst>
          </p:cNvPr>
          <p:cNvSpPr/>
          <p:nvPr userDrawn="1"/>
        </p:nvSpPr>
        <p:spPr>
          <a:xfrm>
            <a:off x="0" y="-42817"/>
            <a:ext cx="12192000" cy="6900817"/>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0" y="2183354"/>
            <a:ext cx="12192000" cy="1325563"/>
          </a:xfrm>
        </p:spPr>
        <p:txBody>
          <a:bodyPr lIns="0" rIns="0"/>
          <a:lstStyle>
            <a:lvl1pPr algn="ctr">
              <a:defRPr sz="4200">
                <a:solidFill>
                  <a:schemeClr val="bg1"/>
                </a:solidFill>
              </a:defRPr>
            </a:lvl1pPr>
          </a:lstStyle>
          <a:p>
            <a:r>
              <a:rPr lang="es-MX"/>
              <a:t>¡Muchas gracias!</a:t>
            </a:r>
            <a:endParaRPr lang="es-CL"/>
          </a:p>
        </p:txBody>
      </p:sp>
      <p:grpSp>
        <p:nvGrpSpPr>
          <p:cNvPr id="14" name="Grupo 13">
            <a:extLst>
              <a:ext uri="{FF2B5EF4-FFF2-40B4-BE49-F238E27FC236}">
                <a16:creationId xmlns:a16="http://schemas.microsoft.com/office/drawing/2014/main" id="{6095E2F1-8B58-8A4B-8F7E-C833BBA03D17}"/>
              </a:ext>
            </a:extLst>
          </p:cNvPr>
          <p:cNvGrpSpPr/>
          <p:nvPr userDrawn="1"/>
        </p:nvGrpSpPr>
        <p:grpSpPr>
          <a:xfrm>
            <a:off x="5031364" y="3892209"/>
            <a:ext cx="2129273" cy="575673"/>
            <a:chOff x="4021159" y="2712420"/>
            <a:chExt cx="4498639" cy="1219704"/>
          </a:xfrm>
        </p:grpSpPr>
        <p:pic>
          <p:nvPicPr>
            <p:cNvPr id="15" name="Imagen 14">
              <a:extLst>
                <a:ext uri="{FF2B5EF4-FFF2-40B4-BE49-F238E27FC236}">
                  <a16:creationId xmlns:a16="http://schemas.microsoft.com/office/drawing/2014/main" id="{84C3E054-EBC8-A843-8C6D-E02E874802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16" name="Gráfico 2">
              <a:extLst>
                <a:ext uri="{FF2B5EF4-FFF2-40B4-BE49-F238E27FC236}">
                  <a16:creationId xmlns:a16="http://schemas.microsoft.com/office/drawing/2014/main" id="{CBC589AF-DAE6-9042-82B6-231B61B8D0D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9543" t="9175" r="9082" b="28491"/>
            <a:stretch/>
          </p:blipFill>
          <p:spPr>
            <a:xfrm>
              <a:off x="5523888" y="2712420"/>
              <a:ext cx="2995910" cy="1203076"/>
            </a:xfrm>
            <a:prstGeom prst="rect">
              <a:avLst/>
            </a:prstGeom>
          </p:spPr>
        </p:pic>
      </p:grpSp>
      <p:grpSp>
        <p:nvGrpSpPr>
          <p:cNvPr id="8" name="Grupo 7"/>
          <p:cNvGrpSpPr/>
          <p:nvPr userDrawn="1"/>
        </p:nvGrpSpPr>
        <p:grpSpPr>
          <a:xfrm>
            <a:off x="0" y="5502876"/>
            <a:ext cx="12192000" cy="1355124"/>
            <a:chOff x="8250" y="3890473"/>
            <a:chExt cx="11895591" cy="1322182"/>
          </a:xfrm>
        </p:grpSpPr>
        <p:pic>
          <p:nvPicPr>
            <p:cNvPr id="3" name="Imagen 2"/>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294172" y="3890473"/>
              <a:ext cx="6609669" cy="1322181"/>
            </a:xfrm>
            <a:prstGeom prst="rect">
              <a:avLst/>
            </a:prstGeom>
          </p:spPr>
        </p:pic>
        <p:pic>
          <p:nvPicPr>
            <p:cNvPr id="6" name="Imagen 5"/>
            <p:cNvPicPr>
              <a:picLocks noChangeAspect="1"/>
            </p:cNvPicPr>
            <p:nvPr userDrawn="1"/>
          </p:nvPicPr>
          <p:blipFill rotWithShape="1">
            <a:blip r:embed="rId6" cstate="hqprint">
              <a:extLst>
                <a:ext uri="{28A0092B-C50C-407E-A947-70E740481C1C}">
                  <a14:useLocalDpi xmlns:a14="http://schemas.microsoft.com/office/drawing/2010/main" val="0"/>
                </a:ext>
              </a:extLst>
            </a:blip>
            <a:srcRect t="66995" b="11"/>
            <a:stretch/>
          </p:blipFill>
          <p:spPr>
            <a:xfrm>
              <a:off x="8250" y="3901283"/>
              <a:ext cx="5293172" cy="1311372"/>
            </a:xfrm>
            <a:prstGeom prst="rect">
              <a:avLst/>
            </a:prstGeom>
          </p:spPr>
        </p:pic>
      </p:grpSp>
    </p:spTree>
    <p:extLst>
      <p:ext uri="{BB962C8B-B14F-4D97-AF65-F5344CB8AC3E}">
        <p14:creationId xmlns:p14="http://schemas.microsoft.com/office/powerpoint/2010/main" val="4160342987"/>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7E4218-0997-844B-A78A-551E81C193CA}"/>
              </a:ext>
            </a:extLst>
          </p:cNvPr>
          <p:cNvSpPr/>
          <p:nvPr userDrawn="1"/>
        </p:nvSpPr>
        <p:spPr>
          <a:xfrm>
            <a:off x="0" y="-1"/>
            <a:ext cx="12192000" cy="6858001"/>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a:extLst>
              <a:ext uri="{FF2B5EF4-FFF2-40B4-BE49-F238E27FC236}">
                <a16:creationId xmlns:a16="http://schemas.microsoft.com/office/drawing/2014/main" id="{E0EE6E2A-AA94-5743-A5AF-8C8C27D289A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669036" y="5616244"/>
            <a:ext cx="2853929" cy="523780"/>
          </a:xfrm>
          <a:prstGeom prst="rect">
            <a:avLst/>
          </a:prstGeom>
        </p:spPr>
      </p:pic>
      <p:grpSp>
        <p:nvGrpSpPr>
          <p:cNvPr id="2" name="Grupo 1">
            <a:extLst>
              <a:ext uri="{FF2B5EF4-FFF2-40B4-BE49-F238E27FC236}">
                <a16:creationId xmlns:a16="http://schemas.microsoft.com/office/drawing/2014/main" id="{3F3CBC0E-5DC0-8740-BBE6-0795078BFFC0}"/>
              </a:ext>
            </a:extLst>
          </p:cNvPr>
          <p:cNvGrpSpPr/>
          <p:nvPr userDrawn="1"/>
        </p:nvGrpSpPr>
        <p:grpSpPr>
          <a:xfrm>
            <a:off x="4021159" y="2726002"/>
            <a:ext cx="4258545" cy="1151346"/>
            <a:chOff x="4021159" y="2712420"/>
            <a:chExt cx="4498639" cy="1219704"/>
          </a:xfrm>
        </p:grpSpPr>
        <p:pic>
          <p:nvPicPr>
            <p:cNvPr id="8" name="Imagen 7">
              <a:extLst>
                <a:ext uri="{FF2B5EF4-FFF2-40B4-BE49-F238E27FC236}">
                  <a16:creationId xmlns:a16="http://schemas.microsoft.com/office/drawing/2014/main" id="{D802B214-C334-6C4E-9997-F63D54AB003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9" name="Gráfico 2">
              <a:extLst>
                <a:ext uri="{FF2B5EF4-FFF2-40B4-BE49-F238E27FC236}">
                  <a16:creationId xmlns:a16="http://schemas.microsoft.com/office/drawing/2014/main" id="{6EB0A66D-D307-FA40-9263-8C9CF2E139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543" t="9175" r="9082" b="28491"/>
            <a:stretch/>
          </p:blipFill>
          <p:spPr>
            <a:xfrm>
              <a:off x="5523888" y="2712420"/>
              <a:ext cx="2995910" cy="1203076"/>
            </a:xfrm>
            <a:prstGeom prst="rect">
              <a:avLst/>
            </a:prstGeom>
          </p:spPr>
        </p:pic>
      </p:grpSp>
    </p:spTree>
    <p:extLst>
      <p:ext uri="{BB962C8B-B14F-4D97-AF65-F5344CB8AC3E}">
        <p14:creationId xmlns:p14="http://schemas.microsoft.com/office/powerpoint/2010/main" val="3439971275"/>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81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CIÓN GENERAL">
    <p:spTree>
      <p:nvGrpSpPr>
        <p:cNvPr id="1" name=""/>
        <p:cNvGrpSpPr/>
        <p:nvPr/>
      </p:nvGrpSpPr>
      <p:grpSpPr>
        <a:xfrm>
          <a:off x="0" y="0"/>
          <a:ext cx="0" cy="0"/>
          <a:chOff x="0" y="0"/>
          <a:chExt cx="0" cy="0"/>
        </a:xfrm>
      </p:grpSpPr>
      <p:sp>
        <p:nvSpPr>
          <p:cNvPr id="2" name="Rectángulo 1"/>
          <p:cNvSpPr/>
          <p:nvPr userDrawn="1"/>
        </p:nvSpPr>
        <p:spPr>
          <a:xfrm>
            <a:off x="1" y="0"/>
            <a:ext cx="12191999" cy="185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Marcador de texto 6">
            <a:extLst>
              <a:ext uri="{FF2B5EF4-FFF2-40B4-BE49-F238E27FC236}">
                <a16:creationId xmlns:a16="http://schemas.microsoft.com/office/drawing/2014/main" id="{4180EC64-0020-E942-ABC1-9BA18003BC09}"/>
              </a:ext>
            </a:extLst>
          </p:cNvPr>
          <p:cNvSpPr>
            <a:spLocks noGrp="1"/>
          </p:cNvSpPr>
          <p:nvPr>
            <p:ph type="body" sz="quarter" idx="20" hasCustomPrompt="1"/>
          </p:nvPr>
        </p:nvSpPr>
        <p:spPr>
          <a:xfrm>
            <a:off x="609600" y="2928650"/>
            <a:ext cx="11108267" cy="2669263"/>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p:txBody>
      </p:sp>
      <p:sp>
        <p:nvSpPr>
          <p:cNvPr id="19" name="Título 1">
            <a:extLst>
              <a:ext uri="{FF2B5EF4-FFF2-40B4-BE49-F238E27FC236}">
                <a16:creationId xmlns:a16="http://schemas.microsoft.com/office/drawing/2014/main" id="{F7ECF646-821E-8D47-90FC-883E1C3C4F08}"/>
              </a:ext>
            </a:extLst>
          </p:cNvPr>
          <p:cNvSpPr>
            <a:spLocks noGrp="1"/>
          </p:cNvSpPr>
          <p:nvPr>
            <p:ph type="title" hasCustomPrompt="1"/>
          </p:nvPr>
        </p:nvSpPr>
        <p:spPr>
          <a:xfrm>
            <a:off x="2602124" y="525103"/>
            <a:ext cx="8316031" cy="846497"/>
          </a:xfrm>
        </p:spPr>
        <p:txBody>
          <a:bodyPr lIns="0" rIns="0"/>
          <a:lstStyle>
            <a:lvl1pPr algn="l">
              <a:defRPr sz="4000">
                <a:solidFill>
                  <a:schemeClr val="bg1"/>
                </a:solidFill>
              </a:defRPr>
            </a:lvl1pPr>
          </a:lstStyle>
          <a:p>
            <a:r>
              <a:rPr lang="es-MX"/>
              <a:t>Introducción general</a:t>
            </a:r>
            <a:endParaRPr lang="es-CL"/>
          </a:p>
        </p:txBody>
      </p:sp>
      <p:pic>
        <p:nvPicPr>
          <p:cNvPr id="3" name="Imagen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3" y="0"/>
            <a:ext cx="1855228" cy="1856096"/>
          </a:xfrm>
          <a:prstGeom prst="rect">
            <a:avLst/>
          </a:prstGeom>
        </p:spPr>
      </p:pic>
      <p:grpSp>
        <p:nvGrpSpPr>
          <p:cNvPr id="9" name="Grupo 8">
            <a:extLst>
              <a:ext uri="{FF2B5EF4-FFF2-40B4-BE49-F238E27FC236}">
                <a16:creationId xmlns:a16="http://schemas.microsoft.com/office/drawing/2014/main" id="{387E96B4-CD62-5741-8402-2421256F111E}"/>
              </a:ext>
            </a:extLst>
          </p:cNvPr>
          <p:cNvGrpSpPr/>
          <p:nvPr userDrawn="1"/>
        </p:nvGrpSpPr>
        <p:grpSpPr>
          <a:xfrm>
            <a:off x="10386821" y="6244977"/>
            <a:ext cx="1534817" cy="419297"/>
            <a:chOff x="9996727" y="6219983"/>
            <a:chExt cx="1626307" cy="444291"/>
          </a:xfrm>
        </p:grpSpPr>
        <p:pic>
          <p:nvPicPr>
            <p:cNvPr id="10" name="Imagen 9">
              <a:extLst>
                <a:ext uri="{FF2B5EF4-FFF2-40B4-BE49-F238E27FC236}">
                  <a16:creationId xmlns:a16="http://schemas.microsoft.com/office/drawing/2014/main" id="{FF4E53D3-8C4B-764B-BE93-F714A45A1AC3}"/>
                </a:ext>
              </a:extLst>
            </p:cNvPr>
            <p:cNvPicPr>
              <a:picLocks noChangeAspect="1"/>
            </p:cNvPicPr>
            <p:nvPr userDrawn="1"/>
          </p:nvPicPr>
          <p:blipFill>
            <a:blip r:embed="rId3"/>
            <a:stretch>
              <a:fillRect/>
            </a:stretch>
          </p:blipFill>
          <p:spPr>
            <a:xfrm>
              <a:off x="9996727" y="6278757"/>
              <a:ext cx="370251" cy="353767"/>
            </a:xfrm>
            <a:prstGeom prst="rect">
              <a:avLst/>
            </a:prstGeom>
          </p:spPr>
        </p:pic>
        <p:pic>
          <p:nvPicPr>
            <p:cNvPr id="11" name="Gráfico 10">
              <a:extLst>
                <a:ext uri="{FF2B5EF4-FFF2-40B4-BE49-F238E27FC236}">
                  <a16:creationId xmlns:a16="http://schemas.microsoft.com/office/drawing/2014/main" id="{918F6C45-ACEB-7049-832A-DA5AA2B69A7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60830594"/>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userDrawn="1"/>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userDrawn="1">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userDrawn="1">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userDrawn="1">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userDrawn="1">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userDrawn="1">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userDrawn="1">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userDrawn="1">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921117"/>
            <a:ext cx="4412301" cy="2944083"/>
          </a:xfrm>
          <a:prstGeom prst="rect">
            <a:avLst/>
          </a:prstGeom>
        </p:spPr>
      </p:pic>
      <p:grpSp>
        <p:nvGrpSpPr>
          <p:cNvPr id="22" name="Grupo 21">
            <a:extLst>
              <a:ext uri="{FF2B5EF4-FFF2-40B4-BE49-F238E27FC236}">
                <a16:creationId xmlns:a16="http://schemas.microsoft.com/office/drawing/2014/main" id="{CDF661F0-98B2-1644-9646-86BECE2A6B29}"/>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734CEEE-8653-E04B-9CDB-FEACBB6E6053}"/>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2AD578A7-7E8F-4144-9F9D-F8AC5577A810}"/>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885642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userDrawn="1">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userDrawn="1"/>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userDrawn="1">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0" y="4571926"/>
            <a:ext cx="4597138" cy="2286074"/>
          </a:xfrm>
          <a:prstGeom prst="rect">
            <a:avLst/>
          </a:prstGeom>
        </p:spPr>
      </p:pic>
    </p:spTree>
    <p:extLst>
      <p:ext uri="{BB962C8B-B14F-4D97-AF65-F5344CB8AC3E}">
        <p14:creationId xmlns:p14="http://schemas.microsoft.com/office/powerpoint/2010/main" val="186697539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36992315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ÁGINA A">
    <p:bg>
      <p:bgRef idx="1001">
        <a:schemeClr val="bg1"/>
      </p:bgRef>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41524026"/>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56402490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3254314356"/>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223979722"/>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CF54E9-AB00-476E-BD58-51BF1BF44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400BDE7-635B-4513-A2AC-171CAF2F0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EE3A77F-8550-4C94-BA00-AE5D3FBF6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solidFill>
                <a:latin typeface="Avenir Next Demi Bold" panose="020B0503020202020204" pitchFamily="34" charset="0"/>
              </a:defRPr>
            </a:lvl1pPr>
          </a:lstStyle>
          <a:p>
            <a:fld id="{B13C88F6-7A93-47A3-93D9-9075BACE9AD7}" type="datetimeFigureOut">
              <a:rPr lang="es-CL" smtClean="0"/>
              <a:pPr/>
              <a:t>13-05-2024</a:t>
            </a:fld>
            <a:endParaRPr lang="es-CL"/>
          </a:p>
        </p:txBody>
      </p:sp>
      <p:sp>
        <p:nvSpPr>
          <p:cNvPr id="5" name="Marcador de pie de página 4">
            <a:extLst>
              <a:ext uri="{FF2B5EF4-FFF2-40B4-BE49-F238E27FC236}">
                <a16:creationId xmlns:a16="http://schemas.microsoft.com/office/drawing/2014/main" id="{140ED166-BA77-4009-A34D-182C5414A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tx1"/>
                </a:solidFill>
                <a:latin typeface="Avenir Next Demi Bold" panose="020B0503020202020204" pitchFamily="34" charset="0"/>
              </a:defRPr>
            </a:lvl1pPr>
          </a:lstStyle>
          <a:p>
            <a:endParaRPr lang="es-CL"/>
          </a:p>
        </p:txBody>
      </p:sp>
      <p:sp>
        <p:nvSpPr>
          <p:cNvPr id="6" name="Marcador de número de diapositiva 5">
            <a:extLst>
              <a:ext uri="{FF2B5EF4-FFF2-40B4-BE49-F238E27FC236}">
                <a16:creationId xmlns:a16="http://schemas.microsoft.com/office/drawing/2014/main" id="{5559703A-1694-40B7-AB4F-0261AA7E7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solidFill>
                <a:latin typeface="Avenir Next Demi Bold" panose="020B0503020202020204" pitchFamily="34" charset="0"/>
              </a:defRPr>
            </a:lvl1pPr>
          </a:lstStyle>
          <a:p>
            <a:fld id="{F75E7FF8-E98D-4116-83E7-00898DED1577}" type="slidenum">
              <a:rPr lang="es-CL" smtClean="0"/>
              <a:pPr/>
              <a:t>‹Nº›</a:t>
            </a:fld>
            <a:endParaRPr lang="es-CL"/>
          </a:p>
        </p:txBody>
      </p:sp>
    </p:spTree>
    <p:extLst>
      <p:ext uri="{BB962C8B-B14F-4D97-AF65-F5344CB8AC3E}">
        <p14:creationId xmlns:p14="http://schemas.microsoft.com/office/powerpoint/2010/main" val="3945148727"/>
      </p:ext>
    </p:extLst>
  </p:cSld>
  <p:clrMap bg1="lt1" tx1="dk1" bg2="lt2" tx2="dk2" accent1="accent1" accent2="accent2" accent3="accent3" accent4="accent4" accent5="accent5" accent6="accent6" hlink="hlink" folHlink="folHlink"/>
  <p:sldLayoutIdLst>
    <p:sldLayoutId id="2147483908" r:id="rId1"/>
    <p:sldLayoutId id="2147483780" r:id="rId2"/>
    <p:sldLayoutId id="2147484149" r:id="rId3"/>
    <p:sldLayoutId id="2147484150" r:id="rId4"/>
    <p:sldLayoutId id="2147484151" r:id="rId5"/>
    <p:sldLayoutId id="2147484152" r:id="rId6"/>
    <p:sldLayoutId id="2147484153" r:id="rId7"/>
    <p:sldLayoutId id="2147484155" r:id="rId8"/>
    <p:sldLayoutId id="2147484154" r:id="rId9"/>
    <p:sldLayoutId id="2147484140" r:id="rId10"/>
    <p:sldLayoutId id="2147483795" r:id="rId11"/>
    <p:sldLayoutId id="2147484146" r:id="rId12"/>
    <p:sldLayoutId id="2147483887" r:id="rId13"/>
    <p:sldLayoutId id="2147484147" r:id="rId14"/>
  </p:sldLayoutIdLst>
  <p:transition spd="slow">
    <p:cover/>
  </p:transition>
  <p:txStyles>
    <p:titleStyle>
      <a:lvl1pPr algn="l" defTabSz="914400" rtl="0" eaLnBrk="1" latinLnBrk="0" hangingPunct="1">
        <a:lnSpc>
          <a:spcPct val="90000"/>
        </a:lnSpc>
        <a:spcBef>
          <a:spcPct val="0"/>
        </a:spcBef>
        <a:buNone/>
        <a:defRPr sz="4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prevencionderiesgo@ine.gob.cl" TargetMode="External"/><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6.xml"/><Relationship Id="rId5" Type="http://schemas.openxmlformats.org/officeDocument/2006/relationships/image" Target="../media/image72.svg"/><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824707" y="5745758"/>
            <a:ext cx="4398764" cy="687288"/>
          </a:xfrm>
          <a:prstGeom prst="rect">
            <a:avLst/>
          </a:prstGeom>
          <a:noFill/>
          <a:ln/>
        </p:spPr>
        <p:txBody>
          <a:bodyPr wrap="none" rtlCol="0" anchor="t"/>
          <a:lstStyle/>
          <a:p>
            <a:pPr>
              <a:lnSpc>
                <a:spcPts val="5411"/>
              </a:lnSpc>
            </a:pPr>
            <a:endParaRPr lang="en-US" sz="4329"/>
          </a:p>
        </p:txBody>
      </p:sp>
      <p:sp>
        <p:nvSpPr>
          <p:cNvPr id="6" name="Título 5"/>
          <p:cNvSpPr>
            <a:spLocks noGrp="1"/>
          </p:cNvSpPr>
          <p:nvPr>
            <p:ph type="title"/>
          </p:nvPr>
        </p:nvSpPr>
        <p:spPr>
          <a:xfrm>
            <a:off x="3738969" y="2027735"/>
            <a:ext cx="7767855" cy="2109965"/>
          </a:xfrm>
        </p:spPr>
        <p:txBody>
          <a:bodyPr/>
          <a:lstStyle/>
          <a:p>
            <a:r>
              <a:rPr lang="es-CL" sz="4400" kern="0" spc="-130">
                <a:solidFill>
                  <a:srgbClr val="1E3B7D"/>
                </a:solidFill>
                <a:latin typeface="Verdana"/>
                <a:ea typeface="Verdana"/>
              </a:rPr>
              <a:t>Protocolo de </a:t>
            </a:r>
            <a:br>
              <a:rPr lang="es-CL" sz="4400" kern="0" spc="-130">
                <a:latin typeface="Verdana"/>
                <a:ea typeface="Verdana"/>
              </a:rPr>
            </a:br>
            <a:r>
              <a:rPr lang="es-CL" sz="4400" kern="0" spc="-130">
                <a:solidFill>
                  <a:srgbClr val="1E3B7D"/>
                </a:solidFill>
                <a:latin typeface="Verdana"/>
                <a:ea typeface="Verdana"/>
              </a:rPr>
              <a:t>Acompañamiento, Contención y Orientación</a:t>
            </a:r>
          </a:p>
        </p:txBody>
      </p:sp>
      <p:sp>
        <p:nvSpPr>
          <p:cNvPr id="8" name="Marcador de texto 7"/>
          <p:cNvSpPr>
            <a:spLocks noGrp="1"/>
          </p:cNvSpPr>
          <p:nvPr>
            <p:ph type="body" idx="10"/>
          </p:nvPr>
        </p:nvSpPr>
        <p:spPr/>
        <p:txBody>
          <a:bodyPr vert="horz" lIns="0" tIns="45720" rIns="0" bIns="45720" rtlCol="0" anchor="t">
            <a:noAutofit/>
          </a:bodyPr>
          <a:lstStyle/>
          <a:p>
            <a:r>
              <a:rPr lang="es-CL">
                <a:latin typeface="Verdana"/>
                <a:ea typeface="Verdana"/>
              </a:rPr>
              <a:t>2024</a:t>
            </a:r>
            <a:endParaRPr lang="es-CL"/>
          </a:p>
        </p:txBody>
      </p:sp>
      <p:sp>
        <p:nvSpPr>
          <p:cNvPr id="2" name="CuadroTexto 1">
            <a:extLst>
              <a:ext uri="{FF2B5EF4-FFF2-40B4-BE49-F238E27FC236}">
                <a16:creationId xmlns:a16="http://schemas.microsoft.com/office/drawing/2014/main" id="{4080E7F1-C0AF-BFC6-76E1-60AF9649AFD5}"/>
              </a:ext>
            </a:extLst>
          </p:cNvPr>
          <p:cNvSpPr txBox="1"/>
          <p:nvPr/>
        </p:nvSpPr>
        <p:spPr>
          <a:xfrm>
            <a:off x="3848100" y="4229100"/>
            <a:ext cx="740092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400">
                <a:latin typeface="Verdana"/>
                <a:ea typeface="Verdana"/>
              </a:rPr>
              <a:t>Capacitación Censo de Población y Vivienda</a:t>
            </a:r>
          </a:p>
        </p:txBody>
      </p:sp>
    </p:spTree>
    <p:extLst>
      <p:ext uri="{BB962C8B-B14F-4D97-AF65-F5344CB8AC3E}">
        <p14:creationId xmlns:p14="http://schemas.microsoft.com/office/powerpoint/2010/main" val="248018089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0CBD2-7597-D267-AA58-0CA027F00D17}"/>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B0CBD8F2-2A91-2E7D-AB6E-63947896C851}"/>
              </a:ext>
            </a:extLst>
          </p:cNvPr>
          <p:cNvSpPr/>
          <p:nvPr/>
        </p:nvSpPr>
        <p:spPr>
          <a:xfrm>
            <a:off x="824707" y="604838"/>
            <a:ext cx="4398764" cy="687288"/>
          </a:xfrm>
          <a:prstGeom prst="rect">
            <a:avLst/>
          </a:prstGeom>
          <a:noFill/>
          <a:ln/>
        </p:spPr>
        <p:txBody>
          <a:bodyPr wrap="none" rtlCol="0" anchor="t"/>
          <a:lstStyle/>
          <a:p>
            <a:pPr>
              <a:lnSpc>
                <a:spcPts val="5411"/>
              </a:lnSpc>
            </a:pPr>
            <a:endParaRPr lang="en-US" sz="4329"/>
          </a:p>
        </p:txBody>
      </p:sp>
      <p:sp>
        <p:nvSpPr>
          <p:cNvPr id="11" name="Text 9">
            <a:extLst>
              <a:ext uri="{FF2B5EF4-FFF2-40B4-BE49-F238E27FC236}">
                <a16:creationId xmlns:a16="http://schemas.microsoft.com/office/drawing/2014/main" id="{46EFC232-A4F8-1856-0D1E-59CF47B2EFFD}"/>
              </a:ext>
            </a:extLst>
          </p:cNvPr>
          <p:cNvSpPr/>
          <p:nvPr/>
        </p:nvSpPr>
        <p:spPr>
          <a:xfrm>
            <a:off x="744370" y="7216431"/>
            <a:ext cx="8478143" cy="703858"/>
          </a:xfrm>
          <a:prstGeom prst="rect">
            <a:avLst/>
          </a:prstGeom>
          <a:noFill/>
          <a:ln/>
        </p:spPr>
        <p:txBody>
          <a:bodyPr wrap="square" lIns="91440" tIns="45720" rIns="91440" bIns="45720" rtlCol="0" anchor="t"/>
          <a:lstStyle/>
          <a:p>
            <a:pPr>
              <a:lnSpc>
                <a:spcPts val="2771"/>
              </a:lnSpc>
            </a:pPr>
            <a:endParaRPr lang="es-CL" sz="1700" kern="0" spc="-35">
              <a:solidFill>
                <a:srgbClr val="1E3B7D"/>
              </a:solidFill>
              <a:latin typeface="Verdana"/>
              <a:ea typeface="Verdana"/>
              <a:cs typeface="Calibri"/>
            </a:endParaRPr>
          </a:p>
        </p:txBody>
      </p:sp>
      <p:sp>
        <p:nvSpPr>
          <p:cNvPr id="5" name="Text Placeholder 4">
            <a:extLst>
              <a:ext uri="{FF2B5EF4-FFF2-40B4-BE49-F238E27FC236}">
                <a16:creationId xmlns:a16="http://schemas.microsoft.com/office/drawing/2014/main" id="{405B46BC-BCEF-26B1-5964-DE8D231F23D3}"/>
              </a:ext>
            </a:extLst>
          </p:cNvPr>
          <p:cNvSpPr>
            <a:spLocks noGrp="1"/>
          </p:cNvSpPr>
          <p:nvPr>
            <p:ph type="body" sz="quarter" idx="40"/>
          </p:nvPr>
        </p:nvSpPr>
        <p:spPr/>
        <p:txBody>
          <a:bodyPr/>
          <a:lstStyle/>
          <a:p>
            <a:r>
              <a:rPr lang="en-US">
                <a:latin typeface="Verdana"/>
                <a:ea typeface="Verdana"/>
              </a:rPr>
              <a:t>02.</a:t>
            </a:r>
            <a:endParaRPr lang="en-US"/>
          </a:p>
        </p:txBody>
      </p:sp>
      <p:sp>
        <p:nvSpPr>
          <p:cNvPr id="16" name="Marcador de texto 15">
            <a:extLst>
              <a:ext uri="{FF2B5EF4-FFF2-40B4-BE49-F238E27FC236}">
                <a16:creationId xmlns:a16="http://schemas.microsoft.com/office/drawing/2014/main" id="{E89992AB-798A-27A3-86EF-D72CC5406B0C}"/>
              </a:ext>
            </a:extLst>
          </p:cNvPr>
          <p:cNvSpPr>
            <a:spLocks noGrp="1"/>
          </p:cNvSpPr>
          <p:nvPr>
            <p:ph type="body" sz="quarter" idx="13"/>
          </p:nvPr>
        </p:nvSpPr>
        <p:spPr/>
        <p:txBody>
          <a:bodyPr/>
          <a:lstStyle/>
          <a:p>
            <a:r>
              <a:rPr lang="es-CL">
                <a:latin typeface="Verdana"/>
                <a:ea typeface="Verdana"/>
              </a:rPr>
              <a:t>Definiciones</a:t>
            </a:r>
            <a:endParaRPr lang="es-ES"/>
          </a:p>
        </p:txBody>
      </p:sp>
      <p:sp>
        <p:nvSpPr>
          <p:cNvPr id="3" name="CuadroTexto 2">
            <a:extLst>
              <a:ext uri="{FF2B5EF4-FFF2-40B4-BE49-F238E27FC236}">
                <a16:creationId xmlns:a16="http://schemas.microsoft.com/office/drawing/2014/main" id="{6603E866-28FD-C4F5-A546-C3B1F5D4E4BF}"/>
              </a:ext>
            </a:extLst>
          </p:cNvPr>
          <p:cNvSpPr txBox="1"/>
          <p:nvPr/>
        </p:nvSpPr>
        <p:spPr>
          <a:xfrm>
            <a:off x="392942" y="2576790"/>
            <a:ext cx="526229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L" sz="3600" b="1">
                <a:solidFill>
                  <a:schemeClr val="bg1"/>
                </a:solidFill>
                <a:latin typeface="Verdana"/>
                <a:ea typeface="Verdana"/>
                <a:cs typeface="Calibri" panose="020F0502020204030204"/>
              </a:rPr>
              <a:t>¿Qué es Discriminación Arbitraria?</a:t>
            </a:r>
          </a:p>
        </p:txBody>
      </p:sp>
      <p:sp>
        <p:nvSpPr>
          <p:cNvPr id="9" name="Rectángulo: esquinas redondeadas 1">
            <a:extLst>
              <a:ext uri="{FF2B5EF4-FFF2-40B4-BE49-F238E27FC236}">
                <a16:creationId xmlns:a16="http://schemas.microsoft.com/office/drawing/2014/main" id="{862116B9-C71C-961D-336A-829937902679}"/>
              </a:ext>
            </a:extLst>
          </p:cNvPr>
          <p:cNvSpPr/>
          <p:nvPr/>
        </p:nvSpPr>
        <p:spPr>
          <a:xfrm>
            <a:off x="6724889" y="2292916"/>
            <a:ext cx="4884321" cy="2303765"/>
          </a:xfrm>
          <a:prstGeom prst="roundRect">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lnSpc>
                <a:spcPct val="150000"/>
              </a:lnSpc>
            </a:pPr>
            <a:r>
              <a:rPr lang="es-CL" sz="2000" baseline="0">
                <a:solidFill>
                  <a:srgbClr val="1E3B7D"/>
                </a:solidFill>
                <a:latin typeface="Verdana"/>
              </a:rPr>
              <a:t>Toda distinción, exclusión o restricción que carezca de justificación razonable</a:t>
            </a:r>
            <a:r>
              <a:rPr lang="es-CL" sz="2000">
                <a:solidFill>
                  <a:srgbClr val="1E3B7D"/>
                </a:solidFill>
                <a:latin typeface="Verdana"/>
              </a:rPr>
              <a:t>.</a:t>
            </a:r>
            <a:endParaRPr lang="es-CL" sz="2000">
              <a:solidFill>
                <a:srgbClr val="1E3B7D"/>
              </a:solidFill>
              <a:latin typeface="Verdana"/>
              <a:ea typeface="Verdana"/>
              <a:cs typeface="Calibri" panose="020F0502020204030204"/>
            </a:endParaRPr>
          </a:p>
        </p:txBody>
      </p:sp>
    </p:spTree>
    <p:extLst>
      <p:ext uri="{BB962C8B-B14F-4D97-AF65-F5344CB8AC3E}">
        <p14:creationId xmlns:p14="http://schemas.microsoft.com/office/powerpoint/2010/main" val="103699825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50793-47E3-7D49-AC33-4F2114A6E032}"/>
            </a:ext>
          </a:extLst>
        </p:cNvPr>
        <p:cNvGrpSpPr/>
        <p:nvPr/>
      </p:nvGrpSpPr>
      <p:grpSpPr>
        <a:xfrm>
          <a:off x="0" y="0"/>
          <a:ext cx="0" cy="0"/>
          <a:chOff x="0" y="0"/>
          <a:chExt cx="0" cy="0"/>
        </a:xfrm>
      </p:grpSpPr>
      <p:sp>
        <p:nvSpPr>
          <p:cNvPr id="18" name="Marcador de texto 17">
            <a:extLst>
              <a:ext uri="{FF2B5EF4-FFF2-40B4-BE49-F238E27FC236}">
                <a16:creationId xmlns:a16="http://schemas.microsoft.com/office/drawing/2014/main" id="{4E123FD1-4D96-7E6B-E2A9-88B1F362B0DA}"/>
              </a:ext>
            </a:extLst>
          </p:cNvPr>
          <p:cNvSpPr>
            <a:spLocks noGrp="1"/>
          </p:cNvSpPr>
          <p:nvPr>
            <p:ph type="body" sz="quarter" idx="13"/>
          </p:nvPr>
        </p:nvSpPr>
        <p:spPr/>
        <p:txBody>
          <a:bodyPr/>
          <a:lstStyle/>
          <a:p>
            <a:r>
              <a:rPr lang="es-CL">
                <a:latin typeface="Verdana"/>
                <a:ea typeface="Verdana"/>
              </a:rPr>
              <a:t>Definiciones</a:t>
            </a:r>
            <a:endParaRPr lang="es-CL"/>
          </a:p>
        </p:txBody>
      </p:sp>
      <p:sp>
        <p:nvSpPr>
          <p:cNvPr id="19" name="Marcador de texto 18">
            <a:extLst>
              <a:ext uri="{FF2B5EF4-FFF2-40B4-BE49-F238E27FC236}">
                <a16:creationId xmlns:a16="http://schemas.microsoft.com/office/drawing/2014/main" id="{566A047D-FE82-93B2-CBD9-79B37E8B10F3}"/>
              </a:ext>
            </a:extLst>
          </p:cNvPr>
          <p:cNvSpPr>
            <a:spLocks noGrp="1"/>
          </p:cNvSpPr>
          <p:nvPr>
            <p:ph type="body" sz="quarter" idx="40"/>
          </p:nvPr>
        </p:nvSpPr>
        <p:spPr/>
        <p:txBody>
          <a:bodyPr/>
          <a:lstStyle/>
          <a:p>
            <a:r>
              <a:rPr lang="es-CL">
                <a:latin typeface="Verdana"/>
                <a:ea typeface="Verdana"/>
              </a:rPr>
              <a:t>02.</a:t>
            </a:r>
          </a:p>
        </p:txBody>
      </p:sp>
      <p:sp>
        <p:nvSpPr>
          <p:cNvPr id="22" name="CuadroTexto 21">
            <a:extLst>
              <a:ext uri="{FF2B5EF4-FFF2-40B4-BE49-F238E27FC236}">
                <a16:creationId xmlns:a16="http://schemas.microsoft.com/office/drawing/2014/main" id="{A86665B4-3251-DDB5-93B7-10F0CA6386E9}"/>
              </a:ext>
            </a:extLst>
          </p:cNvPr>
          <p:cNvSpPr txBox="1"/>
          <p:nvPr/>
        </p:nvSpPr>
        <p:spPr>
          <a:xfrm>
            <a:off x="751001" y="840731"/>
            <a:ext cx="564342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4000" b="1">
                <a:latin typeface="Verdana"/>
                <a:ea typeface="Calibri"/>
                <a:cs typeface="Calibri"/>
              </a:rPr>
              <a:t>¿Qué son lesiones y qué tipo de lesiones existen?</a:t>
            </a:r>
            <a:endParaRPr lang="es-ES" sz="4000" b="1">
              <a:latin typeface="Verdana"/>
              <a:ea typeface="Verdana"/>
            </a:endParaRPr>
          </a:p>
        </p:txBody>
      </p:sp>
      <p:graphicFrame>
        <p:nvGraphicFramePr>
          <p:cNvPr id="2" name="Diagram 1">
            <a:extLst>
              <a:ext uri="{FF2B5EF4-FFF2-40B4-BE49-F238E27FC236}">
                <a16:creationId xmlns:a16="http://schemas.microsoft.com/office/drawing/2014/main" id="{91AB2AAC-219F-4267-9DEB-5A0DE18234FD}"/>
              </a:ext>
            </a:extLst>
          </p:cNvPr>
          <p:cNvGraphicFramePr/>
          <p:nvPr>
            <p:extLst>
              <p:ext uri="{D42A27DB-BD31-4B8C-83A1-F6EECF244321}">
                <p14:modId xmlns:p14="http://schemas.microsoft.com/office/powerpoint/2010/main" val="4044016158"/>
              </p:ext>
            </p:extLst>
          </p:nvPr>
        </p:nvGraphicFramePr>
        <p:xfrm>
          <a:off x="4185039" y="845753"/>
          <a:ext cx="6455820" cy="5239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8" name="TextBox 67">
            <a:extLst>
              <a:ext uri="{FF2B5EF4-FFF2-40B4-BE49-F238E27FC236}">
                <a16:creationId xmlns:a16="http://schemas.microsoft.com/office/drawing/2014/main" id="{626B00EF-1423-DD5C-48FB-C5EF7B20B82F}"/>
              </a:ext>
            </a:extLst>
          </p:cNvPr>
          <p:cNvSpPr txBox="1"/>
          <p:nvPr/>
        </p:nvSpPr>
        <p:spPr>
          <a:xfrm>
            <a:off x="866020" y="2679129"/>
            <a:ext cx="5313107"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CL" sz="2000">
                <a:latin typeface="Verdana"/>
                <a:ea typeface="Calibri"/>
                <a:cs typeface="Calibri"/>
              </a:rPr>
              <a:t>Tipo de delito que atenta contra la integridad física y la salud individual de las personas, para que se configure este delito, es necesario que se </a:t>
            </a:r>
            <a:r>
              <a:rPr lang="es-CL" sz="2000" b="1">
                <a:latin typeface="Verdana"/>
                <a:ea typeface="Calibri"/>
                <a:cs typeface="Calibri"/>
              </a:rPr>
              <a:t>provoque un daño o detrimento corporal que cause un perjuicio en la salud de las personas.</a:t>
            </a:r>
            <a:endParaRPr lang="en-US" sz="2000" b="1">
              <a:latin typeface="Calibri" panose="020F0502020204030204"/>
              <a:ea typeface="Calibri" panose="020F0502020204030204"/>
              <a:cs typeface="Calibri" panose="020F0502020204030204"/>
            </a:endParaRPr>
          </a:p>
        </p:txBody>
      </p:sp>
      <p:pic>
        <p:nvPicPr>
          <p:cNvPr id="28" name="Imagen 27">
            <a:extLst>
              <a:ext uri="{FF2B5EF4-FFF2-40B4-BE49-F238E27FC236}">
                <a16:creationId xmlns:a16="http://schemas.microsoft.com/office/drawing/2014/main" id="{BF0D8C2A-95F3-43A6-7F47-FA83ED2EAC1F}"/>
              </a:ext>
            </a:extLst>
          </p:cNvPr>
          <p:cNvPicPr>
            <a:picLocks noChangeAspect="1"/>
          </p:cNvPicPr>
          <p:nvPr/>
        </p:nvPicPr>
        <p:blipFill>
          <a:blip r:embed="rId8"/>
          <a:stretch>
            <a:fillRect/>
          </a:stretch>
        </p:blipFill>
        <p:spPr>
          <a:xfrm>
            <a:off x="10226463" y="1835122"/>
            <a:ext cx="1261947" cy="1261947"/>
          </a:xfrm>
          <a:prstGeom prst="rect">
            <a:avLst/>
          </a:prstGeom>
        </p:spPr>
      </p:pic>
      <p:pic>
        <p:nvPicPr>
          <p:cNvPr id="29" name="Imagen 28" descr="Icono&#10;&#10;Descripción generada automáticamente">
            <a:extLst>
              <a:ext uri="{FF2B5EF4-FFF2-40B4-BE49-F238E27FC236}">
                <a16:creationId xmlns:a16="http://schemas.microsoft.com/office/drawing/2014/main" id="{86421877-2CDA-0A55-6626-E30636FF36E9}"/>
              </a:ext>
            </a:extLst>
          </p:cNvPr>
          <p:cNvPicPr>
            <a:picLocks noChangeAspect="1"/>
          </p:cNvPicPr>
          <p:nvPr/>
        </p:nvPicPr>
        <p:blipFill>
          <a:blip r:embed="rId9"/>
          <a:stretch>
            <a:fillRect/>
          </a:stretch>
        </p:blipFill>
        <p:spPr>
          <a:xfrm>
            <a:off x="10226463" y="3841941"/>
            <a:ext cx="1206191" cy="1196898"/>
          </a:xfrm>
          <a:prstGeom prst="rect">
            <a:avLst/>
          </a:prstGeom>
        </p:spPr>
      </p:pic>
    </p:spTree>
    <p:extLst>
      <p:ext uri="{BB962C8B-B14F-4D97-AF65-F5344CB8AC3E}">
        <p14:creationId xmlns:p14="http://schemas.microsoft.com/office/powerpoint/2010/main" val="1659954301"/>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3CB95-6F7C-FF41-89D6-2E0C412D0CF4}"/>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371928B2-274F-3E77-3463-68C8920A146D}"/>
              </a:ext>
            </a:extLst>
          </p:cNvPr>
          <p:cNvSpPr/>
          <p:nvPr/>
        </p:nvSpPr>
        <p:spPr>
          <a:xfrm>
            <a:off x="-512387" y="7117781"/>
            <a:ext cx="4398764" cy="687288"/>
          </a:xfrm>
          <a:prstGeom prst="rect">
            <a:avLst/>
          </a:prstGeom>
          <a:noFill/>
          <a:ln/>
        </p:spPr>
        <p:txBody>
          <a:bodyPr wrap="none" rtlCol="0" anchor="t"/>
          <a:lstStyle/>
          <a:p>
            <a:pPr>
              <a:lnSpc>
                <a:spcPts val="5411"/>
              </a:lnSpc>
            </a:pPr>
            <a:endParaRPr lang="en-US" sz="4329"/>
          </a:p>
        </p:txBody>
      </p:sp>
      <p:sp>
        <p:nvSpPr>
          <p:cNvPr id="15" name="Marcador de texto 14">
            <a:extLst>
              <a:ext uri="{FF2B5EF4-FFF2-40B4-BE49-F238E27FC236}">
                <a16:creationId xmlns:a16="http://schemas.microsoft.com/office/drawing/2014/main" id="{74D210DE-B5E6-4D33-08D9-8CFB90F6B66C}"/>
              </a:ext>
            </a:extLst>
          </p:cNvPr>
          <p:cNvSpPr>
            <a:spLocks noGrp="1"/>
          </p:cNvSpPr>
          <p:nvPr>
            <p:ph type="body" sz="quarter" idx="13"/>
          </p:nvPr>
        </p:nvSpPr>
        <p:spPr/>
        <p:txBody>
          <a:bodyPr/>
          <a:lstStyle/>
          <a:p>
            <a:r>
              <a:rPr lang="es-CL">
                <a:latin typeface="Verdana"/>
                <a:ea typeface="Verdana"/>
              </a:rPr>
              <a:t>Definiciones</a:t>
            </a:r>
            <a:endParaRPr lang="es-ES"/>
          </a:p>
        </p:txBody>
      </p:sp>
      <p:sp>
        <p:nvSpPr>
          <p:cNvPr id="16" name="Marcador de texto 15">
            <a:extLst>
              <a:ext uri="{FF2B5EF4-FFF2-40B4-BE49-F238E27FC236}">
                <a16:creationId xmlns:a16="http://schemas.microsoft.com/office/drawing/2014/main" id="{1DA7558B-2F87-9960-64CD-A927F02770D8}"/>
              </a:ext>
            </a:extLst>
          </p:cNvPr>
          <p:cNvSpPr>
            <a:spLocks noGrp="1"/>
          </p:cNvSpPr>
          <p:nvPr>
            <p:ph type="body" sz="quarter" idx="40"/>
          </p:nvPr>
        </p:nvSpPr>
        <p:spPr/>
        <p:txBody>
          <a:bodyPr>
            <a:normAutofit/>
          </a:bodyPr>
          <a:lstStyle/>
          <a:p>
            <a:r>
              <a:rPr lang="es-CL">
                <a:latin typeface="Verdana"/>
                <a:ea typeface="Verdana"/>
              </a:rPr>
              <a:t>02.</a:t>
            </a:r>
            <a:endParaRPr lang="es-CL"/>
          </a:p>
        </p:txBody>
      </p:sp>
      <p:sp>
        <p:nvSpPr>
          <p:cNvPr id="88" name="TextBox 87">
            <a:extLst>
              <a:ext uri="{FF2B5EF4-FFF2-40B4-BE49-F238E27FC236}">
                <a16:creationId xmlns:a16="http://schemas.microsoft.com/office/drawing/2014/main" id="{70A77ED3-210E-096A-5AB7-EEECBD5385D3}"/>
              </a:ext>
            </a:extLst>
          </p:cNvPr>
          <p:cNvSpPr txBox="1"/>
          <p:nvPr/>
        </p:nvSpPr>
        <p:spPr>
          <a:xfrm>
            <a:off x="467596" y="1838419"/>
            <a:ext cx="1148541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3600" b="1">
                <a:latin typeface="Verdana" panose="020B0604030504040204" pitchFamily="34" charset="0"/>
                <a:ea typeface="Verdana" panose="020B0604030504040204" pitchFamily="34" charset="0"/>
              </a:rPr>
              <a:t>¿Qué debo hacer antes de entregar información a las autoridades sobre hechos que pueden constituir un delito?</a:t>
            </a:r>
            <a:endParaRPr lang="es-CL" sz="6600" b="1">
              <a:solidFill>
                <a:srgbClr val="122361"/>
              </a:solidFill>
              <a:latin typeface="Verdana" panose="020B0604030504040204" pitchFamily="34" charset="0"/>
              <a:ea typeface="Verdana" panose="020B0604030504040204" pitchFamily="34" charset="0"/>
            </a:endParaRPr>
          </a:p>
        </p:txBody>
      </p:sp>
      <p:sp>
        <p:nvSpPr>
          <p:cNvPr id="89" name="TextBox 88">
            <a:extLst>
              <a:ext uri="{FF2B5EF4-FFF2-40B4-BE49-F238E27FC236}">
                <a16:creationId xmlns:a16="http://schemas.microsoft.com/office/drawing/2014/main" id="{630F8F33-5A7A-DD73-0327-B20CDE70C669}"/>
              </a:ext>
            </a:extLst>
          </p:cNvPr>
          <p:cNvSpPr txBox="1"/>
          <p:nvPr/>
        </p:nvSpPr>
        <p:spPr>
          <a:xfrm>
            <a:off x="1468653" y="3852540"/>
            <a:ext cx="945455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MX">
                <a:latin typeface="Verdana" panose="020B0604030504040204" pitchFamily="34" charset="0"/>
                <a:ea typeface="Verdana" panose="020B0604030504040204" pitchFamily="34" charset="0"/>
              </a:rPr>
              <a:t>Antes de entregar información a las autoridades sobre hechos que pueden ser delictivos, es importante verificar lo que pasó y relevancia de los datos. </a:t>
            </a:r>
            <a:r>
              <a:rPr lang="es-MX" b="1">
                <a:latin typeface="Verdana" panose="020B0604030504040204" pitchFamily="34" charset="0"/>
                <a:ea typeface="Verdana" panose="020B0604030504040204" pitchFamily="34" charset="0"/>
              </a:rPr>
              <a:t>Asegúrate de que la información es precisa y detallada, </a:t>
            </a:r>
            <a:r>
              <a:rPr lang="es-MX" b="1">
                <a:solidFill>
                  <a:srgbClr val="FF0000"/>
                </a:solidFill>
                <a:latin typeface="Verdana" panose="020B0604030504040204" pitchFamily="34" charset="0"/>
                <a:ea typeface="Verdana" panose="020B0604030504040204" pitchFamily="34" charset="0"/>
              </a:rPr>
              <a:t>y recopila cualquier evidencia</a:t>
            </a:r>
            <a:r>
              <a:rPr lang="es-MX" b="1">
                <a:latin typeface="Verdana" panose="020B0604030504040204" pitchFamily="34" charset="0"/>
                <a:ea typeface="Verdana" panose="020B0604030504040204" pitchFamily="34" charset="0"/>
              </a:rPr>
              <a:t> que pueda respaldarla. </a:t>
            </a:r>
            <a:endParaRPr lang="en-US" b="1">
              <a:latin typeface="Verdana"/>
              <a:ea typeface="Calibri"/>
              <a:cs typeface="Calibri"/>
            </a:endParaRPr>
          </a:p>
        </p:txBody>
      </p:sp>
      <p:pic>
        <p:nvPicPr>
          <p:cNvPr id="2" name="Gráfico 21" descr="Luces encendidas con relleno sólido">
            <a:extLst>
              <a:ext uri="{FF2B5EF4-FFF2-40B4-BE49-F238E27FC236}">
                <a16:creationId xmlns:a16="http://schemas.microsoft.com/office/drawing/2014/main" id="{E3E54680-DD3F-2FAC-FB8A-B7AC2E6D7C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6044" y="316209"/>
            <a:ext cx="1219768" cy="1327339"/>
          </a:xfrm>
          <a:prstGeom prst="rect">
            <a:avLst/>
          </a:prstGeom>
        </p:spPr>
      </p:pic>
    </p:spTree>
    <p:extLst>
      <p:ext uri="{BB962C8B-B14F-4D97-AF65-F5344CB8AC3E}">
        <p14:creationId xmlns:p14="http://schemas.microsoft.com/office/powerpoint/2010/main" val="1917863804"/>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3CB95-6F7C-FF41-89D6-2E0C412D0CF4}"/>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371928B2-274F-3E77-3463-68C8920A146D}"/>
              </a:ext>
            </a:extLst>
          </p:cNvPr>
          <p:cNvSpPr/>
          <p:nvPr/>
        </p:nvSpPr>
        <p:spPr>
          <a:xfrm>
            <a:off x="-512387" y="7117781"/>
            <a:ext cx="4398764" cy="687288"/>
          </a:xfrm>
          <a:prstGeom prst="rect">
            <a:avLst/>
          </a:prstGeom>
          <a:noFill/>
          <a:ln/>
        </p:spPr>
        <p:txBody>
          <a:bodyPr wrap="none" rtlCol="0" anchor="t"/>
          <a:lstStyle/>
          <a:p>
            <a:pPr>
              <a:lnSpc>
                <a:spcPts val="5411"/>
              </a:lnSpc>
            </a:pPr>
            <a:endParaRPr lang="en-US" sz="4329"/>
          </a:p>
        </p:txBody>
      </p:sp>
      <p:sp>
        <p:nvSpPr>
          <p:cNvPr id="15" name="Marcador de texto 14">
            <a:extLst>
              <a:ext uri="{FF2B5EF4-FFF2-40B4-BE49-F238E27FC236}">
                <a16:creationId xmlns:a16="http://schemas.microsoft.com/office/drawing/2014/main" id="{74D210DE-B5E6-4D33-08D9-8CFB90F6B66C}"/>
              </a:ext>
            </a:extLst>
          </p:cNvPr>
          <p:cNvSpPr>
            <a:spLocks noGrp="1"/>
          </p:cNvSpPr>
          <p:nvPr>
            <p:ph type="body" sz="quarter" idx="13"/>
          </p:nvPr>
        </p:nvSpPr>
        <p:spPr/>
        <p:txBody>
          <a:bodyPr/>
          <a:lstStyle/>
          <a:p>
            <a:r>
              <a:rPr lang="es-CL">
                <a:latin typeface="Verdana"/>
                <a:ea typeface="Verdana"/>
              </a:rPr>
              <a:t>Definiciones</a:t>
            </a:r>
            <a:endParaRPr lang="es-ES"/>
          </a:p>
        </p:txBody>
      </p:sp>
      <p:sp>
        <p:nvSpPr>
          <p:cNvPr id="16" name="Marcador de texto 15">
            <a:extLst>
              <a:ext uri="{FF2B5EF4-FFF2-40B4-BE49-F238E27FC236}">
                <a16:creationId xmlns:a16="http://schemas.microsoft.com/office/drawing/2014/main" id="{1DA7558B-2F87-9960-64CD-A927F02770D8}"/>
              </a:ext>
            </a:extLst>
          </p:cNvPr>
          <p:cNvSpPr>
            <a:spLocks noGrp="1"/>
          </p:cNvSpPr>
          <p:nvPr>
            <p:ph type="body" sz="quarter" idx="40"/>
          </p:nvPr>
        </p:nvSpPr>
        <p:spPr/>
        <p:txBody>
          <a:bodyPr>
            <a:normAutofit/>
          </a:bodyPr>
          <a:lstStyle/>
          <a:p>
            <a:r>
              <a:rPr lang="es-CL">
                <a:latin typeface="Verdana"/>
                <a:ea typeface="Verdana"/>
              </a:rPr>
              <a:t>02.</a:t>
            </a:r>
            <a:endParaRPr lang="es-CL"/>
          </a:p>
        </p:txBody>
      </p:sp>
      <p:sp>
        <p:nvSpPr>
          <p:cNvPr id="89" name="TextBox 88">
            <a:extLst>
              <a:ext uri="{FF2B5EF4-FFF2-40B4-BE49-F238E27FC236}">
                <a16:creationId xmlns:a16="http://schemas.microsoft.com/office/drawing/2014/main" id="{630F8F33-5A7A-DD73-0327-B20CDE70C669}"/>
              </a:ext>
            </a:extLst>
          </p:cNvPr>
          <p:cNvSpPr txBox="1"/>
          <p:nvPr/>
        </p:nvSpPr>
        <p:spPr>
          <a:xfrm>
            <a:off x="1476530" y="2428288"/>
            <a:ext cx="945455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MX" sz="2000">
                <a:latin typeface="Verdana"/>
                <a:ea typeface="Verdana"/>
              </a:rPr>
              <a:t>Es recomendable consultar con jefaturas para entender las implicaciones legales y el proceso adecuado de denuncia antes de dirigirse a las autoridades competentes.</a:t>
            </a:r>
          </a:p>
          <a:p>
            <a:pPr algn="ctr">
              <a:lnSpc>
                <a:spcPct val="150000"/>
              </a:lnSpc>
            </a:pPr>
            <a:endParaRPr lang="es-MX" sz="2000">
              <a:latin typeface="Verdana" panose="020B0604030504040204" pitchFamily="34" charset="0"/>
              <a:ea typeface="Verdana" panose="020B0604030504040204" pitchFamily="34" charset="0"/>
            </a:endParaRPr>
          </a:p>
          <a:p>
            <a:pPr algn="ctr">
              <a:lnSpc>
                <a:spcPct val="150000"/>
              </a:lnSpc>
            </a:pPr>
            <a:r>
              <a:rPr lang="es-MX" sz="2000">
                <a:latin typeface="Verdana"/>
                <a:ea typeface="Verdana"/>
              </a:rPr>
              <a:t>Luego de esto, dirígete a las autoridades competentes, como la fiscalía o las policías, para hacer la entrega formal de esta información</a:t>
            </a:r>
            <a:r>
              <a:rPr lang="es-MX" sz="2000"/>
              <a:t>.</a:t>
            </a:r>
            <a:endParaRPr lang="en-US" sz="2000">
              <a:latin typeface="Verdana"/>
              <a:ea typeface="Calibri"/>
              <a:cs typeface="Calibri"/>
            </a:endParaRPr>
          </a:p>
        </p:txBody>
      </p:sp>
      <p:pic>
        <p:nvPicPr>
          <p:cNvPr id="6" name="Gráfico 21" descr="Luces encendidas con relleno sólido">
            <a:extLst>
              <a:ext uri="{FF2B5EF4-FFF2-40B4-BE49-F238E27FC236}">
                <a16:creationId xmlns:a16="http://schemas.microsoft.com/office/drawing/2014/main" id="{18D1894F-83FD-BF62-0F30-4DF717F5C3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6044" y="488737"/>
            <a:ext cx="1219768" cy="1327339"/>
          </a:xfrm>
          <a:prstGeom prst="rect">
            <a:avLst/>
          </a:prstGeom>
        </p:spPr>
      </p:pic>
    </p:spTree>
    <p:extLst>
      <p:ext uri="{BB962C8B-B14F-4D97-AF65-F5344CB8AC3E}">
        <p14:creationId xmlns:p14="http://schemas.microsoft.com/office/powerpoint/2010/main" val="1647897725"/>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3CB95-6F7C-FF41-89D6-2E0C412D0CF4}"/>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371928B2-274F-3E77-3463-68C8920A146D}"/>
              </a:ext>
            </a:extLst>
          </p:cNvPr>
          <p:cNvSpPr/>
          <p:nvPr/>
        </p:nvSpPr>
        <p:spPr>
          <a:xfrm>
            <a:off x="-512387" y="7117781"/>
            <a:ext cx="4398764" cy="687288"/>
          </a:xfrm>
          <a:prstGeom prst="rect">
            <a:avLst/>
          </a:prstGeom>
          <a:noFill/>
          <a:ln/>
        </p:spPr>
        <p:txBody>
          <a:bodyPr wrap="none" rtlCol="0" anchor="t"/>
          <a:lstStyle/>
          <a:p>
            <a:pPr>
              <a:lnSpc>
                <a:spcPts val="5411"/>
              </a:lnSpc>
            </a:pPr>
            <a:endParaRPr lang="en-US" sz="4329"/>
          </a:p>
        </p:txBody>
      </p:sp>
      <p:sp>
        <p:nvSpPr>
          <p:cNvPr id="15" name="Marcador de texto 14">
            <a:extLst>
              <a:ext uri="{FF2B5EF4-FFF2-40B4-BE49-F238E27FC236}">
                <a16:creationId xmlns:a16="http://schemas.microsoft.com/office/drawing/2014/main" id="{74D210DE-B5E6-4D33-08D9-8CFB90F6B66C}"/>
              </a:ext>
            </a:extLst>
          </p:cNvPr>
          <p:cNvSpPr>
            <a:spLocks noGrp="1"/>
          </p:cNvSpPr>
          <p:nvPr>
            <p:ph type="body" sz="quarter" idx="13"/>
          </p:nvPr>
        </p:nvSpPr>
        <p:spPr/>
        <p:txBody>
          <a:bodyPr/>
          <a:lstStyle/>
          <a:p>
            <a:r>
              <a:rPr lang="es-CL">
                <a:latin typeface="Verdana"/>
                <a:ea typeface="Verdana"/>
              </a:rPr>
              <a:t>Definiciones</a:t>
            </a:r>
            <a:endParaRPr lang="es-ES"/>
          </a:p>
        </p:txBody>
      </p:sp>
      <p:sp>
        <p:nvSpPr>
          <p:cNvPr id="16" name="Marcador de texto 15">
            <a:extLst>
              <a:ext uri="{FF2B5EF4-FFF2-40B4-BE49-F238E27FC236}">
                <a16:creationId xmlns:a16="http://schemas.microsoft.com/office/drawing/2014/main" id="{1DA7558B-2F87-9960-64CD-A927F02770D8}"/>
              </a:ext>
            </a:extLst>
          </p:cNvPr>
          <p:cNvSpPr>
            <a:spLocks noGrp="1"/>
          </p:cNvSpPr>
          <p:nvPr>
            <p:ph type="body" sz="quarter" idx="40"/>
          </p:nvPr>
        </p:nvSpPr>
        <p:spPr/>
        <p:txBody>
          <a:bodyPr>
            <a:normAutofit/>
          </a:bodyPr>
          <a:lstStyle/>
          <a:p>
            <a:r>
              <a:rPr lang="es-CL">
                <a:latin typeface="Verdana"/>
                <a:ea typeface="Verdana"/>
              </a:rPr>
              <a:t>02.</a:t>
            </a:r>
            <a:endParaRPr lang="es-CL"/>
          </a:p>
        </p:txBody>
      </p:sp>
      <p:graphicFrame>
        <p:nvGraphicFramePr>
          <p:cNvPr id="3" name="Diagram 2">
            <a:extLst>
              <a:ext uri="{FF2B5EF4-FFF2-40B4-BE49-F238E27FC236}">
                <a16:creationId xmlns:a16="http://schemas.microsoft.com/office/drawing/2014/main" id="{527CEF58-3372-B95C-F32A-96BC3C15D765}"/>
              </a:ext>
            </a:extLst>
          </p:cNvPr>
          <p:cNvGraphicFramePr/>
          <p:nvPr>
            <p:extLst>
              <p:ext uri="{D42A27DB-BD31-4B8C-83A1-F6EECF244321}">
                <p14:modId xmlns:p14="http://schemas.microsoft.com/office/powerpoint/2010/main" val="883776429"/>
              </p:ext>
            </p:extLst>
          </p:nvPr>
        </p:nvGraphicFramePr>
        <p:xfrm>
          <a:off x="1524000" y="804773"/>
          <a:ext cx="9859633" cy="531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8779374"/>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p:txBody>
          <a:bodyPr/>
          <a:lstStyle/>
          <a:p>
            <a:r>
              <a:rPr lang="es-CL"/>
              <a:t>Conductas Hostiles</a:t>
            </a:r>
          </a:p>
        </p:txBody>
      </p:sp>
      <p:sp>
        <p:nvSpPr>
          <p:cNvPr id="4" name="Título 3"/>
          <p:cNvSpPr>
            <a:spLocks noGrp="1"/>
          </p:cNvSpPr>
          <p:nvPr>
            <p:ph type="title"/>
          </p:nvPr>
        </p:nvSpPr>
        <p:spPr/>
        <p:txBody>
          <a:bodyPr/>
          <a:lstStyle/>
          <a:p>
            <a:r>
              <a:rPr lang="es-CL">
                <a:latin typeface="Verdana"/>
                <a:ea typeface="Verdana"/>
              </a:rPr>
              <a:t>03.</a:t>
            </a:r>
          </a:p>
        </p:txBody>
      </p:sp>
    </p:spTree>
    <p:extLst>
      <p:ext uri="{BB962C8B-B14F-4D97-AF65-F5344CB8AC3E}">
        <p14:creationId xmlns:p14="http://schemas.microsoft.com/office/powerpoint/2010/main" val="1574421436"/>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3"/>
          <p:cNvSpPr/>
          <p:nvPr/>
        </p:nvSpPr>
        <p:spPr>
          <a:xfrm>
            <a:off x="1212088" y="2472629"/>
            <a:ext cx="10301040" cy="4004524"/>
          </a:xfrm>
          <a:prstGeom prst="rect">
            <a:avLst/>
          </a:prstGeom>
          <a:noFill/>
          <a:ln/>
        </p:spPr>
        <p:txBody>
          <a:bodyPr wrap="square" lIns="91440" tIns="45720" rIns="91440" bIns="45720" rtlCol="0" anchor="t"/>
          <a:lstStyle/>
          <a:p>
            <a:pPr algn="ctr">
              <a:lnSpc>
                <a:spcPct val="150000"/>
              </a:lnSpc>
            </a:pPr>
            <a:r>
              <a:rPr lang="es-CL" kern="0" spc="-35">
                <a:solidFill>
                  <a:srgbClr val="1E3B7D"/>
                </a:solidFill>
                <a:latin typeface="Verdana"/>
                <a:ea typeface="Verdana"/>
                <a:cs typeface="Verdana" pitchFamily="34" charset="-120"/>
              </a:rPr>
              <a:t>Para la aplicación del presente protocolo, entenderemos como conductas hostiles, </a:t>
            </a:r>
            <a:r>
              <a:rPr lang="es-CL" b="1" kern="0" spc="-35">
                <a:solidFill>
                  <a:srgbClr val="1E3B7D"/>
                </a:solidFill>
                <a:latin typeface="Verdana"/>
                <a:ea typeface="Verdana"/>
                <a:cs typeface="Verdana" pitchFamily="34" charset="-120"/>
              </a:rPr>
              <a:t>cualquier comportamiento ejecutado por personas externas al INE, que, mediante actitudes verbales o no verbales, físicas, omisivas e incluso apremiantes, produzcan una</a:t>
            </a:r>
            <a:r>
              <a:rPr lang="es-CL" kern="0" spc="-35">
                <a:solidFill>
                  <a:srgbClr val="1E3B7D"/>
                </a:solidFill>
                <a:latin typeface="Verdana"/>
                <a:ea typeface="Verdana"/>
                <a:cs typeface="Verdana" pitchFamily="34" charset="-120"/>
              </a:rPr>
              <a:t> </a:t>
            </a:r>
            <a:r>
              <a:rPr lang="es-CL" b="1" kern="0" spc="-35">
                <a:solidFill>
                  <a:srgbClr val="1E3B7D"/>
                </a:solidFill>
                <a:latin typeface="Verdana"/>
                <a:ea typeface="Verdana"/>
                <a:cs typeface="Verdana" pitchFamily="34" charset="-120"/>
              </a:rPr>
              <a:t>afectación en la dignidad del personal operativo,</a:t>
            </a:r>
            <a:r>
              <a:rPr lang="es-CL" kern="0" spc="-35">
                <a:solidFill>
                  <a:srgbClr val="1E3B7D"/>
                </a:solidFill>
                <a:latin typeface="Verdana"/>
                <a:ea typeface="Verdana"/>
                <a:cs typeface="Verdana" pitchFamily="34" charset="-120"/>
              </a:rPr>
              <a:t> perturbando su </a:t>
            </a:r>
            <a:r>
              <a:rPr lang="es-CL" b="1" kern="0" spc="-35">
                <a:solidFill>
                  <a:srgbClr val="1E3B7D"/>
                </a:solidFill>
                <a:latin typeface="Verdana"/>
                <a:ea typeface="Verdana"/>
                <a:cs typeface="Verdana" pitchFamily="34" charset="-120"/>
              </a:rPr>
              <a:t>integridad física, psíquica y/o moral</a:t>
            </a:r>
            <a:r>
              <a:rPr lang="es-CL" kern="0" spc="-35">
                <a:solidFill>
                  <a:srgbClr val="1E3B7D"/>
                </a:solidFill>
                <a:latin typeface="Verdana"/>
                <a:ea typeface="Verdana"/>
                <a:cs typeface="Verdana" pitchFamily="34" charset="-120"/>
              </a:rPr>
              <a:t>, e impidiendo el libre desarrollo de sus tareas de terreno.</a:t>
            </a:r>
            <a:endParaRPr lang="es-ES"/>
          </a:p>
        </p:txBody>
      </p:sp>
      <p:sp>
        <p:nvSpPr>
          <p:cNvPr id="4" name="Text Placeholder 3">
            <a:extLst>
              <a:ext uri="{FF2B5EF4-FFF2-40B4-BE49-F238E27FC236}">
                <a16:creationId xmlns:a16="http://schemas.microsoft.com/office/drawing/2014/main" id="{22807096-304E-4956-E889-73786474645C}"/>
              </a:ext>
            </a:extLst>
          </p:cNvPr>
          <p:cNvSpPr>
            <a:spLocks noGrp="1"/>
          </p:cNvSpPr>
          <p:nvPr>
            <p:ph type="body" sz="quarter" idx="13"/>
          </p:nvPr>
        </p:nvSpPr>
        <p:spPr/>
        <p:txBody>
          <a:bodyPr/>
          <a:lstStyle/>
          <a:p>
            <a:r>
              <a:rPr lang="es-CL">
                <a:latin typeface="Verdana"/>
                <a:ea typeface="Verdana"/>
              </a:rPr>
              <a:t>Conductas Hostiles</a:t>
            </a:r>
            <a:endParaRPr lang="es-CL"/>
          </a:p>
        </p:txBody>
      </p:sp>
      <p:sp>
        <p:nvSpPr>
          <p:cNvPr id="5" name="Text Placeholder 4">
            <a:extLst>
              <a:ext uri="{FF2B5EF4-FFF2-40B4-BE49-F238E27FC236}">
                <a16:creationId xmlns:a16="http://schemas.microsoft.com/office/drawing/2014/main" id="{E5DD45A6-005F-8F2F-2082-73A93064B51D}"/>
              </a:ext>
            </a:extLst>
          </p:cNvPr>
          <p:cNvSpPr>
            <a:spLocks noGrp="1"/>
          </p:cNvSpPr>
          <p:nvPr>
            <p:ph type="body" sz="quarter" idx="40"/>
          </p:nvPr>
        </p:nvSpPr>
        <p:spPr>
          <a:xfrm>
            <a:off x="18049" y="57798"/>
            <a:ext cx="581891" cy="343910"/>
          </a:xfrm>
        </p:spPr>
        <p:txBody>
          <a:bodyPr/>
          <a:lstStyle/>
          <a:p>
            <a:r>
              <a:rPr lang="en-US">
                <a:latin typeface="Verdana"/>
                <a:ea typeface="Verdana"/>
              </a:rPr>
              <a:t>03.</a:t>
            </a:r>
            <a:endParaRPr lang="en-US"/>
          </a:p>
        </p:txBody>
      </p:sp>
      <p:pic>
        <p:nvPicPr>
          <p:cNvPr id="7" name="Gráfico 21" descr="Luces encendidas con relleno sólido">
            <a:extLst>
              <a:ext uri="{FF2B5EF4-FFF2-40B4-BE49-F238E27FC236}">
                <a16:creationId xmlns:a16="http://schemas.microsoft.com/office/drawing/2014/main" id="{18B66840-9FD5-6DEE-0BC6-BD0415DCF7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6044" y="876926"/>
            <a:ext cx="1219768" cy="1327339"/>
          </a:xfrm>
          <a:prstGeom prst="rect">
            <a:avLst/>
          </a:prstGeom>
        </p:spPr>
      </p:pic>
    </p:spTree>
    <p:extLst>
      <p:ext uri="{BB962C8B-B14F-4D97-AF65-F5344CB8AC3E}">
        <p14:creationId xmlns:p14="http://schemas.microsoft.com/office/powerpoint/2010/main" val="828015967"/>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4"/>
          <p:cNvSpPr/>
          <p:nvPr/>
        </p:nvSpPr>
        <p:spPr>
          <a:xfrm>
            <a:off x="687128" y="2116290"/>
            <a:ext cx="7055433" cy="2912910"/>
          </a:xfrm>
          <a:prstGeom prst="rect">
            <a:avLst/>
          </a:prstGeom>
          <a:noFill/>
          <a:ln/>
        </p:spPr>
        <p:txBody>
          <a:bodyPr wrap="square" lIns="91440" tIns="45720" rIns="91440" bIns="45720" rtlCol="0" anchor="t"/>
          <a:lstStyle/>
          <a:p>
            <a:pPr algn="ctr">
              <a:lnSpc>
                <a:spcPct val="150000"/>
              </a:lnSpc>
            </a:pPr>
            <a:r>
              <a:rPr lang="es-CL" sz="2000" kern="0" spc="-35">
                <a:solidFill>
                  <a:srgbClr val="1E3B7D"/>
                </a:solidFill>
                <a:latin typeface="Verdana"/>
                <a:ea typeface="Verdana"/>
                <a:cs typeface="Verdana" pitchFamily="34" charset="-120"/>
              </a:rPr>
              <a:t>Además, en el caso de que las conductas hostiles también </a:t>
            </a:r>
            <a:r>
              <a:rPr lang="es-CL" sz="2000" b="1" kern="0" spc="-35">
                <a:solidFill>
                  <a:srgbClr val="1E3B7D"/>
                </a:solidFill>
                <a:latin typeface="Verdana"/>
                <a:ea typeface="Verdana"/>
                <a:cs typeface="Verdana" pitchFamily="34" charset="-120"/>
              </a:rPr>
              <a:t>afecten bienes institucionales</a:t>
            </a:r>
            <a:r>
              <a:rPr lang="es-CL" sz="2000" kern="0" spc="-35">
                <a:solidFill>
                  <a:srgbClr val="1E3B7D"/>
                </a:solidFill>
                <a:latin typeface="Verdana"/>
                <a:ea typeface="Verdana"/>
                <a:cs typeface="Verdana" pitchFamily="34" charset="-120"/>
              </a:rPr>
              <a:t>, se ejecutará el procedimiento establecido en el </a:t>
            </a:r>
            <a:r>
              <a:rPr lang="es-CL" sz="2000" b="1" kern="0" spc="-35">
                <a:solidFill>
                  <a:srgbClr val="1E3B7D"/>
                </a:solidFill>
                <a:latin typeface="Verdana"/>
                <a:ea typeface="Verdana"/>
                <a:cs typeface="Verdana" pitchFamily="34" charset="-120"/>
              </a:rPr>
              <a:t>Instructivo sobre procedimiento por robo, hurto y/o extravío de bienes institucionales del INE.</a:t>
            </a:r>
            <a:endParaRPr lang="es-CL" sz="2000" b="1" kern="0" spc="-35">
              <a:solidFill>
                <a:srgbClr val="1E3B7D"/>
              </a:solidFill>
              <a:latin typeface="Verdana"/>
              <a:ea typeface="Verdana"/>
            </a:endParaRPr>
          </a:p>
        </p:txBody>
      </p:sp>
      <p:sp>
        <p:nvSpPr>
          <p:cNvPr id="2" name="Text Placeholder 1">
            <a:extLst>
              <a:ext uri="{FF2B5EF4-FFF2-40B4-BE49-F238E27FC236}">
                <a16:creationId xmlns:a16="http://schemas.microsoft.com/office/drawing/2014/main" id="{6EDA7F0A-917A-D59A-1D07-E5DC72AA1EC9}"/>
              </a:ext>
            </a:extLst>
          </p:cNvPr>
          <p:cNvSpPr>
            <a:spLocks noGrp="1"/>
          </p:cNvSpPr>
          <p:nvPr>
            <p:ph type="body" sz="quarter" idx="13"/>
          </p:nvPr>
        </p:nvSpPr>
        <p:spPr/>
        <p:txBody>
          <a:bodyPr/>
          <a:lstStyle/>
          <a:p>
            <a:r>
              <a:rPr lang="es-CL">
                <a:latin typeface="Verdana"/>
                <a:ea typeface="Verdana"/>
              </a:rPr>
              <a:t>Conductas Hostiles</a:t>
            </a:r>
            <a:endParaRPr lang="es-CL"/>
          </a:p>
        </p:txBody>
      </p:sp>
      <p:sp>
        <p:nvSpPr>
          <p:cNvPr id="3" name="Text Placeholder 2">
            <a:extLst>
              <a:ext uri="{FF2B5EF4-FFF2-40B4-BE49-F238E27FC236}">
                <a16:creationId xmlns:a16="http://schemas.microsoft.com/office/drawing/2014/main" id="{C2341A10-73E5-75F9-7F95-246CBBFEFE3C}"/>
              </a:ext>
            </a:extLst>
          </p:cNvPr>
          <p:cNvSpPr>
            <a:spLocks noGrp="1"/>
          </p:cNvSpPr>
          <p:nvPr>
            <p:ph type="body" sz="quarter" idx="40"/>
          </p:nvPr>
        </p:nvSpPr>
        <p:spPr/>
        <p:txBody>
          <a:bodyPr/>
          <a:lstStyle/>
          <a:p>
            <a:r>
              <a:rPr lang="en-US">
                <a:latin typeface="Verdana"/>
                <a:ea typeface="Verdana"/>
              </a:rPr>
              <a:t>03.</a:t>
            </a:r>
            <a:endParaRPr lang="en-US"/>
          </a:p>
        </p:txBody>
      </p:sp>
      <p:pic>
        <p:nvPicPr>
          <p:cNvPr id="4" name="Picture 3">
            <a:extLst>
              <a:ext uri="{FF2B5EF4-FFF2-40B4-BE49-F238E27FC236}">
                <a16:creationId xmlns:a16="http://schemas.microsoft.com/office/drawing/2014/main" id="{80F56A40-3B8B-4D9B-831B-B38AF9290853}"/>
              </a:ext>
            </a:extLst>
          </p:cNvPr>
          <p:cNvPicPr>
            <a:picLocks noChangeAspect="1"/>
          </p:cNvPicPr>
          <p:nvPr/>
        </p:nvPicPr>
        <p:blipFill>
          <a:blip r:embed="rId3"/>
          <a:stretch>
            <a:fillRect/>
          </a:stretch>
        </p:blipFill>
        <p:spPr>
          <a:xfrm>
            <a:off x="6912220" y="1353572"/>
            <a:ext cx="4114800" cy="4114800"/>
          </a:xfrm>
          <a:prstGeom prst="rect">
            <a:avLst/>
          </a:prstGeom>
        </p:spPr>
      </p:pic>
    </p:spTree>
    <p:extLst>
      <p:ext uri="{BB962C8B-B14F-4D97-AF65-F5344CB8AC3E}">
        <p14:creationId xmlns:p14="http://schemas.microsoft.com/office/powerpoint/2010/main" val="4181623515"/>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p:txBody>
          <a:bodyPr/>
          <a:lstStyle/>
          <a:p>
            <a:r>
              <a:rPr lang="es-CL"/>
              <a:t>Principios Orientadores</a:t>
            </a:r>
          </a:p>
        </p:txBody>
      </p:sp>
      <p:sp>
        <p:nvSpPr>
          <p:cNvPr id="2" name="Título 1"/>
          <p:cNvSpPr>
            <a:spLocks noGrp="1"/>
          </p:cNvSpPr>
          <p:nvPr>
            <p:ph type="title"/>
          </p:nvPr>
        </p:nvSpPr>
        <p:spPr/>
        <p:txBody>
          <a:bodyPr/>
          <a:lstStyle/>
          <a:p>
            <a:r>
              <a:rPr lang="es-CL">
                <a:latin typeface="Verdana"/>
                <a:ea typeface="Verdana"/>
              </a:rPr>
              <a:t>04.</a:t>
            </a:r>
          </a:p>
        </p:txBody>
      </p:sp>
    </p:spTree>
    <p:extLst>
      <p:ext uri="{BB962C8B-B14F-4D97-AF65-F5344CB8AC3E}">
        <p14:creationId xmlns:p14="http://schemas.microsoft.com/office/powerpoint/2010/main" val="2740913249"/>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40306-614C-6FA4-478D-EBD191BC87C5}"/>
            </a:ext>
          </a:extLst>
        </p:cNvPr>
        <p:cNvGrpSpPr/>
        <p:nvPr/>
      </p:nvGrpSpPr>
      <p:grpSpPr>
        <a:xfrm>
          <a:off x="0" y="0"/>
          <a:ext cx="0" cy="0"/>
          <a:chOff x="0" y="0"/>
          <a:chExt cx="0" cy="0"/>
        </a:xfrm>
      </p:grpSpPr>
      <p:sp>
        <p:nvSpPr>
          <p:cNvPr id="10" name="Marcador de texto 9">
            <a:extLst>
              <a:ext uri="{FF2B5EF4-FFF2-40B4-BE49-F238E27FC236}">
                <a16:creationId xmlns:a16="http://schemas.microsoft.com/office/drawing/2014/main" id="{786B4392-0985-02A5-57DA-9E6EA3E4DF93}"/>
              </a:ext>
            </a:extLst>
          </p:cNvPr>
          <p:cNvSpPr>
            <a:spLocks noGrp="1"/>
          </p:cNvSpPr>
          <p:nvPr>
            <p:ph type="body" sz="quarter" idx="13"/>
          </p:nvPr>
        </p:nvSpPr>
        <p:spPr/>
        <p:txBody>
          <a:bodyPr/>
          <a:lstStyle/>
          <a:p>
            <a:r>
              <a:rPr lang="es-CL">
                <a:latin typeface="Verdana"/>
                <a:ea typeface="Verdana"/>
              </a:rPr>
              <a:t>Principios orientadores</a:t>
            </a:r>
            <a:endParaRPr lang="es-CL"/>
          </a:p>
        </p:txBody>
      </p:sp>
      <p:sp>
        <p:nvSpPr>
          <p:cNvPr id="11" name="Marcador de texto 2">
            <a:extLst>
              <a:ext uri="{FF2B5EF4-FFF2-40B4-BE49-F238E27FC236}">
                <a16:creationId xmlns:a16="http://schemas.microsoft.com/office/drawing/2014/main" id="{65C98542-E060-1106-CDC5-370ED6ECCDC8}"/>
              </a:ext>
            </a:extLst>
          </p:cNvPr>
          <p:cNvSpPr>
            <a:spLocks noGrp="1"/>
          </p:cNvSpPr>
          <p:nvPr>
            <p:ph type="body" sz="quarter" idx="40"/>
          </p:nvPr>
        </p:nvSpPr>
        <p:spPr>
          <a:xfrm>
            <a:off x="3672" y="72175"/>
            <a:ext cx="581891" cy="343910"/>
          </a:xfrm>
        </p:spPr>
        <p:txBody>
          <a:bodyPr/>
          <a:lstStyle/>
          <a:p>
            <a:r>
              <a:rPr lang="es-CL">
                <a:latin typeface="Verdana"/>
                <a:ea typeface="Verdana"/>
              </a:rPr>
              <a:t>04.</a:t>
            </a:r>
            <a:endParaRPr lang="es-CL"/>
          </a:p>
        </p:txBody>
      </p:sp>
      <p:graphicFrame>
        <p:nvGraphicFramePr>
          <p:cNvPr id="2" name="Diagram 1">
            <a:extLst>
              <a:ext uri="{FF2B5EF4-FFF2-40B4-BE49-F238E27FC236}">
                <a16:creationId xmlns:a16="http://schemas.microsoft.com/office/drawing/2014/main" id="{95B595F1-7101-FFA4-B6DD-7FFD190A8BE4}"/>
              </a:ext>
            </a:extLst>
          </p:cNvPr>
          <p:cNvGraphicFramePr/>
          <p:nvPr>
            <p:extLst>
              <p:ext uri="{D42A27DB-BD31-4B8C-83A1-F6EECF244321}">
                <p14:modId xmlns:p14="http://schemas.microsoft.com/office/powerpoint/2010/main" val="3312004523"/>
              </p:ext>
            </p:extLst>
          </p:nvPr>
        </p:nvGraphicFramePr>
        <p:xfrm>
          <a:off x="332510" y="573176"/>
          <a:ext cx="11471564" cy="5883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015315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4D939CD-9D25-C1C6-DB94-53BA827C28CC}"/>
              </a:ext>
            </a:extLst>
          </p:cNvPr>
          <p:cNvSpPr>
            <a:spLocks noGrp="1"/>
          </p:cNvSpPr>
          <p:nvPr>
            <p:ph type="body" sz="quarter" idx="20"/>
          </p:nvPr>
        </p:nvSpPr>
        <p:spPr>
          <a:xfrm>
            <a:off x="871835" y="2258584"/>
            <a:ext cx="10763211" cy="3833829"/>
          </a:xfrm>
        </p:spPr>
        <p:txBody>
          <a:bodyPr vert="horz" lIns="0" tIns="45720" rIns="0" bIns="45720" rtlCol="0" anchor="ctr">
            <a:normAutofit/>
          </a:bodyPr>
          <a:lstStyle/>
          <a:p>
            <a:pPr algn="ctr">
              <a:lnSpc>
                <a:spcPct val="150000"/>
              </a:lnSpc>
            </a:pPr>
            <a:r>
              <a:rPr lang="es-ES" sz="2000">
                <a:latin typeface="Verdana"/>
                <a:ea typeface="Verdana"/>
              </a:rPr>
              <a:t>En esta presentación revisaremos los lineamientos y alcances del Protocolo de Contención, Acompañamiento y Orientación, las recomendaciones para el acompañamiento en situaciones de hostilidad, maltrato, acoso o violencia por parte de personas externas al INE.</a:t>
            </a:r>
            <a:endParaRPr lang="es-ES" sz="2000"/>
          </a:p>
          <a:p>
            <a:pPr algn="ctr">
              <a:lnSpc>
                <a:spcPct val="150000"/>
              </a:lnSpc>
            </a:pPr>
            <a:r>
              <a:rPr lang="es-ES" sz="2000">
                <a:latin typeface="Verdana"/>
                <a:ea typeface="Verdana"/>
              </a:rPr>
              <a:t>Además, veremos el modo en que se deben reconocer las diferentes situaciones o conductas que pueden representar un riesgo para el personal en terreno.</a:t>
            </a:r>
          </a:p>
          <a:p>
            <a:endParaRPr lang="es-ES"/>
          </a:p>
        </p:txBody>
      </p:sp>
      <p:sp>
        <p:nvSpPr>
          <p:cNvPr id="3" name="Título 2">
            <a:extLst>
              <a:ext uri="{FF2B5EF4-FFF2-40B4-BE49-F238E27FC236}">
                <a16:creationId xmlns:a16="http://schemas.microsoft.com/office/drawing/2014/main" id="{0F220E69-5ED2-73A0-C357-7A70C2F10F9A}"/>
              </a:ext>
            </a:extLst>
          </p:cNvPr>
          <p:cNvSpPr>
            <a:spLocks noGrp="1"/>
          </p:cNvSpPr>
          <p:nvPr>
            <p:ph type="title"/>
          </p:nvPr>
        </p:nvSpPr>
        <p:spPr/>
        <p:txBody>
          <a:bodyPr/>
          <a:lstStyle/>
          <a:p>
            <a:pPr algn="ctr"/>
            <a:r>
              <a:rPr lang="es-ES">
                <a:latin typeface="Verdana"/>
                <a:ea typeface="Verdana"/>
              </a:rPr>
              <a:t>Introducción</a:t>
            </a:r>
            <a:endParaRPr lang="es-ES"/>
          </a:p>
        </p:txBody>
      </p:sp>
    </p:spTree>
    <p:extLst>
      <p:ext uri="{BB962C8B-B14F-4D97-AF65-F5344CB8AC3E}">
        <p14:creationId xmlns:p14="http://schemas.microsoft.com/office/powerpoint/2010/main" val="2971073680"/>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p:txBody>
          <a:bodyPr>
            <a:normAutofit fontScale="92500"/>
          </a:bodyPr>
          <a:lstStyle/>
          <a:p>
            <a:r>
              <a:rPr lang="es-CL">
                <a:latin typeface="Verdana"/>
                <a:ea typeface="Verdana"/>
              </a:rPr>
              <a:t>Responsables de aplicar este Protocolo</a:t>
            </a:r>
          </a:p>
        </p:txBody>
      </p:sp>
      <p:sp>
        <p:nvSpPr>
          <p:cNvPr id="4" name="Título 3"/>
          <p:cNvSpPr>
            <a:spLocks noGrp="1"/>
          </p:cNvSpPr>
          <p:nvPr>
            <p:ph type="title"/>
          </p:nvPr>
        </p:nvSpPr>
        <p:spPr/>
        <p:txBody>
          <a:bodyPr/>
          <a:lstStyle/>
          <a:p>
            <a:r>
              <a:rPr lang="es-CL">
                <a:latin typeface="Verdana"/>
                <a:ea typeface="Verdana"/>
              </a:rPr>
              <a:t>05.</a:t>
            </a:r>
          </a:p>
        </p:txBody>
      </p:sp>
    </p:spTree>
    <p:extLst>
      <p:ext uri="{BB962C8B-B14F-4D97-AF65-F5344CB8AC3E}">
        <p14:creationId xmlns:p14="http://schemas.microsoft.com/office/powerpoint/2010/main" val="4228843272"/>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B9047-D047-DD90-0D82-58893008062A}"/>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D7D7897C-ED76-5E89-F20A-620F8DBA69F2}"/>
              </a:ext>
            </a:extLst>
          </p:cNvPr>
          <p:cNvSpPr/>
          <p:nvPr/>
        </p:nvSpPr>
        <p:spPr>
          <a:xfrm>
            <a:off x="824707" y="604838"/>
            <a:ext cx="4398764" cy="687288"/>
          </a:xfrm>
          <a:prstGeom prst="rect">
            <a:avLst/>
          </a:prstGeom>
          <a:noFill/>
          <a:ln/>
        </p:spPr>
        <p:txBody>
          <a:bodyPr wrap="none" rtlCol="0" anchor="t"/>
          <a:lstStyle/>
          <a:p>
            <a:pPr>
              <a:lnSpc>
                <a:spcPts val="5411"/>
              </a:lnSpc>
            </a:pPr>
            <a:endParaRPr lang="en-US" sz="4329"/>
          </a:p>
        </p:txBody>
      </p:sp>
      <p:sp>
        <p:nvSpPr>
          <p:cNvPr id="17" name="Marcador de texto 16">
            <a:extLst>
              <a:ext uri="{FF2B5EF4-FFF2-40B4-BE49-F238E27FC236}">
                <a16:creationId xmlns:a16="http://schemas.microsoft.com/office/drawing/2014/main" id="{8B5C2850-F47E-49D0-AFFB-CEF095EAD014}"/>
              </a:ext>
            </a:extLst>
          </p:cNvPr>
          <p:cNvSpPr>
            <a:spLocks noGrp="1"/>
          </p:cNvSpPr>
          <p:nvPr>
            <p:ph type="body" sz="quarter" idx="13"/>
          </p:nvPr>
        </p:nvSpPr>
        <p:spPr/>
        <p:txBody>
          <a:bodyPr/>
          <a:lstStyle/>
          <a:p>
            <a:r>
              <a:rPr lang="es-CL">
                <a:latin typeface="Verdana"/>
                <a:ea typeface="Verdana"/>
              </a:rPr>
              <a:t>Responsables de aplicar este Protocolo</a:t>
            </a:r>
            <a:endParaRPr lang="es-CL"/>
          </a:p>
        </p:txBody>
      </p:sp>
      <p:sp>
        <p:nvSpPr>
          <p:cNvPr id="38" name="Marcador de texto 37">
            <a:extLst>
              <a:ext uri="{FF2B5EF4-FFF2-40B4-BE49-F238E27FC236}">
                <a16:creationId xmlns:a16="http://schemas.microsoft.com/office/drawing/2014/main" id="{CEE75E7D-1C43-C2FE-5276-054A641D5780}"/>
              </a:ext>
            </a:extLst>
          </p:cNvPr>
          <p:cNvSpPr>
            <a:spLocks noGrp="1"/>
          </p:cNvSpPr>
          <p:nvPr>
            <p:ph type="body" sz="quarter" idx="40"/>
          </p:nvPr>
        </p:nvSpPr>
        <p:spPr/>
        <p:txBody>
          <a:bodyPr/>
          <a:lstStyle/>
          <a:p>
            <a:r>
              <a:rPr lang="es-ES">
                <a:latin typeface="Verdana"/>
                <a:ea typeface="Verdana"/>
              </a:rPr>
              <a:t>05</a:t>
            </a:r>
            <a:endParaRPr lang="es-ES"/>
          </a:p>
        </p:txBody>
      </p:sp>
      <p:sp>
        <p:nvSpPr>
          <p:cNvPr id="54" name="CuadroTexto 53">
            <a:extLst>
              <a:ext uri="{FF2B5EF4-FFF2-40B4-BE49-F238E27FC236}">
                <a16:creationId xmlns:a16="http://schemas.microsoft.com/office/drawing/2014/main" id="{2640F633-5DEF-B084-0C4B-AC08CE814151}"/>
              </a:ext>
            </a:extLst>
          </p:cNvPr>
          <p:cNvSpPr txBox="1"/>
          <p:nvPr/>
        </p:nvSpPr>
        <p:spPr>
          <a:xfrm>
            <a:off x="1879385" y="946947"/>
            <a:ext cx="8274887" cy="16828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L" sz="4000" b="1">
                <a:solidFill>
                  <a:srgbClr val="1E3B7D"/>
                </a:solidFill>
                <a:latin typeface="Verdana"/>
                <a:ea typeface="Verdana"/>
                <a:cs typeface="Calibri"/>
              </a:rPr>
              <a:t>¿Quiénes son responsables de aplicar este protocolo?</a:t>
            </a:r>
          </a:p>
          <a:p>
            <a:pPr algn="ctr">
              <a:lnSpc>
                <a:spcPct val="150000"/>
              </a:lnSpc>
            </a:pPr>
            <a:endParaRPr lang="es-ES">
              <a:solidFill>
                <a:srgbClr val="1E3B7D"/>
              </a:solidFill>
              <a:latin typeface="Verdana"/>
              <a:ea typeface="Verdana"/>
              <a:cs typeface="Calibri" panose="020F0502020204030204"/>
            </a:endParaRPr>
          </a:p>
        </p:txBody>
      </p:sp>
      <p:sp>
        <p:nvSpPr>
          <p:cNvPr id="310" name="Rectángulo 309">
            <a:extLst>
              <a:ext uri="{FF2B5EF4-FFF2-40B4-BE49-F238E27FC236}">
                <a16:creationId xmlns:a16="http://schemas.microsoft.com/office/drawing/2014/main" id="{6C344764-35FD-B003-9D77-0FF7DA3C3339}"/>
              </a:ext>
            </a:extLst>
          </p:cNvPr>
          <p:cNvSpPr/>
          <p:nvPr/>
        </p:nvSpPr>
        <p:spPr>
          <a:xfrm>
            <a:off x="2706215" y="2699937"/>
            <a:ext cx="2204357" cy="132442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a:latin typeface="Verdana"/>
                <a:ea typeface="Calibri"/>
                <a:cs typeface="Calibri"/>
              </a:rPr>
              <a:t>Director/a Nacional</a:t>
            </a:r>
            <a:endParaRPr lang="es-ES_tradnl">
              <a:latin typeface="Verdana"/>
            </a:endParaRPr>
          </a:p>
        </p:txBody>
      </p:sp>
      <p:sp>
        <p:nvSpPr>
          <p:cNvPr id="311" name="Rectángulo 310">
            <a:extLst>
              <a:ext uri="{FF2B5EF4-FFF2-40B4-BE49-F238E27FC236}">
                <a16:creationId xmlns:a16="http://schemas.microsoft.com/office/drawing/2014/main" id="{0F7470AE-521F-14D6-1725-2020A539124D}"/>
              </a:ext>
            </a:extLst>
          </p:cNvPr>
          <p:cNvSpPr/>
          <p:nvPr/>
        </p:nvSpPr>
        <p:spPr>
          <a:xfrm>
            <a:off x="2706213" y="4196722"/>
            <a:ext cx="3439610" cy="132442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a:ea typeface="Calibri"/>
                <a:cs typeface="Calibri"/>
              </a:rPr>
              <a:t>Subdepartamento de Prevención de riesgo</a:t>
            </a:r>
            <a:endParaRPr lang="es-ES"/>
          </a:p>
        </p:txBody>
      </p:sp>
      <p:sp>
        <p:nvSpPr>
          <p:cNvPr id="312" name="Rectángulo 311">
            <a:extLst>
              <a:ext uri="{FF2B5EF4-FFF2-40B4-BE49-F238E27FC236}">
                <a16:creationId xmlns:a16="http://schemas.microsoft.com/office/drawing/2014/main" id="{6AC0C061-8C30-0F38-1140-1BF3666AEB15}"/>
              </a:ext>
            </a:extLst>
          </p:cNvPr>
          <p:cNvSpPr/>
          <p:nvPr/>
        </p:nvSpPr>
        <p:spPr>
          <a:xfrm>
            <a:off x="5019427" y="2699935"/>
            <a:ext cx="2204357" cy="13244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a:latin typeface="Verdana"/>
                <a:ea typeface="Calibri"/>
                <a:cs typeface="Calibri"/>
              </a:rPr>
              <a:t>Jefaturas</a:t>
            </a:r>
            <a:endParaRPr lang="es-ES">
              <a:latin typeface="Verdana"/>
              <a:ea typeface="Verdana"/>
            </a:endParaRPr>
          </a:p>
        </p:txBody>
      </p:sp>
      <p:sp>
        <p:nvSpPr>
          <p:cNvPr id="315" name="Rectángulo 314">
            <a:extLst>
              <a:ext uri="{FF2B5EF4-FFF2-40B4-BE49-F238E27FC236}">
                <a16:creationId xmlns:a16="http://schemas.microsoft.com/office/drawing/2014/main" id="{A5380D1F-40DB-8AB3-A51A-E2DD4FDDD615}"/>
              </a:ext>
            </a:extLst>
          </p:cNvPr>
          <p:cNvSpPr/>
          <p:nvPr/>
        </p:nvSpPr>
        <p:spPr>
          <a:xfrm>
            <a:off x="6295291" y="4196722"/>
            <a:ext cx="3268917" cy="132442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a:ea typeface="Calibri"/>
                <a:cs typeface="Calibri"/>
              </a:rPr>
              <a:t>División jurídica</a:t>
            </a:r>
            <a:endParaRPr lang="es-ES" err="1"/>
          </a:p>
        </p:txBody>
      </p:sp>
      <p:sp>
        <p:nvSpPr>
          <p:cNvPr id="316" name="Rectángulo 315">
            <a:extLst>
              <a:ext uri="{FF2B5EF4-FFF2-40B4-BE49-F238E27FC236}">
                <a16:creationId xmlns:a16="http://schemas.microsoft.com/office/drawing/2014/main" id="{3C9F3D20-7E43-52D8-74EF-86D465CEB46E}"/>
              </a:ext>
            </a:extLst>
          </p:cNvPr>
          <p:cNvSpPr/>
          <p:nvPr/>
        </p:nvSpPr>
        <p:spPr>
          <a:xfrm>
            <a:off x="7359852" y="2699932"/>
            <a:ext cx="2204357" cy="132442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a:ea typeface="Calibri"/>
                <a:cs typeface="Calibri"/>
              </a:rPr>
              <a:t>Perfiles coordinación CPV2024</a:t>
            </a:r>
            <a:endParaRPr lang="es-ES"/>
          </a:p>
        </p:txBody>
      </p:sp>
    </p:spTree>
    <p:extLst>
      <p:ext uri="{BB962C8B-B14F-4D97-AF65-F5344CB8AC3E}">
        <p14:creationId xmlns:p14="http://schemas.microsoft.com/office/powerpoint/2010/main" val="162008117"/>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B0943-B9CB-1AB3-F130-A5E494A1E689}"/>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41C6F1FB-1EB1-2E4B-8583-D303FE55E938}"/>
              </a:ext>
            </a:extLst>
          </p:cNvPr>
          <p:cNvSpPr>
            <a:spLocks noGrp="1"/>
          </p:cNvSpPr>
          <p:nvPr>
            <p:ph type="body" sz="quarter" idx="13"/>
          </p:nvPr>
        </p:nvSpPr>
        <p:spPr>
          <a:xfrm>
            <a:off x="751724" y="95644"/>
            <a:ext cx="10888408" cy="496799"/>
          </a:xfrm>
        </p:spPr>
        <p:txBody>
          <a:bodyPr/>
          <a:lstStyle/>
          <a:p>
            <a:r>
              <a:rPr lang="es-CL">
                <a:latin typeface="Verdana"/>
                <a:ea typeface="Verdana"/>
              </a:rPr>
              <a:t>Responsables de aplicar este Protocolo</a:t>
            </a:r>
            <a:endParaRPr lang="es-ES">
              <a:latin typeface="Verdana"/>
              <a:ea typeface="Verdana"/>
            </a:endParaRPr>
          </a:p>
          <a:p>
            <a:endParaRPr lang="es-ES"/>
          </a:p>
        </p:txBody>
      </p:sp>
      <p:sp>
        <p:nvSpPr>
          <p:cNvPr id="3" name="Marcador de texto 2">
            <a:extLst>
              <a:ext uri="{FF2B5EF4-FFF2-40B4-BE49-F238E27FC236}">
                <a16:creationId xmlns:a16="http://schemas.microsoft.com/office/drawing/2014/main" id="{13914D6E-5227-2D33-EE10-F1E6D4C1F6FE}"/>
              </a:ext>
            </a:extLst>
          </p:cNvPr>
          <p:cNvSpPr>
            <a:spLocks noGrp="1"/>
          </p:cNvSpPr>
          <p:nvPr>
            <p:ph type="body" sz="quarter" idx="40"/>
          </p:nvPr>
        </p:nvSpPr>
        <p:spPr/>
        <p:txBody>
          <a:bodyPr>
            <a:normAutofit/>
          </a:bodyPr>
          <a:lstStyle/>
          <a:p>
            <a:r>
              <a:rPr lang="es-ES">
                <a:latin typeface="Verdana"/>
                <a:ea typeface="Verdana"/>
              </a:rPr>
              <a:t>05.</a:t>
            </a:r>
            <a:endParaRPr lang="es-ES"/>
          </a:p>
        </p:txBody>
      </p:sp>
      <p:sp>
        <p:nvSpPr>
          <p:cNvPr id="4" name="CuadroTexto 3">
            <a:extLst>
              <a:ext uri="{FF2B5EF4-FFF2-40B4-BE49-F238E27FC236}">
                <a16:creationId xmlns:a16="http://schemas.microsoft.com/office/drawing/2014/main" id="{5E23B3E6-7CF0-A59B-8B75-F951BDC4C3E2}"/>
              </a:ext>
            </a:extLst>
          </p:cNvPr>
          <p:cNvSpPr txBox="1"/>
          <p:nvPr/>
        </p:nvSpPr>
        <p:spPr>
          <a:xfrm>
            <a:off x="1815885" y="683875"/>
            <a:ext cx="8274887" cy="10673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L" sz="4000" b="1">
                <a:solidFill>
                  <a:srgbClr val="1E3B7D"/>
                </a:solidFill>
                <a:latin typeface="Verdana"/>
                <a:ea typeface="Verdana"/>
                <a:cs typeface="Calibri"/>
              </a:rPr>
              <a:t>Cargo superior directo</a:t>
            </a:r>
            <a:endParaRPr lang="es-CL" sz="4000">
              <a:solidFill>
                <a:srgbClr val="1E3B7D"/>
              </a:solidFill>
              <a:latin typeface="Verdana"/>
              <a:ea typeface="Verdana"/>
              <a:cs typeface="Calibri"/>
            </a:endParaRPr>
          </a:p>
          <a:p>
            <a:pPr algn="ctr">
              <a:lnSpc>
                <a:spcPct val="150000"/>
              </a:lnSpc>
            </a:pPr>
            <a:endParaRPr lang="es-ES">
              <a:solidFill>
                <a:srgbClr val="1E3B7D"/>
              </a:solidFill>
              <a:latin typeface="Verdana"/>
              <a:ea typeface="Verdana"/>
              <a:cs typeface="Calibri" panose="020F0502020204030204"/>
            </a:endParaRPr>
          </a:p>
        </p:txBody>
      </p:sp>
      <p:sp>
        <p:nvSpPr>
          <p:cNvPr id="5" name="CuadroTexto 4">
            <a:extLst>
              <a:ext uri="{FF2B5EF4-FFF2-40B4-BE49-F238E27FC236}">
                <a16:creationId xmlns:a16="http://schemas.microsoft.com/office/drawing/2014/main" id="{6C968C64-0293-1275-429D-F0BDD3C2E59E}"/>
              </a:ext>
            </a:extLst>
          </p:cNvPr>
          <p:cNvSpPr txBox="1"/>
          <p:nvPr/>
        </p:nvSpPr>
        <p:spPr>
          <a:xfrm>
            <a:off x="510736" y="4956451"/>
            <a:ext cx="11284118" cy="16419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CL" sz="1700">
                <a:solidFill>
                  <a:srgbClr val="1E3B7D"/>
                </a:solidFill>
                <a:latin typeface="Verdana"/>
                <a:ea typeface="Verdana"/>
              </a:rPr>
              <a:t>Tomar conocimiento de los hechos que pudieran denunciar las y los prestadores de servicios y activar los procedimientos que correspondan. Informar mediante correo electrónico a: </a:t>
            </a:r>
            <a:r>
              <a:rPr lang="es-CL" sz="1700" b="1">
                <a:solidFill>
                  <a:srgbClr val="1E3B7D"/>
                </a:solidFill>
                <a:latin typeface="Verdana"/>
                <a:ea typeface="Verdana"/>
              </a:rPr>
              <a:t>Director/a Regional, </a:t>
            </a:r>
            <a:r>
              <a:rPr lang="es-ES" sz="1700" b="1">
                <a:solidFill>
                  <a:srgbClr val="1E3B7D"/>
                </a:solidFill>
                <a:latin typeface="Verdana"/>
                <a:ea typeface="Verdana"/>
              </a:rPr>
              <a:t>Gestor Zonal de Riesgos Operativos y Seguridad</a:t>
            </a:r>
            <a:r>
              <a:rPr lang="es-CL" sz="1700" b="1">
                <a:solidFill>
                  <a:srgbClr val="1E3B7D"/>
                </a:solidFill>
                <a:latin typeface="Verdana"/>
                <a:ea typeface="Verdana"/>
              </a:rPr>
              <a:t>; </a:t>
            </a:r>
            <a:r>
              <a:rPr lang="es-CL" sz="1700" b="1">
                <a:solidFill>
                  <a:srgbClr val="1E3B7D"/>
                </a:solidFill>
                <a:latin typeface="Verdana"/>
                <a:ea typeface="Verdana"/>
                <a:cs typeface="+mn-lt"/>
              </a:rPr>
              <a:t>acompanamiento@ine.gob.cl </a:t>
            </a:r>
            <a:r>
              <a:rPr lang="es-CL" sz="1700" b="1">
                <a:solidFill>
                  <a:srgbClr val="1E3B7D"/>
                </a:solidFill>
                <a:latin typeface="Verdana"/>
                <a:ea typeface="Verdana"/>
              </a:rPr>
              <a:t>y prevencionderiesgos@ine.gob.cl</a:t>
            </a:r>
            <a:r>
              <a:rPr lang="es-ES" sz="1700" b="1">
                <a:solidFill>
                  <a:srgbClr val="1E3B7D"/>
                </a:solidFill>
                <a:latin typeface="Verdana"/>
                <a:ea typeface="Verdana"/>
              </a:rPr>
              <a:t>​</a:t>
            </a:r>
            <a:endParaRPr lang="es-ES" b="1">
              <a:ea typeface="Calibri" panose="020F0502020204030204"/>
              <a:cs typeface="Calibri" panose="020F0502020204030204"/>
            </a:endParaRPr>
          </a:p>
        </p:txBody>
      </p:sp>
      <p:graphicFrame>
        <p:nvGraphicFramePr>
          <p:cNvPr id="6" name="Diagram 5">
            <a:extLst>
              <a:ext uri="{FF2B5EF4-FFF2-40B4-BE49-F238E27FC236}">
                <a16:creationId xmlns:a16="http://schemas.microsoft.com/office/drawing/2014/main" id="{817AC3C0-626F-926C-CA77-979D2D590DB9}"/>
              </a:ext>
            </a:extLst>
          </p:cNvPr>
          <p:cNvGraphicFramePr/>
          <p:nvPr>
            <p:extLst>
              <p:ext uri="{D42A27DB-BD31-4B8C-83A1-F6EECF244321}">
                <p14:modId xmlns:p14="http://schemas.microsoft.com/office/powerpoint/2010/main" val="415229348"/>
              </p:ext>
            </p:extLst>
          </p:nvPr>
        </p:nvGraphicFramePr>
        <p:xfrm>
          <a:off x="1815885" y="1751218"/>
          <a:ext cx="9199198" cy="2716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9556494"/>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60BD08D-3DDA-7908-085D-AC01A33FBD06}"/>
              </a:ext>
            </a:extLst>
          </p:cNvPr>
          <p:cNvSpPr>
            <a:spLocks noGrp="1"/>
          </p:cNvSpPr>
          <p:nvPr>
            <p:ph type="body" sz="quarter" idx="10"/>
          </p:nvPr>
        </p:nvSpPr>
        <p:spPr>
          <a:xfrm>
            <a:off x="5036949" y="2408571"/>
            <a:ext cx="6568898" cy="1795306"/>
          </a:xfrm>
        </p:spPr>
        <p:txBody>
          <a:bodyPr>
            <a:normAutofit fontScale="92500" lnSpcReduction="10000"/>
          </a:bodyPr>
          <a:lstStyle/>
          <a:p>
            <a:r>
              <a:rPr lang="es-ES">
                <a:latin typeface="Verdana"/>
                <a:ea typeface="Verdana"/>
              </a:rPr>
              <a:t>Factores de riesgos e instrucciones preventivas</a:t>
            </a:r>
            <a:endParaRPr lang="es-ES"/>
          </a:p>
        </p:txBody>
      </p:sp>
      <p:sp>
        <p:nvSpPr>
          <p:cNvPr id="3" name="Título 2">
            <a:extLst>
              <a:ext uri="{FF2B5EF4-FFF2-40B4-BE49-F238E27FC236}">
                <a16:creationId xmlns:a16="http://schemas.microsoft.com/office/drawing/2014/main" id="{6C0ED867-4E65-24D2-6D98-B725953C18D8}"/>
              </a:ext>
            </a:extLst>
          </p:cNvPr>
          <p:cNvSpPr>
            <a:spLocks noGrp="1"/>
          </p:cNvSpPr>
          <p:nvPr>
            <p:ph type="title"/>
          </p:nvPr>
        </p:nvSpPr>
        <p:spPr/>
        <p:txBody>
          <a:bodyPr/>
          <a:lstStyle/>
          <a:p>
            <a:r>
              <a:rPr lang="es-ES">
                <a:latin typeface="Verdana"/>
                <a:ea typeface="Verdana"/>
              </a:rPr>
              <a:t>06.</a:t>
            </a:r>
            <a:endParaRPr lang="es-ES"/>
          </a:p>
        </p:txBody>
      </p:sp>
    </p:spTree>
    <p:extLst>
      <p:ext uri="{BB962C8B-B14F-4D97-AF65-F5344CB8AC3E}">
        <p14:creationId xmlns:p14="http://schemas.microsoft.com/office/powerpoint/2010/main" val="4180076534"/>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0D83A1C-0E1E-43D4-87B2-C64F8D33F5D5}"/>
              </a:ext>
            </a:extLst>
          </p:cNvPr>
          <p:cNvSpPr>
            <a:spLocks noGrp="1"/>
          </p:cNvSpPr>
          <p:nvPr>
            <p:ph type="body" sz="quarter" idx="13"/>
          </p:nvPr>
        </p:nvSpPr>
        <p:spPr/>
        <p:txBody>
          <a:bodyPr/>
          <a:lstStyle/>
          <a:p>
            <a:r>
              <a:rPr lang="es-ES">
                <a:latin typeface="Verdana"/>
                <a:ea typeface="Verdana"/>
              </a:rPr>
              <a:t>Factores de riesgos e instrucciones preventivas</a:t>
            </a:r>
            <a:endParaRPr lang="es-ES"/>
          </a:p>
        </p:txBody>
      </p:sp>
      <p:sp>
        <p:nvSpPr>
          <p:cNvPr id="3" name="Marcador de texto 2">
            <a:extLst>
              <a:ext uri="{FF2B5EF4-FFF2-40B4-BE49-F238E27FC236}">
                <a16:creationId xmlns:a16="http://schemas.microsoft.com/office/drawing/2014/main" id="{A12CD942-0258-FBDB-7AA2-B38A209BDA42}"/>
              </a:ext>
            </a:extLst>
          </p:cNvPr>
          <p:cNvSpPr>
            <a:spLocks noGrp="1"/>
          </p:cNvSpPr>
          <p:nvPr>
            <p:ph type="body" sz="quarter" idx="40"/>
          </p:nvPr>
        </p:nvSpPr>
        <p:spPr/>
        <p:txBody>
          <a:bodyPr/>
          <a:lstStyle/>
          <a:p>
            <a:r>
              <a:rPr lang="es-ES"/>
              <a:t>06.</a:t>
            </a:r>
          </a:p>
        </p:txBody>
      </p:sp>
      <p:sp>
        <p:nvSpPr>
          <p:cNvPr id="4" name="CuadroTexto 3">
            <a:extLst>
              <a:ext uri="{FF2B5EF4-FFF2-40B4-BE49-F238E27FC236}">
                <a16:creationId xmlns:a16="http://schemas.microsoft.com/office/drawing/2014/main" id="{E6B0EA64-E0AE-1D9A-3ECC-F85F6FDECA07}"/>
              </a:ext>
            </a:extLst>
          </p:cNvPr>
          <p:cNvSpPr txBox="1"/>
          <p:nvPr/>
        </p:nvSpPr>
        <p:spPr>
          <a:xfrm>
            <a:off x="751724" y="709712"/>
            <a:ext cx="99318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a:latin typeface="Verdana"/>
                <a:ea typeface="Verdana"/>
                <a:cs typeface="Segoe UI"/>
              </a:rPr>
              <a:t>Las situaciones que pudiesen ser considerados como factores de riesgos son, entre otras, las siguientes:</a:t>
            </a:r>
            <a:endParaRPr lang="es-ES">
              <a:latin typeface="Verdana"/>
              <a:ea typeface="Calibri"/>
              <a:cs typeface="Calibri"/>
            </a:endParaRPr>
          </a:p>
        </p:txBody>
      </p:sp>
      <p:graphicFrame>
        <p:nvGraphicFramePr>
          <p:cNvPr id="5" name="Diagrama 4">
            <a:extLst>
              <a:ext uri="{FF2B5EF4-FFF2-40B4-BE49-F238E27FC236}">
                <a16:creationId xmlns:a16="http://schemas.microsoft.com/office/drawing/2014/main" id="{3FDD34AA-0CBE-BD62-7E89-3F0B6E5C19EE}"/>
              </a:ext>
            </a:extLst>
          </p:cNvPr>
          <p:cNvGraphicFramePr/>
          <p:nvPr>
            <p:extLst>
              <p:ext uri="{D42A27DB-BD31-4B8C-83A1-F6EECF244321}">
                <p14:modId xmlns:p14="http://schemas.microsoft.com/office/powerpoint/2010/main" val="1281603417"/>
              </p:ext>
            </p:extLst>
          </p:nvPr>
        </p:nvGraphicFramePr>
        <p:xfrm>
          <a:off x="751724" y="1573954"/>
          <a:ext cx="10538603" cy="4688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064853"/>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2F79E-6A18-344D-CA3F-B16B058AAB32}"/>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6EF0FAEF-ACC0-7589-1922-5F0FD1C271A4}"/>
              </a:ext>
            </a:extLst>
          </p:cNvPr>
          <p:cNvSpPr>
            <a:spLocks noGrp="1"/>
          </p:cNvSpPr>
          <p:nvPr>
            <p:ph type="body" sz="quarter" idx="13"/>
          </p:nvPr>
        </p:nvSpPr>
        <p:spPr/>
        <p:txBody>
          <a:bodyPr/>
          <a:lstStyle/>
          <a:p>
            <a:r>
              <a:rPr lang="es-ES">
                <a:latin typeface="Verdana"/>
                <a:ea typeface="Verdana"/>
              </a:rPr>
              <a:t>Factores de riesgos e instrucciones preventivas</a:t>
            </a:r>
            <a:endParaRPr lang="es-ES"/>
          </a:p>
        </p:txBody>
      </p:sp>
      <p:sp>
        <p:nvSpPr>
          <p:cNvPr id="3" name="Marcador de texto 2">
            <a:extLst>
              <a:ext uri="{FF2B5EF4-FFF2-40B4-BE49-F238E27FC236}">
                <a16:creationId xmlns:a16="http://schemas.microsoft.com/office/drawing/2014/main" id="{E4386238-9647-B7D6-4623-1C9B0E93A806}"/>
              </a:ext>
            </a:extLst>
          </p:cNvPr>
          <p:cNvSpPr>
            <a:spLocks noGrp="1"/>
          </p:cNvSpPr>
          <p:nvPr>
            <p:ph type="body" sz="quarter" idx="40"/>
          </p:nvPr>
        </p:nvSpPr>
        <p:spPr/>
        <p:txBody>
          <a:bodyPr/>
          <a:lstStyle/>
          <a:p>
            <a:r>
              <a:rPr lang="es-ES"/>
              <a:t>06.</a:t>
            </a:r>
          </a:p>
        </p:txBody>
      </p:sp>
      <p:sp>
        <p:nvSpPr>
          <p:cNvPr id="4" name="CuadroTexto 3">
            <a:extLst>
              <a:ext uri="{FF2B5EF4-FFF2-40B4-BE49-F238E27FC236}">
                <a16:creationId xmlns:a16="http://schemas.microsoft.com/office/drawing/2014/main" id="{11AC61D8-4782-AD73-47DC-F41A200B6E7D}"/>
              </a:ext>
            </a:extLst>
          </p:cNvPr>
          <p:cNvSpPr txBox="1"/>
          <p:nvPr/>
        </p:nvSpPr>
        <p:spPr>
          <a:xfrm>
            <a:off x="751724" y="367145"/>
            <a:ext cx="993187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4000" b="1">
                <a:latin typeface="Verdana"/>
                <a:ea typeface="Verdana"/>
                <a:cs typeface="Segoe UI"/>
              </a:rPr>
              <a:t>Acciones preventivas</a:t>
            </a:r>
            <a:endParaRPr lang="es-ES" sz="4000"/>
          </a:p>
        </p:txBody>
      </p:sp>
      <p:sp>
        <p:nvSpPr>
          <p:cNvPr id="9" name="Rectángulo 8">
            <a:extLst>
              <a:ext uri="{FF2B5EF4-FFF2-40B4-BE49-F238E27FC236}">
                <a16:creationId xmlns:a16="http://schemas.microsoft.com/office/drawing/2014/main" id="{1393CE36-90AF-F800-8C1C-545138ACAAD9}"/>
              </a:ext>
            </a:extLst>
          </p:cNvPr>
          <p:cNvSpPr/>
          <p:nvPr/>
        </p:nvSpPr>
        <p:spPr>
          <a:xfrm>
            <a:off x="98943" y="1989431"/>
            <a:ext cx="3936158" cy="40650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s-ES" sz="1600">
                <a:solidFill>
                  <a:schemeClr val="bg1"/>
                </a:solidFill>
                <a:latin typeface="Verdana"/>
                <a:ea typeface="Calibri"/>
                <a:cs typeface="Calibri"/>
              </a:rPr>
              <a:t>Recurrir a Juntas de Vecinos y Organizaciones Territoriales presentes en las áreas de levantamiento, quienes son considerados como aliados del proyecto en los territorios y colaboran con el proceso de difusión del operativo entre los vecinos</a:t>
            </a:r>
            <a:endParaRPr lang="es-ES" sz="1600">
              <a:solidFill>
                <a:schemeClr val="bg1"/>
              </a:solidFill>
              <a:latin typeface="Verdana"/>
              <a:ea typeface="Verdana"/>
            </a:endParaRPr>
          </a:p>
        </p:txBody>
      </p:sp>
      <p:sp>
        <p:nvSpPr>
          <p:cNvPr id="10" name="Rectángulo 9">
            <a:extLst>
              <a:ext uri="{FF2B5EF4-FFF2-40B4-BE49-F238E27FC236}">
                <a16:creationId xmlns:a16="http://schemas.microsoft.com/office/drawing/2014/main" id="{3F7E2CE6-8CB9-159C-E5D6-720727CC70E6}"/>
              </a:ext>
            </a:extLst>
          </p:cNvPr>
          <p:cNvSpPr/>
          <p:nvPr/>
        </p:nvSpPr>
        <p:spPr>
          <a:xfrm>
            <a:off x="4137111" y="1989432"/>
            <a:ext cx="3916803" cy="40650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s-ES" sz="1600">
                <a:solidFill>
                  <a:schemeClr val="bg1"/>
                </a:solidFill>
                <a:latin typeface="Verdana"/>
                <a:ea typeface="Arial"/>
                <a:cs typeface="Arial"/>
              </a:rPr>
              <a:t>Acceder a lugares de acuerdo a la planificación estipulada por Área de Levantamiento Focalizado, resguardando la seguridad del equipo en terreno</a:t>
            </a:r>
            <a:r>
              <a:rPr lang="es-ES" sz="1050">
                <a:solidFill>
                  <a:srgbClr val="444444"/>
                </a:solidFill>
                <a:latin typeface="Calibri"/>
                <a:ea typeface="Arial"/>
                <a:cs typeface="Arial"/>
              </a:rPr>
              <a:t>​</a:t>
            </a:r>
            <a:endParaRPr lang="es-CL" sz="1600">
              <a:ea typeface="Calibri" panose="020F0502020204030204"/>
              <a:cs typeface="Calibri" panose="020F0502020204030204"/>
            </a:endParaRPr>
          </a:p>
        </p:txBody>
      </p:sp>
      <p:sp>
        <p:nvSpPr>
          <p:cNvPr id="11" name="Rectángulo 10">
            <a:extLst>
              <a:ext uri="{FF2B5EF4-FFF2-40B4-BE49-F238E27FC236}">
                <a16:creationId xmlns:a16="http://schemas.microsoft.com/office/drawing/2014/main" id="{CF3ED7CB-2181-8712-49E3-C14382EE7622}"/>
              </a:ext>
            </a:extLst>
          </p:cNvPr>
          <p:cNvSpPr/>
          <p:nvPr/>
        </p:nvSpPr>
        <p:spPr>
          <a:xfrm>
            <a:off x="8188431" y="1989431"/>
            <a:ext cx="3930999" cy="40650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s-CL" sz="1600">
                <a:solidFill>
                  <a:schemeClr val="bg1"/>
                </a:solidFill>
                <a:latin typeface="Verdana"/>
                <a:cs typeface="Arial"/>
              </a:rPr>
              <a:t>Registro de situaciones ocurridas en terreno que contribuyan en generar procesos adaptativos de acuerdo al contexto diario en el levantamiento censal, con la finalidad de adoptar nuevas medidas de prevención en caso de que se estime necesario de acuerdo a lo que suceda</a:t>
            </a:r>
            <a:r>
              <a:rPr lang="es-ES" sz="1600">
                <a:solidFill>
                  <a:schemeClr val="bg1"/>
                </a:solidFill>
                <a:latin typeface="Verdana"/>
                <a:cs typeface="Arial"/>
              </a:rPr>
              <a:t>​</a:t>
            </a:r>
            <a:endParaRPr lang="es-CL" sz="1600">
              <a:solidFill>
                <a:schemeClr val="bg1"/>
              </a:solidFill>
              <a:latin typeface="Verdana"/>
              <a:ea typeface="Verdana"/>
              <a:cs typeface="Arial"/>
            </a:endParaRPr>
          </a:p>
        </p:txBody>
      </p:sp>
      <p:pic>
        <p:nvPicPr>
          <p:cNvPr id="12" name="Gráfico 11" descr="Insignia 1 con relleno sólido">
            <a:extLst>
              <a:ext uri="{FF2B5EF4-FFF2-40B4-BE49-F238E27FC236}">
                <a16:creationId xmlns:a16="http://schemas.microsoft.com/office/drawing/2014/main" id="{BA927947-D54C-CABF-6EAE-1131AD757D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1234" y="1075031"/>
            <a:ext cx="914400" cy="914400"/>
          </a:xfrm>
          <a:prstGeom prst="rect">
            <a:avLst/>
          </a:prstGeom>
        </p:spPr>
      </p:pic>
      <p:pic>
        <p:nvPicPr>
          <p:cNvPr id="13" name="Gráfico 12" descr="Insignia con relleno sólido">
            <a:extLst>
              <a:ext uri="{FF2B5EF4-FFF2-40B4-BE49-F238E27FC236}">
                <a16:creationId xmlns:a16="http://schemas.microsoft.com/office/drawing/2014/main" id="{BF86C8F0-4425-58D0-8843-F02E4B23EB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091" y="1075031"/>
            <a:ext cx="914400" cy="914400"/>
          </a:xfrm>
          <a:prstGeom prst="rect">
            <a:avLst/>
          </a:prstGeom>
        </p:spPr>
      </p:pic>
      <p:pic>
        <p:nvPicPr>
          <p:cNvPr id="14" name="Gráfico 13" descr="Insignia 3 con relleno sólido">
            <a:extLst>
              <a:ext uri="{FF2B5EF4-FFF2-40B4-BE49-F238E27FC236}">
                <a16:creationId xmlns:a16="http://schemas.microsoft.com/office/drawing/2014/main" id="{2B985C3B-198D-4B5F-D5EE-6DF2FED687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99305" y="1075031"/>
            <a:ext cx="914400" cy="914400"/>
          </a:xfrm>
          <a:prstGeom prst="rect">
            <a:avLst/>
          </a:prstGeom>
        </p:spPr>
      </p:pic>
    </p:spTree>
    <p:extLst>
      <p:ext uri="{BB962C8B-B14F-4D97-AF65-F5344CB8AC3E}">
        <p14:creationId xmlns:p14="http://schemas.microsoft.com/office/powerpoint/2010/main" val="1787333504"/>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E8DD0-A6EB-6EE3-1F93-80C58AA3AF80}"/>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8941A9D9-98B4-9E9E-2E08-EC6D24B50B41}"/>
              </a:ext>
            </a:extLst>
          </p:cNvPr>
          <p:cNvSpPr>
            <a:spLocks noGrp="1"/>
          </p:cNvSpPr>
          <p:nvPr>
            <p:ph type="body" sz="quarter" idx="13"/>
          </p:nvPr>
        </p:nvSpPr>
        <p:spPr/>
        <p:txBody>
          <a:bodyPr/>
          <a:lstStyle/>
          <a:p>
            <a:r>
              <a:rPr lang="es-ES">
                <a:latin typeface="Verdana"/>
                <a:ea typeface="Verdana"/>
              </a:rPr>
              <a:t>Factores de riesgos e instrucciones preventivas</a:t>
            </a:r>
            <a:endParaRPr lang="es-ES"/>
          </a:p>
        </p:txBody>
      </p:sp>
      <p:sp>
        <p:nvSpPr>
          <p:cNvPr id="3" name="Marcador de texto 2">
            <a:extLst>
              <a:ext uri="{FF2B5EF4-FFF2-40B4-BE49-F238E27FC236}">
                <a16:creationId xmlns:a16="http://schemas.microsoft.com/office/drawing/2014/main" id="{090FC651-E779-57A9-DE2F-305B3CB2A854}"/>
              </a:ext>
            </a:extLst>
          </p:cNvPr>
          <p:cNvSpPr>
            <a:spLocks noGrp="1"/>
          </p:cNvSpPr>
          <p:nvPr>
            <p:ph type="body" sz="quarter" idx="40"/>
          </p:nvPr>
        </p:nvSpPr>
        <p:spPr/>
        <p:txBody>
          <a:bodyPr/>
          <a:lstStyle/>
          <a:p>
            <a:r>
              <a:rPr lang="es-ES"/>
              <a:t>06.</a:t>
            </a:r>
          </a:p>
        </p:txBody>
      </p:sp>
      <p:sp>
        <p:nvSpPr>
          <p:cNvPr id="4" name="CuadroTexto 3">
            <a:extLst>
              <a:ext uri="{FF2B5EF4-FFF2-40B4-BE49-F238E27FC236}">
                <a16:creationId xmlns:a16="http://schemas.microsoft.com/office/drawing/2014/main" id="{D2D3DF6F-2EE0-803C-ED53-21521D246BFC}"/>
              </a:ext>
            </a:extLst>
          </p:cNvPr>
          <p:cNvSpPr txBox="1"/>
          <p:nvPr/>
        </p:nvSpPr>
        <p:spPr>
          <a:xfrm>
            <a:off x="953007" y="437620"/>
            <a:ext cx="993187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4000" b="1">
                <a:latin typeface="Verdana"/>
                <a:ea typeface="Verdana"/>
                <a:cs typeface="Segoe UI"/>
              </a:rPr>
              <a:t>Acciones preventivas</a:t>
            </a:r>
            <a:endParaRPr lang="es-ES" sz="4000">
              <a:cs typeface="Calibri" panose="020F0502020204030204"/>
            </a:endParaRPr>
          </a:p>
        </p:txBody>
      </p:sp>
      <p:graphicFrame>
        <p:nvGraphicFramePr>
          <p:cNvPr id="5" name="Diagrama 4">
            <a:extLst>
              <a:ext uri="{FF2B5EF4-FFF2-40B4-BE49-F238E27FC236}">
                <a16:creationId xmlns:a16="http://schemas.microsoft.com/office/drawing/2014/main" id="{20EF5EF2-CC16-457F-08EE-AE433C2F50E8}"/>
              </a:ext>
            </a:extLst>
          </p:cNvPr>
          <p:cNvGraphicFramePr/>
          <p:nvPr>
            <p:extLst>
              <p:ext uri="{D42A27DB-BD31-4B8C-83A1-F6EECF244321}">
                <p14:modId xmlns:p14="http://schemas.microsoft.com/office/powerpoint/2010/main" val="3356007072"/>
              </p:ext>
            </p:extLst>
          </p:nvPr>
        </p:nvGraphicFramePr>
        <p:xfrm>
          <a:off x="-4288" y="1354777"/>
          <a:ext cx="12005345" cy="5067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3519681"/>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151968" y="1710639"/>
            <a:ext cx="6396370" cy="3327125"/>
          </a:xfrm>
        </p:spPr>
        <p:txBody>
          <a:bodyPr>
            <a:noAutofit/>
          </a:bodyPr>
          <a:lstStyle/>
          <a:p>
            <a:r>
              <a:rPr lang="es-CL" sz="3600">
                <a:latin typeface="Verdana"/>
                <a:ea typeface="Verdana"/>
              </a:rPr>
              <a:t>Situaciones o Conductas de Riesgo para el Trabajo en Terreno y Medidas de Acción</a:t>
            </a:r>
          </a:p>
        </p:txBody>
      </p:sp>
      <p:sp>
        <p:nvSpPr>
          <p:cNvPr id="4" name="Título 3"/>
          <p:cNvSpPr>
            <a:spLocks noGrp="1"/>
          </p:cNvSpPr>
          <p:nvPr>
            <p:ph type="title"/>
          </p:nvPr>
        </p:nvSpPr>
        <p:spPr/>
        <p:txBody>
          <a:bodyPr/>
          <a:lstStyle/>
          <a:p>
            <a:r>
              <a:rPr lang="es-CL">
                <a:latin typeface="Verdana"/>
                <a:ea typeface="Verdana"/>
              </a:rPr>
              <a:t>07.</a:t>
            </a:r>
          </a:p>
        </p:txBody>
      </p:sp>
    </p:spTree>
    <p:extLst>
      <p:ext uri="{BB962C8B-B14F-4D97-AF65-F5344CB8AC3E}">
        <p14:creationId xmlns:p14="http://schemas.microsoft.com/office/powerpoint/2010/main" val="3859141756"/>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lstStyle/>
          <a:p>
            <a:r>
              <a:rPr lang="es-CL">
                <a:latin typeface="Verdana"/>
                <a:ea typeface="Verdana"/>
              </a:rPr>
              <a:t>Situaciones o conductas de riesgo</a:t>
            </a:r>
            <a:endParaRPr lang="es-CL"/>
          </a:p>
        </p:txBody>
      </p:sp>
      <p:sp>
        <p:nvSpPr>
          <p:cNvPr id="3" name="Marcador de texto 2"/>
          <p:cNvSpPr>
            <a:spLocks noGrp="1"/>
          </p:cNvSpPr>
          <p:nvPr>
            <p:ph type="body" sz="quarter" idx="40"/>
          </p:nvPr>
        </p:nvSpPr>
        <p:spPr/>
        <p:txBody>
          <a:bodyPr>
            <a:normAutofit/>
          </a:bodyPr>
          <a:lstStyle/>
          <a:p>
            <a:r>
              <a:rPr lang="es-CL">
                <a:latin typeface="Verdana"/>
                <a:ea typeface="Verdana"/>
              </a:rPr>
              <a:t>07.</a:t>
            </a:r>
            <a:endParaRPr lang="es-CL"/>
          </a:p>
        </p:txBody>
      </p:sp>
      <p:pic>
        <p:nvPicPr>
          <p:cNvPr id="5" name="Picture 4">
            <a:extLst>
              <a:ext uri="{FF2B5EF4-FFF2-40B4-BE49-F238E27FC236}">
                <a16:creationId xmlns:a16="http://schemas.microsoft.com/office/drawing/2014/main" id="{021D40D7-44E4-386A-B52C-F4658C5E13C6}"/>
              </a:ext>
            </a:extLst>
          </p:cNvPr>
          <p:cNvPicPr>
            <a:picLocks noChangeAspect="1"/>
          </p:cNvPicPr>
          <p:nvPr/>
        </p:nvPicPr>
        <p:blipFill rotWithShape="1">
          <a:blip r:embed="rId2"/>
          <a:srcRect l="-3476" t="-1337" r="36364" b="1337"/>
          <a:stretch/>
        </p:blipFill>
        <p:spPr>
          <a:xfrm>
            <a:off x="375918" y="4626031"/>
            <a:ext cx="874702" cy="1311012"/>
          </a:xfrm>
          <a:prstGeom prst="rect">
            <a:avLst/>
          </a:prstGeom>
        </p:spPr>
      </p:pic>
      <p:graphicFrame>
        <p:nvGraphicFramePr>
          <p:cNvPr id="12" name="CuadroTexto 3">
            <a:extLst>
              <a:ext uri="{FF2B5EF4-FFF2-40B4-BE49-F238E27FC236}">
                <a16:creationId xmlns:a16="http://schemas.microsoft.com/office/drawing/2014/main" id="{49EA37EB-22FD-4053-DCEA-CB1176115A99}"/>
              </a:ext>
            </a:extLst>
          </p:cNvPr>
          <p:cNvGraphicFramePr/>
          <p:nvPr>
            <p:extLst>
              <p:ext uri="{D42A27DB-BD31-4B8C-83A1-F6EECF244321}">
                <p14:modId xmlns:p14="http://schemas.microsoft.com/office/powerpoint/2010/main" val="3981202139"/>
              </p:ext>
            </p:extLst>
          </p:nvPr>
        </p:nvGraphicFramePr>
        <p:xfrm>
          <a:off x="1403300" y="2065313"/>
          <a:ext cx="9394207" cy="4606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1" name="CuadroTexto 140">
            <a:extLst>
              <a:ext uri="{FF2B5EF4-FFF2-40B4-BE49-F238E27FC236}">
                <a16:creationId xmlns:a16="http://schemas.microsoft.com/office/drawing/2014/main" id="{F3057E2E-CBBD-0004-7CFF-FA3F8DC4EBBD}"/>
              </a:ext>
            </a:extLst>
          </p:cNvPr>
          <p:cNvSpPr txBox="1"/>
          <p:nvPr/>
        </p:nvSpPr>
        <p:spPr>
          <a:xfrm>
            <a:off x="904404" y="495653"/>
            <a:ext cx="10658005" cy="138499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s-MX" sz="2800" b="1">
                <a:latin typeface="Verdana"/>
                <a:ea typeface="Verdana"/>
              </a:rPr>
              <a:t>En caso de: conductas de violencia física y/o violencia de género, delitos de connotación Sexual, la persona agredida debe:</a:t>
            </a:r>
            <a:endParaRPr lang="es-ES" sz="2800" b="1">
              <a:latin typeface="Verdana"/>
              <a:ea typeface="Verdana"/>
            </a:endParaRPr>
          </a:p>
        </p:txBody>
      </p:sp>
    </p:spTree>
    <p:extLst>
      <p:ext uri="{BB962C8B-B14F-4D97-AF65-F5344CB8AC3E}">
        <p14:creationId xmlns:p14="http://schemas.microsoft.com/office/powerpoint/2010/main" val="303162253"/>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F476E9C-7289-6BF7-0ACC-8D9E6B6E14B7}"/>
              </a:ext>
            </a:extLst>
          </p:cNvPr>
          <p:cNvSpPr>
            <a:spLocks noGrp="1"/>
          </p:cNvSpPr>
          <p:nvPr>
            <p:ph type="body" sz="quarter" idx="10"/>
          </p:nvPr>
        </p:nvSpPr>
        <p:spPr>
          <a:xfrm>
            <a:off x="887557" y="923254"/>
            <a:ext cx="10888408" cy="1174118"/>
          </a:xfrm>
        </p:spPr>
        <p:txBody>
          <a:bodyPr vert="horz" lIns="0" tIns="45720" rIns="0" bIns="45720" rtlCol="0" anchor="t">
            <a:noAutofit/>
          </a:bodyPr>
          <a:lstStyle/>
          <a:p>
            <a:pPr algn="ctr"/>
            <a:r>
              <a:rPr lang="es-MX" sz="2800">
                <a:latin typeface="Verdana"/>
                <a:ea typeface="Verdana"/>
              </a:rPr>
              <a:t>Procedimientos y acciones que la coordinación directa debe seguir en caso de incidentes</a:t>
            </a:r>
            <a:endParaRPr lang="es-ES" sz="2000">
              <a:latin typeface="Verdana"/>
              <a:ea typeface="Verdana"/>
              <a:cs typeface="+mn-cs"/>
            </a:endParaRPr>
          </a:p>
        </p:txBody>
      </p:sp>
      <p:sp>
        <p:nvSpPr>
          <p:cNvPr id="5" name="Marcador de texto 4">
            <a:extLst>
              <a:ext uri="{FF2B5EF4-FFF2-40B4-BE49-F238E27FC236}">
                <a16:creationId xmlns:a16="http://schemas.microsoft.com/office/drawing/2014/main" id="{ABB37F30-3EE6-026A-6A5B-04A3B025D4FB}"/>
              </a:ext>
            </a:extLst>
          </p:cNvPr>
          <p:cNvSpPr>
            <a:spLocks noGrp="1"/>
          </p:cNvSpPr>
          <p:nvPr>
            <p:ph type="body" sz="quarter" idx="41"/>
          </p:nvPr>
        </p:nvSpPr>
        <p:spPr>
          <a:xfrm>
            <a:off x="1388300" y="2072368"/>
            <a:ext cx="9301815" cy="3932818"/>
          </a:xfrm>
        </p:spPr>
        <p:txBody>
          <a:bodyPr vert="horz" lIns="0" tIns="45720" rIns="0" bIns="45720" rtlCol="0" anchor="t">
            <a:normAutofit/>
          </a:bodyPr>
          <a:lstStyle/>
          <a:p>
            <a:r>
              <a:rPr lang="es-ES" sz="1800" b="1">
                <a:latin typeface="Verdana"/>
                <a:ea typeface="Verdana"/>
                <a:cs typeface="+mn-cs"/>
              </a:rPr>
              <a:t>Tomar conocimiento de los hechos:</a:t>
            </a:r>
          </a:p>
          <a:p>
            <a:pPr marL="971550" lvl="1" indent="-285750">
              <a:buFont typeface="Arial"/>
              <a:buChar char="•"/>
            </a:pPr>
            <a:r>
              <a:rPr lang="es-ES" sz="1800">
                <a:latin typeface="Verdana"/>
                <a:ea typeface="Verdana"/>
                <a:cs typeface="+mn-cs"/>
              </a:rPr>
              <a:t>Recopilar antecedentes.</a:t>
            </a:r>
          </a:p>
          <a:p>
            <a:pPr marL="971550" lvl="1" indent="-285750">
              <a:buFont typeface="Arial"/>
              <a:buChar char="•"/>
            </a:pPr>
            <a:r>
              <a:rPr lang="es-ES" sz="1800">
                <a:latin typeface="Verdana"/>
                <a:ea typeface="Verdana"/>
                <a:cs typeface="+mn-cs"/>
              </a:rPr>
              <a:t>Instruir y acompañar inmediatamente al afectado/a para brindar contención.</a:t>
            </a:r>
          </a:p>
          <a:p>
            <a:r>
              <a:rPr lang="es-ES" sz="1800" b="1">
                <a:latin typeface="Verdana"/>
                <a:ea typeface="Verdana"/>
                <a:cs typeface="+mn-cs"/>
              </a:rPr>
              <a:t>Generar contacto y evaluar necesidad de asistencia:</a:t>
            </a:r>
          </a:p>
          <a:p>
            <a:pPr marL="971550" lvl="1" indent="-285750">
              <a:buFont typeface="Arial"/>
              <a:buChar char="•"/>
            </a:pPr>
            <a:r>
              <a:rPr lang="es-ES" sz="1800">
                <a:latin typeface="Verdana"/>
                <a:ea typeface="Verdana"/>
                <a:cs typeface="+mn-cs"/>
              </a:rPr>
              <a:t>Evaluar si se requiere la asistencia de carabineros o ambulancia.</a:t>
            </a:r>
          </a:p>
          <a:p>
            <a:pPr marL="971550" lvl="1" indent="-285750">
              <a:buFont typeface="Arial"/>
              <a:buChar char="•"/>
            </a:pPr>
            <a:r>
              <a:rPr lang="es-ES" sz="1800">
                <a:latin typeface="Verdana"/>
                <a:ea typeface="Verdana"/>
                <a:cs typeface="+mn-cs"/>
              </a:rPr>
              <a:t>Coordinar correspondientemente al lugar, manteniendo la compañía del afectado/a.</a:t>
            </a:r>
          </a:p>
          <a:p>
            <a:r>
              <a:rPr lang="es-ES" sz="1800" b="1">
                <a:latin typeface="Verdana"/>
                <a:ea typeface="Verdana"/>
                <a:cs typeface="+mn-cs"/>
              </a:rPr>
              <a:t>Facilitar traslado a centros médicos si es necesario:</a:t>
            </a:r>
          </a:p>
          <a:p>
            <a:pPr marL="971550" lvl="1" indent="-285750">
              <a:buFont typeface="Arial"/>
              <a:buChar char="•"/>
            </a:pPr>
            <a:r>
              <a:rPr lang="es-ES" sz="1800">
                <a:latin typeface="Verdana"/>
                <a:ea typeface="Verdana"/>
                <a:cs typeface="+mn-cs"/>
              </a:rPr>
              <a:t>Proporcionar facilidades para trasladarse a centros médicos mediante vehículos institucionales.</a:t>
            </a:r>
          </a:p>
          <a:p>
            <a:endParaRPr lang="es-ES"/>
          </a:p>
        </p:txBody>
      </p:sp>
      <p:sp>
        <p:nvSpPr>
          <p:cNvPr id="4" name="Marcador de texto 3">
            <a:extLst>
              <a:ext uri="{FF2B5EF4-FFF2-40B4-BE49-F238E27FC236}">
                <a16:creationId xmlns:a16="http://schemas.microsoft.com/office/drawing/2014/main" id="{79AA05EC-9597-204E-10A1-0CA8AC58C188}"/>
              </a:ext>
            </a:extLst>
          </p:cNvPr>
          <p:cNvSpPr>
            <a:spLocks noGrp="1"/>
          </p:cNvSpPr>
          <p:nvPr>
            <p:ph type="body" sz="quarter" idx="40"/>
          </p:nvPr>
        </p:nvSpPr>
        <p:spPr/>
        <p:txBody>
          <a:bodyPr/>
          <a:lstStyle/>
          <a:p>
            <a:r>
              <a:rPr lang="es-ES">
                <a:latin typeface="Verdana"/>
                <a:ea typeface="Verdana"/>
              </a:rPr>
              <a:t>07.</a:t>
            </a:r>
          </a:p>
        </p:txBody>
      </p:sp>
      <p:pic>
        <p:nvPicPr>
          <p:cNvPr id="7" name="Gráfico 6" descr="Insignia 1 con relleno sólido">
            <a:extLst>
              <a:ext uri="{FF2B5EF4-FFF2-40B4-BE49-F238E27FC236}">
                <a16:creationId xmlns:a16="http://schemas.microsoft.com/office/drawing/2014/main" id="{B38B3AE4-FCB8-7E8E-933B-4A01F63BD6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9407" y="1977118"/>
            <a:ext cx="523875" cy="523875"/>
          </a:xfrm>
          <a:prstGeom prst="rect">
            <a:avLst/>
          </a:prstGeom>
        </p:spPr>
      </p:pic>
      <p:pic>
        <p:nvPicPr>
          <p:cNvPr id="8" name="Gráfico 7" descr="Insignia con relleno sólido">
            <a:extLst>
              <a:ext uri="{FF2B5EF4-FFF2-40B4-BE49-F238E27FC236}">
                <a16:creationId xmlns:a16="http://schemas.microsoft.com/office/drawing/2014/main" id="{1E4B9D75-653E-30EC-EC0B-DCF535B24F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832" y="3224893"/>
            <a:ext cx="523875" cy="523875"/>
          </a:xfrm>
          <a:prstGeom prst="rect">
            <a:avLst/>
          </a:prstGeom>
        </p:spPr>
      </p:pic>
      <p:pic>
        <p:nvPicPr>
          <p:cNvPr id="9" name="Gráfico 8" descr="Insignia 3 con relleno sólido">
            <a:extLst>
              <a:ext uri="{FF2B5EF4-FFF2-40B4-BE49-F238E27FC236}">
                <a16:creationId xmlns:a16="http://schemas.microsoft.com/office/drawing/2014/main" id="{687197DD-D3D0-9B8B-A6AF-7A497788D1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1782" y="4520293"/>
            <a:ext cx="571500" cy="571500"/>
          </a:xfrm>
          <a:prstGeom prst="rect">
            <a:avLst/>
          </a:prstGeom>
        </p:spPr>
      </p:pic>
      <p:sp>
        <p:nvSpPr>
          <p:cNvPr id="6" name="Marcador de texto 4">
            <a:extLst>
              <a:ext uri="{FF2B5EF4-FFF2-40B4-BE49-F238E27FC236}">
                <a16:creationId xmlns:a16="http://schemas.microsoft.com/office/drawing/2014/main" id="{007B720B-9E0D-E6A7-6DA8-E1A1F627DA04}"/>
              </a:ext>
            </a:extLst>
          </p:cNvPr>
          <p:cNvSpPr txBox="1">
            <a:spLocks/>
          </p:cNvSpPr>
          <p:nvPr/>
        </p:nvSpPr>
        <p:spPr>
          <a:xfrm>
            <a:off x="751724" y="-4998"/>
            <a:ext cx="10888408" cy="496799"/>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a:t>Situaciones o conductas de riesgo</a:t>
            </a:r>
            <a:endParaRPr lang="es-ES"/>
          </a:p>
        </p:txBody>
      </p:sp>
    </p:spTree>
    <p:extLst>
      <p:ext uri="{BB962C8B-B14F-4D97-AF65-F5344CB8AC3E}">
        <p14:creationId xmlns:p14="http://schemas.microsoft.com/office/powerpoint/2010/main" val="183110994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92C7954-0456-C19F-CF81-6C2C1D9D5F90}"/>
              </a:ext>
            </a:extLst>
          </p:cNvPr>
          <p:cNvSpPr>
            <a:spLocks noGrp="1"/>
          </p:cNvSpPr>
          <p:nvPr>
            <p:ph type="body" sz="quarter" idx="13"/>
          </p:nvPr>
        </p:nvSpPr>
        <p:spPr>
          <a:xfrm>
            <a:off x="6093543" y="1237375"/>
            <a:ext cx="5692058" cy="482251"/>
          </a:xfrm>
        </p:spPr>
        <p:txBody>
          <a:bodyPr>
            <a:normAutofit/>
          </a:bodyPr>
          <a:lstStyle/>
          <a:p>
            <a:r>
              <a:rPr lang="es-CL" sz="1800">
                <a:latin typeface="Verdana"/>
                <a:ea typeface="Verdana"/>
              </a:rPr>
              <a:t>Definiciones</a:t>
            </a:r>
            <a:endParaRPr lang="es-ES" sz="1800"/>
          </a:p>
        </p:txBody>
      </p:sp>
      <p:sp>
        <p:nvSpPr>
          <p:cNvPr id="3" name="Marcador de texto 2">
            <a:extLst>
              <a:ext uri="{FF2B5EF4-FFF2-40B4-BE49-F238E27FC236}">
                <a16:creationId xmlns:a16="http://schemas.microsoft.com/office/drawing/2014/main" id="{704F61D6-2EDD-9FC1-6773-2C1F6DE9A56A}"/>
              </a:ext>
            </a:extLst>
          </p:cNvPr>
          <p:cNvSpPr>
            <a:spLocks noGrp="1"/>
          </p:cNvSpPr>
          <p:nvPr>
            <p:ph type="body" sz="quarter" idx="14"/>
          </p:nvPr>
        </p:nvSpPr>
        <p:spPr>
          <a:xfrm>
            <a:off x="6093542" y="4232238"/>
            <a:ext cx="5692057" cy="482400"/>
          </a:xfrm>
        </p:spPr>
        <p:txBody>
          <a:bodyPr/>
          <a:lstStyle/>
          <a:p>
            <a:r>
              <a:rPr lang="es-ES">
                <a:latin typeface="Verdana"/>
                <a:ea typeface="Verdana"/>
              </a:rPr>
              <a:t>Factores de riesgo</a:t>
            </a:r>
            <a:endParaRPr lang="es-ES"/>
          </a:p>
        </p:txBody>
      </p:sp>
      <p:sp>
        <p:nvSpPr>
          <p:cNvPr id="4" name="Marcador de texto 3">
            <a:extLst>
              <a:ext uri="{FF2B5EF4-FFF2-40B4-BE49-F238E27FC236}">
                <a16:creationId xmlns:a16="http://schemas.microsoft.com/office/drawing/2014/main" id="{88E79445-A28C-5677-4614-C2114591AAF5}"/>
              </a:ext>
            </a:extLst>
          </p:cNvPr>
          <p:cNvSpPr>
            <a:spLocks noGrp="1"/>
          </p:cNvSpPr>
          <p:nvPr>
            <p:ph type="body" sz="quarter" idx="16"/>
          </p:nvPr>
        </p:nvSpPr>
        <p:spPr>
          <a:xfrm>
            <a:off x="6093542" y="1993255"/>
            <a:ext cx="5692057" cy="482400"/>
          </a:xfrm>
        </p:spPr>
        <p:txBody>
          <a:bodyPr/>
          <a:lstStyle/>
          <a:p>
            <a:r>
              <a:rPr lang="es-ES">
                <a:latin typeface="Verdana"/>
                <a:ea typeface="Verdana"/>
              </a:rPr>
              <a:t>Conductas hostiles</a:t>
            </a:r>
          </a:p>
        </p:txBody>
      </p:sp>
      <p:sp>
        <p:nvSpPr>
          <p:cNvPr id="5" name="Marcador de texto 4">
            <a:extLst>
              <a:ext uri="{FF2B5EF4-FFF2-40B4-BE49-F238E27FC236}">
                <a16:creationId xmlns:a16="http://schemas.microsoft.com/office/drawing/2014/main" id="{75890B02-6942-8252-0B4F-661C475A3F1C}"/>
              </a:ext>
            </a:extLst>
          </p:cNvPr>
          <p:cNvSpPr>
            <a:spLocks noGrp="1"/>
          </p:cNvSpPr>
          <p:nvPr>
            <p:ph type="body" sz="quarter" idx="17"/>
          </p:nvPr>
        </p:nvSpPr>
        <p:spPr>
          <a:xfrm>
            <a:off x="6093542" y="4937351"/>
            <a:ext cx="5692057" cy="482400"/>
          </a:xfrm>
        </p:spPr>
        <p:txBody>
          <a:bodyPr/>
          <a:lstStyle/>
          <a:p>
            <a:r>
              <a:rPr lang="es-ES"/>
              <a:t>Situaciones o conductas de riesgo</a:t>
            </a:r>
          </a:p>
        </p:txBody>
      </p:sp>
      <p:sp>
        <p:nvSpPr>
          <p:cNvPr id="6" name="Marcador de texto 5">
            <a:extLst>
              <a:ext uri="{FF2B5EF4-FFF2-40B4-BE49-F238E27FC236}">
                <a16:creationId xmlns:a16="http://schemas.microsoft.com/office/drawing/2014/main" id="{F9589F82-282D-210A-889C-DF8822623C53}"/>
              </a:ext>
            </a:extLst>
          </p:cNvPr>
          <p:cNvSpPr>
            <a:spLocks noGrp="1"/>
          </p:cNvSpPr>
          <p:nvPr>
            <p:ph type="body" sz="quarter" idx="19"/>
          </p:nvPr>
        </p:nvSpPr>
        <p:spPr>
          <a:xfrm>
            <a:off x="6093542" y="2695370"/>
            <a:ext cx="5692057" cy="482400"/>
          </a:xfrm>
        </p:spPr>
        <p:txBody>
          <a:bodyPr/>
          <a:lstStyle/>
          <a:p>
            <a:r>
              <a:rPr lang="es-ES">
                <a:latin typeface="Verdana"/>
                <a:ea typeface="Verdana"/>
              </a:rPr>
              <a:t>Principios orientadores</a:t>
            </a:r>
            <a:endParaRPr lang="es-ES"/>
          </a:p>
        </p:txBody>
      </p:sp>
      <p:sp>
        <p:nvSpPr>
          <p:cNvPr id="7" name="Marcador de texto 6">
            <a:extLst>
              <a:ext uri="{FF2B5EF4-FFF2-40B4-BE49-F238E27FC236}">
                <a16:creationId xmlns:a16="http://schemas.microsoft.com/office/drawing/2014/main" id="{7064DDFA-F617-1E00-88F5-156BD4EE90B0}"/>
              </a:ext>
            </a:extLst>
          </p:cNvPr>
          <p:cNvSpPr>
            <a:spLocks noGrp="1"/>
          </p:cNvSpPr>
          <p:nvPr>
            <p:ph type="body" sz="quarter" idx="20"/>
          </p:nvPr>
        </p:nvSpPr>
        <p:spPr>
          <a:xfrm>
            <a:off x="6093542" y="3456794"/>
            <a:ext cx="5692057" cy="482400"/>
          </a:xfrm>
        </p:spPr>
        <p:txBody>
          <a:bodyPr/>
          <a:lstStyle/>
          <a:p>
            <a:r>
              <a:rPr lang="es-ES">
                <a:latin typeface="Verdana"/>
                <a:ea typeface="Verdana"/>
              </a:rPr>
              <a:t>Responsables de aplicar este Protocolo</a:t>
            </a:r>
            <a:endParaRPr lang="es-ES"/>
          </a:p>
        </p:txBody>
      </p:sp>
      <p:sp>
        <p:nvSpPr>
          <p:cNvPr id="8" name="Marcador de texto 7">
            <a:extLst>
              <a:ext uri="{FF2B5EF4-FFF2-40B4-BE49-F238E27FC236}">
                <a16:creationId xmlns:a16="http://schemas.microsoft.com/office/drawing/2014/main" id="{C6FC8334-E6CC-2DD2-061E-C7358DE07981}"/>
              </a:ext>
            </a:extLst>
          </p:cNvPr>
          <p:cNvSpPr>
            <a:spLocks noGrp="1"/>
          </p:cNvSpPr>
          <p:nvPr>
            <p:ph type="body" sz="quarter" idx="40"/>
          </p:nvPr>
        </p:nvSpPr>
        <p:spPr>
          <a:xfrm>
            <a:off x="5040039" y="1146241"/>
            <a:ext cx="1053503" cy="482400"/>
          </a:xfrm>
        </p:spPr>
        <p:txBody>
          <a:bodyPr/>
          <a:lstStyle/>
          <a:p>
            <a:r>
              <a:rPr lang="es-ES">
                <a:latin typeface="Verdana"/>
                <a:ea typeface="Verdana"/>
              </a:rPr>
              <a:t>02.</a:t>
            </a:r>
            <a:endParaRPr lang="es-ES"/>
          </a:p>
        </p:txBody>
      </p:sp>
      <p:sp>
        <p:nvSpPr>
          <p:cNvPr id="9" name="Marcador de texto 8">
            <a:extLst>
              <a:ext uri="{FF2B5EF4-FFF2-40B4-BE49-F238E27FC236}">
                <a16:creationId xmlns:a16="http://schemas.microsoft.com/office/drawing/2014/main" id="{45AFC6A5-8685-9854-7AAF-CFE6E3C049B4}"/>
              </a:ext>
            </a:extLst>
          </p:cNvPr>
          <p:cNvSpPr>
            <a:spLocks noGrp="1"/>
          </p:cNvSpPr>
          <p:nvPr>
            <p:ph type="body" sz="quarter" idx="41"/>
          </p:nvPr>
        </p:nvSpPr>
        <p:spPr>
          <a:xfrm>
            <a:off x="5040039" y="1942076"/>
            <a:ext cx="1053503" cy="482400"/>
          </a:xfrm>
        </p:spPr>
        <p:txBody>
          <a:bodyPr/>
          <a:lstStyle/>
          <a:p>
            <a:r>
              <a:rPr lang="es-ES">
                <a:latin typeface="Verdana"/>
                <a:ea typeface="Verdana"/>
              </a:rPr>
              <a:t>03.</a:t>
            </a:r>
            <a:endParaRPr lang="es-ES"/>
          </a:p>
        </p:txBody>
      </p:sp>
      <p:sp>
        <p:nvSpPr>
          <p:cNvPr id="10" name="Marcador de texto 9">
            <a:extLst>
              <a:ext uri="{FF2B5EF4-FFF2-40B4-BE49-F238E27FC236}">
                <a16:creationId xmlns:a16="http://schemas.microsoft.com/office/drawing/2014/main" id="{721BBF11-3E04-349E-98DB-11873ADBD3D8}"/>
              </a:ext>
            </a:extLst>
          </p:cNvPr>
          <p:cNvSpPr>
            <a:spLocks noGrp="1"/>
          </p:cNvSpPr>
          <p:nvPr>
            <p:ph type="body" sz="quarter" idx="42"/>
          </p:nvPr>
        </p:nvSpPr>
        <p:spPr>
          <a:xfrm>
            <a:off x="5045726" y="2695370"/>
            <a:ext cx="1053503" cy="482400"/>
          </a:xfrm>
        </p:spPr>
        <p:txBody>
          <a:bodyPr/>
          <a:lstStyle/>
          <a:p>
            <a:r>
              <a:rPr lang="es-ES">
                <a:latin typeface="Verdana"/>
                <a:ea typeface="Verdana"/>
              </a:rPr>
              <a:t>04.</a:t>
            </a:r>
            <a:endParaRPr lang="es-ES"/>
          </a:p>
        </p:txBody>
      </p:sp>
      <p:sp>
        <p:nvSpPr>
          <p:cNvPr id="11" name="Marcador de texto 10">
            <a:extLst>
              <a:ext uri="{FF2B5EF4-FFF2-40B4-BE49-F238E27FC236}">
                <a16:creationId xmlns:a16="http://schemas.microsoft.com/office/drawing/2014/main" id="{088F7BBC-5A61-D6CA-821D-B074A323E3E8}"/>
              </a:ext>
            </a:extLst>
          </p:cNvPr>
          <p:cNvSpPr>
            <a:spLocks noGrp="1"/>
          </p:cNvSpPr>
          <p:nvPr>
            <p:ph type="body" sz="quarter" idx="43"/>
          </p:nvPr>
        </p:nvSpPr>
        <p:spPr>
          <a:xfrm>
            <a:off x="5040039" y="3456794"/>
            <a:ext cx="1053503" cy="482400"/>
          </a:xfrm>
        </p:spPr>
        <p:txBody>
          <a:bodyPr/>
          <a:lstStyle/>
          <a:p>
            <a:r>
              <a:rPr lang="es-ES">
                <a:latin typeface="Verdana"/>
                <a:ea typeface="Verdana"/>
              </a:rPr>
              <a:t>05.</a:t>
            </a:r>
            <a:endParaRPr lang="es-ES"/>
          </a:p>
        </p:txBody>
      </p:sp>
      <p:sp>
        <p:nvSpPr>
          <p:cNvPr id="12" name="Marcador de texto 11">
            <a:extLst>
              <a:ext uri="{FF2B5EF4-FFF2-40B4-BE49-F238E27FC236}">
                <a16:creationId xmlns:a16="http://schemas.microsoft.com/office/drawing/2014/main" id="{1249BBF0-36B2-9C6D-8CE4-D665E6FD7729}"/>
              </a:ext>
            </a:extLst>
          </p:cNvPr>
          <p:cNvSpPr>
            <a:spLocks noGrp="1"/>
          </p:cNvSpPr>
          <p:nvPr>
            <p:ph type="body" sz="quarter" idx="44"/>
          </p:nvPr>
        </p:nvSpPr>
        <p:spPr>
          <a:xfrm>
            <a:off x="5040039" y="4232238"/>
            <a:ext cx="1053503" cy="482400"/>
          </a:xfrm>
        </p:spPr>
        <p:txBody>
          <a:bodyPr/>
          <a:lstStyle/>
          <a:p>
            <a:r>
              <a:rPr lang="es-ES">
                <a:latin typeface="Verdana"/>
                <a:ea typeface="Verdana"/>
              </a:rPr>
              <a:t>06.</a:t>
            </a:r>
            <a:endParaRPr lang="es-ES"/>
          </a:p>
        </p:txBody>
      </p:sp>
      <p:sp>
        <p:nvSpPr>
          <p:cNvPr id="13" name="Marcador de texto 12">
            <a:extLst>
              <a:ext uri="{FF2B5EF4-FFF2-40B4-BE49-F238E27FC236}">
                <a16:creationId xmlns:a16="http://schemas.microsoft.com/office/drawing/2014/main" id="{8C77F346-D971-F290-AB51-ABD3DA0A9287}"/>
              </a:ext>
            </a:extLst>
          </p:cNvPr>
          <p:cNvSpPr>
            <a:spLocks noGrp="1"/>
          </p:cNvSpPr>
          <p:nvPr>
            <p:ph type="body" sz="quarter" idx="45"/>
          </p:nvPr>
        </p:nvSpPr>
        <p:spPr>
          <a:xfrm>
            <a:off x="5040039" y="4903231"/>
            <a:ext cx="1053503" cy="482400"/>
          </a:xfrm>
        </p:spPr>
        <p:txBody>
          <a:bodyPr/>
          <a:lstStyle/>
          <a:p>
            <a:r>
              <a:rPr lang="es-ES">
                <a:latin typeface="Verdana"/>
                <a:ea typeface="Verdana"/>
              </a:rPr>
              <a:t>07.</a:t>
            </a:r>
            <a:endParaRPr lang="es-ES"/>
          </a:p>
        </p:txBody>
      </p:sp>
      <p:sp>
        <p:nvSpPr>
          <p:cNvPr id="14" name="Título 13">
            <a:extLst>
              <a:ext uri="{FF2B5EF4-FFF2-40B4-BE49-F238E27FC236}">
                <a16:creationId xmlns:a16="http://schemas.microsoft.com/office/drawing/2014/main" id="{874B47AC-6585-C863-2488-9377DA4CE3EB}"/>
              </a:ext>
            </a:extLst>
          </p:cNvPr>
          <p:cNvSpPr>
            <a:spLocks noGrp="1"/>
          </p:cNvSpPr>
          <p:nvPr>
            <p:ph type="title"/>
          </p:nvPr>
        </p:nvSpPr>
        <p:spPr/>
        <p:txBody>
          <a:bodyPr/>
          <a:lstStyle/>
          <a:p>
            <a:r>
              <a:rPr lang="es-ES">
                <a:latin typeface="Verdana"/>
                <a:ea typeface="Verdana"/>
              </a:rPr>
              <a:t>Contenidos</a:t>
            </a:r>
            <a:endParaRPr lang="es-ES"/>
          </a:p>
        </p:txBody>
      </p:sp>
      <p:sp>
        <p:nvSpPr>
          <p:cNvPr id="17" name="Marcador de texto 7">
            <a:extLst>
              <a:ext uri="{FF2B5EF4-FFF2-40B4-BE49-F238E27FC236}">
                <a16:creationId xmlns:a16="http://schemas.microsoft.com/office/drawing/2014/main" id="{04CFD235-9296-34B7-4637-66DB90EE89F6}"/>
              </a:ext>
            </a:extLst>
          </p:cNvPr>
          <p:cNvSpPr txBox="1">
            <a:spLocks/>
          </p:cNvSpPr>
          <p:nvPr/>
        </p:nvSpPr>
        <p:spPr>
          <a:xfrm>
            <a:off x="5038902" y="474089"/>
            <a:ext cx="1053503" cy="482400"/>
          </a:xfrm>
          <a:prstGeom prst="rect">
            <a:avLst/>
          </a:prstGeom>
        </p:spPr>
        <p:txBody>
          <a:bodyPr vert="horz" lIns="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3400" b="1" i="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atin typeface="Verdana"/>
                <a:ea typeface="Verdana"/>
              </a:rPr>
              <a:t>01.</a:t>
            </a:r>
            <a:endParaRPr lang="es-ES"/>
          </a:p>
        </p:txBody>
      </p:sp>
      <p:sp>
        <p:nvSpPr>
          <p:cNvPr id="18" name="CuadroTexto 17">
            <a:extLst>
              <a:ext uri="{FF2B5EF4-FFF2-40B4-BE49-F238E27FC236}">
                <a16:creationId xmlns:a16="http://schemas.microsoft.com/office/drawing/2014/main" id="{CCCCE88A-6227-FAAB-03AB-92555AC0B8CB}"/>
              </a:ext>
            </a:extLst>
          </p:cNvPr>
          <p:cNvSpPr txBox="1"/>
          <p:nvPr/>
        </p:nvSpPr>
        <p:spPr>
          <a:xfrm>
            <a:off x="6015251" y="590266"/>
            <a:ext cx="43695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latin typeface="Verdana"/>
              </a:rPr>
              <a:t>Protocolo</a:t>
            </a:r>
            <a:endParaRPr lang="es-ES"/>
          </a:p>
        </p:txBody>
      </p:sp>
      <p:sp>
        <p:nvSpPr>
          <p:cNvPr id="20" name="Marcador de texto 12">
            <a:extLst>
              <a:ext uri="{FF2B5EF4-FFF2-40B4-BE49-F238E27FC236}">
                <a16:creationId xmlns:a16="http://schemas.microsoft.com/office/drawing/2014/main" id="{1AA23A26-3A14-DC3E-2943-A436C778FF47}"/>
              </a:ext>
            </a:extLst>
          </p:cNvPr>
          <p:cNvSpPr txBox="1">
            <a:spLocks/>
          </p:cNvSpPr>
          <p:nvPr/>
        </p:nvSpPr>
        <p:spPr>
          <a:xfrm>
            <a:off x="5044588" y="5618601"/>
            <a:ext cx="1053503" cy="482400"/>
          </a:xfrm>
          <a:prstGeom prst="rect">
            <a:avLst/>
          </a:prstGeom>
        </p:spPr>
        <p:txBody>
          <a:bodyPr vert="horz" lIns="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3400" b="1" i="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atin typeface="Verdana"/>
                <a:ea typeface="Verdana"/>
              </a:rPr>
              <a:t>08.</a:t>
            </a:r>
            <a:endParaRPr lang="es-ES"/>
          </a:p>
        </p:txBody>
      </p:sp>
      <p:sp>
        <p:nvSpPr>
          <p:cNvPr id="22" name="Marcador de texto 4">
            <a:extLst>
              <a:ext uri="{FF2B5EF4-FFF2-40B4-BE49-F238E27FC236}">
                <a16:creationId xmlns:a16="http://schemas.microsoft.com/office/drawing/2014/main" id="{4EFC6ED3-F947-229E-788F-6D4D67A59FA7}"/>
              </a:ext>
            </a:extLst>
          </p:cNvPr>
          <p:cNvSpPr txBox="1">
            <a:spLocks/>
          </p:cNvSpPr>
          <p:nvPr/>
        </p:nvSpPr>
        <p:spPr>
          <a:xfrm>
            <a:off x="6092404" y="5618601"/>
            <a:ext cx="5692057" cy="482400"/>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atin typeface="Verdana"/>
                <a:ea typeface="Verdana"/>
              </a:rPr>
              <a:t>Medidas de acompañamiento y contención</a:t>
            </a:r>
            <a:endParaRPr lang="es-ES"/>
          </a:p>
        </p:txBody>
      </p:sp>
    </p:spTree>
    <p:extLst>
      <p:ext uri="{BB962C8B-B14F-4D97-AF65-F5344CB8AC3E}">
        <p14:creationId xmlns:p14="http://schemas.microsoft.com/office/powerpoint/2010/main" val="23886631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072F0DD8-8147-B677-5B9B-6E2E8D451406}"/>
              </a:ext>
            </a:extLst>
          </p:cNvPr>
          <p:cNvSpPr>
            <a:spLocks noGrp="1"/>
          </p:cNvSpPr>
          <p:nvPr>
            <p:ph type="body" sz="quarter" idx="41"/>
          </p:nvPr>
        </p:nvSpPr>
        <p:spPr>
          <a:xfrm>
            <a:off x="1278080" y="1965574"/>
            <a:ext cx="10593133" cy="4469864"/>
          </a:xfrm>
        </p:spPr>
        <p:txBody>
          <a:bodyPr vert="horz" lIns="0" tIns="45720" rIns="0" bIns="45720" rtlCol="0" anchor="t">
            <a:noAutofit/>
          </a:bodyPr>
          <a:lstStyle/>
          <a:p>
            <a:pPr>
              <a:lnSpc>
                <a:spcPct val="150000"/>
              </a:lnSpc>
            </a:pPr>
            <a:r>
              <a:rPr lang="es-ES" sz="1800" b="1">
                <a:latin typeface="Verdana"/>
                <a:ea typeface="Verdana"/>
                <a:cs typeface="+mn-cs"/>
              </a:rPr>
              <a:t>Identificar colaboradores afectados:</a:t>
            </a:r>
            <a:endParaRPr lang="es-ES">
              <a:cs typeface="+mn-cs"/>
            </a:endParaRPr>
          </a:p>
          <a:p>
            <a:pPr marL="971550" lvl="1" indent="-285750">
              <a:lnSpc>
                <a:spcPct val="100000"/>
              </a:lnSpc>
              <a:spcBef>
                <a:spcPts val="0"/>
              </a:spcBef>
              <a:buFont typeface="Arial"/>
              <a:buChar char="•"/>
            </a:pPr>
            <a:r>
              <a:rPr lang="es-ES" sz="1800">
                <a:latin typeface="Verdana"/>
                <a:ea typeface="Verdana"/>
                <a:cs typeface="+mn-cs"/>
              </a:rPr>
              <a:t>El coordinador directo debe identificar a más colaboradores afectados en su área de responsabilidad.</a:t>
            </a:r>
          </a:p>
          <a:p>
            <a:pPr marL="971550" lvl="1" indent="-285750">
              <a:lnSpc>
                <a:spcPct val="100000"/>
              </a:lnSpc>
              <a:spcBef>
                <a:spcPts val="0"/>
              </a:spcBef>
              <a:buFont typeface="Arial"/>
              <a:buChar char="•"/>
            </a:pPr>
            <a:r>
              <a:rPr lang="es-ES" sz="1800">
                <a:latin typeface="Verdana"/>
                <a:ea typeface="Verdana"/>
                <a:cs typeface="+mn-cs"/>
              </a:rPr>
              <a:t>Evaluar la paralización de actividades si la integridad de más personas está en peligro.</a:t>
            </a:r>
          </a:p>
          <a:p>
            <a:pPr>
              <a:lnSpc>
                <a:spcPct val="150000"/>
              </a:lnSpc>
            </a:pPr>
            <a:r>
              <a:rPr lang="es-ES" sz="1800" b="1">
                <a:latin typeface="Verdana"/>
                <a:ea typeface="Verdana"/>
                <a:cs typeface="+mn-cs"/>
              </a:rPr>
              <a:t>Realizar denuncia de los hechos:</a:t>
            </a:r>
            <a:endParaRPr lang="es-ES">
              <a:cs typeface="+mn-cs"/>
            </a:endParaRPr>
          </a:p>
          <a:p>
            <a:pPr marL="971550" lvl="1" indent="-285750">
              <a:lnSpc>
                <a:spcPct val="100000"/>
              </a:lnSpc>
              <a:spcBef>
                <a:spcPts val="0"/>
              </a:spcBef>
              <a:buFont typeface="Arial"/>
              <a:buChar char="•"/>
            </a:pPr>
            <a:r>
              <a:rPr lang="es-ES" sz="1800">
                <a:latin typeface="Verdana"/>
                <a:ea typeface="Verdana"/>
                <a:cs typeface="+mn-cs"/>
              </a:rPr>
              <a:t>Generar la denuncia en Carabineros de Chile, Fiscalía o Cuartel de Policía de investigaciones más cercano.</a:t>
            </a:r>
          </a:p>
          <a:p>
            <a:pPr>
              <a:lnSpc>
                <a:spcPct val="150000"/>
              </a:lnSpc>
            </a:pPr>
            <a:r>
              <a:rPr lang="es-ES" sz="1800" b="1">
                <a:latin typeface="Verdana"/>
                <a:ea typeface="Verdana"/>
                <a:cs typeface="+mn-cs"/>
              </a:rPr>
              <a:t>Reportar a superiores:</a:t>
            </a:r>
            <a:endParaRPr lang="es-ES">
              <a:cs typeface="+mn-cs"/>
            </a:endParaRPr>
          </a:p>
          <a:p>
            <a:pPr marL="971550" lvl="1" indent="-285750">
              <a:lnSpc>
                <a:spcPct val="100000"/>
              </a:lnSpc>
              <a:spcBef>
                <a:spcPts val="0"/>
              </a:spcBef>
              <a:buFont typeface="Arial"/>
              <a:buChar char="•"/>
            </a:pPr>
            <a:r>
              <a:rPr lang="es-ES" sz="1800">
                <a:latin typeface="Verdana"/>
                <a:ea typeface="Verdana"/>
                <a:cs typeface="+mn-cs"/>
              </a:rPr>
              <a:t>Reportar al superior inmediato CL/COS/COR/Director(a) Regional/Gestor Zonal de Riesgos Operativos y Seguridad.</a:t>
            </a:r>
          </a:p>
          <a:p>
            <a:pPr marL="971550" lvl="1" indent="-285750">
              <a:lnSpc>
                <a:spcPct val="100000"/>
              </a:lnSpc>
              <a:spcBef>
                <a:spcPts val="0"/>
              </a:spcBef>
              <a:buFont typeface="Arial"/>
              <a:buChar char="•"/>
            </a:pPr>
            <a:r>
              <a:rPr lang="es-ES" sz="1800">
                <a:latin typeface="Verdana"/>
                <a:ea typeface="Verdana"/>
                <a:cs typeface="+mn-cs"/>
              </a:rPr>
              <a:t>Completar el formulario (ANEXO 1) y enviar al director(a) regional, acompanamiento@ine.gob.cl </a:t>
            </a:r>
          </a:p>
          <a:p>
            <a:endParaRPr lang="es-ES"/>
          </a:p>
        </p:txBody>
      </p:sp>
      <p:sp>
        <p:nvSpPr>
          <p:cNvPr id="5" name="Marcador de texto 4">
            <a:extLst>
              <a:ext uri="{FF2B5EF4-FFF2-40B4-BE49-F238E27FC236}">
                <a16:creationId xmlns:a16="http://schemas.microsoft.com/office/drawing/2014/main" id="{0DE5BCCA-F2FD-10F0-F07B-4DACC312079A}"/>
              </a:ext>
            </a:extLst>
          </p:cNvPr>
          <p:cNvSpPr>
            <a:spLocks noGrp="1"/>
          </p:cNvSpPr>
          <p:nvPr>
            <p:ph type="body" sz="quarter" idx="13"/>
          </p:nvPr>
        </p:nvSpPr>
        <p:spPr/>
        <p:txBody>
          <a:bodyPr/>
          <a:lstStyle/>
          <a:p>
            <a:r>
              <a:rPr lang="es-CL"/>
              <a:t>Situaciones o conductas de riesgo</a:t>
            </a:r>
            <a:endParaRPr lang="es-ES"/>
          </a:p>
        </p:txBody>
      </p:sp>
      <p:sp>
        <p:nvSpPr>
          <p:cNvPr id="6" name="Marcador de texto 5">
            <a:extLst>
              <a:ext uri="{FF2B5EF4-FFF2-40B4-BE49-F238E27FC236}">
                <a16:creationId xmlns:a16="http://schemas.microsoft.com/office/drawing/2014/main" id="{2C9D63B8-B2D2-4BF0-F3BE-1A8BC07F8BF4}"/>
              </a:ext>
            </a:extLst>
          </p:cNvPr>
          <p:cNvSpPr>
            <a:spLocks noGrp="1"/>
          </p:cNvSpPr>
          <p:nvPr>
            <p:ph type="body" sz="quarter" idx="40"/>
          </p:nvPr>
        </p:nvSpPr>
        <p:spPr/>
        <p:txBody>
          <a:bodyPr/>
          <a:lstStyle/>
          <a:p>
            <a:r>
              <a:rPr lang="es-ES">
                <a:latin typeface="Verdana"/>
                <a:ea typeface="Verdana"/>
              </a:rPr>
              <a:t>07.</a:t>
            </a:r>
          </a:p>
        </p:txBody>
      </p:sp>
      <p:pic>
        <p:nvPicPr>
          <p:cNvPr id="9" name="Gráfico 8" descr="Insignia 4 con relleno sólido">
            <a:extLst>
              <a:ext uri="{FF2B5EF4-FFF2-40B4-BE49-F238E27FC236}">
                <a16:creationId xmlns:a16="http://schemas.microsoft.com/office/drawing/2014/main" id="{82FA791B-209D-2B64-6B45-388ED1D110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352" y="1965032"/>
            <a:ext cx="561975" cy="542925"/>
          </a:xfrm>
          <a:prstGeom prst="rect">
            <a:avLst/>
          </a:prstGeom>
        </p:spPr>
      </p:pic>
      <p:pic>
        <p:nvPicPr>
          <p:cNvPr id="10" name="Gráfico 9" descr="Insignia 5 con relleno sólido">
            <a:extLst>
              <a:ext uri="{FF2B5EF4-FFF2-40B4-BE49-F238E27FC236}">
                <a16:creationId xmlns:a16="http://schemas.microsoft.com/office/drawing/2014/main" id="{73BDBB78-8BD7-00A8-802F-C7D36EF7E7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6040" y="3581089"/>
            <a:ext cx="542925" cy="542925"/>
          </a:xfrm>
          <a:prstGeom prst="rect">
            <a:avLst/>
          </a:prstGeom>
        </p:spPr>
      </p:pic>
      <p:pic>
        <p:nvPicPr>
          <p:cNvPr id="11" name="Gráfico 10" descr="Insignia 6 con relleno sólido">
            <a:extLst>
              <a:ext uri="{FF2B5EF4-FFF2-40B4-BE49-F238E27FC236}">
                <a16:creationId xmlns:a16="http://schemas.microsoft.com/office/drawing/2014/main" id="{5A7480FE-D08C-9ED4-3784-987FFD1155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5981" y="4625580"/>
            <a:ext cx="523875" cy="542925"/>
          </a:xfrm>
          <a:prstGeom prst="rect">
            <a:avLst/>
          </a:prstGeom>
        </p:spPr>
      </p:pic>
      <p:sp>
        <p:nvSpPr>
          <p:cNvPr id="4" name="Marcador de texto 1">
            <a:extLst>
              <a:ext uri="{FF2B5EF4-FFF2-40B4-BE49-F238E27FC236}">
                <a16:creationId xmlns:a16="http://schemas.microsoft.com/office/drawing/2014/main" id="{3A922F7D-A539-95DB-BC38-C5D96690D099}"/>
              </a:ext>
            </a:extLst>
          </p:cNvPr>
          <p:cNvSpPr>
            <a:spLocks noGrp="1"/>
          </p:cNvSpPr>
          <p:nvPr>
            <p:ph type="body" sz="quarter" idx="10"/>
          </p:nvPr>
        </p:nvSpPr>
        <p:spPr>
          <a:xfrm>
            <a:off x="758161" y="650084"/>
            <a:ext cx="10888408" cy="1174118"/>
          </a:xfrm>
        </p:spPr>
        <p:txBody>
          <a:bodyPr vert="horz" lIns="0" tIns="45720" rIns="0" bIns="45720" rtlCol="0" anchor="t">
            <a:noAutofit/>
          </a:bodyPr>
          <a:lstStyle/>
          <a:p>
            <a:pPr algn="ctr"/>
            <a:r>
              <a:rPr lang="es-MX" sz="2800">
                <a:latin typeface="Verdana"/>
                <a:ea typeface="Verdana"/>
              </a:rPr>
              <a:t>Procedimientos y acciones que la coordinación directa debe seguir en caso de incidentes</a:t>
            </a:r>
            <a:endParaRPr lang="es-ES" sz="2000">
              <a:latin typeface="Verdana"/>
              <a:ea typeface="Verdana"/>
              <a:cs typeface="+mn-cs"/>
            </a:endParaRPr>
          </a:p>
        </p:txBody>
      </p:sp>
    </p:spTree>
    <p:extLst>
      <p:ext uri="{BB962C8B-B14F-4D97-AF65-F5344CB8AC3E}">
        <p14:creationId xmlns:p14="http://schemas.microsoft.com/office/powerpoint/2010/main" val="2339228887"/>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D930F11-5E1C-A13F-1C1C-A7CFB5A17F38}"/>
              </a:ext>
            </a:extLst>
          </p:cNvPr>
          <p:cNvSpPr>
            <a:spLocks noGrp="1"/>
          </p:cNvSpPr>
          <p:nvPr>
            <p:ph type="body" sz="quarter" idx="41"/>
          </p:nvPr>
        </p:nvSpPr>
        <p:spPr>
          <a:xfrm>
            <a:off x="1236239" y="1963362"/>
            <a:ext cx="9783508" cy="3904243"/>
          </a:xfrm>
        </p:spPr>
        <p:txBody>
          <a:bodyPr vert="horz" lIns="0" tIns="45720" rIns="0" bIns="45720" rtlCol="0" anchor="t">
            <a:noAutofit/>
          </a:bodyPr>
          <a:lstStyle/>
          <a:p>
            <a:pPr>
              <a:lnSpc>
                <a:spcPct val="150000"/>
              </a:lnSpc>
            </a:pPr>
            <a:r>
              <a:rPr lang="es-ES" sz="1800" b="1">
                <a:latin typeface="Verdana"/>
                <a:ea typeface="Verdana"/>
              </a:rPr>
              <a:t>Garantizar reserva y confidencialidad:</a:t>
            </a:r>
            <a:endParaRPr lang="es-ES" sz="1800">
              <a:latin typeface="Verdana"/>
              <a:ea typeface="Verdana"/>
            </a:endParaRPr>
          </a:p>
          <a:p>
            <a:pPr marL="971550" lvl="1" indent="-285750">
              <a:lnSpc>
                <a:spcPct val="100000"/>
              </a:lnSpc>
              <a:spcBef>
                <a:spcPts val="0"/>
              </a:spcBef>
              <a:buFont typeface="Arial"/>
              <a:buChar char="•"/>
            </a:pPr>
            <a:r>
              <a:rPr lang="es-ES" sz="1800">
                <a:solidFill>
                  <a:srgbClr val="374151"/>
                </a:solidFill>
                <a:latin typeface="Verdana"/>
                <a:ea typeface="Verdana"/>
              </a:rPr>
              <a:t>Mantener la reserva y confidencialidad de la información personal. </a:t>
            </a:r>
          </a:p>
          <a:p>
            <a:pPr marL="971550" lvl="1" indent="-285750">
              <a:lnSpc>
                <a:spcPct val="100000"/>
              </a:lnSpc>
              <a:spcBef>
                <a:spcPts val="0"/>
              </a:spcBef>
              <a:buFont typeface="Arial"/>
              <a:buChar char="•"/>
            </a:pPr>
            <a:r>
              <a:rPr lang="es-ES" sz="1800">
                <a:solidFill>
                  <a:srgbClr val="374151"/>
                </a:solidFill>
                <a:latin typeface="Verdana"/>
                <a:ea typeface="Verdana"/>
              </a:rPr>
              <a:t>Asegurar el anonimato del afectado/a, a menos que indique lo contrario.</a:t>
            </a:r>
            <a:endParaRPr lang="es-ES" sz="1800">
              <a:latin typeface="Verdana"/>
              <a:ea typeface="Verdana"/>
            </a:endParaRPr>
          </a:p>
          <a:p>
            <a:pPr>
              <a:lnSpc>
                <a:spcPct val="150000"/>
              </a:lnSpc>
            </a:pPr>
            <a:r>
              <a:rPr lang="es-ES" sz="1800" b="1">
                <a:latin typeface="Verdana"/>
                <a:ea typeface="Verdana"/>
              </a:rPr>
              <a:t>Facilitar denuncia ante autoridades:</a:t>
            </a:r>
            <a:endParaRPr lang="es-ES" sz="1800">
              <a:latin typeface="Verdana"/>
              <a:ea typeface="Verdana"/>
            </a:endParaRPr>
          </a:p>
          <a:p>
            <a:pPr marL="971550" lvl="1" indent="-285750">
              <a:lnSpc>
                <a:spcPct val="100000"/>
              </a:lnSpc>
              <a:spcBef>
                <a:spcPts val="0"/>
              </a:spcBef>
              <a:buFont typeface="Arial"/>
              <a:buChar char="•"/>
            </a:pPr>
            <a:r>
              <a:rPr lang="es-ES" sz="1800">
                <a:solidFill>
                  <a:srgbClr val="374151"/>
                </a:solidFill>
                <a:latin typeface="Verdana"/>
                <a:ea typeface="Verdana"/>
              </a:rPr>
              <a:t>Brindar facilidades si la persona afectada desea acudir ante autoridades para denunciar el incidente.</a:t>
            </a:r>
            <a:endParaRPr lang="es-ES" sz="1800">
              <a:latin typeface="Verdana"/>
              <a:ea typeface="Verdana"/>
            </a:endParaRPr>
          </a:p>
          <a:p>
            <a:pPr>
              <a:lnSpc>
                <a:spcPct val="150000"/>
              </a:lnSpc>
            </a:pPr>
            <a:endParaRPr lang="es-ES"/>
          </a:p>
        </p:txBody>
      </p:sp>
      <p:sp>
        <p:nvSpPr>
          <p:cNvPr id="5" name="Marcador de texto 4">
            <a:extLst>
              <a:ext uri="{FF2B5EF4-FFF2-40B4-BE49-F238E27FC236}">
                <a16:creationId xmlns:a16="http://schemas.microsoft.com/office/drawing/2014/main" id="{F27AFBAB-337E-3414-5376-C4937EB54AA8}"/>
              </a:ext>
            </a:extLst>
          </p:cNvPr>
          <p:cNvSpPr>
            <a:spLocks noGrp="1"/>
          </p:cNvSpPr>
          <p:nvPr>
            <p:ph type="body" sz="quarter" idx="13"/>
          </p:nvPr>
        </p:nvSpPr>
        <p:spPr/>
        <p:txBody>
          <a:bodyPr/>
          <a:lstStyle/>
          <a:p>
            <a:r>
              <a:rPr lang="es-CL"/>
              <a:t>Situaciones o conductas de riesgo</a:t>
            </a:r>
            <a:endParaRPr lang="es-ES">
              <a:solidFill>
                <a:srgbClr val="000000"/>
              </a:solidFill>
            </a:endParaRPr>
          </a:p>
        </p:txBody>
      </p:sp>
      <p:sp>
        <p:nvSpPr>
          <p:cNvPr id="6" name="Marcador de texto 5">
            <a:extLst>
              <a:ext uri="{FF2B5EF4-FFF2-40B4-BE49-F238E27FC236}">
                <a16:creationId xmlns:a16="http://schemas.microsoft.com/office/drawing/2014/main" id="{03E7226A-309F-5639-A769-BD3339CA0B5C}"/>
              </a:ext>
            </a:extLst>
          </p:cNvPr>
          <p:cNvSpPr>
            <a:spLocks noGrp="1"/>
          </p:cNvSpPr>
          <p:nvPr>
            <p:ph type="body" sz="quarter" idx="40"/>
          </p:nvPr>
        </p:nvSpPr>
        <p:spPr/>
        <p:txBody>
          <a:bodyPr/>
          <a:lstStyle/>
          <a:p>
            <a:r>
              <a:rPr lang="es-ES">
                <a:latin typeface="Verdana"/>
                <a:ea typeface="Verdana"/>
              </a:rPr>
              <a:t>07.</a:t>
            </a:r>
          </a:p>
        </p:txBody>
      </p:sp>
      <p:pic>
        <p:nvPicPr>
          <p:cNvPr id="7" name="Gráfico 6" descr="Insignia 7 con relleno sólido">
            <a:extLst>
              <a:ext uri="{FF2B5EF4-FFF2-40B4-BE49-F238E27FC236}">
                <a16:creationId xmlns:a16="http://schemas.microsoft.com/office/drawing/2014/main" id="{C5C2B87A-0D2C-F77E-36BF-524D18F107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9521" y="2014445"/>
            <a:ext cx="523875" cy="523875"/>
          </a:xfrm>
          <a:prstGeom prst="rect">
            <a:avLst/>
          </a:prstGeom>
        </p:spPr>
      </p:pic>
      <p:pic>
        <p:nvPicPr>
          <p:cNvPr id="8" name="Gráfico 7" descr="Insignia 8 con relleno sólido">
            <a:extLst>
              <a:ext uri="{FF2B5EF4-FFF2-40B4-BE49-F238E27FC236}">
                <a16:creationId xmlns:a16="http://schemas.microsoft.com/office/drawing/2014/main" id="{4B13A01E-BB16-98C8-4D84-57FA87C263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2004" y="3076625"/>
            <a:ext cx="552450" cy="542925"/>
          </a:xfrm>
          <a:prstGeom prst="rect">
            <a:avLst/>
          </a:prstGeom>
        </p:spPr>
      </p:pic>
      <p:sp>
        <p:nvSpPr>
          <p:cNvPr id="4" name="Marcador de texto 1">
            <a:extLst>
              <a:ext uri="{FF2B5EF4-FFF2-40B4-BE49-F238E27FC236}">
                <a16:creationId xmlns:a16="http://schemas.microsoft.com/office/drawing/2014/main" id="{3C90DA96-848F-5FA9-5161-9CB4B262B0F4}"/>
              </a:ext>
            </a:extLst>
          </p:cNvPr>
          <p:cNvSpPr>
            <a:spLocks noGrp="1"/>
          </p:cNvSpPr>
          <p:nvPr>
            <p:ph type="body" sz="quarter" idx="10"/>
          </p:nvPr>
        </p:nvSpPr>
        <p:spPr>
          <a:xfrm>
            <a:off x="887557" y="923254"/>
            <a:ext cx="10888408" cy="1174118"/>
          </a:xfrm>
        </p:spPr>
        <p:txBody>
          <a:bodyPr vert="horz" lIns="0" tIns="45720" rIns="0" bIns="45720" rtlCol="0" anchor="t">
            <a:noAutofit/>
          </a:bodyPr>
          <a:lstStyle/>
          <a:p>
            <a:pPr algn="ctr"/>
            <a:r>
              <a:rPr lang="es-MX" sz="2800">
                <a:latin typeface="Verdana"/>
                <a:ea typeface="Verdana"/>
              </a:rPr>
              <a:t>Procedimientos y acciones que la coordinación directa debe seguir en caso de incidentes</a:t>
            </a:r>
            <a:endParaRPr lang="es-ES" sz="2000">
              <a:latin typeface="Verdana"/>
              <a:ea typeface="Verdana"/>
              <a:cs typeface="+mn-cs"/>
            </a:endParaRPr>
          </a:p>
        </p:txBody>
      </p:sp>
    </p:spTree>
    <p:extLst>
      <p:ext uri="{BB962C8B-B14F-4D97-AF65-F5344CB8AC3E}">
        <p14:creationId xmlns:p14="http://schemas.microsoft.com/office/powerpoint/2010/main" val="276789380"/>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51724" y="1015536"/>
            <a:ext cx="4200288" cy="4692536"/>
          </a:xfrm>
        </p:spPr>
        <p:txBody>
          <a:bodyPr anchor="ctr">
            <a:normAutofit/>
          </a:bodyPr>
          <a:lstStyle/>
          <a:p>
            <a:r>
              <a:rPr lang="es-MX" sz="4000"/>
              <a:t>¿Qué tipo de situaciones riesgosas pueden existir en terreno?</a:t>
            </a:r>
            <a:endParaRPr lang="es-CL" sz="4000"/>
          </a:p>
        </p:txBody>
      </p:sp>
      <p:sp>
        <p:nvSpPr>
          <p:cNvPr id="9" name="Marcador de texto 8"/>
          <p:cNvSpPr>
            <a:spLocks noGrp="1"/>
          </p:cNvSpPr>
          <p:nvPr>
            <p:ph type="body" sz="quarter" idx="40"/>
          </p:nvPr>
        </p:nvSpPr>
        <p:spPr/>
        <p:txBody>
          <a:bodyPr/>
          <a:lstStyle/>
          <a:p>
            <a:r>
              <a:rPr lang="es-CL">
                <a:latin typeface="Verdana"/>
                <a:ea typeface="Verdana"/>
              </a:rPr>
              <a:t>07.</a:t>
            </a:r>
            <a:endParaRPr lang="es-CL"/>
          </a:p>
        </p:txBody>
      </p:sp>
      <p:sp>
        <p:nvSpPr>
          <p:cNvPr id="8" name="Marcador de texto 7"/>
          <p:cNvSpPr>
            <a:spLocks noGrp="1"/>
          </p:cNvSpPr>
          <p:nvPr>
            <p:ph type="body" sz="quarter" idx="13"/>
          </p:nvPr>
        </p:nvSpPr>
        <p:spPr>
          <a:xfrm>
            <a:off x="651083" y="52511"/>
            <a:ext cx="10888408" cy="496799"/>
          </a:xfrm>
        </p:spPr>
        <p:txBody>
          <a:bodyPr>
            <a:normAutofit/>
          </a:bodyPr>
          <a:lstStyle/>
          <a:p>
            <a:r>
              <a:rPr lang="es-CL">
                <a:latin typeface="Verdana"/>
                <a:ea typeface="Verdana"/>
              </a:rPr>
              <a:t>Situaciones o conductas de riesgo</a:t>
            </a:r>
          </a:p>
          <a:p>
            <a:endParaRPr lang="es-CL"/>
          </a:p>
        </p:txBody>
      </p:sp>
      <p:sp>
        <p:nvSpPr>
          <p:cNvPr id="5" name="Text Placeholder 2">
            <a:extLst>
              <a:ext uri="{FF2B5EF4-FFF2-40B4-BE49-F238E27FC236}">
                <a16:creationId xmlns:a16="http://schemas.microsoft.com/office/drawing/2014/main" id="{8DAF155F-BC64-E733-A191-C0333A53F4C4}"/>
              </a:ext>
            </a:extLst>
          </p:cNvPr>
          <p:cNvSpPr txBox="1">
            <a:spLocks/>
          </p:cNvSpPr>
          <p:nvPr/>
        </p:nvSpPr>
        <p:spPr>
          <a:xfrm>
            <a:off x="6250911" y="1581156"/>
            <a:ext cx="5551622" cy="3471570"/>
          </a:xfrm>
          <a:prstGeom prst="rect">
            <a:avLst/>
          </a:prstGeom>
        </p:spPr>
        <p:txBody>
          <a:bodyPr vert="horz" lIns="0" tIns="45720" rIns="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s-MX" sz="2400"/>
              <a:t>Casos de maltrato, acoso, violencia o discriminación que eventualmente podrían experimentar </a:t>
            </a:r>
            <a:r>
              <a:rPr lang="es-MX" sz="2400" b="1"/>
              <a:t>directa o indirectamente</a:t>
            </a:r>
            <a:r>
              <a:rPr lang="es-MX" sz="2400"/>
              <a:t> (atestiguando) quienes conforman el equipo CPV de terreno.</a:t>
            </a:r>
            <a:endParaRPr lang="es-ES_tradnl" sz="3200"/>
          </a:p>
        </p:txBody>
      </p:sp>
    </p:spTree>
    <p:extLst>
      <p:ext uri="{BB962C8B-B14F-4D97-AF65-F5344CB8AC3E}">
        <p14:creationId xmlns:p14="http://schemas.microsoft.com/office/powerpoint/2010/main" val="1451642195"/>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lstStyle/>
          <a:p>
            <a:r>
              <a:rPr lang="es-CL">
                <a:latin typeface="Verdana"/>
                <a:ea typeface="Verdana"/>
              </a:rPr>
              <a:t>Situaciones o conductas de riesgo</a:t>
            </a:r>
            <a:endParaRPr lang="es-CL"/>
          </a:p>
        </p:txBody>
      </p:sp>
      <p:sp>
        <p:nvSpPr>
          <p:cNvPr id="10" name="Marcador de texto 9">
            <a:extLst>
              <a:ext uri="{FF2B5EF4-FFF2-40B4-BE49-F238E27FC236}">
                <a16:creationId xmlns:a16="http://schemas.microsoft.com/office/drawing/2014/main" id="{2B72E927-E45E-0198-1782-E72ABAD0E6C8}"/>
              </a:ext>
            </a:extLst>
          </p:cNvPr>
          <p:cNvSpPr>
            <a:spLocks noGrp="1"/>
          </p:cNvSpPr>
          <p:nvPr>
            <p:ph type="body" sz="quarter" idx="40"/>
          </p:nvPr>
        </p:nvSpPr>
        <p:spPr/>
        <p:txBody>
          <a:bodyPr>
            <a:normAutofit/>
          </a:bodyPr>
          <a:lstStyle/>
          <a:p>
            <a:r>
              <a:rPr lang="es-ES">
                <a:latin typeface="Verdana"/>
                <a:ea typeface="Verdana"/>
              </a:rPr>
              <a:t>07.</a:t>
            </a:r>
            <a:endParaRPr lang="es-ES"/>
          </a:p>
        </p:txBody>
      </p:sp>
      <p:sp>
        <p:nvSpPr>
          <p:cNvPr id="4" name="CuadroTexto 3"/>
          <p:cNvSpPr txBox="1"/>
          <p:nvPr/>
        </p:nvSpPr>
        <p:spPr>
          <a:xfrm>
            <a:off x="748185" y="2353229"/>
            <a:ext cx="6941128" cy="2800062"/>
          </a:xfrm>
          <a:prstGeom prst="rect">
            <a:avLst/>
          </a:prstGeom>
          <a:noFill/>
        </p:spPr>
        <p:txBody>
          <a:bodyPr wrap="square" lIns="91440" tIns="45720" rIns="91440" bIns="45720" rtlCol="0" anchor="t">
            <a:spAutoFit/>
          </a:bodyPr>
          <a:lstStyle/>
          <a:p>
            <a:pPr>
              <a:lnSpc>
                <a:spcPct val="150000"/>
              </a:lnSpc>
            </a:pPr>
            <a:r>
              <a:rPr lang="es-MX" sz="2000">
                <a:latin typeface="Verdana"/>
                <a:ea typeface="Verdana"/>
              </a:rPr>
              <a:t>Refiere a ataques violentos a vehículos o  bienes del INE, que generan daños físicos o psicológicos. Las personas afectadas </a:t>
            </a:r>
            <a:r>
              <a:rPr lang="es-MX" sz="2000" b="1">
                <a:latin typeface="Verdana"/>
                <a:ea typeface="Verdana"/>
              </a:rPr>
              <a:t>deben retirarse a un lugar seguro y contactar a sus coordinadores/as,</a:t>
            </a:r>
            <a:r>
              <a:rPr lang="es-MX" sz="2000">
                <a:latin typeface="Verdana"/>
                <a:ea typeface="Verdana"/>
              </a:rPr>
              <a:t> quienes deben facilitar la atención médica y denunciar los daños.</a:t>
            </a:r>
            <a:endParaRPr lang="es-CL" sz="2000">
              <a:latin typeface="Verdana"/>
              <a:ea typeface="Verdana"/>
            </a:endParaRPr>
          </a:p>
        </p:txBody>
      </p:sp>
      <p:sp>
        <p:nvSpPr>
          <p:cNvPr id="8" name="CuadroTexto 7">
            <a:extLst>
              <a:ext uri="{FF2B5EF4-FFF2-40B4-BE49-F238E27FC236}">
                <a16:creationId xmlns:a16="http://schemas.microsoft.com/office/drawing/2014/main" id="{DCCEAEA5-6CFD-AA01-E69B-76E2968B0524}"/>
              </a:ext>
            </a:extLst>
          </p:cNvPr>
          <p:cNvSpPr txBox="1"/>
          <p:nvPr/>
        </p:nvSpPr>
        <p:spPr>
          <a:xfrm>
            <a:off x="1524478" y="803104"/>
            <a:ext cx="91421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3600" b="1">
                <a:latin typeface="Verdana"/>
              </a:rPr>
              <a:t>Violencia contra bienes materiales</a:t>
            </a:r>
            <a:endParaRPr lang="es-ES" sz="3600">
              <a:ea typeface="Calibri" panose="020F0502020204030204"/>
              <a:cs typeface="Calibri" panose="020F0502020204030204"/>
            </a:endParaRPr>
          </a:p>
        </p:txBody>
      </p:sp>
      <p:pic>
        <p:nvPicPr>
          <p:cNvPr id="3" name="Imagen 2" descr="Imagen que contiene Icono&#10;&#10;Descripción generada automáticamente">
            <a:extLst>
              <a:ext uri="{FF2B5EF4-FFF2-40B4-BE49-F238E27FC236}">
                <a16:creationId xmlns:a16="http://schemas.microsoft.com/office/drawing/2014/main" id="{6573EB7B-79FD-1F1A-A3BA-0F64D65BFBD2}"/>
              </a:ext>
            </a:extLst>
          </p:cNvPr>
          <p:cNvPicPr>
            <a:picLocks noChangeAspect="1"/>
          </p:cNvPicPr>
          <p:nvPr/>
        </p:nvPicPr>
        <p:blipFill>
          <a:blip r:embed="rId2"/>
          <a:stretch>
            <a:fillRect/>
          </a:stretch>
        </p:blipFill>
        <p:spPr>
          <a:xfrm>
            <a:off x="7326555" y="1501001"/>
            <a:ext cx="4114800" cy="4114800"/>
          </a:xfrm>
          <a:prstGeom prst="rect">
            <a:avLst/>
          </a:prstGeom>
        </p:spPr>
      </p:pic>
    </p:spTree>
    <p:extLst>
      <p:ext uri="{BB962C8B-B14F-4D97-AF65-F5344CB8AC3E}">
        <p14:creationId xmlns:p14="http://schemas.microsoft.com/office/powerpoint/2010/main" val="278399492"/>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5C77CA8-C2FE-7C98-C0FD-AF60DE308F7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DD2C0137-AC31-8B08-EFA7-877A7EE1D17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Marcador de texto 1"/>
          <p:cNvSpPr>
            <a:spLocks noGrp="1"/>
          </p:cNvSpPr>
          <p:nvPr>
            <p:ph type="body" sz="quarter" idx="13"/>
          </p:nvPr>
        </p:nvSpPr>
        <p:spPr/>
        <p:txBody>
          <a:bodyPr/>
          <a:lstStyle/>
          <a:p>
            <a:r>
              <a:rPr lang="es-CL">
                <a:latin typeface="Verdana"/>
                <a:ea typeface="Verdana"/>
              </a:rPr>
              <a:t>Situaciones o conductas de riesgo</a:t>
            </a:r>
            <a:endParaRPr lang="es-CL"/>
          </a:p>
        </p:txBody>
      </p:sp>
      <p:sp>
        <p:nvSpPr>
          <p:cNvPr id="3" name="Marcador de texto 2"/>
          <p:cNvSpPr>
            <a:spLocks noGrp="1"/>
          </p:cNvSpPr>
          <p:nvPr>
            <p:ph type="body" sz="quarter" idx="40"/>
          </p:nvPr>
        </p:nvSpPr>
        <p:spPr/>
        <p:txBody>
          <a:bodyPr/>
          <a:lstStyle/>
          <a:p>
            <a:r>
              <a:rPr lang="es-CL">
                <a:latin typeface="Verdana"/>
                <a:ea typeface="Verdana"/>
              </a:rPr>
              <a:t>07.</a:t>
            </a:r>
            <a:endParaRPr lang="es-CL"/>
          </a:p>
        </p:txBody>
      </p:sp>
      <p:sp>
        <p:nvSpPr>
          <p:cNvPr id="4" name="CuadroTexto 3"/>
          <p:cNvSpPr txBox="1"/>
          <p:nvPr/>
        </p:nvSpPr>
        <p:spPr>
          <a:xfrm>
            <a:off x="5478915" y="2832525"/>
            <a:ext cx="5390670" cy="2338397"/>
          </a:xfrm>
          <a:prstGeom prst="rect">
            <a:avLst/>
          </a:prstGeom>
          <a:noFill/>
        </p:spPr>
        <p:txBody>
          <a:bodyPr wrap="square" lIns="91440" tIns="45720" rIns="91440" bIns="45720" rtlCol="0" anchor="t">
            <a:spAutoFit/>
          </a:bodyPr>
          <a:lstStyle/>
          <a:p>
            <a:pPr>
              <a:lnSpc>
                <a:spcPct val="150000"/>
              </a:lnSpc>
            </a:pPr>
            <a:r>
              <a:rPr lang="es-MX" sz="2000">
                <a:latin typeface="Verdana"/>
                <a:ea typeface="Verdana"/>
              </a:rPr>
              <a:t>Se refiere a situaciones peligrosas al llegar a un lugar de terreno, por ejemplo, riñas o peleas. El personal debe retirarse del lugar e informar a sus coordinadores/as.</a:t>
            </a:r>
            <a:endParaRPr lang="es-CL" sz="2000">
              <a:latin typeface="Verdana"/>
              <a:ea typeface="Verdana"/>
            </a:endParaRPr>
          </a:p>
        </p:txBody>
      </p:sp>
      <p:sp>
        <p:nvSpPr>
          <p:cNvPr id="9" name="CuadroTexto 8">
            <a:extLst>
              <a:ext uri="{FF2B5EF4-FFF2-40B4-BE49-F238E27FC236}">
                <a16:creationId xmlns:a16="http://schemas.microsoft.com/office/drawing/2014/main" id="{AFAE842B-006F-CC58-2D6F-1DBB17A39C35}"/>
              </a:ext>
            </a:extLst>
          </p:cNvPr>
          <p:cNvSpPr txBox="1"/>
          <p:nvPr/>
        </p:nvSpPr>
        <p:spPr>
          <a:xfrm>
            <a:off x="1625119" y="1061896"/>
            <a:ext cx="91421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3600" b="1">
                <a:latin typeface="Verdana"/>
              </a:rPr>
              <a:t>Situaciones de Riesgo en Terreno</a:t>
            </a:r>
            <a:endParaRPr lang="es-ES" sz="3600">
              <a:cs typeface="Calibri" panose="020F0502020204030204"/>
            </a:endParaRPr>
          </a:p>
        </p:txBody>
      </p:sp>
      <p:grpSp>
        <p:nvGrpSpPr>
          <p:cNvPr id="6" name="Grupo 5">
            <a:extLst>
              <a:ext uri="{FF2B5EF4-FFF2-40B4-BE49-F238E27FC236}">
                <a16:creationId xmlns:a16="http://schemas.microsoft.com/office/drawing/2014/main" id="{D8C491F2-1894-5F16-90EA-ADCA3B131428}"/>
              </a:ext>
            </a:extLst>
          </p:cNvPr>
          <p:cNvGrpSpPr/>
          <p:nvPr/>
        </p:nvGrpSpPr>
        <p:grpSpPr>
          <a:xfrm>
            <a:off x="696470" y="1910468"/>
            <a:ext cx="4714763" cy="4682066"/>
            <a:chOff x="696470" y="1896091"/>
            <a:chExt cx="4714763" cy="4682066"/>
          </a:xfrm>
        </p:grpSpPr>
        <p:pic>
          <p:nvPicPr>
            <p:cNvPr id="14" name="Gráfico 1" descr="Detener con relleno sólido">
              <a:extLst>
                <a:ext uri="{FF2B5EF4-FFF2-40B4-BE49-F238E27FC236}">
                  <a16:creationId xmlns:a16="http://schemas.microsoft.com/office/drawing/2014/main" id="{E5595571-1126-0735-3E96-4B225F4DE8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470" y="1896091"/>
              <a:ext cx="4714763" cy="4682066"/>
            </a:xfrm>
            <a:prstGeom prst="rect">
              <a:avLst/>
            </a:prstGeom>
          </p:spPr>
        </p:pic>
        <p:grpSp>
          <p:nvGrpSpPr>
            <p:cNvPr id="15" name="Grupo 14">
              <a:extLst>
                <a:ext uri="{FF2B5EF4-FFF2-40B4-BE49-F238E27FC236}">
                  <a16:creationId xmlns:a16="http://schemas.microsoft.com/office/drawing/2014/main" id="{14F69824-CD67-BB38-2FF5-7A781CD68EF6}"/>
                </a:ext>
              </a:extLst>
            </p:cNvPr>
            <p:cNvGrpSpPr/>
            <p:nvPr/>
          </p:nvGrpSpPr>
          <p:grpSpPr>
            <a:xfrm>
              <a:off x="1296964" y="2274803"/>
              <a:ext cx="3423687" cy="3283253"/>
              <a:chOff x="1296964" y="2274803"/>
              <a:chExt cx="4002242" cy="3762899"/>
            </a:xfrm>
          </p:grpSpPr>
          <p:pic>
            <p:nvPicPr>
              <p:cNvPr id="18" name="Imagen 17" descr="Imagen que contiene Icono&#10;&#10;Descripción generada automáticamente">
                <a:extLst>
                  <a:ext uri="{FF2B5EF4-FFF2-40B4-BE49-F238E27FC236}">
                    <a16:creationId xmlns:a16="http://schemas.microsoft.com/office/drawing/2014/main" id="{380BA5FE-CDE5-605C-75DE-64176039DECB}"/>
                  </a:ext>
                </a:extLst>
              </p:cNvPr>
              <p:cNvPicPr>
                <a:picLocks noChangeAspect="1"/>
              </p:cNvPicPr>
              <p:nvPr/>
            </p:nvPicPr>
            <p:blipFill>
              <a:blip r:embed="rId4"/>
              <a:stretch>
                <a:fillRect/>
              </a:stretch>
            </p:blipFill>
            <p:spPr>
              <a:xfrm>
                <a:off x="1296964" y="2274803"/>
                <a:ext cx="2743200" cy="2107233"/>
              </a:xfrm>
              <a:prstGeom prst="rect">
                <a:avLst/>
              </a:prstGeom>
            </p:spPr>
          </p:pic>
          <p:pic>
            <p:nvPicPr>
              <p:cNvPr id="20" name="Imagen 19">
                <a:extLst>
                  <a:ext uri="{FF2B5EF4-FFF2-40B4-BE49-F238E27FC236}">
                    <a16:creationId xmlns:a16="http://schemas.microsoft.com/office/drawing/2014/main" id="{165C2EEE-6306-79A8-26F8-BBD1E1031B8F}"/>
                  </a:ext>
                </a:extLst>
              </p:cNvPr>
              <p:cNvPicPr>
                <a:picLocks noChangeAspect="1"/>
              </p:cNvPicPr>
              <p:nvPr/>
            </p:nvPicPr>
            <p:blipFill>
              <a:blip r:embed="rId5"/>
              <a:stretch>
                <a:fillRect/>
              </a:stretch>
            </p:blipFill>
            <p:spPr>
              <a:xfrm>
                <a:off x="2565531" y="4094602"/>
                <a:ext cx="2733675" cy="1943100"/>
              </a:xfrm>
              <a:prstGeom prst="rect">
                <a:avLst/>
              </a:prstGeom>
            </p:spPr>
          </p:pic>
        </p:grpSp>
        <p:pic>
          <p:nvPicPr>
            <p:cNvPr id="16" name="Imagen 15">
              <a:extLst>
                <a:ext uri="{FF2B5EF4-FFF2-40B4-BE49-F238E27FC236}">
                  <a16:creationId xmlns:a16="http://schemas.microsoft.com/office/drawing/2014/main" id="{71B49EAC-81F9-6D56-5755-10878DA108F8}"/>
                </a:ext>
              </a:extLst>
            </p:cNvPr>
            <p:cNvPicPr>
              <a:picLocks noChangeAspect="1"/>
            </p:cNvPicPr>
            <p:nvPr/>
          </p:nvPicPr>
          <p:blipFill>
            <a:blip r:embed="rId6"/>
            <a:stretch>
              <a:fillRect/>
            </a:stretch>
          </p:blipFill>
          <p:spPr>
            <a:xfrm>
              <a:off x="701322" y="4732621"/>
              <a:ext cx="1193801" cy="1547284"/>
            </a:xfrm>
            <a:prstGeom prst="rect">
              <a:avLst/>
            </a:prstGeom>
          </p:spPr>
        </p:pic>
        <p:sp>
          <p:nvSpPr>
            <p:cNvPr id="17" name="Rectángulo 16">
              <a:extLst>
                <a:ext uri="{FF2B5EF4-FFF2-40B4-BE49-F238E27FC236}">
                  <a16:creationId xmlns:a16="http://schemas.microsoft.com/office/drawing/2014/main" id="{657F9A1E-0B53-703D-E49F-AA3A80AA1D04}"/>
                </a:ext>
              </a:extLst>
            </p:cNvPr>
            <p:cNvSpPr/>
            <p:nvPr/>
          </p:nvSpPr>
          <p:spPr>
            <a:xfrm>
              <a:off x="1022467" y="2356544"/>
              <a:ext cx="3979333" cy="39322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grpSp>
    </p:spTree>
    <p:extLst>
      <p:ext uri="{BB962C8B-B14F-4D97-AF65-F5344CB8AC3E}">
        <p14:creationId xmlns:p14="http://schemas.microsoft.com/office/powerpoint/2010/main" val="126932477"/>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lstStyle/>
          <a:p>
            <a:r>
              <a:rPr lang="es-CL">
                <a:latin typeface="Verdana"/>
                <a:ea typeface="Verdana"/>
              </a:rPr>
              <a:t>Situaciones o conductas de riesgo</a:t>
            </a:r>
            <a:endParaRPr lang="es-CL"/>
          </a:p>
        </p:txBody>
      </p:sp>
      <p:sp>
        <p:nvSpPr>
          <p:cNvPr id="3" name="Marcador de texto 2"/>
          <p:cNvSpPr>
            <a:spLocks noGrp="1"/>
          </p:cNvSpPr>
          <p:nvPr>
            <p:ph type="body" sz="quarter" idx="40"/>
          </p:nvPr>
        </p:nvSpPr>
        <p:spPr/>
        <p:txBody>
          <a:bodyPr/>
          <a:lstStyle/>
          <a:p>
            <a:r>
              <a:rPr lang="es-CL">
                <a:latin typeface="Verdana"/>
                <a:ea typeface="Verdana"/>
              </a:rPr>
              <a:t>07.</a:t>
            </a:r>
            <a:endParaRPr lang="es-CL"/>
          </a:p>
        </p:txBody>
      </p:sp>
      <p:sp>
        <p:nvSpPr>
          <p:cNvPr id="4" name="CuadroTexto 3"/>
          <p:cNvSpPr txBox="1"/>
          <p:nvPr/>
        </p:nvSpPr>
        <p:spPr>
          <a:xfrm>
            <a:off x="943511" y="2304335"/>
            <a:ext cx="4987592" cy="2585323"/>
          </a:xfrm>
          <a:prstGeom prst="rect">
            <a:avLst/>
          </a:prstGeom>
          <a:noFill/>
        </p:spPr>
        <p:txBody>
          <a:bodyPr wrap="square" lIns="91440" tIns="45720" rIns="91440" bIns="45720" rtlCol="0" anchor="t">
            <a:spAutoFit/>
          </a:bodyPr>
          <a:lstStyle/>
          <a:p>
            <a:pPr>
              <a:lnSpc>
                <a:spcPct val="150000"/>
              </a:lnSpc>
            </a:pPr>
            <a:r>
              <a:rPr lang="es-MX">
                <a:latin typeface="Verdana"/>
                <a:ea typeface="Verdana"/>
              </a:rPr>
              <a:t>Contempla cualquier acto de discriminación por razones de etnia, nacionalidad u otro motivo. Las personas afectadas deben informar a sus coordinadores/as, quienes deben ofrecer apoyo y acompañamiento.</a:t>
            </a:r>
            <a:endParaRPr lang="es-CL" sz="2400">
              <a:latin typeface="Verdana"/>
              <a:ea typeface="Verdana"/>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782" y="575860"/>
            <a:ext cx="4806670" cy="4806670"/>
          </a:xfrm>
          <a:prstGeom prst="rect">
            <a:avLst/>
          </a:prstGeom>
        </p:spPr>
      </p:pic>
      <p:sp>
        <p:nvSpPr>
          <p:cNvPr id="7" name="CuadroTexto 6">
            <a:extLst>
              <a:ext uri="{FF2B5EF4-FFF2-40B4-BE49-F238E27FC236}">
                <a16:creationId xmlns:a16="http://schemas.microsoft.com/office/drawing/2014/main" id="{4D0794C7-AD57-F3B7-B5D4-25B806749490}"/>
              </a:ext>
            </a:extLst>
          </p:cNvPr>
          <p:cNvSpPr txBox="1"/>
          <p:nvPr/>
        </p:nvSpPr>
        <p:spPr>
          <a:xfrm>
            <a:off x="1092709" y="1058477"/>
            <a:ext cx="96051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3600" b="1">
                <a:latin typeface="Verdana"/>
              </a:rPr>
              <a:t>Discriminación Arbitraria</a:t>
            </a:r>
            <a:endParaRPr lang="es-ES" sz="3600">
              <a:cs typeface="Calibri" panose="020F0502020204030204"/>
            </a:endParaRPr>
          </a:p>
        </p:txBody>
      </p:sp>
    </p:spTree>
    <p:extLst>
      <p:ext uri="{BB962C8B-B14F-4D97-AF65-F5344CB8AC3E}">
        <p14:creationId xmlns:p14="http://schemas.microsoft.com/office/powerpoint/2010/main" val="2574142610"/>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3DE681E-1AD6-F00A-5452-A447F3EA9112}"/>
              </a:ext>
            </a:extLst>
          </p:cNvPr>
          <p:cNvSpPr>
            <a:spLocks noGrp="1"/>
          </p:cNvSpPr>
          <p:nvPr>
            <p:ph type="body" sz="quarter" idx="13"/>
          </p:nvPr>
        </p:nvSpPr>
        <p:spPr/>
        <p:txBody>
          <a:bodyPr/>
          <a:lstStyle/>
          <a:p>
            <a:r>
              <a:rPr lang="es-ES">
                <a:latin typeface="Verdana"/>
                <a:ea typeface="Verdana"/>
              </a:rPr>
              <a:t>Situaciones o conductas de riesgo</a:t>
            </a:r>
            <a:endParaRPr lang="es-ES"/>
          </a:p>
        </p:txBody>
      </p:sp>
      <p:sp>
        <p:nvSpPr>
          <p:cNvPr id="3" name="Marcador de texto 2">
            <a:extLst>
              <a:ext uri="{FF2B5EF4-FFF2-40B4-BE49-F238E27FC236}">
                <a16:creationId xmlns:a16="http://schemas.microsoft.com/office/drawing/2014/main" id="{DC56A839-F827-7C6F-16EA-433265001186}"/>
              </a:ext>
            </a:extLst>
          </p:cNvPr>
          <p:cNvSpPr>
            <a:spLocks noGrp="1"/>
          </p:cNvSpPr>
          <p:nvPr>
            <p:ph type="body" sz="quarter" idx="40"/>
          </p:nvPr>
        </p:nvSpPr>
        <p:spPr/>
        <p:txBody>
          <a:bodyPr/>
          <a:lstStyle/>
          <a:p>
            <a:r>
              <a:rPr lang="es-ES"/>
              <a:t>07.</a:t>
            </a:r>
          </a:p>
        </p:txBody>
      </p:sp>
      <p:sp>
        <p:nvSpPr>
          <p:cNvPr id="4" name="CuadroTexto 3">
            <a:extLst>
              <a:ext uri="{FF2B5EF4-FFF2-40B4-BE49-F238E27FC236}">
                <a16:creationId xmlns:a16="http://schemas.microsoft.com/office/drawing/2014/main" id="{AEADFD5E-5E01-B724-3A8F-C85D1D3CC841}"/>
              </a:ext>
            </a:extLst>
          </p:cNvPr>
          <p:cNvSpPr txBox="1"/>
          <p:nvPr/>
        </p:nvSpPr>
        <p:spPr>
          <a:xfrm>
            <a:off x="1577622" y="1027289"/>
            <a:ext cx="5410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600" b="1">
                <a:latin typeface="Verdana"/>
                <a:ea typeface="Verdana"/>
              </a:rPr>
              <a:t>Insultos u ofensas </a:t>
            </a:r>
            <a:endParaRPr lang="es-ES" sz="3600" b="1">
              <a:latin typeface="Verdana"/>
              <a:ea typeface="Calibri"/>
              <a:cs typeface="Calibri"/>
            </a:endParaRPr>
          </a:p>
        </p:txBody>
      </p:sp>
      <p:sp>
        <p:nvSpPr>
          <p:cNvPr id="6" name="CuadroTexto 5">
            <a:extLst>
              <a:ext uri="{FF2B5EF4-FFF2-40B4-BE49-F238E27FC236}">
                <a16:creationId xmlns:a16="http://schemas.microsoft.com/office/drawing/2014/main" id="{0A310E7B-9154-75A9-5DCD-F7C10565499C}"/>
              </a:ext>
            </a:extLst>
          </p:cNvPr>
          <p:cNvSpPr txBox="1"/>
          <p:nvPr/>
        </p:nvSpPr>
        <p:spPr>
          <a:xfrm>
            <a:off x="5467587" y="2633683"/>
            <a:ext cx="4987592" cy="2113784"/>
          </a:xfrm>
          <a:prstGeom prst="rect">
            <a:avLst/>
          </a:prstGeom>
          <a:noFill/>
        </p:spPr>
        <p:txBody>
          <a:bodyPr wrap="square" lIns="91440" tIns="45720" rIns="91440" bIns="45720" rtlCol="0" anchor="t">
            <a:spAutoFit/>
          </a:bodyPr>
          <a:lstStyle/>
          <a:p>
            <a:pPr>
              <a:lnSpc>
                <a:spcPct val="150000"/>
              </a:lnSpc>
            </a:pPr>
            <a:r>
              <a:rPr lang="es-MX">
                <a:solidFill>
                  <a:srgbClr val="1E3B7D"/>
                </a:solidFill>
                <a:latin typeface="Verdana"/>
                <a:ea typeface="Verdana"/>
              </a:rPr>
              <a:t>Contempla </a:t>
            </a:r>
            <a:r>
              <a:rPr lang="es-ES">
                <a:solidFill>
                  <a:srgbClr val="1E3B7D"/>
                </a:solidFill>
                <a:latin typeface="Verdana"/>
                <a:ea typeface="Calibri"/>
                <a:cs typeface="Calibri"/>
              </a:rPr>
              <a:t> toda conducta que mediante acciones o comentarios signifique insulto u ofensa a la persona que está realizando las labores de terreno, irritándole o provocando una afectación anímica. </a:t>
            </a:r>
            <a:endParaRPr lang="es-MX">
              <a:solidFill>
                <a:srgbClr val="1E3B7D"/>
              </a:solidFill>
              <a:latin typeface="Verdana"/>
              <a:ea typeface="Calibri"/>
              <a:cs typeface="Calibri"/>
            </a:endParaRPr>
          </a:p>
        </p:txBody>
      </p:sp>
      <p:pic>
        <p:nvPicPr>
          <p:cNvPr id="7" name="Gráfico 1" descr="Chateo con relleno sólido">
            <a:extLst>
              <a:ext uri="{FF2B5EF4-FFF2-40B4-BE49-F238E27FC236}">
                <a16:creationId xmlns:a16="http://schemas.microsoft.com/office/drawing/2014/main" id="{503CE8E9-52FB-43C0-DFC8-BA5EEF3836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5899" y="2431792"/>
            <a:ext cx="3025241" cy="3043826"/>
          </a:xfrm>
          <a:prstGeom prst="rect">
            <a:avLst/>
          </a:prstGeom>
        </p:spPr>
      </p:pic>
      <p:sp>
        <p:nvSpPr>
          <p:cNvPr id="8" name="CuadroTexto 7">
            <a:extLst>
              <a:ext uri="{FF2B5EF4-FFF2-40B4-BE49-F238E27FC236}">
                <a16:creationId xmlns:a16="http://schemas.microsoft.com/office/drawing/2014/main" id="{F5C8DD83-4DDC-7194-B9C5-997ABE2A7AF1}"/>
              </a:ext>
            </a:extLst>
          </p:cNvPr>
          <p:cNvSpPr txBox="1"/>
          <p:nvPr/>
        </p:nvSpPr>
        <p:spPr>
          <a:xfrm>
            <a:off x="2723867" y="3731127"/>
            <a:ext cx="11953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a:solidFill>
                  <a:schemeClr val="bg1"/>
                </a:solidFill>
                <a:ea typeface="Calibri"/>
                <a:cs typeface="Calibri"/>
              </a:rPr>
              <a:t>#%!&amp;!!</a:t>
            </a:r>
          </a:p>
        </p:txBody>
      </p:sp>
      <p:sp>
        <p:nvSpPr>
          <p:cNvPr id="5" name="Signo de multiplicación 4">
            <a:extLst>
              <a:ext uri="{FF2B5EF4-FFF2-40B4-BE49-F238E27FC236}">
                <a16:creationId xmlns:a16="http://schemas.microsoft.com/office/drawing/2014/main" id="{F6D9BC80-5C79-F34B-A292-CB701BACAF92}"/>
              </a:ext>
            </a:extLst>
          </p:cNvPr>
          <p:cNvSpPr/>
          <p:nvPr/>
        </p:nvSpPr>
        <p:spPr>
          <a:xfrm>
            <a:off x="3213401" y="2162486"/>
            <a:ext cx="1337094" cy="1150188"/>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3318288"/>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C63F951-3225-28CC-E18B-89F2A716216C}"/>
              </a:ext>
            </a:extLst>
          </p:cNvPr>
          <p:cNvSpPr>
            <a:spLocks noGrp="1"/>
          </p:cNvSpPr>
          <p:nvPr>
            <p:ph type="body" sz="quarter" idx="13"/>
          </p:nvPr>
        </p:nvSpPr>
        <p:spPr>
          <a:xfrm>
            <a:off x="694215" y="153153"/>
            <a:ext cx="10888408" cy="496799"/>
          </a:xfrm>
        </p:spPr>
        <p:txBody>
          <a:bodyPr/>
          <a:lstStyle/>
          <a:p>
            <a:r>
              <a:rPr lang="es-ES"/>
              <a:t>Situaciones o conductas de riesgo</a:t>
            </a:r>
            <a:endParaRPr lang="es-ES">
              <a:solidFill>
                <a:srgbClr val="000000"/>
              </a:solidFill>
            </a:endParaRPr>
          </a:p>
          <a:p>
            <a:endParaRPr lang="es-ES"/>
          </a:p>
        </p:txBody>
      </p:sp>
      <p:sp>
        <p:nvSpPr>
          <p:cNvPr id="3" name="Marcador de texto 2">
            <a:extLst>
              <a:ext uri="{FF2B5EF4-FFF2-40B4-BE49-F238E27FC236}">
                <a16:creationId xmlns:a16="http://schemas.microsoft.com/office/drawing/2014/main" id="{334D3EE4-ABC8-9C30-E699-8A095B9D1B76}"/>
              </a:ext>
            </a:extLst>
          </p:cNvPr>
          <p:cNvSpPr>
            <a:spLocks noGrp="1"/>
          </p:cNvSpPr>
          <p:nvPr>
            <p:ph type="body" sz="quarter" idx="40"/>
          </p:nvPr>
        </p:nvSpPr>
        <p:spPr/>
        <p:txBody>
          <a:bodyPr/>
          <a:lstStyle/>
          <a:p>
            <a:r>
              <a:rPr lang="es-ES">
                <a:latin typeface="Verdana"/>
                <a:ea typeface="Verdana"/>
              </a:rPr>
              <a:t>07.</a:t>
            </a:r>
            <a:endParaRPr lang="es-ES"/>
          </a:p>
        </p:txBody>
      </p:sp>
      <p:sp>
        <p:nvSpPr>
          <p:cNvPr id="4" name="CuadroTexto 3">
            <a:extLst>
              <a:ext uri="{FF2B5EF4-FFF2-40B4-BE49-F238E27FC236}">
                <a16:creationId xmlns:a16="http://schemas.microsoft.com/office/drawing/2014/main" id="{48F71530-2351-B55F-F8A3-808A1266AF3F}"/>
              </a:ext>
            </a:extLst>
          </p:cNvPr>
          <p:cNvSpPr txBox="1"/>
          <p:nvPr/>
        </p:nvSpPr>
        <p:spPr>
          <a:xfrm>
            <a:off x="1330262" y="681090"/>
            <a:ext cx="8281544"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sz="1000">
              <a:latin typeface="Calibri"/>
            </a:endParaRPr>
          </a:p>
          <a:p>
            <a:r>
              <a:rPr lang="es-ES" sz="2800" b="1">
                <a:latin typeface="Verdana"/>
                <a:ea typeface="Verdana"/>
                <a:cs typeface="Calibri"/>
              </a:rPr>
              <a:t>Conductas verbales que puedan afectar la identidad sexual del personal de terreno</a:t>
            </a:r>
          </a:p>
        </p:txBody>
      </p:sp>
      <p:sp>
        <p:nvSpPr>
          <p:cNvPr id="7" name="CuadroTexto 6">
            <a:extLst>
              <a:ext uri="{FF2B5EF4-FFF2-40B4-BE49-F238E27FC236}">
                <a16:creationId xmlns:a16="http://schemas.microsoft.com/office/drawing/2014/main" id="{F9A1D57F-EF93-D5DF-D142-42746800C23E}"/>
              </a:ext>
            </a:extLst>
          </p:cNvPr>
          <p:cNvSpPr txBox="1"/>
          <p:nvPr/>
        </p:nvSpPr>
        <p:spPr>
          <a:xfrm>
            <a:off x="5588995" y="3046634"/>
            <a:ext cx="4906919" cy="1698285"/>
          </a:xfrm>
          <a:prstGeom prst="rect">
            <a:avLst/>
          </a:prstGeom>
          <a:noFill/>
        </p:spPr>
        <p:txBody>
          <a:bodyPr wrap="square" lIns="91440" tIns="45720" rIns="91440" bIns="45720" rtlCol="0" anchor="t">
            <a:spAutoFit/>
          </a:bodyPr>
          <a:lstStyle/>
          <a:p>
            <a:pPr>
              <a:lnSpc>
                <a:spcPct val="150000"/>
              </a:lnSpc>
            </a:pPr>
            <a:r>
              <a:rPr lang="es-ES">
                <a:solidFill>
                  <a:srgbClr val="1E3B7D"/>
                </a:solidFill>
                <a:latin typeface="Verdana"/>
                <a:ea typeface="Calibri"/>
                <a:cs typeface="Calibri"/>
              </a:rPr>
              <a:t>Todo comentario o cualquier manifestación verbal de una persona externa al INE, que mediante contenido sexual se refiera al personal en terreno.</a:t>
            </a:r>
            <a:endParaRPr lang="es-MX">
              <a:solidFill>
                <a:srgbClr val="1E3B7D"/>
              </a:solidFill>
              <a:latin typeface="Verdana"/>
              <a:ea typeface="Calibri"/>
              <a:cs typeface="Calibri"/>
            </a:endParaRPr>
          </a:p>
        </p:txBody>
      </p:sp>
      <p:pic>
        <p:nvPicPr>
          <p:cNvPr id="9" name="Picture 4">
            <a:extLst>
              <a:ext uri="{FF2B5EF4-FFF2-40B4-BE49-F238E27FC236}">
                <a16:creationId xmlns:a16="http://schemas.microsoft.com/office/drawing/2014/main" id="{D8F3145C-72E7-B305-3D1D-52482043ADE1}"/>
              </a:ext>
            </a:extLst>
          </p:cNvPr>
          <p:cNvPicPr>
            <a:picLocks noChangeAspect="1"/>
          </p:cNvPicPr>
          <p:nvPr/>
        </p:nvPicPr>
        <p:blipFill rotWithShape="1">
          <a:blip r:embed="rId2"/>
          <a:srcRect l="-3476" t="-1337" r="36364" b="1337"/>
          <a:stretch/>
        </p:blipFill>
        <p:spPr>
          <a:xfrm>
            <a:off x="2548763" y="2573796"/>
            <a:ext cx="1721368" cy="2581012"/>
          </a:xfrm>
          <a:prstGeom prst="rect">
            <a:avLst/>
          </a:prstGeom>
        </p:spPr>
      </p:pic>
    </p:spTree>
    <p:extLst>
      <p:ext uri="{BB962C8B-B14F-4D97-AF65-F5344CB8AC3E}">
        <p14:creationId xmlns:p14="http://schemas.microsoft.com/office/powerpoint/2010/main" val="3266735747"/>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BA034-03CF-26D3-FA28-50B07B709874}"/>
              </a:ext>
            </a:extLst>
          </p:cNvPr>
          <p:cNvSpPr>
            <a:spLocks noGrp="1"/>
          </p:cNvSpPr>
          <p:nvPr>
            <p:ph type="body" sz="quarter" idx="13"/>
          </p:nvPr>
        </p:nvSpPr>
        <p:spPr/>
        <p:txBody>
          <a:bodyPr/>
          <a:lstStyle/>
          <a:p>
            <a:r>
              <a:rPr lang="es-CL">
                <a:latin typeface="Verdana"/>
                <a:ea typeface="Verdana"/>
              </a:rPr>
              <a:t>Situaciones o conductas de riesgo</a:t>
            </a:r>
            <a:endParaRPr lang="es-CL"/>
          </a:p>
        </p:txBody>
      </p:sp>
      <p:sp>
        <p:nvSpPr>
          <p:cNvPr id="3" name="Text Placeholder 2">
            <a:extLst>
              <a:ext uri="{FF2B5EF4-FFF2-40B4-BE49-F238E27FC236}">
                <a16:creationId xmlns:a16="http://schemas.microsoft.com/office/drawing/2014/main" id="{251B5A38-AB44-3040-FAB6-0FD9BD650E87}"/>
              </a:ext>
            </a:extLst>
          </p:cNvPr>
          <p:cNvSpPr>
            <a:spLocks noGrp="1"/>
          </p:cNvSpPr>
          <p:nvPr>
            <p:ph type="body" sz="quarter" idx="40"/>
          </p:nvPr>
        </p:nvSpPr>
        <p:spPr/>
        <p:txBody>
          <a:bodyPr/>
          <a:lstStyle/>
          <a:p>
            <a:r>
              <a:rPr lang="en-US">
                <a:latin typeface="Verdana"/>
                <a:ea typeface="Verdana"/>
              </a:rPr>
              <a:t>07.</a:t>
            </a:r>
            <a:endParaRPr lang="en-US"/>
          </a:p>
        </p:txBody>
      </p:sp>
      <p:sp>
        <p:nvSpPr>
          <p:cNvPr id="4" name="TextBox 3">
            <a:extLst>
              <a:ext uri="{FF2B5EF4-FFF2-40B4-BE49-F238E27FC236}">
                <a16:creationId xmlns:a16="http://schemas.microsoft.com/office/drawing/2014/main" id="{9B1B7D79-4707-B8E6-3E26-86355A3439B9}"/>
              </a:ext>
            </a:extLst>
          </p:cNvPr>
          <p:cNvSpPr txBox="1"/>
          <p:nvPr/>
        </p:nvSpPr>
        <p:spPr>
          <a:xfrm>
            <a:off x="757606" y="3082945"/>
            <a:ext cx="10123913" cy="2124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CL">
                <a:solidFill>
                  <a:srgbClr val="1E3B7D"/>
                </a:solidFill>
                <a:latin typeface="Verdana"/>
                <a:ea typeface="Verdana"/>
                <a:cs typeface="Calibri"/>
              </a:rPr>
              <a:t>La coordinación directa debe </a:t>
            </a:r>
            <a:r>
              <a:rPr lang="es-CL" b="1">
                <a:solidFill>
                  <a:srgbClr val="1E3B7D"/>
                </a:solidFill>
                <a:latin typeface="Verdana"/>
                <a:ea typeface="+mn-lt"/>
                <a:cs typeface="+mn-lt"/>
              </a:rPr>
              <a:t>actualizar el acta</a:t>
            </a:r>
            <a:r>
              <a:rPr lang="es-CL">
                <a:solidFill>
                  <a:srgbClr val="1E3B7D"/>
                </a:solidFill>
                <a:latin typeface="Verdana"/>
                <a:ea typeface="+mn-lt"/>
                <a:cs typeface="+mn-lt"/>
              </a:rPr>
              <a:t> de la situación ocurrida (Anexo 1 del Protocolo) y enviar esta información al </a:t>
            </a:r>
            <a:r>
              <a:rPr lang="es-CL" b="1">
                <a:solidFill>
                  <a:srgbClr val="1E3B7D"/>
                </a:solidFill>
                <a:latin typeface="Verdana"/>
                <a:ea typeface="+mn-lt"/>
                <a:cs typeface="+mn-lt"/>
              </a:rPr>
              <a:t>Director/a Regional, Gestor/</a:t>
            </a:r>
            <a:r>
              <a:rPr lang="es-CL" b="1" err="1">
                <a:solidFill>
                  <a:srgbClr val="1E3B7D"/>
                </a:solidFill>
                <a:latin typeface="Verdana"/>
                <a:ea typeface="+mn-lt"/>
                <a:cs typeface="+mn-lt"/>
              </a:rPr>
              <a:t>ra</a:t>
            </a:r>
            <a:r>
              <a:rPr lang="es-CL" b="1">
                <a:solidFill>
                  <a:srgbClr val="1E3B7D"/>
                </a:solidFill>
                <a:latin typeface="Verdana"/>
                <a:ea typeface="+mn-lt"/>
                <a:cs typeface="+mn-lt"/>
              </a:rPr>
              <a:t> Zonal de Riesgos Operativos y Seguridad</a:t>
            </a:r>
            <a:r>
              <a:rPr lang="es-CL">
                <a:solidFill>
                  <a:srgbClr val="1E3B7D"/>
                </a:solidFill>
                <a:latin typeface="Verdana"/>
                <a:ea typeface="+mn-lt"/>
                <a:cs typeface="+mn-lt"/>
              </a:rPr>
              <a:t> y responsable de la Institución (</a:t>
            </a:r>
            <a:r>
              <a:rPr lang="es-CL" b="1" err="1">
                <a:solidFill>
                  <a:srgbClr val="1E3B7D"/>
                </a:solidFill>
                <a:latin typeface="Verdana"/>
                <a:ea typeface="+mn-lt"/>
                <a:cs typeface="+mn-lt"/>
              </a:rPr>
              <a:t>Subdepto</a:t>
            </a:r>
            <a:r>
              <a:rPr lang="es-CL" b="1">
                <a:solidFill>
                  <a:srgbClr val="1E3B7D"/>
                </a:solidFill>
                <a:latin typeface="Verdana"/>
                <a:ea typeface="+mn-lt"/>
                <a:cs typeface="+mn-lt"/>
              </a:rPr>
              <a:t>. Prevención de Riesgos</a:t>
            </a:r>
            <a:r>
              <a:rPr lang="es-CL">
                <a:solidFill>
                  <a:srgbClr val="1E3B7D"/>
                </a:solidFill>
                <a:latin typeface="Verdana"/>
                <a:ea typeface="+mn-lt"/>
                <a:cs typeface="+mn-lt"/>
              </a:rPr>
              <a:t> a los correos acompanamiento@ine.gob.cl, </a:t>
            </a:r>
            <a:r>
              <a:rPr lang="es-CL" u="sng">
                <a:solidFill>
                  <a:srgbClr val="1E3B7D"/>
                </a:solidFill>
                <a:latin typeface="Verdana"/>
                <a:ea typeface="+mn-lt"/>
                <a:cs typeface="+mn-lt"/>
                <a:hlinkClick r:id="rId2">
                  <a:extLst>
                    <a:ext uri="{A12FA001-AC4F-418D-AE19-62706E023703}">
                      <ahyp:hlinkClr xmlns:ahyp="http://schemas.microsoft.com/office/drawing/2018/hyperlinkcolor" val="tx"/>
                    </a:ext>
                  </a:extLst>
                </a:hlinkClick>
              </a:rPr>
              <a:t>prevencionderiesgo@ine.gob.cl</a:t>
            </a:r>
            <a:r>
              <a:rPr lang="es-CL">
                <a:solidFill>
                  <a:srgbClr val="1E3B7D"/>
                </a:solidFill>
                <a:latin typeface="Verdana"/>
                <a:ea typeface="+mn-lt"/>
                <a:cs typeface="+mn-lt"/>
              </a:rPr>
              <a:t>).</a:t>
            </a:r>
            <a:endParaRPr lang="es-ES"/>
          </a:p>
        </p:txBody>
      </p:sp>
      <p:pic>
        <p:nvPicPr>
          <p:cNvPr id="7" name="Gráfico 21" descr="Luces encendidas con relleno sólido">
            <a:extLst>
              <a:ext uri="{FF2B5EF4-FFF2-40B4-BE49-F238E27FC236}">
                <a16:creationId xmlns:a16="http://schemas.microsoft.com/office/drawing/2014/main" id="{4AA656AD-04D6-2024-A95E-0BAC5E5C25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6044" y="1006322"/>
            <a:ext cx="1219768" cy="1327339"/>
          </a:xfrm>
          <a:prstGeom prst="rect">
            <a:avLst/>
          </a:prstGeom>
        </p:spPr>
      </p:pic>
    </p:spTree>
    <p:extLst>
      <p:ext uri="{BB962C8B-B14F-4D97-AF65-F5344CB8AC3E}">
        <p14:creationId xmlns:p14="http://schemas.microsoft.com/office/powerpoint/2010/main" val="2365654902"/>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0D767-EF6F-D5E0-CBC2-61356EB2FBA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87D2D4F-30F7-697A-93ED-A5782DA24681}"/>
              </a:ext>
            </a:extLst>
          </p:cNvPr>
          <p:cNvSpPr>
            <a:spLocks noGrp="1"/>
          </p:cNvSpPr>
          <p:nvPr>
            <p:ph type="body" sz="quarter" idx="13"/>
          </p:nvPr>
        </p:nvSpPr>
        <p:spPr/>
        <p:txBody>
          <a:bodyPr/>
          <a:lstStyle/>
          <a:p>
            <a:r>
              <a:rPr lang="es-CL">
                <a:latin typeface="Verdana"/>
                <a:ea typeface="Verdana"/>
              </a:rPr>
              <a:t>Situaciones o conductas de riesgo</a:t>
            </a:r>
            <a:endParaRPr lang="es-CL"/>
          </a:p>
        </p:txBody>
      </p:sp>
      <p:sp>
        <p:nvSpPr>
          <p:cNvPr id="6" name="Marcador de texto 5">
            <a:extLst>
              <a:ext uri="{FF2B5EF4-FFF2-40B4-BE49-F238E27FC236}">
                <a16:creationId xmlns:a16="http://schemas.microsoft.com/office/drawing/2014/main" id="{5D1FB771-7A5B-B9EF-525C-AC45C68B0468}"/>
              </a:ext>
            </a:extLst>
          </p:cNvPr>
          <p:cNvSpPr>
            <a:spLocks noGrp="1"/>
          </p:cNvSpPr>
          <p:nvPr>
            <p:ph type="body" sz="quarter" idx="40"/>
          </p:nvPr>
        </p:nvSpPr>
        <p:spPr/>
        <p:txBody>
          <a:bodyPr/>
          <a:lstStyle/>
          <a:p>
            <a:r>
              <a:rPr lang="es-ES">
                <a:latin typeface="Verdana"/>
                <a:ea typeface="Verdana"/>
              </a:rPr>
              <a:t>07.</a:t>
            </a:r>
            <a:endParaRPr lang="es-ES"/>
          </a:p>
        </p:txBody>
      </p:sp>
      <p:pic>
        <p:nvPicPr>
          <p:cNvPr id="5" name="Picture 4">
            <a:extLst>
              <a:ext uri="{FF2B5EF4-FFF2-40B4-BE49-F238E27FC236}">
                <a16:creationId xmlns:a16="http://schemas.microsoft.com/office/drawing/2014/main" id="{3F70D826-E75B-AFD7-447F-5A14C2A68B06}"/>
              </a:ext>
            </a:extLst>
          </p:cNvPr>
          <p:cNvPicPr>
            <a:picLocks noChangeAspect="1"/>
          </p:cNvPicPr>
          <p:nvPr/>
        </p:nvPicPr>
        <p:blipFill>
          <a:blip r:embed="rId2"/>
          <a:stretch>
            <a:fillRect/>
          </a:stretch>
        </p:blipFill>
        <p:spPr>
          <a:xfrm>
            <a:off x="2615781" y="406611"/>
            <a:ext cx="7171785" cy="6380310"/>
          </a:xfrm>
          <a:prstGeom prst="rect">
            <a:avLst/>
          </a:prstGeom>
        </p:spPr>
      </p:pic>
    </p:spTree>
    <p:extLst>
      <p:ext uri="{BB962C8B-B14F-4D97-AF65-F5344CB8AC3E}">
        <p14:creationId xmlns:p14="http://schemas.microsoft.com/office/powerpoint/2010/main" val="414408488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p:txBody>
          <a:bodyPr/>
          <a:lstStyle/>
          <a:p>
            <a:r>
              <a:rPr lang="es-CL">
                <a:latin typeface="Verdana"/>
                <a:ea typeface="Verdana"/>
              </a:rPr>
              <a:t>Protocolo</a:t>
            </a:r>
            <a:endParaRPr lang="es-CL"/>
          </a:p>
        </p:txBody>
      </p:sp>
      <p:sp>
        <p:nvSpPr>
          <p:cNvPr id="4" name="Título 3"/>
          <p:cNvSpPr>
            <a:spLocks noGrp="1"/>
          </p:cNvSpPr>
          <p:nvPr>
            <p:ph type="title"/>
          </p:nvPr>
        </p:nvSpPr>
        <p:spPr/>
        <p:txBody>
          <a:bodyPr/>
          <a:lstStyle/>
          <a:p>
            <a:r>
              <a:rPr lang="es-CL">
                <a:latin typeface="Verdana"/>
                <a:ea typeface="Verdana"/>
              </a:rPr>
              <a:t>01.</a:t>
            </a:r>
          </a:p>
        </p:txBody>
      </p:sp>
    </p:spTree>
    <p:extLst>
      <p:ext uri="{BB962C8B-B14F-4D97-AF65-F5344CB8AC3E}">
        <p14:creationId xmlns:p14="http://schemas.microsoft.com/office/powerpoint/2010/main" val="2189499962"/>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87890-B7D2-0DAF-6F59-1B3580F671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A7728A6-2E8D-3E57-918B-552CD72C4839}"/>
              </a:ext>
            </a:extLst>
          </p:cNvPr>
          <p:cNvSpPr>
            <a:spLocks noGrp="1"/>
          </p:cNvSpPr>
          <p:nvPr>
            <p:ph type="body" sz="quarter" idx="13"/>
          </p:nvPr>
        </p:nvSpPr>
        <p:spPr/>
        <p:txBody>
          <a:bodyPr/>
          <a:lstStyle/>
          <a:p>
            <a:r>
              <a:rPr lang="es-CL">
                <a:latin typeface="Verdana"/>
                <a:ea typeface="Verdana"/>
              </a:rPr>
              <a:t>Situaciones o conductas de riesgo</a:t>
            </a:r>
            <a:endParaRPr lang="es-CL"/>
          </a:p>
        </p:txBody>
      </p:sp>
      <p:sp>
        <p:nvSpPr>
          <p:cNvPr id="3" name="Text Placeholder 2">
            <a:extLst>
              <a:ext uri="{FF2B5EF4-FFF2-40B4-BE49-F238E27FC236}">
                <a16:creationId xmlns:a16="http://schemas.microsoft.com/office/drawing/2014/main" id="{A5F56631-20E8-AFD6-B405-18AF08FCDD37}"/>
              </a:ext>
            </a:extLst>
          </p:cNvPr>
          <p:cNvSpPr>
            <a:spLocks noGrp="1"/>
          </p:cNvSpPr>
          <p:nvPr>
            <p:ph type="body" sz="quarter" idx="40"/>
          </p:nvPr>
        </p:nvSpPr>
        <p:spPr/>
        <p:txBody>
          <a:bodyPr>
            <a:normAutofit/>
          </a:bodyPr>
          <a:lstStyle/>
          <a:p>
            <a:r>
              <a:rPr lang="en-US">
                <a:latin typeface="Verdana"/>
                <a:ea typeface="Verdana"/>
              </a:rPr>
              <a:t>07.</a:t>
            </a:r>
            <a:endParaRPr lang="en-US"/>
          </a:p>
        </p:txBody>
      </p:sp>
      <p:pic>
        <p:nvPicPr>
          <p:cNvPr id="5" name="Picture 4">
            <a:extLst>
              <a:ext uri="{FF2B5EF4-FFF2-40B4-BE49-F238E27FC236}">
                <a16:creationId xmlns:a16="http://schemas.microsoft.com/office/drawing/2014/main" id="{4034AF59-73D1-77ED-81ED-AC3CA0E67BB5}"/>
              </a:ext>
            </a:extLst>
          </p:cNvPr>
          <p:cNvPicPr>
            <a:picLocks noChangeAspect="1"/>
          </p:cNvPicPr>
          <p:nvPr/>
        </p:nvPicPr>
        <p:blipFill>
          <a:blip r:embed="rId2"/>
          <a:stretch>
            <a:fillRect/>
          </a:stretch>
        </p:blipFill>
        <p:spPr>
          <a:xfrm>
            <a:off x="1834371" y="1085850"/>
            <a:ext cx="8662179" cy="4871589"/>
          </a:xfrm>
          <a:prstGeom prst="rect">
            <a:avLst/>
          </a:prstGeom>
        </p:spPr>
      </p:pic>
    </p:spTree>
    <p:extLst>
      <p:ext uri="{BB962C8B-B14F-4D97-AF65-F5344CB8AC3E}">
        <p14:creationId xmlns:p14="http://schemas.microsoft.com/office/powerpoint/2010/main" val="35942571"/>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7CF64D0A-243C-D54E-91C8-22637D2896B7}"/>
              </a:ext>
            </a:extLst>
          </p:cNvPr>
          <p:cNvSpPr>
            <a:spLocks noGrp="1"/>
          </p:cNvSpPr>
          <p:nvPr>
            <p:ph type="body" sz="quarter" idx="10"/>
          </p:nvPr>
        </p:nvSpPr>
        <p:spPr/>
        <p:txBody>
          <a:bodyPr>
            <a:normAutofit fontScale="85000" lnSpcReduction="10000"/>
          </a:bodyPr>
          <a:lstStyle/>
          <a:p>
            <a:r>
              <a:rPr lang="es-CL"/>
              <a:t>Medidas de Contención y Acompañamiento</a:t>
            </a:r>
          </a:p>
        </p:txBody>
      </p:sp>
      <p:sp>
        <p:nvSpPr>
          <p:cNvPr id="7" name="Título 6"/>
          <p:cNvSpPr>
            <a:spLocks noGrp="1"/>
          </p:cNvSpPr>
          <p:nvPr>
            <p:ph type="title"/>
          </p:nvPr>
        </p:nvSpPr>
        <p:spPr/>
        <p:txBody>
          <a:bodyPr/>
          <a:lstStyle/>
          <a:p>
            <a:r>
              <a:rPr lang="es-CL">
                <a:latin typeface="Verdana"/>
                <a:ea typeface="Verdana"/>
              </a:rPr>
              <a:t>08.</a:t>
            </a:r>
          </a:p>
        </p:txBody>
      </p:sp>
    </p:spTree>
    <p:extLst>
      <p:ext uri="{BB962C8B-B14F-4D97-AF65-F5344CB8AC3E}">
        <p14:creationId xmlns:p14="http://schemas.microsoft.com/office/powerpoint/2010/main" val="3560052211"/>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p:txBody>
          <a:bodyPr/>
          <a:lstStyle/>
          <a:p>
            <a:r>
              <a:rPr lang="es-CL">
                <a:latin typeface="Verdana"/>
                <a:ea typeface="Verdana"/>
              </a:rPr>
              <a:t>Medidas de contención y acompañamiento</a:t>
            </a:r>
            <a:endParaRPr lang="es-CL"/>
          </a:p>
        </p:txBody>
      </p:sp>
      <p:sp>
        <p:nvSpPr>
          <p:cNvPr id="5" name="Marcador de texto 4"/>
          <p:cNvSpPr>
            <a:spLocks noGrp="1"/>
          </p:cNvSpPr>
          <p:nvPr>
            <p:ph type="body" sz="quarter" idx="40"/>
          </p:nvPr>
        </p:nvSpPr>
        <p:spPr/>
        <p:txBody>
          <a:bodyPr>
            <a:normAutofit/>
          </a:bodyPr>
          <a:lstStyle/>
          <a:p>
            <a:r>
              <a:rPr lang="es-CL">
                <a:latin typeface="Verdana"/>
                <a:ea typeface="Verdana"/>
              </a:rPr>
              <a:t>08.</a:t>
            </a:r>
            <a:endParaRPr lang="es-CL"/>
          </a:p>
        </p:txBody>
      </p:sp>
      <p:sp>
        <p:nvSpPr>
          <p:cNvPr id="6" name="CuadroTexto 5"/>
          <p:cNvSpPr txBox="1"/>
          <p:nvPr/>
        </p:nvSpPr>
        <p:spPr>
          <a:xfrm>
            <a:off x="1191925" y="668266"/>
            <a:ext cx="10290306" cy="585417"/>
          </a:xfrm>
          <a:prstGeom prst="rect">
            <a:avLst/>
          </a:prstGeom>
          <a:noFill/>
        </p:spPr>
        <p:txBody>
          <a:bodyPr wrap="square" lIns="91440" tIns="45720" rIns="91440" bIns="45720" rtlCol="0" anchor="t">
            <a:spAutoFit/>
          </a:bodyPr>
          <a:lstStyle/>
          <a:p>
            <a:pPr algn="ctr">
              <a:lnSpc>
                <a:spcPct val="150000"/>
              </a:lnSpc>
            </a:pPr>
            <a:r>
              <a:rPr lang="es-MX" sz="2400" b="1">
                <a:solidFill>
                  <a:srgbClr val="1E3B7D"/>
                </a:solidFill>
                <a:latin typeface="Verdana"/>
                <a:ea typeface="Verdana"/>
                <a:cs typeface="Calibri" panose="020F0502020204030204"/>
              </a:rPr>
              <a:t>Medidas de Contención y Orientación (i)</a:t>
            </a:r>
            <a:endParaRPr lang="es-ES"/>
          </a:p>
        </p:txBody>
      </p:sp>
      <p:sp>
        <p:nvSpPr>
          <p:cNvPr id="15" name="TextBox 3">
            <a:extLst>
              <a:ext uri="{FF2B5EF4-FFF2-40B4-BE49-F238E27FC236}">
                <a16:creationId xmlns:a16="http://schemas.microsoft.com/office/drawing/2014/main" id="{AF0B575D-AFA5-726E-A9E8-C96409D9FEE8}"/>
              </a:ext>
            </a:extLst>
          </p:cNvPr>
          <p:cNvSpPr txBox="1"/>
          <p:nvPr/>
        </p:nvSpPr>
        <p:spPr>
          <a:xfrm>
            <a:off x="797413" y="1679065"/>
            <a:ext cx="6409922" cy="377577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nSpc>
                <a:spcPct val="150000"/>
              </a:lnSpc>
              <a:buFont typeface="Arial"/>
              <a:buChar char="•"/>
            </a:pPr>
            <a:r>
              <a:rPr lang="es-CL" b="1">
                <a:solidFill>
                  <a:srgbClr val="1E3B7D"/>
                </a:solidFill>
                <a:latin typeface="Verdana"/>
                <a:ea typeface="+mn-lt"/>
                <a:cs typeface="+mn-lt"/>
              </a:rPr>
              <a:t>Proporcionar un espacio físico que garantice las condiciones de privacidad y favorezca la escucha activa  y empática</a:t>
            </a:r>
            <a:r>
              <a:rPr lang="es-CL">
                <a:solidFill>
                  <a:srgbClr val="1E3B7D"/>
                </a:solidFill>
                <a:latin typeface="Verdana"/>
                <a:ea typeface="+mn-lt"/>
                <a:cs typeface="+mn-lt"/>
              </a:rPr>
              <a:t>, evaluando disponibilidad de infraestructura del proyecto.</a:t>
            </a:r>
            <a:endParaRPr lang="es-CL">
              <a:solidFill>
                <a:srgbClr val="122361"/>
              </a:solidFill>
              <a:latin typeface="Verdana"/>
              <a:ea typeface="+mn-lt"/>
              <a:cs typeface="+mn-lt"/>
            </a:endParaRPr>
          </a:p>
          <a:p>
            <a:pPr marL="285750" indent="-285750">
              <a:lnSpc>
                <a:spcPct val="150000"/>
              </a:lnSpc>
              <a:buFont typeface="Arial"/>
              <a:buChar char="•"/>
            </a:pPr>
            <a:r>
              <a:rPr lang="es-CL" b="1">
                <a:solidFill>
                  <a:srgbClr val="1E3B7D"/>
                </a:solidFill>
                <a:latin typeface="Verdana"/>
                <a:ea typeface="+mn-lt"/>
                <a:cs typeface="+mn-lt"/>
              </a:rPr>
              <a:t>Escuchar a la(s) persona(s) afectada(s) en su exposición</a:t>
            </a:r>
            <a:r>
              <a:rPr lang="es-CL">
                <a:solidFill>
                  <a:srgbClr val="1E3B7D"/>
                </a:solidFill>
                <a:latin typeface="Verdana"/>
                <a:ea typeface="+mn-lt"/>
                <a:cs typeface="+mn-lt"/>
              </a:rPr>
              <a:t>, sin menoscabo a su dignidad y sin intromisión en aspectos que resulten irrelevantes para el conocimiento de los hechos.</a:t>
            </a:r>
            <a:endParaRPr lang="es-CL">
              <a:solidFill>
                <a:srgbClr val="122361"/>
              </a:solidFill>
              <a:latin typeface="Verdana"/>
              <a:ea typeface="+mn-lt"/>
              <a:cs typeface="+mn-lt"/>
            </a:endParaRPr>
          </a:p>
          <a:p>
            <a:pPr marL="285750" indent="-285750">
              <a:lnSpc>
                <a:spcPct val="150000"/>
              </a:lnSpc>
              <a:buFont typeface="Arial"/>
              <a:buChar char="•"/>
            </a:pPr>
            <a:endParaRPr lang="es-CL">
              <a:solidFill>
                <a:srgbClr val="1E3B7D"/>
              </a:solidFill>
              <a:latin typeface="Verdana"/>
              <a:ea typeface="Calibri" panose="020F0502020204030204"/>
              <a:cs typeface="Calibri" panose="020F0502020204030204"/>
            </a:endParaRPr>
          </a:p>
        </p:txBody>
      </p:sp>
      <p:pic>
        <p:nvPicPr>
          <p:cNvPr id="3" name="Gráfico 2" descr="Voz contorno">
            <a:extLst>
              <a:ext uri="{FF2B5EF4-FFF2-40B4-BE49-F238E27FC236}">
                <a16:creationId xmlns:a16="http://schemas.microsoft.com/office/drawing/2014/main" id="{291F3784-62AA-DA39-AEEC-E849201FA4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8539" y="1785730"/>
            <a:ext cx="3286539" cy="3286539"/>
          </a:xfrm>
          <a:prstGeom prst="rect">
            <a:avLst/>
          </a:prstGeom>
        </p:spPr>
      </p:pic>
    </p:spTree>
    <p:extLst>
      <p:ext uri="{BB962C8B-B14F-4D97-AF65-F5344CB8AC3E}">
        <p14:creationId xmlns:p14="http://schemas.microsoft.com/office/powerpoint/2010/main" val="1099747661"/>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p:txBody>
          <a:bodyPr/>
          <a:lstStyle/>
          <a:p>
            <a:r>
              <a:rPr lang="es-CL">
                <a:latin typeface="Verdana"/>
                <a:ea typeface="Verdana"/>
              </a:rPr>
              <a:t>Medidas de contención y acompañamiento</a:t>
            </a:r>
            <a:endParaRPr lang="es-CL"/>
          </a:p>
        </p:txBody>
      </p:sp>
      <p:sp>
        <p:nvSpPr>
          <p:cNvPr id="5" name="Marcador de texto 4"/>
          <p:cNvSpPr>
            <a:spLocks noGrp="1"/>
          </p:cNvSpPr>
          <p:nvPr>
            <p:ph type="body" sz="quarter" idx="40"/>
          </p:nvPr>
        </p:nvSpPr>
        <p:spPr/>
        <p:txBody>
          <a:bodyPr>
            <a:normAutofit/>
          </a:bodyPr>
          <a:lstStyle/>
          <a:p>
            <a:r>
              <a:rPr lang="es-CL">
                <a:latin typeface="Verdana"/>
                <a:ea typeface="Verdana"/>
              </a:rPr>
              <a:t>08.</a:t>
            </a:r>
            <a:endParaRPr lang="es-CL"/>
          </a:p>
        </p:txBody>
      </p:sp>
      <p:sp>
        <p:nvSpPr>
          <p:cNvPr id="6" name="CuadroTexto 5"/>
          <p:cNvSpPr txBox="1"/>
          <p:nvPr/>
        </p:nvSpPr>
        <p:spPr>
          <a:xfrm>
            <a:off x="1191925" y="668266"/>
            <a:ext cx="10290306" cy="585417"/>
          </a:xfrm>
          <a:prstGeom prst="rect">
            <a:avLst/>
          </a:prstGeom>
          <a:noFill/>
        </p:spPr>
        <p:txBody>
          <a:bodyPr wrap="square" lIns="91440" tIns="45720" rIns="91440" bIns="45720" rtlCol="0" anchor="t">
            <a:spAutoFit/>
          </a:bodyPr>
          <a:lstStyle/>
          <a:p>
            <a:pPr algn="ctr">
              <a:lnSpc>
                <a:spcPct val="150000"/>
              </a:lnSpc>
            </a:pPr>
            <a:r>
              <a:rPr lang="es-MX" sz="2400" b="1">
                <a:solidFill>
                  <a:srgbClr val="1E3B7D"/>
                </a:solidFill>
                <a:latin typeface="Verdana"/>
                <a:ea typeface="Verdana"/>
                <a:cs typeface="Calibri" panose="020F0502020204030204"/>
              </a:rPr>
              <a:t>Medidas de Contención y Orientación (</a:t>
            </a:r>
            <a:r>
              <a:rPr lang="es-MX" sz="2400" b="1" err="1">
                <a:solidFill>
                  <a:srgbClr val="1E3B7D"/>
                </a:solidFill>
                <a:latin typeface="Verdana"/>
                <a:ea typeface="Verdana"/>
                <a:cs typeface="Calibri" panose="020F0502020204030204"/>
              </a:rPr>
              <a:t>ii</a:t>
            </a:r>
            <a:r>
              <a:rPr lang="es-MX" sz="2400" b="1">
                <a:solidFill>
                  <a:srgbClr val="1E3B7D"/>
                </a:solidFill>
                <a:latin typeface="Verdana"/>
                <a:ea typeface="Verdana"/>
                <a:cs typeface="Calibri" panose="020F0502020204030204"/>
              </a:rPr>
              <a:t>)</a:t>
            </a:r>
            <a:endParaRPr lang="es-ES"/>
          </a:p>
        </p:txBody>
      </p:sp>
      <p:sp>
        <p:nvSpPr>
          <p:cNvPr id="15" name="TextBox 3">
            <a:extLst>
              <a:ext uri="{FF2B5EF4-FFF2-40B4-BE49-F238E27FC236}">
                <a16:creationId xmlns:a16="http://schemas.microsoft.com/office/drawing/2014/main" id="{AF0B575D-AFA5-726E-A9E8-C96409D9FEE8}"/>
              </a:ext>
            </a:extLst>
          </p:cNvPr>
          <p:cNvSpPr txBox="1"/>
          <p:nvPr/>
        </p:nvSpPr>
        <p:spPr>
          <a:xfrm>
            <a:off x="797413" y="1446757"/>
            <a:ext cx="8126078" cy="502227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nSpc>
                <a:spcPct val="150000"/>
              </a:lnSpc>
              <a:buFont typeface="Wingdings"/>
              <a:buChar char="q"/>
            </a:pPr>
            <a:r>
              <a:rPr lang="es-CL">
                <a:solidFill>
                  <a:srgbClr val="1E3B7D"/>
                </a:solidFill>
                <a:latin typeface="Verdana"/>
                <a:ea typeface="+mn-lt"/>
                <a:cs typeface="+mn-lt"/>
              </a:rPr>
              <a:t>Registrar detalladamente en el Formulario del Protocolo, </a:t>
            </a:r>
            <a:r>
              <a:rPr lang="es-CL" b="1">
                <a:solidFill>
                  <a:srgbClr val="1E3B7D"/>
                </a:solidFill>
                <a:latin typeface="Verdana"/>
                <a:ea typeface="+mn-lt"/>
                <a:cs typeface="+mn-lt"/>
              </a:rPr>
              <a:t>el relato de las personas afectadas</a:t>
            </a:r>
            <a:r>
              <a:rPr lang="es-CL">
                <a:solidFill>
                  <a:srgbClr val="1E3B7D"/>
                </a:solidFill>
                <a:latin typeface="Verdana"/>
                <a:ea typeface="+mn-lt"/>
                <a:cs typeface="+mn-lt"/>
              </a:rPr>
              <a:t> evitando la revictimización y reiteración innecesaria de hechos ya relatados, realizando preguntas sencillas y enfocadas hacia los hechos, sin minimizar la situación vivenciada, pero recopilando la mayor cantidad de información posible.</a:t>
            </a:r>
            <a:endParaRPr lang="es-CL">
              <a:latin typeface="Verdana"/>
              <a:ea typeface="Calibri" panose="020F0502020204030204"/>
              <a:cs typeface="Calibri" panose="020F0502020204030204"/>
            </a:endParaRPr>
          </a:p>
          <a:p>
            <a:pPr marL="285750" indent="-285750">
              <a:lnSpc>
                <a:spcPct val="150000"/>
              </a:lnSpc>
              <a:buFont typeface="Wingdings"/>
              <a:buChar char="q"/>
            </a:pPr>
            <a:r>
              <a:rPr lang="es-CL">
                <a:solidFill>
                  <a:srgbClr val="1E3B7D"/>
                </a:solidFill>
                <a:latin typeface="Verdana"/>
                <a:ea typeface="Verdana"/>
                <a:cs typeface="Calibri" panose="020F0502020204030204"/>
              </a:rPr>
              <a:t>Informar a la persona afectada que, en caso de haberse producido una eventual situación constitutiva de delito, </a:t>
            </a:r>
            <a:r>
              <a:rPr lang="es-CL" b="1">
                <a:solidFill>
                  <a:srgbClr val="1E3B7D"/>
                </a:solidFill>
                <a:latin typeface="Verdana"/>
                <a:ea typeface="Verdana"/>
                <a:cs typeface="Calibri" panose="020F0502020204030204"/>
              </a:rPr>
              <a:t>puede realizar la denuncia de los hechos</a:t>
            </a:r>
            <a:r>
              <a:rPr lang="es-CL">
                <a:solidFill>
                  <a:srgbClr val="1E3B7D"/>
                </a:solidFill>
                <a:latin typeface="Verdana"/>
                <a:ea typeface="Verdana"/>
                <a:cs typeface="Calibri" panose="020F0502020204030204"/>
              </a:rPr>
              <a:t> en Comisaría de Carabineros de Chile, Fiscalía o Cuartel de la Policía de Investigaciones.</a:t>
            </a:r>
            <a:endParaRPr lang="es-CL">
              <a:solidFill>
                <a:srgbClr val="1E3B7D"/>
              </a:solidFill>
              <a:latin typeface="Verdana"/>
              <a:ea typeface="Calibri" panose="020F0502020204030204"/>
              <a:cs typeface="Calibri" panose="020F0502020204030204"/>
            </a:endParaRPr>
          </a:p>
          <a:p>
            <a:pPr>
              <a:lnSpc>
                <a:spcPct val="150000"/>
              </a:lnSpc>
            </a:pPr>
            <a:endParaRPr lang="es-CL">
              <a:solidFill>
                <a:srgbClr val="1E3B7D"/>
              </a:solidFill>
              <a:latin typeface="Verdana"/>
              <a:ea typeface="Calibri" panose="020F0502020204030204"/>
              <a:cs typeface="Calibri" panose="020F0502020204030204"/>
            </a:endParaRPr>
          </a:p>
        </p:txBody>
      </p:sp>
      <p:pic>
        <p:nvPicPr>
          <p:cNvPr id="2" name="Gráfico 1" descr="Máquina de escribir con relleno sólido">
            <a:extLst>
              <a:ext uri="{FF2B5EF4-FFF2-40B4-BE49-F238E27FC236}">
                <a16:creationId xmlns:a16="http://schemas.microsoft.com/office/drawing/2014/main" id="{733BDD4B-21E4-C954-6AEC-658F86E764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9166" y="3866323"/>
            <a:ext cx="2020956" cy="2020956"/>
          </a:xfrm>
          <a:prstGeom prst="rect">
            <a:avLst/>
          </a:prstGeom>
        </p:spPr>
      </p:pic>
      <p:pic>
        <p:nvPicPr>
          <p:cNvPr id="3" name="Gráfico 2" descr="Plano contorno">
            <a:extLst>
              <a:ext uri="{FF2B5EF4-FFF2-40B4-BE49-F238E27FC236}">
                <a16:creationId xmlns:a16="http://schemas.microsoft.com/office/drawing/2014/main" id="{541ECFF8-82F3-D636-34E2-68ADE2C955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9165" y="1686340"/>
            <a:ext cx="1749286" cy="1749286"/>
          </a:xfrm>
          <a:prstGeom prst="rect">
            <a:avLst/>
          </a:prstGeom>
        </p:spPr>
      </p:pic>
    </p:spTree>
    <p:extLst>
      <p:ext uri="{BB962C8B-B14F-4D97-AF65-F5344CB8AC3E}">
        <p14:creationId xmlns:p14="http://schemas.microsoft.com/office/powerpoint/2010/main" val="3493699390"/>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p:txBody>
          <a:bodyPr/>
          <a:lstStyle/>
          <a:p>
            <a:r>
              <a:rPr lang="es-CL">
                <a:latin typeface="Verdana"/>
                <a:ea typeface="Verdana"/>
              </a:rPr>
              <a:t>Medidas de contención y acompañamiento</a:t>
            </a:r>
            <a:endParaRPr lang="es-CL"/>
          </a:p>
        </p:txBody>
      </p:sp>
      <p:sp>
        <p:nvSpPr>
          <p:cNvPr id="5" name="Marcador de texto 4"/>
          <p:cNvSpPr>
            <a:spLocks noGrp="1"/>
          </p:cNvSpPr>
          <p:nvPr>
            <p:ph type="body" sz="quarter" idx="40"/>
          </p:nvPr>
        </p:nvSpPr>
        <p:spPr/>
        <p:txBody>
          <a:bodyPr>
            <a:normAutofit/>
          </a:bodyPr>
          <a:lstStyle/>
          <a:p>
            <a:r>
              <a:rPr lang="es-CL">
                <a:latin typeface="Verdana"/>
                <a:ea typeface="Verdana"/>
              </a:rPr>
              <a:t>08.</a:t>
            </a:r>
            <a:endParaRPr lang="es-CL"/>
          </a:p>
        </p:txBody>
      </p:sp>
      <p:sp>
        <p:nvSpPr>
          <p:cNvPr id="6" name="CuadroTexto 5"/>
          <p:cNvSpPr txBox="1"/>
          <p:nvPr/>
        </p:nvSpPr>
        <p:spPr>
          <a:xfrm>
            <a:off x="1191925" y="668266"/>
            <a:ext cx="10290306" cy="585417"/>
          </a:xfrm>
          <a:prstGeom prst="rect">
            <a:avLst/>
          </a:prstGeom>
          <a:noFill/>
        </p:spPr>
        <p:txBody>
          <a:bodyPr wrap="square" lIns="91440" tIns="45720" rIns="91440" bIns="45720" rtlCol="0" anchor="t">
            <a:spAutoFit/>
          </a:bodyPr>
          <a:lstStyle/>
          <a:p>
            <a:pPr algn="ctr">
              <a:lnSpc>
                <a:spcPct val="150000"/>
              </a:lnSpc>
            </a:pPr>
            <a:r>
              <a:rPr lang="es-MX" sz="2400" b="1">
                <a:solidFill>
                  <a:srgbClr val="1E3B7D"/>
                </a:solidFill>
                <a:latin typeface="Verdana"/>
                <a:ea typeface="Verdana"/>
                <a:cs typeface="Calibri" panose="020F0502020204030204"/>
              </a:rPr>
              <a:t>Medidas de Contención y Orientación (</a:t>
            </a:r>
            <a:r>
              <a:rPr lang="es-MX" sz="2400" b="1" err="1">
                <a:solidFill>
                  <a:srgbClr val="1E3B7D"/>
                </a:solidFill>
                <a:latin typeface="Verdana"/>
                <a:ea typeface="Verdana"/>
                <a:cs typeface="Calibri" panose="020F0502020204030204"/>
              </a:rPr>
              <a:t>iii</a:t>
            </a:r>
            <a:r>
              <a:rPr lang="es-MX" sz="2400" b="1">
                <a:solidFill>
                  <a:srgbClr val="1E3B7D"/>
                </a:solidFill>
                <a:latin typeface="Verdana"/>
                <a:ea typeface="Verdana"/>
                <a:cs typeface="Calibri" panose="020F0502020204030204"/>
              </a:rPr>
              <a:t>)</a:t>
            </a:r>
            <a:endParaRPr lang="es-ES"/>
          </a:p>
        </p:txBody>
      </p:sp>
      <p:sp>
        <p:nvSpPr>
          <p:cNvPr id="15" name="TextBox 3">
            <a:extLst>
              <a:ext uri="{FF2B5EF4-FFF2-40B4-BE49-F238E27FC236}">
                <a16:creationId xmlns:a16="http://schemas.microsoft.com/office/drawing/2014/main" id="{AF0B575D-AFA5-726E-A9E8-C96409D9FEE8}"/>
              </a:ext>
            </a:extLst>
          </p:cNvPr>
          <p:cNvSpPr txBox="1"/>
          <p:nvPr/>
        </p:nvSpPr>
        <p:spPr>
          <a:xfrm>
            <a:off x="797413" y="1758759"/>
            <a:ext cx="7867661" cy="419127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nSpc>
                <a:spcPct val="150000"/>
              </a:lnSpc>
              <a:buFont typeface="Wingdings"/>
              <a:buChar char="q"/>
            </a:pPr>
            <a:endParaRPr lang="es-CL">
              <a:solidFill>
                <a:srgbClr val="1E3B7D"/>
              </a:solidFill>
              <a:latin typeface="Verdana"/>
              <a:ea typeface="+mn-lt"/>
              <a:cs typeface="+mn-lt"/>
            </a:endParaRPr>
          </a:p>
          <a:p>
            <a:pPr marL="285750" indent="-285750">
              <a:lnSpc>
                <a:spcPct val="150000"/>
              </a:lnSpc>
              <a:buFont typeface="Wingdings"/>
              <a:buChar char="q"/>
            </a:pPr>
            <a:r>
              <a:rPr lang="es-CL">
                <a:solidFill>
                  <a:srgbClr val="1E3B7D"/>
                </a:solidFill>
                <a:latin typeface="Verdana"/>
                <a:ea typeface="+mn-lt"/>
                <a:cs typeface="+mn-lt"/>
              </a:rPr>
              <a:t>En todo momento se debe </a:t>
            </a:r>
            <a:r>
              <a:rPr lang="es-CL" b="1">
                <a:solidFill>
                  <a:srgbClr val="1E3B7D"/>
                </a:solidFill>
                <a:latin typeface="Verdana"/>
                <a:ea typeface="+mn-lt"/>
                <a:cs typeface="+mn-lt"/>
              </a:rPr>
              <a:t>asegurar la reserva y confidencialidad de la información personal contenida en el documento</a:t>
            </a:r>
            <a:r>
              <a:rPr lang="es-CL">
                <a:solidFill>
                  <a:srgbClr val="1E3B7D"/>
                </a:solidFill>
                <a:latin typeface="Verdana"/>
                <a:ea typeface="+mn-lt"/>
                <a:cs typeface="+mn-lt"/>
              </a:rPr>
              <a:t>.</a:t>
            </a:r>
            <a:endParaRPr lang="es-CL">
              <a:solidFill>
                <a:srgbClr val="122361"/>
              </a:solidFill>
              <a:latin typeface="Verdana"/>
              <a:ea typeface="+mn-lt"/>
              <a:cs typeface="+mn-lt"/>
            </a:endParaRPr>
          </a:p>
          <a:p>
            <a:pPr marL="285750" indent="-285750">
              <a:lnSpc>
                <a:spcPct val="150000"/>
              </a:lnSpc>
              <a:buFont typeface="Wingdings"/>
              <a:buChar char="q"/>
            </a:pPr>
            <a:r>
              <a:rPr lang="es-CL">
                <a:solidFill>
                  <a:srgbClr val="1E3B7D"/>
                </a:solidFill>
                <a:latin typeface="Verdana"/>
                <a:ea typeface="+mn-lt"/>
                <a:cs typeface="+mn-lt"/>
              </a:rPr>
              <a:t>Se deberá </a:t>
            </a:r>
            <a:r>
              <a:rPr lang="es-CL" b="1">
                <a:solidFill>
                  <a:srgbClr val="1E3B7D"/>
                </a:solidFill>
                <a:latin typeface="Verdana"/>
                <a:ea typeface="+mn-lt"/>
                <a:cs typeface="+mn-lt"/>
              </a:rPr>
              <a:t>realizar espacios de escucha activa y contención al equipo de la(s) persona(s) afectada, antes de realizar el levantamiento de despliegue territorial post incidente</a:t>
            </a:r>
            <a:r>
              <a:rPr lang="es-CL">
                <a:solidFill>
                  <a:srgbClr val="1E3B7D"/>
                </a:solidFill>
                <a:latin typeface="Verdana"/>
                <a:ea typeface="+mn-lt"/>
                <a:cs typeface="+mn-lt"/>
              </a:rPr>
              <a:t>, informando de las nuevas medidas de seguridad adoptadas y empatizando con las aprensiones que pudieran tener del operativo.</a:t>
            </a:r>
            <a:endParaRPr lang="es-CL">
              <a:latin typeface="Verdana"/>
              <a:ea typeface="Calibri"/>
              <a:cs typeface="Calibri"/>
            </a:endParaRPr>
          </a:p>
        </p:txBody>
      </p:sp>
      <p:pic>
        <p:nvPicPr>
          <p:cNvPr id="2" name="Gráfico 1" descr="Contrato contorno">
            <a:extLst>
              <a:ext uri="{FF2B5EF4-FFF2-40B4-BE49-F238E27FC236}">
                <a16:creationId xmlns:a16="http://schemas.microsoft.com/office/drawing/2014/main" id="{8E4EC767-3765-1A38-F32E-D72CDF91DA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13913" y="2256183"/>
            <a:ext cx="2869095" cy="2869095"/>
          </a:xfrm>
          <a:prstGeom prst="rect">
            <a:avLst/>
          </a:prstGeom>
        </p:spPr>
      </p:pic>
    </p:spTree>
    <p:extLst>
      <p:ext uri="{BB962C8B-B14F-4D97-AF65-F5344CB8AC3E}">
        <p14:creationId xmlns:p14="http://schemas.microsoft.com/office/powerpoint/2010/main" val="3071782142"/>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p:txBody>
          <a:bodyPr/>
          <a:lstStyle/>
          <a:p>
            <a:r>
              <a:rPr lang="es-CL">
                <a:latin typeface="Verdana"/>
                <a:ea typeface="Verdana"/>
              </a:rPr>
              <a:t>Medidas de contención y acompañamiento</a:t>
            </a:r>
            <a:endParaRPr lang="es-CL"/>
          </a:p>
        </p:txBody>
      </p:sp>
      <p:sp>
        <p:nvSpPr>
          <p:cNvPr id="5" name="Marcador de texto 4"/>
          <p:cNvSpPr>
            <a:spLocks noGrp="1"/>
          </p:cNvSpPr>
          <p:nvPr>
            <p:ph type="body" sz="quarter" idx="40"/>
          </p:nvPr>
        </p:nvSpPr>
        <p:spPr/>
        <p:txBody>
          <a:bodyPr>
            <a:normAutofit/>
          </a:bodyPr>
          <a:lstStyle/>
          <a:p>
            <a:r>
              <a:rPr lang="es-CL">
                <a:latin typeface="Verdana"/>
                <a:ea typeface="Verdana"/>
              </a:rPr>
              <a:t>08.</a:t>
            </a:r>
            <a:endParaRPr lang="es-CL"/>
          </a:p>
        </p:txBody>
      </p:sp>
      <p:sp>
        <p:nvSpPr>
          <p:cNvPr id="6" name="CuadroTexto 5"/>
          <p:cNvSpPr txBox="1"/>
          <p:nvPr/>
        </p:nvSpPr>
        <p:spPr>
          <a:xfrm>
            <a:off x="1191925" y="668266"/>
            <a:ext cx="10290306" cy="571631"/>
          </a:xfrm>
          <a:prstGeom prst="rect">
            <a:avLst/>
          </a:prstGeom>
          <a:noFill/>
        </p:spPr>
        <p:txBody>
          <a:bodyPr wrap="square" lIns="91440" tIns="45720" rIns="91440" bIns="45720" rtlCol="0" anchor="t">
            <a:spAutoFit/>
          </a:bodyPr>
          <a:lstStyle/>
          <a:p>
            <a:pPr algn="ctr">
              <a:lnSpc>
                <a:spcPct val="150000"/>
              </a:lnSpc>
            </a:pPr>
            <a:r>
              <a:rPr lang="es-MX" sz="2400" b="1">
                <a:solidFill>
                  <a:srgbClr val="1E3B7D"/>
                </a:solidFill>
                <a:latin typeface="Verdana"/>
                <a:ea typeface="Verdana"/>
                <a:cs typeface="Calibri" panose="020F0502020204030204"/>
              </a:rPr>
              <a:t>Medidas de Acompañamiento (i)</a:t>
            </a:r>
          </a:p>
        </p:txBody>
      </p:sp>
      <p:sp>
        <p:nvSpPr>
          <p:cNvPr id="15" name="TextBox 3">
            <a:extLst>
              <a:ext uri="{FF2B5EF4-FFF2-40B4-BE49-F238E27FC236}">
                <a16:creationId xmlns:a16="http://schemas.microsoft.com/office/drawing/2014/main" id="{AF0B575D-AFA5-726E-A9E8-C96409D9FEE8}"/>
              </a:ext>
            </a:extLst>
          </p:cNvPr>
          <p:cNvSpPr txBox="1"/>
          <p:nvPr/>
        </p:nvSpPr>
        <p:spPr>
          <a:xfrm>
            <a:off x="683682" y="2254730"/>
            <a:ext cx="7322986" cy="294478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nSpc>
                <a:spcPct val="150000"/>
              </a:lnSpc>
              <a:buFont typeface="Wingdings"/>
              <a:buChar char="q"/>
            </a:pPr>
            <a:r>
              <a:rPr lang="es-CL" b="1">
                <a:solidFill>
                  <a:srgbClr val="1E3B7D"/>
                </a:solidFill>
                <a:latin typeface="Verdana"/>
                <a:ea typeface="+mn-lt"/>
                <a:cs typeface="+mn-lt"/>
              </a:rPr>
              <a:t>Disponer de flexibilidad para asistir ante la autoridad competente a realizar una denuncia</a:t>
            </a:r>
            <a:r>
              <a:rPr lang="es-CL">
                <a:solidFill>
                  <a:srgbClr val="1E3B7D"/>
                </a:solidFill>
                <a:latin typeface="Verdana"/>
                <a:ea typeface="+mn-lt"/>
                <a:cs typeface="+mn-lt"/>
              </a:rPr>
              <a:t>, prestar declaración o realizar cualquier otro trámite relacionado con el hecho ocurrido.</a:t>
            </a:r>
            <a:endParaRPr lang="es-ES">
              <a:latin typeface="Verdana"/>
              <a:ea typeface="Calibri" panose="020F0502020204030204"/>
              <a:cs typeface="Calibri" panose="020F0502020204030204"/>
            </a:endParaRPr>
          </a:p>
          <a:p>
            <a:pPr marL="285750" indent="-285750">
              <a:lnSpc>
                <a:spcPct val="150000"/>
              </a:lnSpc>
              <a:buFont typeface="Wingdings"/>
              <a:buChar char="q"/>
            </a:pPr>
            <a:r>
              <a:rPr lang="es-CL">
                <a:solidFill>
                  <a:srgbClr val="1E3B7D"/>
                </a:solidFill>
                <a:latin typeface="Verdana"/>
                <a:ea typeface="+mn-lt"/>
                <a:cs typeface="+mn-lt"/>
              </a:rPr>
              <a:t>La o el Coordinador Operativo Regional (COR), deberá </a:t>
            </a:r>
            <a:r>
              <a:rPr lang="es-CL" b="1">
                <a:solidFill>
                  <a:srgbClr val="1E3B7D"/>
                </a:solidFill>
                <a:latin typeface="Verdana"/>
                <a:ea typeface="+mn-lt"/>
                <a:cs typeface="+mn-lt"/>
              </a:rPr>
              <a:t>asignar un acompañante del equipo a fin de que realicen sus tareas en forma conjunta en terreno</a:t>
            </a:r>
            <a:r>
              <a:rPr lang="es-CL">
                <a:solidFill>
                  <a:srgbClr val="1E3B7D"/>
                </a:solidFill>
                <a:latin typeface="Verdana"/>
                <a:ea typeface="+mn-lt"/>
                <a:cs typeface="+mn-lt"/>
              </a:rPr>
              <a:t>.</a:t>
            </a:r>
            <a:endParaRPr lang="es-CL">
              <a:solidFill>
                <a:srgbClr val="1E3B7D"/>
              </a:solidFill>
              <a:latin typeface="Verdana"/>
              <a:ea typeface="Verdana"/>
              <a:cs typeface="+mn-lt"/>
            </a:endParaRPr>
          </a:p>
        </p:txBody>
      </p:sp>
      <p:pic>
        <p:nvPicPr>
          <p:cNvPr id="3" name="Gráfico 2" descr="Libreta de direcciones contorno">
            <a:extLst>
              <a:ext uri="{FF2B5EF4-FFF2-40B4-BE49-F238E27FC236}">
                <a16:creationId xmlns:a16="http://schemas.microsoft.com/office/drawing/2014/main" id="{5485A6EB-5207-E88A-964D-587D9C6624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04313" y="1858617"/>
            <a:ext cx="3134139" cy="3147391"/>
          </a:xfrm>
          <a:prstGeom prst="rect">
            <a:avLst/>
          </a:prstGeom>
        </p:spPr>
      </p:pic>
    </p:spTree>
    <p:extLst>
      <p:ext uri="{BB962C8B-B14F-4D97-AF65-F5344CB8AC3E}">
        <p14:creationId xmlns:p14="http://schemas.microsoft.com/office/powerpoint/2010/main" val="3067462087"/>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p:txBody>
          <a:bodyPr/>
          <a:lstStyle/>
          <a:p>
            <a:r>
              <a:rPr lang="es-CL">
                <a:latin typeface="Verdana"/>
                <a:ea typeface="Verdana"/>
              </a:rPr>
              <a:t>Medidas de contención y acompañamiento</a:t>
            </a:r>
            <a:endParaRPr lang="es-CL"/>
          </a:p>
        </p:txBody>
      </p:sp>
      <p:sp>
        <p:nvSpPr>
          <p:cNvPr id="5" name="Marcador de texto 4"/>
          <p:cNvSpPr>
            <a:spLocks noGrp="1"/>
          </p:cNvSpPr>
          <p:nvPr>
            <p:ph type="body" sz="quarter" idx="40"/>
          </p:nvPr>
        </p:nvSpPr>
        <p:spPr/>
        <p:txBody>
          <a:bodyPr>
            <a:normAutofit/>
          </a:bodyPr>
          <a:lstStyle/>
          <a:p>
            <a:r>
              <a:rPr lang="es-CL">
                <a:latin typeface="Verdana"/>
                <a:ea typeface="Verdana"/>
              </a:rPr>
              <a:t>08.</a:t>
            </a:r>
            <a:endParaRPr lang="es-CL"/>
          </a:p>
        </p:txBody>
      </p:sp>
      <p:sp>
        <p:nvSpPr>
          <p:cNvPr id="6" name="CuadroTexto 5"/>
          <p:cNvSpPr txBox="1"/>
          <p:nvPr/>
        </p:nvSpPr>
        <p:spPr>
          <a:xfrm>
            <a:off x="1191925" y="668266"/>
            <a:ext cx="10290306" cy="571631"/>
          </a:xfrm>
          <a:prstGeom prst="rect">
            <a:avLst/>
          </a:prstGeom>
          <a:noFill/>
        </p:spPr>
        <p:txBody>
          <a:bodyPr wrap="square" lIns="91440" tIns="45720" rIns="91440" bIns="45720" rtlCol="0" anchor="t">
            <a:spAutoFit/>
          </a:bodyPr>
          <a:lstStyle/>
          <a:p>
            <a:pPr algn="ctr">
              <a:lnSpc>
                <a:spcPct val="150000"/>
              </a:lnSpc>
            </a:pPr>
            <a:r>
              <a:rPr lang="es-MX" sz="2400" b="1">
                <a:solidFill>
                  <a:srgbClr val="1E3B7D"/>
                </a:solidFill>
                <a:latin typeface="Verdana"/>
                <a:ea typeface="Verdana"/>
                <a:cs typeface="Calibri" panose="020F0502020204030204"/>
              </a:rPr>
              <a:t>Medidas de Acompañamiento (</a:t>
            </a:r>
            <a:r>
              <a:rPr lang="es-MX" sz="2400" b="1" err="1">
                <a:solidFill>
                  <a:srgbClr val="1E3B7D"/>
                </a:solidFill>
                <a:latin typeface="Verdana"/>
                <a:ea typeface="Verdana"/>
                <a:cs typeface="Calibri" panose="020F0502020204030204"/>
              </a:rPr>
              <a:t>ii</a:t>
            </a:r>
            <a:r>
              <a:rPr lang="es-MX" sz="2400" b="1">
                <a:solidFill>
                  <a:srgbClr val="1E3B7D"/>
                </a:solidFill>
                <a:latin typeface="Verdana"/>
                <a:ea typeface="Verdana"/>
                <a:cs typeface="Calibri" panose="020F0502020204030204"/>
              </a:rPr>
              <a:t>)</a:t>
            </a:r>
          </a:p>
        </p:txBody>
      </p:sp>
      <p:sp>
        <p:nvSpPr>
          <p:cNvPr id="15" name="TextBox 3">
            <a:extLst>
              <a:ext uri="{FF2B5EF4-FFF2-40B4-BE49-F238E27FC236}">
                <a16:creationId xmlns:a16="http://schemas.microsoft.com/office/drawing/2014/main" id="{AF0B575D-AFA5-726E-A9E8-C96409D9FEE8}"/>
              </a:ext>
            </a:extLst>
          </p:cNvPr>
          <p:cNvSpPr txBox="1"/>
          <p:nvPr/>
        </p:nvSpPr>
        <p:spPr>
          <a:xfrm>
            <a:off x="683682" y="1624856"/>
            <a:ext cx="7452689" cy="419127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nSpc>
                <a:spcPct val="150000"/>
              </a:lnSpc>
              <a:buFont typeface="Wingdings"/>
              <a:buChar char="q"/>
            </a:pPr>
            <a:r>
              <a:rPr lang="es-CL" b="1">
                <a:solidFill>
                  <a:srgbClr val="1E3B7D"/>
                </a:solidFill>
                <a:latin typeface="Verdana"/>
                <a:ea typeface="+mn-lt"/>
                <a:cs typeface="+mn-lt"/>
              </a:rPr>
              <a:t>En caso de que la persona encargada de desarrollar las medidas de acompañamiento estime necesario</a:t>
            </a:r>
            <a:r>
              <a:rPr lang="es-CL">
                <a:solidFill>
                  <a:srgbClr val="1E3B7D"/>
                </a:solidFill>
                <a:latin typeface="Verdana"/>
                <a:ea typeface="+mn-lt"/>
                <a:cs typeface="+mn-lt"/>
              </a:rPr>
              <a:t>, </a:t>
            </a:r>
            <a:r>
              <a:rPr lang="es-CL">
                <a:solidFill>
                  <a:srgbClr val="1E3B7D"/>
                </a:solidFill>
                <a:latin typeface="Verdana"/>
                <a:ea typeface="Calibri"/>
                <a:cs typeface="+mn-lt"/>
              </a:rPr>
              <a:t>p</a:t>
            </a:r>
            <a:r>
              <a:rPr lang="es-CL">
                <a:solidFill>
                  <a:srgbClr val="1E3B7D"/>
                </a:solidFill>
                <a:latin typeface="Verdana"/>
                <a:ea typeface="Verdana"/>
                <a:cs typeface="+mn-lt"/>
              </a:rPr>
              <a:t>revia autorización de la o el Coordinador Operativo Regional/ Jefe(a) Censal, </a:t>
            </a:r>
            <a:r>
              <a:rPr lang="es-CL" b="1">
                <a:solidFill>
                  <a:srgbClr val="1E3B7D"/>
                </a:solidFill>
                <a:latin typeface="Verdana"/>
                <a:ea typeface="Verdana"/>
                <a:cs typeface="+mn-lt"/>
              </a:rPr>
              <a:t>se podrá reasignar el área de desempeño en terreno de la persona afectada</a:t>
            </a:r>
            <a:r>
              <a:rPr lang="es-CL">
                <a:solidFill>
                  <a:srgbClr val="1E3B7D"/>
                </a:solidFill>
                <a:latin typeface="Verdana"/>
                <a:ea typeface="Verdana"/>
                <a:cs typeface="+mn-lt"/>
              </a:rPr>
              <a:t>.</a:t>
            </a:r>
            <a:endParaRPr lang="es-CL">
              <a:solidFill>
                <a:srgbClr val="1E3B7D"/>
              </a:solidFill>
              <a:latin typeface="Verdana"/>
              <a:ea typeface="Calibri"/>
              <a:cs typeface="Calibri"/>
            </a:endParaRPr>
          </a:p>
          <a:p>
            <a:pPr marL="285750" indent="-285750">
              <a:lnSpc>
                <a:spcPct val="150000"/>
              </a:lnSpc>
              <a:buFont typeface="Wingdings"/>
              <a:buChar char="q"/>
            </a:pPr>
            <a:r>
              <a:rPr lang="es-CL">
                <a:solidFill>
                  <a:srgbClr val="1E3B7D"/>
                </a:solidFill>
                <a:latin typeface="Verdana"/>
                <a:ea typeface="+mn-lt"/>
                <a:cs typeface="+mn-lt"/>
              </a:rPr>
              <a:t>Al entrevistar a la persona afectada se deberá informar que los datos solo se utilizarán para adoptar medidas operativas en el área que sucedieron los hechos.</a:t>
            </a:r>
          </a:p>
          <a:p>
            <a:pPr marL="285750" indent="-285750">
              <a:lnSpc>
                <a:spcPct val="150000"/>
              </a:lnSpc>
              <a:buFont typeface="Wingdings"/>
              <a:buChar char="q"/>
            </a:pPr>
            <a:r>
              <a:rPr lang="es-CL" b="1">
                <a:solidFill>
                  <a:srgbClr val="1E3B7D"/>
                </a:solidFill>
                <a:latin typeface="Verdana"/>
                <a:ea typeface="Verdana"/>
                <a:cs typeface="Calibri" panose="020F0502020204030204"/>
              </a:rPr>
              <a:t>Escuchar a la persona afectada, sin emitir opinión o juicio acerca de lo relatado</a:t>
            </a:r>
            <a:r>
              <a:rPr lang="es-CL">
                <a:solidFill>
                  <a:srgbClr val="1E3B7D"/>
                </a:solidFill>
                <a:latin typeface="Verdana"/>
                <a:ea typeface="Verdana"/>
                <a:cs typeface="Calibri" panose="020F0502020204030204"/>
              </a:rPr>
              <a:t>.</a:t>
            </a:r>
            <a:endParaRPr lang="es-CL">
              <a:solidFill>
                <a:srgbClr val="1E3B7D"/>
              </a:solidFill>
              <a:latin typeface="Verdana"/>
              <a:ea typeface="Calibri" panose="020F0502020204030204"/>
              <a:cs typeface="Calibri" panose="020F0502020204030204"/>
            </a:endParaRPr>
          </a:p>
        </p:txBody>
      </p:sp>
      <p:pic>
        <p:nvPicPr>
          <p:cNvPr id="2" name="Gráfico 1" descr="Preguntas contorno">
            <a:extLst>
              <a:ext uri="{FF2B5EF4-FFF2-40B4-BE49-F238E27FC236}">
                <a16:creationId xmlns:a16="http://schemas.microsoft.com/office/drawing/2014/main" id="{8349894C-AB3E-0838-6DDF-3706DA0D49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55495" y="1785731"/>
            <a:ext cx="3286539" cy="3286539"/>
          </a:xfrm>
          <a:prstGeom prst="rect">
            <a:avLst/>
          </a:prstGeom>
        </p:spPr>
      </p:pic>
    </p:spTree>
    <p:extLst>
      <p:ext uri="{BB962C8B-B14F-4D97-AF65-F5344CB8AC3E}">
        <p14:creationId xmlns:p14="http://schemas.microsoft.com/office/powerpoint/2010/main" val="477021179"/>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4F349-2698-B74E-8F6E-4573C8F78D59}"/>
              </a:ext>
            </a:extLst>
          </p:cNvPr>
          <p:cNvSpPr>
            <a:spLocks noGrp="1"/>
          </p:cNvSpPr>
          <p:nvPr>
            <p:ph type="title"/>
          </p:nvPr>
        </p:nvSpPr>
        <p:spPr/>
        <p:txBody>
          <a:bodyPr/>
          <a:lstStyle/>
          <a:p>
            <a:r>
              <a:rPr lang="es-CL" sz="4400">
                <a:latin typeface="Verdana"/>
                <a:ea typeface="Verdana"/>
              </a:rPr>
              <a:t>¿Alguna pregunta o comentario?</a:t>
            </a:r>
          </a:p>
        </p:txBody>
      </p:sp>
    </p:spTree>
    <p:extLst>
      <p:ext uri="{BB962C8B-B14F-4D97-AF65-F5344CB8AC3E}">
        <p14:creationId xmlns:p14="http://schemas.microsoft.com/office/powerpoint/2010/main" val="3228287789"/>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91397-03E1-874F-BD91-C5A1CB52FFF3}"/>
              </a:ext>
            </a:extLst>
          </p:cNvPr>
          <p:cNvSpPr>
            <a:spLocks noGrp="1"/>
          </p:cNvSpPr>
          <p:nvPr>
            <p:ph type="title"/>
          </p:nvPr>
        </p:nvSpPr>
        <p:spPr/>
        <p:txBody>
          <a:bodyPr/>
          <a:lstStyle/>
          <a:p>
            <a:r>
              <a:rPr lang="es-CL"/>
              <a:t>¡Muchas gracias!</a:t>
            </a:r>
          </a:p>
        </p:txBody>
      </p:sp>
    </p:spTree>
    <p:extLst>
      <p:ext uri="{BB962C8B-B14F-4D97-AF65-F5344CB8AC3E}">
        <p14:creationId xmlns:p14="http://schemas.microsoft.com/office/powerpoint/2010/main" val="1039484684"/>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10549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3"/>
          </p:nvPr>
        </p:nvSpPr>
        <p:spPr/>
        <p:txBody>
          <a:bodyPr/>
          <a:lstStyle/>
          <a:p>
            <a:r>
              <a:rPr lang="es-CL">
                <a:latin typeface="Verdana"/>
                <a:ea typeface="Verdana"/>
              </a:rPr>
              <a:t>Protocolo</a:t>
            </a:r>
          </a:p>
        </p:txBody>
      </p:sp>
      <p:sp>
        <p:nvSpPr>
          <p:cNvPr id="6" name="Marcador de texto 5"/>
          <p:cNvSpPr>
            <a:spLocks noGrp="1"/>
          </p:cNvSpPr>
          <p:nvPr>
            <p:ph type="body" sz="quarter" idx="40"/>
          </p:nvPr>
        </p:nvSpPr>
        <p:spPr/>
        <p:txBody>
          <a:bodyPr/>
          <a:lstStyle/>
          <a:p>
            <a:r>
              <a:rPr lang="es-CL">
                <a:latin typeface="Verdana"/>
                <a:ea typeface="Verdana"/>
              </a:rPr>
              <a:t>01.</a:t>
            </a:r>
            <a:endParaRPr lang="es-CL"/>
          </a:p>
        </p:txBody>
      </p:sp>
      <p:sp>
        <p:nvSpPr>
          <p:cNvPr id="4" name="Rectángulo 3"/>
          <p:cNvSpPr/>
          <p:nvPr/>
        </p:nvSpPr>
        <p:spPr>
          <a:xfrm>
            <a:off x="751724" y="1877299"/>
            <a:ext cx="6073697" cy="3341620"/>
          </a:xfrm>
          <a:prstGeom prst="rect">
            <a:avLst/>
          </a:prstGeom>
        </p:spPr>
        <p:txBody>
          <a:bodyPr wrap="square" lIns="91440" tIns="45720" rIns="91440" bIns="45720" anchor="t">
            <a:spAutoFit/>
          </a:bodyPr>
          <a:lstStyle/>
          <a:p>
            <a:pPr algn="ctr">
              <a:lnSpc>
                <a:spcPct val="150000"/>
              </a:lnSpc>
            </a:pPr>
            <a:br>
              <a:rPr lang="es-MX" sz="2400" b="1">
                <a:latin typeface="Verdana" panose="020B0604030504040204" pitchFamily="34" charset="0"/>
                <a:ea typeface="Verdana" panose="020B0604030504040204" pitchFamily="34" charset="0"/>
              </a:rPr>
            </a:br>
            <a:r>
              <a:rPr lang="es-MX" sz="2400">
                <a:latin typeface="Verdana"/>
                <a:ea typeface="Verdana"/>
              </a:rPr>
              <a:t>Para revisar el documento en profundidad, puedes descargarlo directamente desde la Plataforma de Capacitación. Específicamente, en la sección "</a:t>
            </a:r>
            <a:r>
              <a:rPr lang="es-MX" sz="2400" i="1">
                <a:latin typeface="Verdana"/>
                <a:ea typeface="Verdana"/>
              </a:rPr>
              <a:t>Manuales e Instructivos</a:t>
            </a:r>
            <a:r>
              <a:rPr lang="es-MX" sz="2400">
                <a:latin typeface="Verdana"/>
                <a:ea typeface="Verdana"/>
              </a:rPr>
              <a:t>".</a:t>
            </a:r>
            <a:endParaRPr lang="es-ES" sz="2400">
              <a:latin typeface="Verdana" panose="020B0604030504040204" pitchFamily="34" charset="0"/>
              <a:ea typeface="Verdana" panose="020B0604030504040204" pitchFamily="34" charset="0"/>
              <a:cs typeface="Calibri" panose="020F0502020204030204"/>
            </a:endParaRPr>
          </a:p>
        </p:txBody>
      </p:sp>
      <p:pic>
        <p:nvPicPr>
          <p:cNvPr id="3" name="Picture 2">
            <a:extLst>
              <a:ext uri="{FF2B5EF4-FFF2-40B4-BE49-F238E27FC236}">
                <a16:creationId xmlns:a16="http://schemas.microsoft.com/office/drawing/2014/main" id="{983ED478-68BF-5F7E-B375-C0DCFCE504B8}"/>
              </a:ext>
            </a:extLst>
          </p:cNvPr>
          <p:cNvPicPr>
            <a:picLocks noChangeAspect="1"/>
          </p:cNvPicPr>
          <p:nvPr/>
        </p:nvPicPr>
        <p:blipFill>
          <a:blip r:embed="rId2"/>
          <a:stretch>
            <a:fillRect/>
          </a:stretch>
        </p:blipFill>
        <p:spPr>
          <a:xfrm>
            <a:off x="7648244" y="1275624"/>
            <a:ext cx="3009900" cy="3990975"/>
          </a:xfrm>
          <a:prstGeom prst="rect">
            <a:avLst/>
          </a:prstGeom>
          <a:ln>
            <a:solidFill>
              <a:srgbClr val="1E3B7D"/>
            </a:solidFill>
          </a:ln>
        </p:spPr>
      </p:pic>
      <p:sp>
        <p:nvSpPr>
          <p:cNvPr id="2" name="CuadroTexto 1">
            <a:extLst>
              <a:ext uri="{FF2B5EF4-FFF2-40B4-BE49-F238E27FC236}">
                <a16:creationId xmlns:a16="http://schemas.microsoft.com/office/drawing/2014/main" id="{3DDD3D2B-EEC8-2418-F518-5D89EB1144BE}"/>
              </a:ext>
            </a:extLst>
          </p:cNvPr>
          <p:cNvSpPr txBox="1"/>
          <p:nvPr/>
        </p:nvSpPr>
        <p:spPr>
          <a:xfrm>
            <a:off x="1045717" y="1278836"/>
            <a:ext cx="5716058" cy="954107"/>
          </a:xfrm>
          <a:prstGeom prst="rect">
            <a:avLst/>
          </a:prstGeom>
          <a:solidFill>
            <a:schemeClr val="accent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800" b="1">
                <a:solidFill>
                  <a:schemeClr val="bg1"/>
                </a:solidFill>
                <a:latin typeface="Verdana"/>
                <a:ea typeface="Verdana"/>
              </a:rPr>
              <a:t>Documento: Protocolo para colaboradores/as INE</a:t>
            </a:r>
            <a:r>
              <a:rPr lang="es-ES" sz="2800" b="1">
                <a:latin typeface="Verdana"/>
                <a:ea typeface="Verdana"/>
              </a:rPr>
              <a:t> </a:t>
            </a:r>
            <a:endParaRPr lang="es-ES">
              <a:ea typeface="Calibri" panose="020F0502020204030204"/>
              <a:cs typeface="Calibri" panose="020F0502020204030204"/>
            </a:endParaRPr>
          </a:p>
        </p:txBody>
      </p:sp>
    </p:spTree>
    <p:extLst>
      <p:ext uri="{BB962C8B-B14F-4D97-AF65-F5344CB8AC3E}">
        <p14:creationId xmlns:p14="http://schemas.microsoft.com/office/powerpoint/2010/main" val="618421356"/>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BA7E1B-11E0-AD91-1FB4-8641AC2B87D9}"/>
              </a:ext>
            </a:extLst>
          </p:cNvPr>
          <p:cNvSpPr>
            <a:spLocks noGrp="1"/>
          </p:cNvSpPr>
          <p:nvPr>
            <p:ph type="body" sz="quarter" idx="10"/>
          </p:nvPr>
        </p:nvSpPr>
        <p:spPr>
          <a:xfrm>
            <a:off x="953006" y="2244932"/>
            <a:ext cx="4200288" cy="1845427"/>
          </a:xfrm>
        </p:spPr>
        <p:txBody>
          <a:bodyPr vert="horz" lIns="0" tIns="45720" rIns="0" bIns="45720" rtlCol="0" anchor="t">
            <a:noAutofit/>
          </a:bodyPr>
          <a:lstStyle/>
          <a:p>
            <a:pPr algn="ctr">
              <a:lnSpc>
                <a:spcPct val="150000"/>
              </a:lnSpc>
            </a:pPr>
            <a:r>
              <a:rPr lang="es-ES" sz="4400">
                <a:latin typeface="Verdana"/>
                <a:ea typeface="Verdana"/>
              </a:rPr>
              <a:t>Alcance del Protocolo</a:t>
            </a:r>
            <a:endParaRPr lang="es-ES" sz="4400"/>
          </a:p>
        </p:txBody>
      </p:sp>
      <p:sp>
        <p:nvSpPr>
          <p:cNvPr id="3" name="Text Placeholder 2">
            <a:extLst>
              <a:ext uri="{FF2B5EF4-FFF2-40B4-BE49-F238E27FC236}">
                <a16:creationId xmlns:a16="http://schemas.microsoft.com/office/drawing/2014/main" id="{25222D26-3B28-6C34-5C53-8D60006CDB3C}"/>
              </a:ext>
            </a:extLst>
          </p:cNvPr>
          <p:cNvSpPr>
            <a:spLocks noGrp="1"/>
          </p:cNvSpPr>
          <p:nvPr>
            <p:ph type="body" sz="quarter" idx="41"/>
          </p:nvPr>
        </p:nvSpPr>
        <p:spPr>
          <a:xfrm>
            <a:off x="6196483" y="1581156"/>
            <a:ext cx="5606050" cy="3471570"/>
          </a:xfrm>
        </p:spPr>
        <p:txBody>
          <a:bodyPr vert="horz" lIns="0" tIns="45720" rIns="0" bIns="45720" rtlCol="0" anchor="t">
            <a:noAutofit/>
          </a:bodyPr>
          <a:lstStyle/>
          <a:p>
            <a:pPr algn="ctr">
              <a:lnSpc>
                <a:spcPct val="150000"/>
              </a:lnSpc>
            </a:pPr>
            <a:r>
              <a:rPr lang="es-MX" sz="2400">
                <a:latin typeface="Verdana"/>
                <a:ea typeface="Verdana"/>
              </a:rPr>
              <a:t>El protocolo de contención, acompañamiento y orientación se aplica a </a:t>
            </a:r>
            <a:r>
              <a:rPr lang="es-MX" sz="2400" b="1">
                <a:latin typeface="Verdana"/>
                <a:ea typeface="Verdana"/>
              </a:rPr>
              <a:t>todas y todos los colaboradores  que se encuentren desempeñando   labores en terreno</a:t>
            </a:r>
            <a:r>
              <a:rPr lang="es-MX" sz="2400">
                <a:latin typeface="Verdana"/>
                <a:ea typeface="Verdana"/>
              </a:rPr>
              <a:t> del Censo de Población y Vivienda 2024.</a:t>
            </a:r>
            <a:endParaRPr lang="es-ES_tradnl" sz="2400">
              <a:latin typeface="Verdana"/>
              <a:ea typeface="Verdana"/>
            </a:endParaRPr>
          </a:p>
        </p:txBody>
      </p:sp>
      <p:sp>
        <p:nvSpPr>
          <p:cNvPr id="6" name="Text Placeholder 5">
            <a:extLst>
              <a:ext uri="{FF2B5EF4-FFF2-40B4-BE49-F238E27FC236}">
                <a16:creationId xmlns:a16="http://schemas.microsoft.com/office/drawing/2014/main" id="{71BDD69A-2EBF-B07F-88DE-BC6E73D32596}"/>
              </a:ext>
            </a:extLst>
          </p:cNvPr>
          <p:cNvSpPr>
            <a:spLocks noGrp="1"/>
          </p:cNvSpPr>
          <p:nvPr>
            <p:ph type="body" sz="quarter" idx="40"/>
          </p:nvPr>
        </p:nvSpPr>
        <p:spPr/>
        <p:txBody>
          <a:bodyPr/>
          <a:lstStyle/>
          <a:p>
            <a:r>
              <a:rPr lang="en-US">
                <a:latin typeface="Verdana"/>
                <a:ea typeface="Verdana"/>
              </a:rPr>
              <a:t>01.</a:t>
            </a:r>
            <a:endParaRPr lang="en-US"/>
          </a:p>
        </p:txBody>
      </p:sp>
      <p:sp>
        <p:nvSpPr>
          <p:cNvPr id="5" name="Text Placeholder 4">
            <a:extLst>
              <a:ext uri="{FF2B5EF4-FFF2-40B4-BE49-F238E27FC236}">
                <a16:creationId xmlns:a16="http://schemas.microsoft.com/office/drawing/2014/main" id="{FB354798-F66A-1BA6-C507-F4D1B5031417}"/>
              </a:ext>
            </a:extLst>
          </p:cNvPr>
          <p:cNvSpPr>
            <a:spLocks noGrp="1"/>
          </p:cNvSpPr>
          <p:nvPr>
            <p:ph type="body" sz="quarter" idx="13"/>
          </p:nvPr>
        </p:nvSpPr>
        <p:spPr/>
        <p:txBody>
          <a:bodyPr/>
          <a:lstStyle/>
          <a:p>
            <a:r>
              <a:rPr lang="en-US" err="1">
                <a:latin typeface="Verdana"/>
                <a:ea typeface="Verdana"/>
              </a:rPr>
              <a:t>Protocolo</a:t>
            </a:r>
            <a:endParaRPr lang="en-US" err="1"/>
          </a:p>
        </p:txBody>
      </p:sp>
    </p:spTree>
    <p:extLst>
      <p:ext uri="{BB962C8B-B14F-4D97-AF65-F5344CB8AC3E}">
        <p14:creationId xmlns:p14="http://schemas.microsoft.com/office/powerpoint/2010/main" val="2391075637"/>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sz="quarter" idx="10"/>
          </p:nvPr>
        </p:nvSpPr>
        <p:spPr/>
        <p:txBody>
          <a:bodyPr/>
          <a:lstStyle/>
          <a:p>
            <a:r>
              <a:rPr lang="es-CL">
                <a:latin typeface="Verdana"/>
                <a:ea typeface="Verdana"/>
              </a:rPr>
              <a:t>Definiciones</a:t>
            </a:r>
            <a:endParaRPr lang="es-CL"/>
          </a:p>
        </p:txBody>
      </p:sp>
      <p:sp>
        <p:nvSpPr>
          <p:cNvPr id="7" name="Título 6"/>
          <p:cNvSpPr>
            <a:spLocks noGrp="1"/>
          </p:cNvSpPr>
          <p:nvPr>
            <p:ph type="title"/>
          </p:nvPr>
        </p:nvSpPr>
        <p:spPr/>
        <p:txBody>
          <a:bodyPr/>
          <a:lstStyle/>
          <a:p>
            <a:r>
              <a:rPr lang="es-CL">
                <a:latin typeface="Verdana"/>
                <a:ea typeface="Verdana"/>
              </a:rPr>
              <a:t>02.</a:t>
            </a:r>
          </a:p>
        </p:txBody>
      </p:sp>
    </p:spTree>
    <p:extLst>
      <p:ext uri="{BB962C8B-B14F-4D97-AF65-F5344CB8AC3E}">
        <p14:creationId xmlns:p14="http://schemas.microsoft.com/office/powerpoint/2010/main" val="793707614"/>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A1477-D6FB-FCD6-C2C8-C1ECCEC001E5}"/>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4B88EC17-0CC8-CC1B-D2C3-C3D4CD3504FC}"/>
              </a:ext>
            </a:extLst>
          </p:cNvPr>
          <p:cNvSpPr/>
          <p:nvPr/>
        </p:nvSpPr>
        <p:spPr>
          <a:xfrm>
            <a:off x="824707" y="604838"/>
            <a:ext cx="4398764" cy="687288"/>
          </a:xfrm>
          <a:prstGeom prst="rect">
            <a:avLst/>
          </a:prstGeom>
          <a:noFill/>
          <a:ln/>
        </p:spPr>
        <p:txBody>
          <a:bodyPr wrap="none" rtlCol="0" anchor="t"/>
          <a:lstStyle/>
          <a:p>
            <a:pPr>
              <a:lnSpc>
                <a:spcPts val="5411"/>
              </a:lnSpc>
            </a:pPr>
            <a:endParaRPr lang="en-US" sz="4329"/>
          </a:p>
        </p:txBody>
      </p:sp>
      <p:sp>
        <p:nvSpPr>
          <p:cNvPr id="11" name="Text 9">
            <a:extLst>
              <a:ext uri="{FF2B5EF4-FFF2-40B4-BE49-F238E27FC236}">
                <a16:creationId xmlns:a16="http://schemas.microsoft.com/office/drawing/2014/main" id="{8D13AD18-8936-9110-3EDC-6BF56318C520}"/>
              </a:ext>
            </a:extLst>
          </p:cNvPr>
          <p:cNvSpPr/>
          <p:nvPr/>
        </p:nvSpPr>
        <p:spPr>
          <a:xfrm>
            <a:off x="744370" y="7216431"/>
            <a:ext cx="8478143" cy="703858"/>
          </a:xfrm>
          <a:prstGeom prst="rect">
            <a:avLst/>
          </a:prstGeom>
          <a:noFill/>
          <a:ln/>
        </p:spPr>
        <p:txBody>
          <a:bodyPr wrap="square" lIns="91440" tIns="45720" rIns="91440" bIns="45720" rtlCol="0" anchor="t"/>
          <a:lstStyle/>
          <a:p>
            <a:pPr>
              <a:lnSpc>
                <a:spcPts val="2771"/>
              </a:lnSpc>
            </a:pPr>
            <a:endParaRPr lang="es-CL" sz="1700" kern="0" spc="-35">
              <a:solidFill>
                <a:srgbClr val="1E3B7D"/>
              </a:solidFill>
              <a:latin typeface="Verdana"/>
              <a:ea typeface="Verdana"/>
              <a:cs typeface="Calibri"/>
            </a:endParaRPr>
          </a:p>
        </p:txBody>
      </p:sp>
      <p:sp>
        <p:nvSpPr>
          <p:cNvPr id="5" name="Text Placeholder 4">
            <a:extLst>
              <a:ext uri="{FF2B5EF4-FFF2-40B4-BE49-F238E27FC236}">
                <a16:creationId xmlns:a16="http://schemas.microsoft.com/office/drawing/2014/main" id="{E9494696-3B39-0B11-EEC8-3E8552038C92}"/>
              </a:ext>
            </a:extLst>
          </p:cNvPr>
          <p:cNvSpPr>
            <a:spLocks noGrp="1"/>
          </p:cNvSpPr>
          <p:nvPr>
            <p:ph type="body" sz="quarter" idx="40"/>
          </p:nvPr>
        </p:nvSpPr>
        <p:spPr/>
        <p:txBody>
          <a:bodyPr/>
          <a:lstStyle/>
          <a:p>
            <a:r>
              <a:rPr lang="en-US">
                <a:latin typeface="Verdana"/>
                <a:ea typeface="Verdana"/>
              </a:rPr>
              <a:t>02.</a:t>
            </a:r>
            <a:endParaRPr lang="en-US"/>
          </a:p>
        </p:txBody>
      </p:sp>
      <p:sp>
        <p:nvSpPr>
          <p:cNvPr id="16" name="Marcador de texto 15">
            <a:extLst>
              <a:ext uri="{FF2B5EF4-FFF2-40B4-BE49-F238E27FC236}">
                <a16:creationId xmlns:a16="http://schemas.microsoft.com/office/drawing/2014/main" id="{58C28EDE-AB14-CE8C-070A-0F872DF8FDF1}"/>
              </a:ext>
            </a:extLst>
          </p:cNvPr>
          <p:cNvSpPr>
            <a:spLocks noGrp="1"/>
          </p:cNvSpPr>
          <p:nvPr>
            <p:ph type="body" sz="quarter" idx="13"/>
          </p:nvPr>
        </p:nvSpPr>
        <p:spPr/>
        <p:txBody>
          <a:bodyPr/>
          <a:lstStyle/>
          <a:p>
            <a:r>
              <a:rPr lang="es-CL">
                <a:latin typeface="Verdana"/>
                <a:ea typeface="Verdana"/>
              </a:rPr>
              <a:t>Definiciones</a:t>
            </a:r>
            <a:endParaRPr lang="es-ES"/>
          </a:p>
        </p:txBody>
      </p:sp>
      <p:sp>
        <p:nvSpPr>
          <p:cNvPr id="3" name="CuadroTexto 2">
            <a:extLst>
              <a:ext uri="{FF2B5EF4-FFF2-40B4-BE49-F238E27FC236}">
                <a16:creationId xmlns:a16="http://schemas.microsoft.com/office/drawing/2014/main" id="{BFFB79A8-918E-2345-6471-3C1B7C1DB329}"/>
              </a:ext>
            </a:extLst>
          </p:cNvPr>
          <p:cNvSpPr txBox="1"/>
          <p:nvPr/>
        </p:nvSpPr>
        <p:spPr>
          <a:xfrm>
            <a:off x="395715" y="2829360"/>
            <a:ext cx="526229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L" sz="3600" b="1">
                <a:solidFill>
                  <a:schemeClr val="bg1"/>
                </a:solidFill>
                <a:latin typeface="Verdana"/>
              </a:rPr>
              <a:t>¿Qué es Abuso Sexual?</a:t>
            </a:r>
            <a:endParaRPr lang="es-CL" sz="3600" b="1">
              <a:solidFill>
                <a:schemeClr val="bg1"/>
              </a:solidFill>
              <a:latin typeface="Verdana"/>
              <a:ea typeface="Verdana"/>
              <a:cs typeface="Calibri" panose="020F0502020204030204"/>
            </a:endParaRPr>
          </a:p>
        </p:txBody>
      </p:sp>
      <p:sp>
        <p:nvSpPr>
          <p:cNvPr id="7" name="Rectángulo: esquinas redondeadas 3">
            <a:extLst>
              <a:ext uri="{FF2B5EF4-FFF2-40B4-BE49-F238E27FC236}">
                <a16:creationId xmlns:a16="http://schemas.microsoft.com/office/drawing/2014/main" id="{AC8D0AFE-2B61-25A4-2A60-AF6023E3F0E1}"/>
              </a:ext>
            </a:extLst>
          </p:cNvPr>
          <p:cNvSpPr/>
          <p:nvPr/>
        </p:nvSpPr>
        <p:spPr>
          <a:xfrm>
            <a:off x="6500158" y="2053818"/>
            <a:ext cx="5208992" cy="2735470"/>
          </a:xfrm>
          <a:prstGeom prst="roundRect">
            <a:avLst/>
          </a:prstGeom>
          <a:solidFill>
            <a:schemeClr val="accent4">
              <a:lumMod val="20000"/>
              <a:lumOff val="8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s-C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50000"/>
              </a:lnSpc>
            </a:pPr>
            <a:r>
              <a:rPr lang="es-ES">
                <a:solidFill>
                  <a:srgbClr val="1E3B7D"/>
                </a:solidFill>
                <a:latin typeface="Verdana"/>
              </a:rPr>
              <a:t>Realización de una acción sexual, como, por ejemplo: </a:t>
            </a:r>
            <a:r>
              <a:rPr lang="es-ES" err="1">
                <a:solidFill>
                  <a:srgbClr val="1E3B7D"/>
                </a:solidFill>
                <a:latin typeface="Verdana"/>
              </a:rPr>
              <a:t>tocaciones</a:t>
            </a:r>
            <a:r>
              <a:rPr lang="es-ES">
                <a:solidFill>
                  <a:srgbClr val="1E3B7D"/>
                </a:solidFill>
                <a:latin typeface="Verdana"/>
              </a:rPr>
              <a:t> o besos en área de connotación sexual; simulación de acto sexual; exhibir o registrar material pornográfico o presenciar espectáculos del mismo carácter, entre otros.</a:t>
            </a:r>
            <a:endParaRPr lang="es-ES">
              <a:solidFill>
                <a:srgbClr val="1E3B7D"/>
              </a:solidFill>
              <a:latin typeface="Verdana"/>
              <a:ea typeface="Verdana"/>
            </a:endParaRPr>
          </a:p>
        </p:txBody>
      </p:sp>
    </p:spTree>
    <p:extLst>
      <p:ext uri="{BB962C8B-B14F-4D97-AF65-F5344CB8AC3E}">
        <p14:creationId xmlns:p14="http://schemas.microsoft.com/office/powerpoint/2010/main" val="254771454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9E0AB-87B9-F5C4-EEF9-70DCA0F9518D}"/>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CC765F0F-8662-8F6D-2453-74F75EF73983}"/>
              </a:ext>
            </a:extLst>
          </p:cNvPr>
          <p:cNvSpPr/>
          <p:nvPr/>
        </p:nvSpPr>
        <p:spPr>
          <a:xfrm>
            <a:off x="824707" y="604838"/>
            <a:ext cx="4398764" cy="687288"/>
          </a:xfrm>
          <a:prstGeom prst="rect">
            <a:avLst/>
          </a:prstGeom>
          <a:noFill/>
          <a:ln/>
        </p:spPr>
        <p:txBody>
          <a:bodyPr wrap="none" rtlCol="0" anchor="t"/>
          <a:lstStyle/>
          <a:p>
            <a:pPr>
              <a:lnSpc>
                <a:spcPts val="5411"/>
              </a:lnSpc>
            </a:pPr>
            <a:endParaRPr lang="en-US" sz="4329"/>
          </a:p>
        </p:txBody>
      </p:sp>
      <p:sp>
        <p:nvSpPr>
          <p:cNvPr id="11" name="Text 9">
            <a:extLst>
              <a:ext uri="{FF2B5EF4-FFF2-40B4-BE49-F238E27FC236}">
                <a16:creationId xmlns:a16="http://schemas.microsoft.com/office/drawing/2014/main" id="{EFF2E54E-4309-6A8F-3D48-EC268D424C72}"/>
              </a:ext>
            </a:extLst>
          </p:cNvPr>
          <p:cNvSpPr/>
          <p:nvPr/>
        </p:nvSpPr>
        <p:spPr>
          <a:xfrm>
            <a:off x="2613427" y="3233903"/>
            <a:ext cx="8478143" cy="703858"/>
          </a:xfrm>
          <a:prstGeom prst="rect">
            <a:avLst/>
          </a:prstGeom>
          <a:noFill/>
          <a:ln/>
        </p:spPr>
        <p:txBody>
          <a:bodyPr wrap="square" lIns="91440" tIns="45720" rIns="91440" bIns="45720" rtlCol="0" anchor="t"/>
          <a:lstStyle/>
          <a:p>
            <a:pPr>
              <a:lnSpc>
                <a:spcPts val="2771"/>
              </a:lnSpc>
            </a:pPr>
            <a:endParaRPr lang="es-CL" sz="1700" kern="0" spc="-35">
              <a:solidFill>
                <a:srgbClr val="1E3B7D"/>
              </a:solidFill>
              <a:latin typeface="Verdana"/>
              <a:ea typeface="Verdana"/>
              <a:cs typeface="Calibri"/>
            </a:endParaRPr>
          </a:p>
        </p:txBody>
      </p:sp>
      <p:sp>
        <p:nvSpPr>
          <p:cNvPr id="5" name="Text Placeholder 4">
            <a:extLst>
              <a:ext uri="{FF2B5EF4-FFF2-40B4-BE49-F238E27FC236}">
                <a16:creationId xmlns:a16="http://schemas.microsoft.com/office/drawing/2014/main" id="{07EC9CAA-23F4-F7BB-334E-628B594DE943}"/>
              </a:ext>
            </a:extLst>
          </p:cNvPr>
          <p:cNvSpPr>
            <a:spLocks noGrp="1"/>
          </p:cNvSpPr>
          <p:nvPr>
            <p:ph type="body" sz="quarter" idx="40"/>
          </p:nvPr>
        </p:nvSpPr>
        <p:spPr/>
        <p:txBody>
          <a:bodyPr/>
          <a:lstStyle/>
          <a:p>
            <a:r>
              <a:rPr lang="en-US">
                <a:latin typeface="Verdana"/>
                <a:ea typeface="Verdana"/>
              </a:rPr>
              <a:t>02.</a:t>
            </a:r>
            <a:endParaRPr lang="en-US"/>
          </a:p>
        </p:txBody>
      </p:sp>
      <p:sp>
        <p:nvSpPr>
          <p:cNvPr id="16" name="Marcador de texto 15">
            <a:extLst>
              <a:ext uri="{FF2B5EF4-FFF2-40B4-BE49-F238E27FC236}">
                <a16:creationId xmlns:a16="http://schemas.microsoft.com/office/drawing/2014/main" id="{0DE1BCA9-80CA-4626-A6D9-6F86EEC817EB}"/>
              </a:ext>
            </a:extLst>
          </p:cNvPr>
          <p:cNvSpPr>
            <a:spLocks noGrp="1"/>
          </p:cNvSpPr>
          <p:nvPr>
            <p:ph type="body" sz="quarter" idx="13"/>
          </p:nvPr>
        </p:nvSpPr>
        <p:spPr/>
        <p:txBody>
          <a:bodyPr/>
          <a:lstStyle/>
          <a:p>
            <a:r>
              <a:rPr lang="es-CL">
                <a:latin typeface="Verdana"/>
                <a:ea typeface="Verdana"/>
              </a:rPr>
              <a:t>Definiciones</a:t>
            </a:r>
            <a:endParaRPr lang="es-ES"/>
          </a:p>
        </p:txBody>
      </p:sp>
      <p:sp>
        <p:nvSpPr>
          <p:cNvPr id="8" name="Rectángulo: esquinas redondeadas 7">
            <a:extLst>
              <a:ext uri="{FF2B5EF4-FFF2-40B4-BE49-F238E27FC236}">
                <a16:creationId xmlns:a16="http://schemas.microsoft.com/office/drawing/2014/main" id="{E089FC12-68D9-4BBF-FCF8-D885A7172312}"/>
              </a:ext>
            </a:extLst>
          </p:cNvPr>
          <p:cNvSpPr/>
          <p:nvPr/>
        </p:nvSpPr>
        <p:spPr>
          <a:xfrm>
            <a:off x="6378710" y="1444339"/>
            <a:ext cx="5539878" cy="3579835"/>
          </a:xfrm>
          <a:prstGeom prst="roundRect">
            <a:avLst/>
          </a:prstGeom>
          <a:solidFill>
            <a:schemeClr val="accent4">
              <a:lumMod val="20000"/>
              <a:lumOff val="8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lnSpc>
                <a:spcPct val="150000"/>
              </a:lnSpc>
            </a:pPr>
            <a:r>
              <a:rPr lang="es-CL">
                <a:solidFill>
                  <a:srgbClr val="1E3B7D"/>
                </a:solidFill>
                <a:latin typeface="Verdana"/>
              </a:rPr>
              <a:t>Es la realización no consensuada de actos de índole sexual en lugares públicos, que provocan intimidación, hostilidad o humillación. </a:t>
            </a:r>
            <a:endParaRPr lang="es-ES">
              <a:solidFill>
                <a:srgbClr val="122361"/>
              </a:solidFill>
              <a:latin typeface="Calibri" panose="020F0502020204030204"/>
              <a:cs typeface="Calibri" panose="020F0502020204030204"/>
            </a:endParaRPr>
          </a:p>
          <a:p>
            <a:pPr algn="ctr">
              <a:lnSpc>
                <a:spcPct val="150000"/>
              </a:lnSpc>
            </a:pPr>
            <a:r>
              <a:rPr lang="es-CL">
                <a:solidFill>
                  <a:srgbClr val="1E3B7D"/>
                </a:solidFill>
                <a:latin typeface="Verdana"/>
              </a:rPr>
              <a:t>Incluye actos verbales, gestuales, acercamientos, persecuciones y exhibicionismo obsceno o sexual explícito, sin ser un delito más grave.</a:t>
            </a:r>
            <a:endParaRPr lang="es-ES">
              <a:cs typeface="Calibri"/>
            </a:endParaRPr>
          </a:p>
        </p:txBody>
      </p:sp>
      <p:sp>
        <p:nvSpPr>
          <p:cNvPr id="3" name="CuadroTexto 2">
            <a:extLst>
              <a:ext uri="{FF2B5EF4-FFF2-40B4-BE49-F238E27FC236}">
                <a16:creationId xmlns:a16="http://schemas.microsoft.com/office/drawing/2014/main" id="{4EB9F019-B102-1D00-211E-1193C191E2B8}"/>
              </a:ext>
            </a:extLst>
          </p:cNvPr>
          <p:cNvSpPr txBox="1"/>
          <p:nvPr/>
        </p:nvSpPr>
        <p:spPr>
          <a:xfrm>
            <a:off x="293299" y="2433007"/>
            <a:ext cx="526229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L" sz="3600" b="1">
                <a:solidFill>
                  <a:schemeClr val="bg1"/>
                </a:solidFill>
                <a:latin typeface="Verdana"/>
              </a:rPr>
              <a:t>¿Qué constituye Acoso Sexual Callejero?</a:t>
            </a:r>
            <a:endParaRPr lang="es-ES">
              <a:solidFill>
                <a:schemeClr val="bg1"/>
              </a:solidFill>
              <a:ea typeface="Calibri"/>
              <a:cs typeface="Calibri" panose="020F0502020204030204"/>
            </a:endParaRPr>
          </a:p>
        </p:txBody>
      </p:sp>
    </p:spTree>
    <p:extLst>
      <p:ext uri="{BB962C8B-B14F-4D97-AF65-F5344CB8AC3E}">
        <p14:creationId xmlns:p14="http://schemas.microsoft.com/office/powerpoint/2010/main" val="4045678672"/>
      </p:ext>
    </p:extLst>
  </p:cSld>
  <p:clrMapOvr>
    <a:masterClrMapping/>
  </p:clrMapOvr>
  <p:transition spd="slow">
    <p:cover/>
  </p:transition>
</p:sld>
</file>

<file path=ppt/theme/theme1.xml><?xml version="1.0" encoding="utf-8"?>
<a:theme xmlns:a="http://schemas.openxmlformats.org/drawingml/2006/main" name="Tema de Office">
  <a:themeElements>
    <a:clrScheme name="CENSO PILOTO OPERATIVO">
      <a:dk1>
        <a:srgbClr val="122361"/>
      </a:dk1>
      <a:lt1>
        <a:srgbClr val="FFFFFF"/>
      </a:lt1>
      <a:dk2>
        <a:srgbClr val="2C437F"/>
      </a:dk2>
      <a:lt2>
        <a:srgbClr val="3755A1"/>
      </a:lt2>
      <a:accent1>
        <a:srgbClr val="96B52D"/>
      </a:accent1>
      <a:accent2>
        <a:srgbClr val="B12B2B"/>
      </a:accent2>
      <a:accent3>
        <a:srgbClr val="EE7F1C"/>
      </a:accent3>
      <a:accent4>
        <a:srgbClr val="824E98"/>
      </a:accent4>
      <a:accent5>
        <a:srgbClr val="F9AD00"/>
      </a:accent5>
      <a:accent6>
        <a:srgbClr val="049EE2"/>
      </a:accent6>
      <a:hlink>
        <a:srgbClr val="2C437F"/>
      </a:hlink>
      <a:folHlink>
        <a:srgbClr val="019F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4beec52-5842-4bc7-9e86-7c08f11b141a">
      <UserInfo>
        <DisplayName>Limited Access System Group For Web 8e2e1c30-a0a3-4aeb-a4a7-0def530503c1</DisplayName>
        <AccountId>30</AccountId>
        <AccountType/>
      </UserInfo>
      <UserInfo>
        <DisplayName>Todos excepto los usuarios externos</DisplayName>
        <AccountId>9</AccountId>
        <AccountType/>
      </UserInfo>
      <UserInfo>
        <DisplayName>Maximiliano Benito Molina Duarte</DisplayName>
        <AccountId>499</AccountId>
        <AccountType/>
      </UserInfo>
    </SharedWithUsers>
    <_activity xmlns="c2650111-1334-48ce-b28d-ce5ce5b0e47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DE1B5B99738EF24F8A51933805C8D5D3" ma:contentTypeVersion="15" ma:contentTypeDescription="Crear nuevo documento." ma:contentTypeScope="" ma:versionID="fdfaed1e04f2c4946050eccafdc58a86">
  <xsd:schema xmlns:xsd="http://www.w3.org/2001/XMLSchema" xmlns:xs="http://www.w3.org/2001/XMLSchema" xmlns:p="http://schemas.microsoft.com/office/2006/metadata/properties" xmlns:ns3="c2650111-1334-48ce-b28d-ce5ce5b0e471" xmlns:ns4="64beec52-5842-4bc7-9e86-7c08f11b141a" targetNamespace="http://schemas.microsoft.com/office/2006/metadata/properties" ma:root="true" ma:fieldsID="020d7dfa36ceb4ddc449378f561ac81e" ns3:_="" ns4:_="">
    <xsd:import namespace="c2650111-1334-48ce-b28d-ce5ce5b0e471"/>
    <xsd:import namespace="64beec52-5842-4bc7-9e86-7c08f11b141a"/>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4:SharedWithUsers" minOccurs="0"/>
                <xsd:element ref="ns4:SharedWithDetails" minOccurs="0"/>
                <xsd:element ref="ns4:SharingHintHash" minOccurs="0"/>
                <xsd:element ref="ns3:MediaServiceLocation" minOccurs="0"/>
                <xsd:element ref="ns3:MediaLengthInSecond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650111-1334-48ce-b28d-ce5ce5b0e4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beec52-5842-4bc7-9e86-7c08f11b141a"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element name="SharingHintHash" ma:index="19"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D2BDAD-513B-4B88-892F-43642AA53E55}">
  <ds:schemaRefs>
    <ds:schemaRef ds:uri="http://schemas.microsoft.com/office/2006/documentManagement/types"/>
    <ds:schemaRef ds:uri="http://schemas.microsoft.com/office/2006/metadata/properties"/>
    <ds:schemaRef ds:uri="http://purl.org/dc/terms/"/>
    <ds:schemaRef ds:uri="c2650111-1334-48ce-b28d-ce5ce5b0e471"/>
    <ds:schemaRef ds:uri="http://purl.org/dc/dcmitype/"/>
    <ds:schemaRef ds:uri="http://schemas.microsoft.com/office/infopath/2007/PartnerControls"/>
    <ds:schemaRef ds:uri="http://schemas.openxmlformats.org/package/2006/metadata/core-properties"/>
    <ds:schemaRef ds:uri="64beec52-5842-4bc7-9e86-7c08f11b141a"/>
    <ds:schemaRef ds:uri="http://www.w3.org/XML/1998/namespace"/>
    <ds:schemaRef ds:uri="http://purl.org/dc/elements/1.1/"/>
  </ds:schemaRefs>
</ds:datastoreItem>
</file>

<file path=customXml/itemProps2.xml><?xml version="1.0" encoding="utf-8"?>
<ds:datastoreItem xmlns:ds="http://schemas.openxmlformats.org/officeDocument/2006/customXml" ds:itemID="{5614BEFE-46A2-4460-9301-790EB8E72089}">
  <ds:schemaRefs>
    <ds:schemaRef ds:uri="http://schemas.microsoft.com/sharepoint/v3/contenttype/forms"/>
  </ds:schemaRefs>
</ds:datastoreItem>
</file>

<file path=customXml/itemProps3.xml><?xml version="1.0" encoding="utf-8"?>
<ds:datastoreItem xmlns:ds="http://schemas.openxmlformats.org/officeDocument/2006/customXml" ds:itemID="{27C9CE61-D778-49C4-95B7-CAB09E319D9D}">
  <ds:schemaRefs>
    <ds:schemaRef ds:uri="64beec52-5842-4bc7-9e86-7c08f11b141a"/>
    <ds:schemaRef ds:uri="c2650111-1334-48ce-b28d-ce5ce5b0e4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2589</Words>
  <Application>Microsoft Office PowerPoint</Application>
  <PresentationFormat>Panorámica</PresentationFormat>
  <Paragraphs>267</Paragraphs>
  <Slides>49</Slides>
  <Notes>13</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Tema de Office</vt:lpstr>
      <vt:lpstr>Protocolo de  Acompañamiento, Contención y Orientación</vt:lpstr>
      <vt:lpstr>Introducción</vt:lpstr>
      <vt:lpstr>Contenidos</vt:lpstr>
      <vt:lpstr>01.</vt:lpstr>
      <vt:lpstr>Presentación de PowerPoint</vt:lpstr>
      <vt:lpstr>Presentación de PowerPoint</vt:lpstr>
      <vt:lpstr>02.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03.</vt:lpstr>
      <vt:lpstr>Presentación de PowerPoint</vt:lpstr>
      <vt:lpstr>Presentación de PowerPoint</vt:lpstr>
      <vt:lpstr>04.</vt:lpstr>
      <vt:lpstr>Presentación de PowerPoint</vt:lpstr>
      <vt:lpstr>05.</vt:lpstr>
      <vt:lpstr>Presentación de PowerPoint</vt:lpstr>
      <vt:lpstr>Presentación de PowerPoint</vt:lpstr>
      <vt:lpstr>06.</vt:lpstr>
      <vt:lpstr>Presentación de PowerPoint</vt:lpstr>
      <vt:lpstr>Presentación de PowerPoint</vt:lpstr>
      <vt:lpstr>Presentación de PowerPoint</vt:lpstr>
      <vt:lpstr>07.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08.</vt:lpstr>
      <vt:lpstr>Presentación de PowerPoint</vt:lpstr>
      <vt:lpstr>Presentación de PowerPoint</vt:lpstr>
      <vt:lpstr>Presentación de PowerPoint</vt:lpstr>
      <vt:lpstr>Presentación de PowerPoint</vt:lpstr>
      <vt:lpstr>Presentación de PowerPoint</vt:lpstr>
      <vt:lpstr>¿Alguna pregunta o comentario?</vt:lpstr>
      <vt:lpstr>¡Muchas gracias!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Myriam Gaete Gaete</dc:creator>
  <cp:lastModifiedBy>Alberto Carlos Farias Aguilera</cp:lastModifiedBy>
  <cp:revision>13</cp:revision>
  <dcterms:created xsi:type="dcterms:W3CDTF">2021-02-12T20:31:37Z</dcterms:created>
  <dcterms:modified xsi:type="dcterms:W3CDTF">2024-05-13T16:03:26Z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0x010100DE1B5B99738EF24F8A51933805C8D5D3</vt:lpwstr>
  </property>
  <property fmtid="{D5CDD505-2E9C-101B-9397-08002B2CF9AE}" pid="3" name="MediaServiceImageTags">
    <vt:lpwstr/>
  </property>
</Properties>
</file>